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30" r:id="rId4"/>
    <p:sldId id="33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020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Infographic Cycle Diagram for PowerPoint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6189845" y="1171736"/>
            <a:ext cx="1827614" cy="1642272"/>
          </a:xfrm>
          <a:custGeom>
            <a:avLst/>
            <a:gdLst>
              <a:gd name="T0" fmla="*/ 4015 w 7789"/>
              <a:gd name="T1" fmla="*/ 7003 h 7004"/>
              <a:gd name="T2" fmla="*/ 3759 w 7789"/>
              <a:gd name="T3" fmla="*/ 6966 h 7004"/>
              <a:gd name="T4" fmla="*/ 3514 w 7789"/>
              <a:gd name="T5" fmla="*/ 6882 h 7004"/>
              <a:gd name="T6" fmla="*/ 3287 w 7789"/>
              <a:gd name="T7" fmla="*/ 6752 h 7004"/>
              <a:gd name="T8" fmla="*/ 3135 w 7789"/>
              <a:gd name="T9" fmla="*/ 6624 h 7004"/>
              <a:gd name="T10" fmla="*/ 2784 w 7789"/>
              <a:gd name="T11" fmla="*/ 6312 h 7004"/>
              <a:gd name="T12" fmla="*/ 2274 w 7789"/>
              <a:gd name="T13" fmla="*/ 5951 h 7004"/>
              <a:gd name="T14" fmla="*/ 1725 w 7789"/>
              <a:gd name="T15" fmla="*/ 5655 h 7004"/>
              <a:gd name="T16" fmla="*/ 1144 w 7789"/>
              <a:gd name="T17" fmla="*/ 5429 h 7004"/>
              <a:gd name="T18" fmla="*/ 940 w 7789"/>
              <a:gd name="T19" fmla="*/ 5368 h 7004"/>
              <a:gd name="T20" fmla="*/ 734 w 7789"/>
              <a:gd name="T21" fmla="*/ 5280 h 7004"/>
              <a:gd name="T22" fmla="*/ 548 w 7789"/>
              <a:gd name="T23" fmla="*/ 5163 h 7004"/>
              <a:gd name="T24" fmla="*/ 384 w 7789"/>
              <a:gd name="T25" fmla="*/ 5017 h 7004"/>
              <a:gd name="T26" fmla="*/ 246 w 7789"/>
              <a:gd name="T27" fmla="*/ 4848 h 7004"/>
              <a:gd name="T28" fmla="*/ 135 w 7789"/>
              <a:gd name="T29" fmla="*/ 4660 h 7004"/>
              <a:gd name="T30" fmla="*/ 57 w 7789"/>
              <a:gd name="T31" fmla="*/ 4456 h 7004"/>
              <a:gd name="T32" fmla="*/ 11 w 7789"/>
              <a:gd name="T33" fmla="*/ 4239 h 7004"/>
              <a:gd name="T34" fmla="*/ 0 w 7789"/>
              <a:gd name="T35" fmla="*/ 4071 h 7004"/>
              <a:gd name="T36" fmla="*/ 3 w 7789"/>
              <a:gd name="T37" fmla="*/ 1289 h 7004"/>
              <a:gd name="T38" fmla="*/ 52 w 7789"/>
              <a:gd name="T39" fmla="*/ 991 h 7004"/>
              <a:gd name="T40" fmla="*/ 165 w 7789"/>
              <a:gd name="T41" fmla="*/ 716 h 7004"/>
              <a:gd name="T42" fmla="*/ 335 w 7789"/>
              <a:gd name="T43" fmla="*/ 470 h 7004"/>
              <a:gd name="T44" fmla="*/ 498 w 7789"/>
              <a:gd name="T45" fmla="*/ 311 h 7004"/>
              <a:gd name="T46" fmla="*/ 686 w 7789"/>
              <a:gd name="T47" fmla="*/ 181 h 7004"/>
              <a:gd name="T48" fmla="*/ 961 w 7789"/>
              <a:gd name="T49" fmla="*/ 61 h 7004"/>
              <a:gd name="T50" fmla="*/ 1253 w 7789"/>
              <a:gd name="T51" fmla="*/ 4 h 7004"/>
              <a:gd name="T52" fmla="*/ 1556 w 7789"/>
              <a:gd name="T53" fmla="*/ 13 h 7004"/>
              <a:gd name="T54" fmla="*/ 1843 w 7789"/>
              <a:gd name="T55" fmla="*/ 69 h 7004"/>
              <a:gd name="T56" fmla="*/ 2678 w 7789"/>
              <a:gd name="T57" fmla="*/ 289 h 7004"/>
              <a:gd name="T58" fmla="*/ 3489 w 7789"/>
              <a:gd name="T59" fmla="*/ 577 h 7004"/>
              <a:gd name="T60" fmla="*/ 4275 w 7789"/>
              <a:gd name="T61" fmla="*/ 931 h 7004"/>
              <a:gd name="T62" fmla="*/ 4846 w 7789"/>
              <a:gd name="T63" fmla="*/ 1241 h 7004"/>
              <a:gd name="T64" fmla="*/ 5387 w 7789"/>
              <a:gd name="T65" fmla="*/ 1577 h 7004"/>
              <a:gd name="T66" fmla="*/ 6070 w 7789"/>
              <a:gd name="T67" fmla="*/ 2075 h 7004"/>
              <a:gd name="T68" fmla="*/ 6712 w 7789"/>
              <a:gd name="T69" fmla="*/ 2625 h 7004"/>
              <a:gd name="T70" fmla="*/ 7309 w 7789"/>
              <a:gd name="T71" fmla="*/ 3229 h 7004"/>
              <a:gd name="T72" fmla="*/ 7499 w 7789"/>
              <a:gd name="T73" fmla="*/ 3446 h 7004"/>
              <a:gd name="T74" fmla="*/ 7658 w 7789"/>
              <a:gd name="T75" fmla="*/ 3702 h 7004"/>
              <a:gd name="T76" fmla="*/ 7755 w 7789"/>
              <a:gd name="T77" fmla="*/ 3984 h 7004"/>
              <a:gd name="T78" fmla="*/ 7789 w 7789"/>
              <a:gd name="T79" fmla="*/ 4281 h 7004"/>
              <a:gd name="T80" fmla="*/ 7770 w 7789"/>
              <a:gd name="T81" fmla="*/ 4508 h 7004"/>
              <a:gd name="T82" fmla="*/ 7714 w 7789"/>
              <a:gd name="T83" fmla="*/ 4731 h 7004"/>
              <a:gd name="T84" fmla="*/ 7587 w 7789"/>
              <a:gd name="T85" fmla="*/ 5002 h 7004"/>
              <a:gd name="T86" fmla="*/ 7403 w 7789"/>
              <a:gd name="T87" fmla="*/ 5237 h 7004"/>
              <a:gd name="T88" fmla="*/ 7171 w 7789"/>
              <a:gd name="T89" fmla="*/ 5429 h 7004"/>
              <a:gd name="T90" fmla="*/ 4765 w 7789"/>
              <a:gd name="T91" fmla="*/ 6820 h 7004"/>
              <a:gd name="T92" fmla="*/ 4643 w 7789"/>
              <a:gd name="T93" fmla="*/ 6883 h 7004"/>
              <a:gd name="T94" fmla="*/ 4473 w 7789"/>
              <a:gd name="T95" fmla="*/ 6946 h 7004"/>
              <a:gd name="T96" fmla="*/ 4299 w 7789"/>
              <a:gd name="T97" fmla="*/ 6986 h 7004"/>
              <a:gd name="T98" fmla="*/ 4123 w 7789"/>
              <a:gd name="T99" fmla="*/ 7003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789" h="7004">
                <a:moveTo>
                  <a:pt x="4080" y="7004"/>
                </a:moveTo>
                <a:lnTo>
                  <a:pt x="4015" y="7003"/>
                </a:lnTo>
                <a:lnTo>
                  <a:pt x="3885" y="6990"/>
                </a:lnTo>
                <a:lnTo>
                  <a:pt x="3759" y="6966"/>
                </a:lnTo>
                <a:lnTo>
                  <a:pt x="3635" y="6931"/>
                </a:lnTo>
                <a:lnTo>
                  <a:pt x="3514" y="6882"/>
                </a:lnTo>
                <a:lnTo>
                  <a:pt x="3398" y="6823"/>
                </a:lnTo>
                <a:lnTo>
                  <a:pt x="3287" y="6752"/>
                </a:lnTo>
                <a:lnTo>
                  <a:pt x="3183" y="6669"/>
                </a:lnTo>
                <a:lnTo>
                  <a:pt x="3135" y="6624"/>
                </a:lnTo>
                <a:lnTo>
                  <a:pt x="3021" y="6516"/>
                </a:lnTo>
                <a:lnTo>
                  <a:pt x="2784" y="6312"/>
                </a:lnTo>
                <a:lnTo>
                  <a:pt x="2534" y="6124"/>
                </a:lnTo>
                <a:lnTo>
                  <a:pt x="2274" y="5951"/>
                </a:lnTo>
                <a:lnTo>
                  <a:pt x="2004" y="5794"/>
                </a:lnTo>
                <a:lnTo>
                  <a:pt x="1725" y="5655"/>
                </a:lnTo>
                <a:lnTo>
                  <a:pt x="1438" y="5533"/>
                </a:lnTo>
                <a:lnTo>
                  <a:pt x="1144" y="5429"/>
                </a:lnTo>
                <a:lnTo>
                  <a:pt x="995" y="5384"/>
                </a:lnTo>
                <a:lnTo>
                  <a:pt x="940" y="5368"/>
                </a:lnTo>
                <a:lnTo>
                  <a:pt x="835" y="5328"/>
                </a:lnTo>
                <a:lnTo>
                  <a:pt x="734" y="5280"/>
                </a:lnTo>
                <a:lnTo>
                  <a:pt x="639" y="5225"/>
                </a:lnTo>
                <a:lnTo>
                  <a:pt x="548" y="5163"/>
                </a:lnTo>
                <a:lnTo>
                  <a:pt x="463" y="5092"/>
                </a:lnTo>
                <a:lnTo>
                  <a:pt x="384" y="5017"/>
                </a:lnTo>
                <a:lnTo>
                  <a:pt x="311" y="4936"/>
                </a:lnTo>
                <a:lnTo>
                  <a:pt x="246" y="4848"/>
                </a:lnTo>
                <a:lnTo>
                  <a:pt x="187" y="4756"/>
                </a:lnTo>
                <a:lnTo>
                  <a:pt x="135" y="4660"/>
                </a:lnTo>
                <a:lnTo>
                  <a:pt x="92" y="4560"/>
                </a:lnTo>
                <a:lnTo>
                  <a:pt x="57" y="4456"/>
                </a:lnTo>
                <a:lnTo>
                  <a:pt x="30" y="4349"/>
                </a:lnTo>
                <a:lnTo>
                  <a:pt x="11" y="4239"/>
                </a:lnTo>
                <a:lnTo>
                  <a:pt x="2" y="4128"/>
                </a:lnTo>
                <a:lnTo>
                  <a:pt x="0" y="4071"/>
                </a:lnTo>
                <a:lnTo>
                  <a:pt x="0" y="1366"/>
                </a:lnTo>
                <a:lnTo>
                  <a:pt x="3" y="1289"/>
                </a:lnTo>
                <a:lnTo>
                  <a:pt x="19" y="1138"/>
                </a:lnTo>
                <a:lnTo>
                  <a:pt x="52" y="991"/>
                </a:lnTo>
                <a:lnTo>
                  <a:pt x="101" y="851"/>
                </a:lnTo>
                <a:lnTo>
                  <a:pt x="165" y="716"/>
                </a:lnTo>
                <a:lnTo>
                  <a:pt x="242" y="588"/>
                </a:lnTo>
                <a:lnTo>
                  <a:pt x="335" y="470"/>
                </a:lnTo>
                <a:lnTo>
                  <a:pt x="441" y="361"/>
                </a:lnTo>
                <a:lnTo>
                  <a:pt x="498" y="311"/>
                </a:lnTo>
                <a:lnTo>
                  <a:pt x="559" y="263"/>
                </a:lnTo>
                <a:lnTo>
                  <a:pt x="686" y="181"/>
                </a:lnTo>
                <a:lnTo>
                  <a:pt x="820" y="113"/>
                </a:lnTo>
                <a:lnTo>
                  <a:pt x="961" y="61"/>
                </a:lnTo>
                <a:lnTo>
                  <a:pt x="1105" y="25"/>
                </a:lnTo>
                <a:lnTo>
                  <a:pt x="1253" y="4"/>
                </a:lnTo>
                <a:lnTo>
                  <a:pt x="1405" y="0"/>
                </a:lnTo>
                <a:lnTo>
                  <a:pt x="1556" y="13"/>
                </a:lnTo>
                <a:lnTo>
                  <a:pt x="1631" y="26"/>
                </a:lnTo>
                <a:lnTo>
                  <a:pt x="1843" y="69"/>
                </a:lnTo>
                <a:lnTo>
                  <a:pt x="2263" y="171"/>
                </a:lnTo>
                <a:lnTo>
                  <a:pt x="2678" y="289"/>
                </a:lnTo>
                <a:lnTo>
                  <a:pt x="3086" y="424"/>
                </a:lnTo>
                <a:lnTo>
                  <a:pt x="3489" y="577"/>
                </a:lnTo>
                <a:lnTo>
                  <a:pt x="3885" y="745"/>
                </a:lnTo>
                <a:lnTo>
                  <a:pt x="4275" y="931"/>
                </a:lnTo>
                <a:lnTo>
                  <a:pt x="4658" y="1133"/>
                </a:lnTo>
                <a:lnTo>
                  <a:pt x="4846" y="1241"/>
                </a:lnTo>
                <a:lnTo>
                  <a:pt x="5029" y="1349"/>
                </a:lnTo>
                <a:lnTo>
                  <a:pt x="5387" y="1577"/>
                </a:lnTo>
                <a:lnTo>
                  <a:pt x="5733" y="1819"/>
                </a:lnTo>
                <a:lnTo>
                  <a:pt x="6070" y="2075"/>
                </a:lnTo>
                <a:lnTo>
                  <a:pt x="6397" y="2344"/>
                </a:lnTo>
                <a:lnTo>
                  <a:pt x="6712" y="2625"/>
                </a:lnTo>
                <a:lnTo>
                  <a:pt x="7016" y="2921"/>
                </a:lnTo>
                <a:lnTo>
                  <a:pt x="7309" y="3229"/>
                </a:lnTo>
                <a:lnTo>
                  <a:pt x="7451" y="3388"/>
                </a:lnTo>
                <a:lnTo>
                  <a:pt x="7499" y="3446"/>
                </a:lnTo>
                <a:lnTo>
                  <a:pt x="7587" y="3571"/>
                </a:lnTo>
                <a:lnTo>
                  <a:pt x="7658" y="3702"/>
                </a:lnTo>
                <a:lnTo>
                  <a:pt x="7714" y="3841"/>
                </a:lnTo>
                <a:lnTo>
                  <a:pt x="7755" y="3984"/>
                </a:lnTo>
                <a:lnTo>
                  <a:pt x="7780" y="4131"/>
                </a:lnTo>
                <a:lnTo>
                  <a:pt x="7789" y="4281"/>
                </a:lnTo>
                <a:lnTo>
                  <a:pt x="7781" y="4432"/>
                </a:lnTo>
                <a:lnTo>
                  <a:pt x="7770" y="4508"/>
                </a:lnTo>
                <a:lnTo>
                  <a:pt x="7756" y="4584"/>
                </a:lnTo>
                <a:lnTo>
                  <a:pt x="7714" y="4731"/>
                </a:lnTo>
                <a:lnTo>
                  <a:pt x="7658" y="4870"/>
                </a:lnTo>
                <a:lnTo>
                  <a:pt x="7587" y="5002"/>
                </a:lnTo>
                <a:lnTo>
                  <a:pt x="7501" y="5125"/>
                </a:lnTo>
                <a:lnTo>
                  <a:pt x="7403" y="5237"/>
                </a:lnTo>
                <a:lnTo>
                  <a:pt x="7293" y="5340"/>
                </a:lnTo>
                <a:lnTo>
                  <a:pt x="7171" y="5429"/>
                </a:lnTo>
                <a:lnTo>
                  <a:pt x="7105" y="5469"/>
                </a:lnTo>
                <a:lnTo>
                  <a:pt x="4765" y="6820"/>
                </a:lnTo>
                <a:lnTo>
                  <a:pt x="4725" y="6843"/>
                </a:lnTo>
                <a:lnTo>
                  <a:pt x="4643" y="6883"/>
                </a:lnTo>
                <a:lnTo>
                  <a:pt x="4558" y="6918"/>
                </a:lnTo>
                <a:lnTo>
                  <a:pt x="4473" y="6946"/>
                </a:lnTo>
                <a:lnTo>
                  <a:pt x="4387" y="6969"/>
                </a:lnTo>
                <a:lnTo>
                  <a:pt x="4299" y="6986"/>
                </a:lnTo>
                <a:lnTo>
                  <a:pt x="4212" y="6998"/>
                </a:lnTo>
                <a:lnTo>
                  <a:pt x="4123" y="7003"/>
                </a:lnTo>
                <a:lnTo>
                  <a:pt x="4080" y="7004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4"/>
          <p:cNvSpPr>
            <a:spLocks/>
          </p:cNvSpPr>
          <p:nvPr/>
        </p:nvSpPr>
        <p:spPr bwMode="auto">
          <a:xfrm>
            <a:off x="7283128" y="2615762"/>
            <a:ext cx="1218801" cy="1926150"/>
          </a:xfrm>
          <a:custGeom>
            <a:avLst/>
            <a:gdLst>
              <a:gd name="T0" fmla="*/ 3451 w 5193"/>
              <a:gd name="T1" fmla="*/ 2 h 8213"/>
              <a:gd name="T2" fmla="*/ 3148 w 5193"/>
              <a:gd name="T3" fmla="*/ 62 h 8213"/>
              <a:gd name="T4" fmla="*/ 2934 w 5193"/>
              <a:gd name="T5" fmla="*/ 160 h 8213"/>
              <a:gd name="T6" fmla="*/ 554 w 5193"/>
              <a:gd name="T7" fmla="*/ 1535 h 8213"/>
              <a:gd name="T8" fmla="*/ 398 w 5193"/>
              <a:gd name="T9" fmla="*/ 1653 h 8213"/>
              <a:gd name="T10" fmla="*/ 266 w 5193"/>
              <a:gd name="T11" fmla="*/ 1792 h 8213"/>
              <a:gd name="T12" fmla="*/ 159 w 5193"/>
              <a:gd name="T13" fmla="*/ 1949 h 8213"/>
              <a:gd name="T14" fmla="*/ 78 w 5193"/>
              <a:gd name="T15" fmla="*/ 2119 h 8213"/>
              <a:gd name="T16" fmla="*/ 24 w 5193"/>
              <a:gd name="T17" fmla="*/ 2301 h 8213"/>
              <a:gd name="T18" fmla="*/ 0 w 5193"/>
              <a:gd name="T19" fmla="*/ 2490 h 8213"/>
              <a:gd name="T20" fmla="*/ 8 w 5193"/>
              <a:gd name="T21" fmla="*/ 2682 h 8213"/>
              <a:gd name="T22" fmla="*/ 35 w 5193"/>
              <a:gd name="T23" fmla="*/ 2826 h 8213"/>
              <a:gd name="T24" fmla="*/ 131 w 5193"/>
              <a:gd name="T25" fmla="*/ 3300 h 8213"/>
              <a:gd name="T26" fmla="*/ 190 w 5193"/>
              <a:gd name="T27" fmla="*/ 3945 h 8213"/>
              <a:gd name="T28" fmla="*/ 190 w 5193"/>
              <a:gd name="T29" fmla="*/ 4269 h 8213"/>
              <a:gd name="T30" fmla="*/ 131 w 5193"/>
              <a:gd name="T31" fmla="*/ 4913 h 8213"/>
              <a:gd name="T32" fmla="*/ 35 w 5193"/>
              <a:gd name="T33" fmla="*/ 5387 h 8213"/>
              <a:gd name="T34" fmla="*/ 8 w 5193"/>
              <a:gd name="T35" fmla="*/ 5531 h 8213"/>
              <a:gd name="T36" fmla="*/ 0 w 5193"/>
              <a:gd name="T37" fmla="*/ 5723 h 8213"/>
              <a:gd name="T38" fmla="*/ 24 w 5193"/>
              <a:gd name="T39" fmla="*/ 5912 h 8213"/>
              <a:gd name="T40" fmla="*/ 78 w 5193"/>
              <a:gd name="T41" fmla="*/ 6094 h 8213"/>
              <a:gd name="T42" fmla="*/ 159 w 5193"/>
              <a:gd name="T43" fmla="*/ 6264 h 8213"/>
              <a:gd name="T44" fmla="*/ 266 w 5193"/>
              <a:gd name="T45" fmla="*/ 6421 h 8213"/>
              <a:gd name="T46" fmla="*/ 398 w 5193"/>
              <a:gd name="T47" fmla="*/ 6560 h 8213"/>
              <a:gd name="T48" fmla="*/ 554 w 5193"/>
              <a:gd name="T49" fmla="*/ 6678 h 8213"/>
              <a:gd name="T50" fmla="*/ 2934 w 5193"/>
              <a:gd name="T51" fmla="*/ 8054 h 8213"/>
              <a:gd name="T52" fmla="*/ 3114 w 5193"/>
              <a:gd name="T53" fmla="*/ 8138 h 8213"/>
              <a:gd name="T54" fmla="*/ 3366 w 5193"/>
              <a:gd name="T55" fmla="*/ 8202 h 8213"/>
              <a:gd name="T56" fmla="*/ 3626 w 5193"/>
              <a:gd name="T57" fmla="*/ 8210 h 8213"/>
              <a:gd name="T58" fmla="*/ 3883 w 5193"/>
              <a:gd name="T59" fmla="*/ 8159 h 8213"/>
              <a:gd name="T60" fmla="*/ 4008 w 5193"/>
              <a:gd name="T61" fmla="*/ 8112 h 8213"/>
              <a:gd name="T62" fmla="*/ 4234 w 5193"/>
              <a:gd name="T63" fmla="*/ 7981 h 8213"/>
              <a:gd name="T64" fmla="*/ 4423 w 5193"/>
              <a:gd name="T65" fmla="*/ 7806 h 8213"/>
              <a:gd name="T66" fmla="*/ 4571 w 5193"/>
              <a:gd name="T67" fmla="*/ 7593 h 8213"/>
              <a:gd name="T68" fmla="*/ 4649 w 5193"/>
              <a:gd name="T69" fmla="*/ 7412 h 8213"/>
              <a:gd name="T70" fmla="*/ 4833 w 5193"/>
              <a:gd name="T71" fmla="*/ 6810 h 8213"/>
              <a:gd name="T72" fmla="*/ 5021 w 5193"/>
              <a:gd name="T73" fmla="*/ 5992 h 8213"/>
              <a:gd name="T74" fmla="*/ 5140 w 5193"/>
              <a:gd name="T75" fmla="*/ 5161 h 8213"/>
              <a:gd name="T76" fmla="*/ 5192 w 5193"/>
              <a:gd name="T77" fmla="*/ 4318 h 8213"/>
              <a:gd name="T78" fmla="*/ 5192 w 5193"/>
              <a:gd name="T79" fmla="*/ 3895 h 8213"/>
              <a:gd name="T80" fmla="*/ 5140 w 5193"/>
              <a:gd name="T81" fmla="*/ 3052 h 8213"/>
              <a:gd name="T82" fmla="*/ 5021 w 5193"/>
              <a:gd name="T83" fmla="*/ 2221 h 8213"/>
              <a:gd name="T84" fmla="*/ 4833 w 5193"/>
              <a:gd name="T85" fmla="*/ 1403 h 8213"/>
              <a:gd name="T86" fmla="*/ 4649 w 5193"/>
              <a:gd name="T87" fmla="*/ 802 h 8213"/>
              <a:gd name="T88" fmla="*/ 4571 w 5193"/>
              <a:gd name="T89" fmla="*/ 620 h 8213"/>
              <a:gd name="T90" fmla="*/ 4423 w 5193"/>
              <a:gd name="T91" fmla="*/ 407 h 8213"/>
              <a:gd name="T92" fmla="*/ 4234 w 5193"/>
              <a:gd name="T93" fmla="*/ 231 h 8213"/>
              <a:gd name="T94" fmla="*/ 4008 w 5193"/>
              <a:gd name="T95" fmla="*/ 101 h 8213"/>
              <a:gd name="T96" fmla="*/ 3895 w 5193"/>
              <a:gd name="T97" fmla="*/ 58 h 8213"/>
              <a:gd name="T98" fmla="*/ 3686 w 5193"/>
              <a:gd name="T99" fmla="*/ 10 h 8213"/>
              <a:gd name="T100" fmla="*/ 3527 w 5193"/>
              <a:gd name="T101" fmla="*/ 0 h 8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93" h="8213">
                <a:moveTo>
                  <a:pt x="3527" y="0"/>
                </a:moveTo>
                <a:lnTo>
                  <a:pt x="3451" y="2"/>
                </a:lnTo>
                <a:lnTo>
                  <a:pt x="3297" y="22"/>
                </a:lnTo>
                <a:lnTo>
                  <a:pt x="3148" y="62"/>
                </a:lnTo>
                <a:lnTo>
                  <a:pt x="3004" y="121"/>
                </a:lnTo>
                <a:lnTo>
                  <a:pt x="2934" y="160"/>
                </a:lnTo>
                <a:lnTo>
                  <a:pt x="596" y="1509"/>
                </a:lnTo>
                <a:lnTo>
                  <a:pt x="554" y="1535"/>
                </a:lnTo>
                <a:lnTo>
                  <a:pt x="473" y="1591"/>
                </a:lnTo>
                <a:lnTo>
                  <a:pt x="398" y="1653"/>
                </a:lnTo>
                <a:lnTo>
                  <a:pt x="329" y="1720"/>
                </a:lnTo>
                <a:lnTo>
                  <a:pt x="266" y="1792"/>
                </a:lnTo>
                <a:lnTo>
                  <a:pt x="209" y="1868"/>
                </a:lnTo>
                <a:lnTo>
                  <a:pt x="159" y="1949"/>
                </a:lnTo>
                <a:lnTo>
                  <a:pt x="114" y="2033"/>
                </a:lnTo>
                <a:lnTo>
                  <a:pt x="78" y="2119"/>
                </a:lnTo>
                <a:lnTo>
                  <a:pt x="47" y="2209"/>
                </a:lnTo>
                <a:lnTo>
                  <a:pt x="24" y="2301"/>
                </a:lnTo>
                <a:lnTo>
                  <a:pt x="9" y="2395"/>
                </a:lnTo>
                <a:lnTo>
                  <a:pt x="0" y="2490"/>
                </a:lnTo>
                <a:lnTo>
                  <a:pt x="0" y="2586"/>
                </a:lnTo>
                <a:lnTo>
                  <a:pt x="8" y="2682"/>
                </a:lnTo>
                <a:lnTo>
                  <a:pt x="23" y="2778"/>
                </a:lnTo>
                <a:lnTo>
                  <a:pt x="35" y="2826"/>
                </a:lnTo>
                <a:lnTo>
                  <a:pt x="71" y="2982"/>
                </a:lnTo>
                <a:lnTo>
                  <a:pt x="131" y="3300"/>
                </a:lnTo>
                <a:lnTo>
                  <a:pt x="170" y="3621"/>
                </a:lnTo>
                <a:lnTo>
                  <a:pt x="190" y="3945"/>
                </a:lnTo>
                <a:lnTo>
                  <a:pt x="191" y="4107"/>
                </a:lnTo>
                <a:lnTo>
                  <a:pt x="190" y="4269"/>
                </a:lnTo>
                <a:lnTo>
                  <a:pt x="170" y="4593"/>
                </a:lnTo>
                <a:lnTo>
                  <a:pt x="131" y="4913"/>
                </a:lnTo>
                <a:lnTo>
                  <a:pt x="71" y="5231"/>
                </a:lnTo>
                <a:lnTo>
                  <a:pt x="35" y="5387"/>
                </a:lnTo>
                <a:lnTo>
                  <a:pt x="23" y="5435"/>
                </a:lnTo>
                <a:lnTo>
                  <a:pt x="8" y="5531"/>
                </a:lnTo>
                <a:lnTo>
                  <a:pt x="0" y="5627"/>
                </a:lnTo>
                <a:lnTo>
                  <a:pt x="0" y="5723"/>
                </a:lnTo>
                <a:lnTo>
                  <a:pt x="9" y="5818"/>
                </a:lnTo>
                <a:lnTo>
                  <a:pt x="24" y="5912"/>
                </a:lnTo>
                <a:lnTo>
                  <a:pt x="47" y="6004"/>
                </a:lnTo>
                <a:lnTo>
                  <a:pt x="78" y="6094"/>
                </a:lnTo>
                <a:lnTo>
                  <a:pt x="114" y="6180"/>
                </a:lnTo>
                <a:lnTo>
                  <a:pt x="159" y="6264"/>
                </a:lnTo>
                <a:lnTo>
                  <a:pt x="209" y="6345"/>
                </a:lnTo>
                <a:lnTo>
                  <a:pt x="266" y="6421"/>
                </a:lnTo>
                <a:lnTo>
                  <a:pt x="329" y="6493"/>
                </a:lnTo>
                <a:lnTo>
                  <a:pt x="398" y="6560"/>
                </a:lnTo>
                <a:lnTo>
                  <a:pt x="473" y="6622"/>
                </a:lnTo>
                <a:lnTo>
                  <a:pt x="554" y="6678"/>
                </a:lnTo>
                <a:lnTo>
                  <a:pt x="596" y="6704"/>
                </a:lnTo>
                <a:lnTo>
                  <a:pt x="2934" y="8054"/>
                </a:lnTo>
                <a:lnTo>
                  <a:pt x="2993" y="8085"/>
                </a:lnTo>
                <a:lnTo>
                  <a:pt x="3114" y="8138"/>
                </a:lnTo>
                <a:lnTo>
                  <a:pt x="3239" y="8177"/>
                </a:lnTo>
                <a:lnTo>
                  <a:pt x="3366" y="8202"/>
                </a:lnTo>
                <a:lnTo>
                  <a:pt x="3496" y="8213"/>
                </a:lnTo>
                <a:lnTo>
                  <a:pt x="3626" y="8210"/>
                </a:lnTo>
                <a:lnTo>
                  <a:pt x="3755" y="8191"/>
                </a:lnTo>
                <a:lnTo>
                  <a:pt x="3883" y="8159"/>
                </a:lnTo>
                <a:lnTo>
                  <a:pt x="3945" y="8136"/>
                </a:lnTo>
                <a:lnTo>
                  <a:pt x="4008" y="8112"/>
                </a:lnTo>
                <a:lnTo>
                  <a:pt x="4125" y="8053"/>
                </a:lnTo>
                <a:lnTo>
                  <a:pt x="4234" y="7981"/>
                </a:lnTo>
                <a:lnTo>
                  <a:pt x="4333" y="7899"/>
                </a:lnTo>
                <a:lnTo>
                  <a:pt x="4423" y="7806"/>
                </a:lnTo>
                <a:lnTo>
                  <a:pt x="4503" y="7704"/>
                </a:lnTo>
                <a:lnTo>
                  <a:pt x="4571" y="7593"/>
                </a:lnTo>
                <a:lnTo>
                  <a:pt x="4626" y="7474"/>
                </a:lnTo>
                <a:lnTo>
                  <a:pt x="4649" y="7412"/>
                </a:lnTo>
                <a:lnTo>
                  <a:pt x="4714" y="7213"/>
                </a:lnTo>
                <a:lnTo>
                  <a:pt x="4833" y="6810"/>
                </a:lnTo>
                <a:lnTo>
                  <a:pt x="4936" y="6403"/>
                </a:lnTo>
                <a:lnTo>
                  <a:pt x="5021" y="5992"/>
                </a:lnTo>
                <a:lnTo>
                  <a:pt x="5089" y="5579"/>
                </a:lnTo>
                <a:lnTo>
                  <a:pt x="5140" y="5161"/>
                </a:lnTo>
                <a:lnTo>
                  <a:pt x="5174" y="4741"/>
                </a:lnTo>
                <a:lnTo>
                  <a:pt x="5192" y="4318"/>
                </a:lnTo>
                <a:lnTo>
                  <a:pt x="5193" y="4107"/>
                </a:lnTo>
                <a:lnTo>
                  <a:pt x="5192" y="3895"/>
                </a:lnTo>
                <a:lnTo>
                  <a:pt x="5174" y="3473"/>
                </a:lnTo>
                <a:lnTo>
                  <a:pt x="5140" y="3052"/>
                </a:lnTo>
                <a:lnTo>
                  <a:pt x="5089" y="2634"/>
                </a:lnTo>
                <a:lnTo>
                  <a:pt x="5021" y="2221"/>
                </a:lnTo>
                <a:lnTo>
                  <a:pt x="4936" y="1810"/>
                </a:lnTo>
                <a:lnTo>
                  <a:pt x="4833" y="1403"/>
                </a:lnTo>
                <a:lnTo>
                  <a:pt x="4714" y="1000"/>
                </a:lnTo>
                <a:lnTo>
                  <a:pt x="4649" y="802"/>
                </a:lnTo>
                <a:lnTo>
                  <a:pt x="4626" y="739"/>
                </a:lnTo>
                <a:lnTo>
                  <a:pt x="4571" y="620"/>
                </a:lnTo>
                <a:lnTo>
                  <a:pt x="4503" y="509"/>
                </a:lnTo>
                <a:lnTo>
                  <a:pt x="4423" y="407"/>
                </a:lnTo>
                <a:lnTo>
                  <a:pt x="4333" y="314"/>
                </a:lnTo>
                <a:lnTo>
                  <a:pt x="4234" y="231"/>
                </a:lnTo>
                <a:lnTo>
                  <a:pt x="4125" y="160"/>
                </a:lnTo>
                <a:lnTo>
                  <a:pt x="4008" y="101"/>
                </a:lnTo>
                <a:lnTo>
                  <a:pt x="3945" y="77"/>
                </a:lnTo>
                <a:lnTo>
                  <a:pt x="3895" y="58"/>
                </a:lnTo>
                <a:lnTo>
                  <a:pt x="3791" y="29"/>
                </a:lnTo>
                <a:lnTo>
                  <a:pt x="3686" y="10"/>
                </a:lnTo>
                <a:lnTo>
                  <a:pt x="3580" y="1"/>
                </a:lnTo>
                <a:lnTo>
                  <a:pt x="3527" y="0"/>
                </a:lnTo>
                <a:lnTo>
                  <a:pt x="35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7"/>
          <p:cNvSpPr>
            <a:spLocks/>
          </p:cNvSpPr>
          <p:nvPr/>
        </p:nvSpPr>
        <p:spPr bwMode="auto">
          <a:xfrm>
            <a:off x="3688898" y="2615762"/>
            <a:ext cx="1218801" cy="1926150"/>
          </a:xfrm>
          <a:custGeom>
            <a:avLst/>
            <a:gdLst>
              <a:gd name="T0" fmla="*/ 1612 w 5193"/>
              <a:gd name="T1" fmla="*/ 1 h 8213"/>
              <a:gd name="T2" fmla="*/ 1402 w 5193"/>
              <a:gd name="T3" fmla="*/ 29 h 8213"/>
              <a:gd name="T4" fmla="*/ 1246 w 5193"/>
              <a:gd name="T5" fmla="*/ 77 h 8213"/>
              <a:gd name="T6" fmla="*/ 1068 w 5193"/>
              <a:gd name="T7" fmla="*/ 160 h 8213"/>
              <a:gd name="T8" fmla="*/ 860 w 5193"/>
              <a:gd name="T9" fmla="*/ 314 h 8213"/>
              <a:gd name="T10" fmla="*/ 690 w 5193"/>
              <a:gd name="T11" fmla="*/ 509 h 8213"/>
              <a:gd name="T12" fmla="*/ 567 w 5193"/>
              <a:gd name="T13" fmla="*/ 739 h 8213"/>
              <a:gd name="T14" fmla="*/ 477 w 5193"/>
              <a:gd name="T15" fmla="*/ 1000 h 8213"/>
              <a:gd name="T16" fmla="*/ 257 w 5193"/>
              <a:gd name="T17" fmla="*/ 1810 h 8213"/>
              <a:gd name="T18" fmla="*/ 104 w 5193"/>
              <a:gd name="T19" fmla="*/ 2634 h 8213"/>
              <a:gd name="T20" fmla="*/ 18 w 5193"/>
              <a:gd name="T21" fmla="*/ 3473 h 8213"/>
              <a:gd name="T22" fmla="*/ 0 w 5193"/>
              <a:gd name="T23" fmla="*/ 4107 h 8213"/>
              <a:gd name="T24" fmla="*/ 18 w 5193"/>
              <a:gd name="T25" fmla="*/ 4741 h 8213"/>
              <a:gd name="T26" fmla="*/ 104 w 5193"/>
              <a:gd name="T27" fmla="*/ 5579 h 8213"/>
              <a:gd name="T28" fmla="*/ 257 w 5193"/>
              <a:gd name="T29" fmla="*/ 6403 h 8213"/>
              <a:gd name="T30" fmla="*/ 477 w 5193"/>
              <a:gd name="T31" fmla="*/ 7213 h 8213"/>
              <a:gd name="T32" fmla="*/ 567 w 5193"/>
              <a:gd name="T33" fmla="*/ 7474 h 8213"/>
              <a:gd name="T34" fmla="*/ 690 w 5193"/>
              <a:gd name="T35" fmla="*/ 7704 h 8213"/>
              <a:gd name="T36" fmla="*/ 860 w 5193"/>
              <a:gd name="T37" fmla="*/ 7899 h 8213"/>
              <a:gd name="T38" fmla="*/ 1068 w 5193"/>
              <a:gd name="T39" fmla="*/ 8053 h 8213"/>
              <a:gd name="T40" fmla="*/ 1246 w 5193"/>
              <a:gd name="T41" fmla="*/ 8136 h 8213"/>
              <a:gd name="T42" fmla="*/ 1437 w 5193"/>
              <a:gd name="T43" fmla="*/ 8191 h 8213"/>
              <a:gd name="T44" fmla="*/ 1697 w 5193"/>
              <a:gd name="T45" fmla="*/ 8213 h 8213"/>
              <a:gd name="T46" fmla="*/ 1954 w 5193"/>
              <a:gd name="T47" fmla="*/ 8177 h 8213"/>
              <a:gd name="T48" fmla="*/ 2200 w 5193"/>
              <a:gd name="T49" fmla="*/ 8085 h 8213"/>
              <a:gd name="T50" fmla="*/ 4595 w 5193"/>
              <a:gd name="T51" fmla="*/ 6704 h 8213"/>
              <a:gd name="T52" fmla="*/ 4719 w 5193"/>
              <a:gd name="T53" fmla="*/ 6622 h 8213"/>
              <a:gd name="T54" fmla="*/ 4863 w 5193"/>
              <a:gd name="T55" fmla="*/ 6493 h 8213"/>
              <a:gd name="T56" fmla="*/ 4983 w 5193"/>
              <a:gd name="T57" fmla="*/ 6345 h 8213"/>
              <a:gd name="T58" fmla="*/ 5078 w 5193"/>
              <a:gd name="T59" fmla="*/ 6180 h 8213"/>
              <a:gd name="T60" fmla="*/ 5145 w 5193"/>
              <a:gd name="T61" fmla="*/ 6004 h 8213"/>
              <a:gd name="T62" fmla="*/ 5184 w 5193"/>
              <a:gd name="T63" fmla="*/ 5818 h 8213"/>
              <a:gd name="T64" fmla="*/ 5193 w 5193"/>
              <a:gd name="T65" fmla="*/ 5627 h 8213"/>
              <a:gd name="T66" fmla="*/ 5170 w 5193"/>
              <a:gd name="T67" fmla="*/ 5435 h 8213"/>
              <a:gd name="T68" fmla="*/ 5120 w 5193"/>
              <a:gd name="T69" fmla="*/ 5231 h 8213"/>
              <a:gd name="T70" fmla="*/ 5022 w 5193"/>
              <a:gd name="T71" fmla="*/ 4593 h 8213"/>
              <a:gd name="T72" fmla="*/ 5001 w 5193"/>
              <a:gd name="T73" fmla="*/ 4107 h 8213"/>
              <a:gd name="T74" fmla="*/ 5022 w 5193"/>
              <a:gd name="T75" fmla="*/ 3621 h 8213"/>
              <a:gd name="T76" fmla="*/ 5120 w 5193"/>
              <a:gd name="T77" fmla="*/ 2982 h 8213"/>
              <a:gd name="T78" fmla="*/ 5170 w 5193"/>
              <a:gd name="T79" fmla="*/ 2778 h 8213"/>
              <a:gd name="T80" fmla="*/ 5193 w 5193"/>
              <a:gd name="T81" fmla="*/ 2586 h 8213"/>
              <a:gd name="T82" fmla="*/ 5184 w 5193"/>
              <a:gd name="T83" fmla="*/ 2395 h 8213"/>
              <a:gd name="T84" fmla="*/ 5145 w 5193"/>
              <a:gd name="T85" fmla="*/ 2209 h 8213"/>
              <a:gd name="T86" fmla="*/ 5078 w 5193"/>
              <a:gd name="T87" fmla="*/ 2033 h 8213"/>
              <a:gd name="T88" fmla="*/ 4983 w 5193"/>
              <a:gd name="T89" fmla="*/ 1868 h 8213"/>
              <a:gd name="T90" fmla="*/ 4863 w 5193"/>
              <a:gd name="T91" fmla="*/ 1720 h 8213"/>
              <a:gd name="T92" fmla="*/ 4719 w 5193"/>
              <a:gd name="T93" fmla="*/ 1591 h 8213"/>
              <a:gd name="T94" fmla="*/ 4595 w 5193"/>
              <a:gd name="T95" fmla="*/ 1509 h 8213"/>
              <a:gd name="T96" fmla="*/ 2188 w 5193"/>
              <a:gd name="T97" fmla="*/ 121 h 8213"/>
              <a:gd name="T98" fmla="*/ 1894 w 5193"/>
              <a:gd name="T99" fmla="*/ 22 h 8213"/>
              <a:gd name="T100" fmla="*/ 1665 w 5193"/>
              <a:gd name="T101" fmla="*/ 0 h 8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93" h="8213">
                <a:moveTo>
                  <a:pt x="1665" y="0"/>
                </a:moveTo>
                <a:lnTo>
                  <a:pt x="1612" y="1"/>
                </a:lnTo>
                <a:lnTo>
                  <a:pt x="1507" y="10"/>
                </a:lnTo>
                <a:lnTo>
                  <a:pt x="1402" y="29"/>
                </a:lnTo>
                <a:lnTo>
                  <a:pt x="1298" y="58"/>
                </a:lnTo>
                <a:lnTo>
                  <a:pt x="1246" y="77"/>
                </a:lnTo>
                <a:lnTo>
                  <a:pt x="1185" y="101"/>
                </a:lnTo>
                <a:lnTo>
                  <a:pt x="1068" y="160"/>
                </a:lnTo>
                <a:lnTo>
                  <a:pt x="959" y="231"/>
                </a:lnTo>
                <a:lnTo>
                  <a:pt x="860" y="314"/>
                </a:lnTo>
                <a:lnTo>
                  <a:pt x="770" y="407"/>
                </a:lnTo>
                <a:lnTo>
                  <a:pt x="690" y="509"/>
                </a:lnTo>
                <a:lnTo>
                  <a:pt x="622" y="620"/>
                </a:lnTo>
                <a:lnTo>
                  <a:pt x="567" y="739"/>
                </a:lnTo>
                <a:lnTo>
                  <a:pt x="544" y="802"/>
                </a:lnTo>
                <a:lnTo>
                  <a:pt x="477" y="1000"/>
                </a:lnTo>
                <a:lnTo>
                  <a:pt x="358" y="1403"/>
                </a:lnTo>
                <a:lnTo>
                  <a:pt x="257" y="1810"/>
                </a:lnTo>
                <a:lnTo>
                  <a:pt x="172" y="2221"/>
                </a:lnTo>
                <a:lnTo>
                  <a:pt x="104" y="2634"/>
                </a:lnTo>
                <a:lnTo>
                  <a:pt x="52" y="3052"/>
                </a:lnTo>
                <a:lnTo>
                  <a:pt x="18" y="3473"/>
                </a:lnTo>
                <a:lnTo>
                  <a:pt x="1" y="3895"/>
                </a:lnTo>
                <a:lnTo>
                  <a:pt x="0" y="4107"/>
                </a:lnTo>
                <a:lnTo>
                  <a:pt x="1" y="4318"/>
                </a:lnTo>
                <a:lnTo>
                  <a:pt x="18" y="4741"/>
                </a:lnTo>
                <a:lnTo>
                  <a:pt x="52" y="5161"/>
                </a:lnTo>
                <a:lnTo>
                  <a:pt x="104" y="5579"/>
                </a:lnTo>
                <a:lnTo>
                  <a:pt x="172" y="5992"/>
                </a:lnTo>
                <a:lnTo>
                  <a:pt x="257" y="6403"/>
                </a:lnTo>
                <a:lnTo>
                  <a:pt x="358" y="6810"/>
                </a:lnTo>
                <a:lnTo>
                  <a:pt x="477" y="7213"/>
                </a:lnTo>
                <a:lnTo>
                  <a:pt x="544" y="7412"/>
                </a:lnTo>
                <a:lnTo>
                  <a:pt x="567" y="7474"/>
                </a:lnTo>
                <a:lnTo>
                  <a:pt x="622" y="7593"/>
                </a:lnTo>
                <a:lnTo>
                  <a:pt x="690" y="7704"/>
                </a:lnTo>
                <a:lnTo>
                  <a:pt x="770" y="7806"/>
                </a:lnTo>
                <a:lnTo>
                  <a:pt x="860" y="7899"/>
                </a:lnTo>
                <a:lnTo>
                  <a:pt x="959" y="7982"/>
                </a:lnTo>
                <a:lnTo>
                  <a:pt x="1068" y="8053"/>
                </a:lnTo>
                <a:lnTo>
                  <a:pt x="1185" y="8112"/>
                </a:lnTo>
                <a:lnTo>
                  <a:pt x="1246" y="8136"/>
                </a:lnTo>
                <a:lnTo>
                  <a:pt x="1310" y="8159"/>
                </a:lnTo>
                <a:lnTo>
                  <a:pt x="1437" y="8191"/>
                </a:lnTo>
                <a:lnTo>
                  <a:pt x="1567" y="8210"/>
                </a:lnTo>
                <a:lnTo>
                  <a:pt x="1697" y="8213"/>
                </a:lnTo>
                <a:lnTo>
                  <a:pt x="1826" y="8202"/>
                </a:lnTo>
                <a:lnTo>
                  <a:pt x="1954" y="8177"/>
                </a:lnTo>
                <a:lnTo>
                  <a:pt x="2079" y="8138"/>
                </a:lnTo>
                <a:lnTo>
                  <a:pt x="2200" y="8085"/>
                </a:lnTo>
                <a:lnTo>
                  <a:pt x="2258" y="8054"/>
                </a:lnTo>
                <a:lnTo>
                  <a:pt x="4595" y="6704"/>
                </a:lnTo>
                <a:lnTo>
                  <a:pt x="4639" y="6678"/>
                </a:lnTo>
                <a:lnTo>
                  <a:pt x="4719" y="6622"/>
                </a:lnTo>
                <a:lnTo>
                  <a:pt x="4794" y="6560"/>
                </a:lnTo>
                <a:lnTo>
                  <a:pt x="4863" y="6493"/>
                </a:lnTo>
                <a:lnTo>
                  <a:pt x="4926" y="6421"/>
                </a:lnTo>
                <a:lnTo>
                  <a:pt x="4983" y="6345"/>
                </a:lnTo>
                <a:lnTo>
                  <a:pt x="5034" y="6264"/>
                </a:lnTo>
                <a:lnTo>
                  <a:pt x="5078" y="6180"/>
                </a:lnTo>
                <a:lnTo>
                  <a:pt x="5115" y="6094"/>
                </a:lnTo>
                <a:lnTo>
                  <a:pt x="5145" y="6004"/>
                </a:lnTo>
                <a:lnTo>
                  <a:pt x="5169" y="5912"/>
                </a:lnTo>
                <a:lnTo>
                  <a:pt x="5184" y="5818"/>
                </a:lnTo>
                <a:lnTo>
                  <a:pt x="5193" y="5723"/>
                </a:lnTo>
                <a:lnTo>
                  <a:pt x="5193" y="5627"/>
                </a:lnTo>
                <a:lnTo>
                  <a:pt x="5185" y="5531"/>
                </a:lnTo>
                <a:lnTo>
                  <a:pt x="5170" y="5435"/>
                </a:lnTo>
                <a:lnTo>
                  <a:pt x="5158" y="5387"/>
                </a:lnTo>
                <a:lnTo>
                  <a:pt x="5120" y="5231"/>
                </a:lnTo>
                <a:lnTo>
                  <a:pt x="5062" y="4913"/>
                </a:lnTo>
                <a:lnTo>
                  <a:pt x="5022" y="4593"/>
                </a:lnTo>
                <a:lnTo>
                  <a:pt x="5003" y="4269"/>
                </a:lnTo>
                <a:lnTo>
                  <a:pt x="5001" y="4107"/>
                </a:lnTo>
                <a:lnTo>
                  <a:pt x="5003" y="3945"/>
                </a:lnTo>
                <a:lnTo>
                  <a:pt x="5022" y="3621"/>
                </a:lnTo>
                <a:lnTo>
                  <a:pt x="5062" y="3300"/>
                </a:lnTo>
                <a:lnTo>
                  <a:pt x="5120" y="2982"/>
                </a:lnTo>
                <a:lnTo>
                  <a:pt x="5158" y="2826"/>
                </a:lnTo>
                <a:lnTo>
                  <a:pt x="5170" y="2778"/>
                </a:lnTo>
                <a:lnTo>
                  <a:pt x="5185" y="2682"/>
                </a:lnTo>
                <a:lnTo>
                  <a:pt x="5193" y="2586"/>
                </a:lnTo>
                <a:lnTo>
                  <a:pt x="5193" y="2490"/>
                </a:lnTo>
                <a:lnTo>
                  <a:pt x="5184" y="2395"/>
                </a:lnTo>
                <a:lnTo>
                  <a:pt x="5169" y="2302"/>
                </a:lnTo>
                <a:lnTo>
                  <a:pt x="5145" y="2209"/>
                </a:lnTo>
                <a:lnTo>
                  <a:pt x="5115" y="2119"/>
                </a:lnTo>
                <a:lnTo>
                  <a:pt x="5078" y="2033"/>
                </a:lnTo>
                <a:lnTo>
                  <a:pt x="5034" y="1949"/>
                </a:lnTo>
                <a:lnTo>
                  <a:pt x="4983" y="1868"/>
                </a:lnTo>
                <a:lnTo>
                  <a:pt x="4926" y="1792"/>
                </a:lnTo>
                <a:lnTo>
                  <a:pt x="4863" y="1720"/>
                </a:lnTo>
                <a:lnTo>
                  <a:pt x="4794" y="1653"/>
                </a:lnTo>
                <a:lnTo>
                  <a:pt x="4719" y="1591"/>
                </a:lnTo>
                <a:lnTo>
                  <a:pt x="4639" y="1535"/>
                </a:lnTo>
                <a:lnTo>
                  <a:pt x="4595" y="1509"/>
                </a:lnTo>
                <a:lnTo>
                  <a:pt x="2258" y="159"/>
                </a:lnTo>
                <a:lnTo>
                  <a:pt x="2188" y="121"/>
                </a:lnTo>
                <a:lnTo>
                  <a:pt x="2044" y="62"/>
                </a:lnTo>
                <a:lnTo>
                  <a:pt x="1894" y="22"/>
                </a:lnTo>
                <a:lnTo>
                  <a:pt x="1742" y="2"/>
                </a:lnTo>
                <a:lnTo>
                  <a:pt x="1665" y="0"/>
                </a:lnTo>
                <a:lnTo>
                  <a:pt x="166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4216773" y="1213966"/>
            <a:ext cx="1743154" cy="1557812"/>
          </a:xfrm>
          <a:custGeom>
            <a:avLst/>
            <a:gdLst>
              <a:gd name="T0" fmla="*/ 6187 w 7429"/>
              <a:gd name="T1" fmla="*/ 1 h 6644"/>
              <a:gd name="T2" fmla="*/ 6013 w 7429"/>
              <a:gd name="T3" fmla="*/ 23 h 6644"/>
              <a:gd name="T4" fmla="*/ 5398 w 7429"/>
              <a:gd name="T5" fmla="*/ 163 h 6644"/>
              <a:gd name="T6" fmla="*/ 4597 w 7429"/>
              <a:gd name="T7" fmla="*/ 411 h 6644"/>
              <a:gd name="T8" fmla="*/ 3819 w 7429"/>
              <a:gd name="T9" fmla="*/ 723 h 6644"/>
              <a:gd name="T10" fmla="*/ 3069 w 7429"/>
              <a:gd name="T11" fmla="*/ 1098 h 6644"/>
              <a:gd name="T12" fmla="*/ 2350 w 7429"/>
              <a:gd name="T13" fmla="*/ 1532 h 6644"/>
              <a:gd name="T14" fmla="*/ 1670 w 7429"/>
              <a:gd name="T15" fmla="*/ 2023 h 6644"/>
              <a:gd name="T16" fmla="*/ 1030 w 7429"/>
              <a:gd name="T17" fmla="*/ 2570 h 6644"/>
              <a:gd name="T18" fmla="*/ 434 w 7429"/>
              <a:gd name="T19" fmla="*/ 3169 h 6644"/>
              <a:gd name="T20" fmla="*/ 252 w 7429"/>
              <a:gd name="T21" fmla="*/ 3378 h 6644"/>
              <a:gd name="T22" fmla="*/ 115 w 7429"/>
              <a:gd name="T23" fmla="*/ 3600 h 6644"/>
              <a:gd name="T24" fmla="*/ 29 w 7429"/>
              <a:gd name="T25" fmla="*/ 3844 h 6644"/>
              <a:gd name="T26" fmla="*/ 0 w 7429"/>
              <a:gd name="T27" fmla="*/ 4102 h 6644"/>
              <a:gd name="T28" fmla="*/ 18 w 7429"/>
              <a:gd name="T29" fmla="*/ 4299 h 6644"/>
              <a:gd name="T30" fmla="*/ 65 w 7429"/>
              <a:gd name="T31" fmla="*/ 4492 h 6644"/>
              <a:gd name="T32" fmla="*/ 176 w 7429"/>
              <a:gd name="T33" fmla="*/ 4728 h 6644"/>
              <a:gd name="T34" fmla="*/ 335 w 7429"/>
              <a:gd name="T35" fmla="*/ 4932 h 6644"/>
              <a:gd name="T36" fmla="*/ 537 w 7429"/>
              <a:gd name="T37" fmla="*/ 5099 h 6644"/>
              <a:gd name="T38" fmla="*/ 2935 w 7429"/>
              <a:gd name="T39" fmla="*/ 6485 h 6644"/>
              <a:gd name="T40" fmla="*/ 3067 w 7429"/>
              <a:gd name="T41" fmla="*/ 6551 h 6644"/>
              <a:gd name="T42" fmla="*/ 3250 w 7429"/>
              <a:gd name="T43" fmla="*/ 6610 h 6644"/>
              <a:gd name="T44" fmla="*/ 3438 w 7429"/>
              <a:gd name="T45" fmla="*/ 6640 h 6644"/>
              <a:gd name="T46" fmla="*/ 3626 w 7429"/>
              <a:gd name="T47" fmla="*/ 6640 h 6644"/>
              <a:gd name="T48" fmla="*/ 3812 w 7429"/>
              <a:gd name="T49" fmla="*/ 6610 h 6644"/>
              <a:gd name="T50" fmla="*/ 3991 w 7429"/>
              <a:gd name="T51" fmla="*/ 6552 h 6644"/>
              <a:gd name="T52" fmla="*/ 4160 w 7429"/>
              <a:gd name="T53" fmla="*/ 6463 h 6644"/>
              <a:gd name="T54" fmla="*/ 4314 w 7429"/>
              <a:gd name="T55" fmla="*/ 6348 h 6644"/>
              <a:gd name="T56" fmla="*/ 4467 w 7429"/>
              <a:gd name="T57" fmla="*/ 6203 h 6644"/>
              <a:gd name="T58" fmla="*/ 4972 w 7429"/>
              <a:gd name="T59" fmla="*/ 5797 h 6644"/>
              <a:gd name="T60" fmla="*/ 5520 w 7429"/>
              <a:gd name="T61" fmla="*/ 5456 h 6644"/>
              <a:gd name="T62" fmla="*/ 6106 w 7429"/>
              <a:gd name="T63" fmla="*/ 5184 h 6644"/>
              <a:gd name="T64" fmla="*/ 6565 w 7429"/>
              <a:gd name="T65" fmla="*/ 5031 h 6644"/>
              <a:gd name="T66" fmla="*/ 6704 w 7429"/>
              <a:gd name="T67" fmla="*/ 4983 h 6644"/>
              <a:gd name="T68" fmla="*/ 6875 w 7429"/>
              <a:gd name="T69" fmla="*/ 4893 h 6644"/>
              <a:gd name="T70" fmla="*/ 7027 w 7429"/>
              <a:gd name="T71" fmla="*/ 4778 h 6644"/>
              <a:gd name="T72" fmla="*/ 7159 w 7429"/>
              <a:gd name="T73" fmla="*/ 4641 h 6644"/>
              <a:gd name="T74" fmla="*/ 7267 w 7429"/>
              <a:gd name="T75" fmla="*/ 4487 h 6644"/>
              <a:gd name="T76" fmla="*/ 7349 w 7429"/>
              <a:gd name="T77" fmla="*/ 4316 h 6644"/>
              <a:gd name="T78" fmla="*/ 7404 w 7429"/>
              <a:gd name="T79" fmla="*/ 4133 h 6644"/>
              <a:gd name="T80" fmla="*/ 7428 w 7429"/>
              <a:gd name="T81" fmla="*/ 3940 h 6644"/>
              <a:gd name="T82" fmla="*/ 7429 w 7429"/>
              <a:gd name="T83" fmla="*/ 1185 h 6644"/>
              <a:gd name="T84" fmla="*/ 7413 w 7429"/>
              <a:gd name="T85" fmla="*/ 988 h 6644"/>
              <a:gd name="T86" fmla="*/ 7343 w 7429"/>
              <a:gd name="T87" fmla="*/ 738 h 6644"/>
              <a:gd name="T88" fmla="*/ 7219 w 7429"/>
              <a:gd name="T89" fmla="*/ 511 h 6644"/>
              <a:gd name="T90" fmla="*/ 7047 w 7429"/>
              <a:gd name="T91" fmla="*/ 313 h 6644"/>
              <a:gd name="T92" fmla="*/ 6956 w 7429"/>
              <a:gd name="T93" fmla="*/ 238 h 6644"/>
              <a:gd name="T94" fmla="*/ 6782 w 7429"/>
              <a:gd name="T95" fmla="*/ 129 h 6644"/>
              <a:gd name="T96" fmla="*/ 6594 w 7429"/>
              <a:gd name="T97" fmla="*/ 53 h 6644"/>
              <a:gd name="T98" fmla="*/ 6396 w 7429"/>
              <a:gd name="T99" fmla="*/ 10 h 6644"/>
              <a:gd name="T100" fmla="*/ 6244 w 7429"/>
              <a:gd name="T101" fmla="*/ 0 h 6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429" h="6644">
                <a:moveTo>
                  <a:pt x="6244" y="0"/>
                </a:moveTo>
                <a:lnTo>
                  <a:pt x="6187" y="1"/>
                </a:lnTo>
                <a:lnTo>
                  <a:pt x="6071" y="12"/>
                </a:lnTo>
                <a:lnTo>
                  <a:pt x="6013" y="23"/>
                </a:lnTo>
                <a:lnTo>
                  <a:pt x="5808" y="65"/>
                </a:lnTo>
                <a:lnTo>
                  <a:pt x="5398" y="163"/>
                </a:lnTo>
                <a:lnTo>
                  <a:pt x="4996" y="279"/>
                </a:lnTo>
                <a:lnTo>
                  <a:pt x="4597" y="411"/>
                </a:lnTo>
                <a:lnTo>
                  <a:pt x="4205" y="559"/>
                </a:lnTo>
                <a:lnTo>
                  <a:pt x="3819" y="723"/>
                </a:lnTo>
                <a:lnTo>
                  <a:pt x="3440" y="902"/>
                </a:lnTo>
                <a:lnTo>
                  <a:pt x="3069" y="1098"/>
                </a:lnTo>
                <a:lnTo>
                  <a:pt x="2706" y="1307"/>
                </a:lnTo>
                <a:lnTo>
                  <a:pt x="2350" y="1532"/>
                </a:lnTo>
                <a:lnTo>
                  <a:pt x="2005" y="1770"/>
                </a:lnTo>
                <a:lnTo>
                  <a:pt x="1670" y="2023"/>
                </a:lnTo>
                <a:lnTo>
                  <a:pt x="1344" y="2290"/>
                </a:lnTo>
                <a:lnTo>
                  <a:pt x="1030" y="2570"/>
                </a:lnTo>
                <a:lnTo>
                  <a:pt x="726" y="2863"/>
                </a:lnTo>
                <a:lnTo>
                  <a:pt x="434" y="3169"/>
                </a:lnTo>
                <a:lnTo>
                  <a:pt x="294" y="3327"/>
                </a:lnTo>
                <a:lnTo>
                  <a:pt x="252" y="3378"/>
                </a:lnTo>
                <a:lnTo>
                  <a:pt x="176" y="3486"/>
                </a:lnTo>
                <a:lnTo>
                  <a:pt x="115" y="3600"/>
                </a:lnTo>
                <a:lnTo>
                  <a:pt x="65" y="3720"/>
                </a:lnTo>
                <a:lnTo>
                  <a:pt x="29" y="3844"/>
                </a:lnTo>
                <a:lnTo>
                  <a:pt x="8" y="3972"/>
                </a:lnTo>
                <a:lnTo>
                  <a:pt x="0" y="4102"/>
                </a:lnTo>
                <a:lnTo>
                  <a:pt x="8" y="4233"/>
                </a:lnTo>
                <a:lnTo>
                  <a:pt x="18" y="4299"/>
                </a:lnTo>
                <a:lnTo>
                  <a:pt x="29" y="4365"/>
                </a:lnTo>
                <a:lnTo>
                  <a:pt x="65" y="4492"/>
                </a:lnTo>
                <a:lnTo>
                  <a:pt x="115" y="4613"/>
                </a:lnTo>
                <a:lnTo>
                  <a:pt x="176" y="4728"/>
                </a:lnTo>
                <a:lnTo>
                  <a:pt x="250" y="4833"/>
                </a:lnTo>
                <a:lnTo>
                  <a:pt x="335" y="4932"/>
                </a:lnTo>
                <a:lnTo>
                  <a:pt x="431" y="5020"/>
                </a:lnTo>
                <a:lnTo>
                  <a:pt x="537" y="5099"/>
                </a:lnTo>
                <a:lnTo>
                  <a:pt x="594" y="5133"/>
                </a:lnTo>
                <a:lnTo>
                  <a:pt x="2935" y="6485"/>
                </a:lnTo>
                <a:lnTo>
                  <a:pt x="2978" y="6509"/>
                </a:lnTo>
                <a:lnTo>
                  <a:pt x="3067" y="6551"/>
                </a:lnTo>
                <a:lnTo>
                  <a:pt x="3157" y="6584"/>
                </a:lnTo>
                <a:lnTo>
                  <a:pt x="3250" y="6610"/>
                </a:lnTo>
                <a:lnTo>
                  <a:pt x="3343" y="6630"/>
                </a:lnTo>
                <a:lnTo>
                  <a:pt x="3438" y="6640"/>
                </a:lnTo>
                <a:lnTo>
                  <a:pt x="3532" y="6644"/>
                </a:lnTo>
                <a:lnTo>
                  <a:pt x="3626" y="6640"/>
                </a:lnTo>
                <a:lnTo>
                  <a:pt x="3720" y="6629"/>
                </a:lnTo>
                <a:lnTo>
                  <a:pt x="3812" y="6610"/>
                </a:lnTo>
                <a:lnTo>
                  <a:pt x="3903" y="6584"/>
                </a:lnTo>
                <a:lnTo>
                  <a:pt x="3991" y="6552"/>
                </a:lnTo>
                <a:lnTo>
                  <a:pt x="4078" y="6511"/>
                </a:lnTo>
                <a:lnTo>
                  <a:pt x="4160" y="6463"/>
                </a:lnTo>
                <a:lnTo>
                  <a:pt x="4240" y="6409"/>
                </a:lnTo>
                <a:lnTo>
                  <a:pt x="4314" y="6348"/>
                </a:lnTo>
                <a:lnTo>
                  <a:pt x="4350" y="6314"/>
                </a:lnTo>
                <a:lnTo>
                  <a:pt x="4467" y="6203"/>
                </a:lnTo>
                <a:lnTo>
                  <a:pt x="4714" y="5991"/>
                </a:lnTo>
                <a:lnTo>
                  <a:pt x="4972" y="5797"/>
                </a:lnTo>
                <a:lnTo>
                  <a:pt x="5241" y="5618"/>
                </a:lnTo>
                <a:lnTo>
                  <a:pt x="5520" y="5456"/>
                </a:lnTo>
                <a:lnTo>
                  <a:pt x="5809" y="5311"/>
                </a:lnTo>
                <a:lnTo>
                  <a:pt x="6106" y="5184"/>
                </a:lnTo>
                <a:lnTo>
                  <a:pt x="6410" y="5078"/>
                </a:lnTo>
                <a:lnTo>
                  <a:pt x="6565" y="5031"/>
                </a:lnTo>
                <a:lnTo>
                  <a:pt x="6612" y="5017"/>
                </a:lnTo>
                <a:lnTo>
                  <a:pt x="6704" y="4983"/>
                </a:lnTo>
                <a:lnTo>
                  <a:pt x="6792" y="4941"/>
                </a:lnTo>
                <a:lnTo>
                  <a:pt x="6875" y="4893"/>
                </a:lnTo>
                <a:lnTo>
                  <a:pt x="6954" y="4838"/>
                </a:lnTo>
                <a:lnTo>
                  <a:pt x="7027" y="4778"/>
                </a:lnTo>
                <a:lnTo>
                  <a:pt x="7095" y="4713"/>
                </a:lnTo>
                <a:lnTo>
                  <a:pt x="7159" y="4641"/>
                </a:lnTo>
                <a:lnTo>
                  <a:pt x="7216" y="4566"/>
                </a:lnTo>
                <a:lnTo>
                  <a:pt x="7267" y="4487"/>
                </a:lnTo>
                <a:lnTo>
                  <a:pt x="7311" y="4403"/>
                </a:lnTo>
                <a:lnTo>
                  <a:pt x="7349" y="4316"/>
                </a:lnTo>
                <a:lnTo>
                  <a:pt x="7380" y="4225"/>
                </a:lnTo>
                <a:lnTo>
                  <a:pt x="7404" y="4133"/>
                </a:lnTo>
                <a:lnTo>
                  <a:pt x="7420" y="4037"/>
                </a:lnTo>
                <a:lnTo>
                  <a:pt x="7428" y="3940"/>
                </a:lnTo>
                <a:lnTo>
                  <a:pt x="7429" y="3891"/>
                </a:lnTo>
                <a:lnTo>
                  <a:pt x="7429" y="1185"/>
                </a:lnTo>
                <a:lnTo>
                  <a:pt x="7428" y="1119"/>
                </a:lnTo>
                <a:lnTo>
                  <a:pt x="7413" y="988"/>
                </a:lnTo>
                <a:lnTo>
                  <a:pt x="7385" y="861"/>
                </a:lnTo>
                <a:lnTo>
                  <a:pt x="7343" y="738"/>
                </a:lnTo>
                <a:lnTo>
                  <a:pt x="7286" y="621"/>
                </a:lnTo>
                <a:lnTo>
                  <a:pt x="7219" y="511"/>
                </a:lnTo>
                <a:lnTo>
                  <a:pt x="7138" y="407"/>
                </a:lnTo>
                <a:lnTo>
                  <a:pt x="7047" y="313"/>
                </a:lnTo>
                <a:lnTo>
                  <a:pt x="6996" y="270"/>
                </a:lnTo>
                <a:lnTo>
                  <a:pt x="6956" y="238"/>
                </a:lnTo>
                <a:lnTo>
                  <a:pt x="6871" y="180"/>
                </a:lnTo>
                <a:lnTo>
                  <a:pt x="6782" y="129"/>
                </a:lnTo>
                <a:lnTo>
                  <a:pt x="6689" y="87"/>
                </a:lnTo>
                <a:lnTo>
                  <a:pt x="6594" y="53"/>
                </a:lnTo>
                <a:lnTo>
                  <a:pt x="6496" y="27"/>
                </a:lnTo>
                <a:lnTo>
                  <a:pt x="6396" y="10"/>
                </a:lnTo>
                <a:lnTo>
                  <a:pt x="6295" y="1"/>
                </a:lnTo>
                <a:lnTo>
                  <a:pt x="6244" y="0"/>
                </a:lnTo>
                <a:lnTo>
                  <a:pt x="624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3"/>
          <p:cNvSpPr>
            <a:spLocks/>
          </p:cNvSpPr>
          <p:nvPr/>
        </p:nvSpPr>
        <p:spPr bwMode="auto">
          <a:xfrm>
            <a:off x="6232075" y="4385896"/>
            <a:ext cx="1741981" cy="1558986"/>
          </a:xfrm>
          <a:custGeom>
            <a:avLst/>
            <a:gdLst>
              <a:gd name="T0" fmla="*/ 2961 w 7427"/>
              <a:gd name="T1" fmla="*/ 441 h 6644"/>
              <a:gd name="T2" fmla="*/ 2457 w 7427"/>
              <a:gd name="T3" fmla="*/ 847 h 6644"/>
              <a:gd name="T4" fmla="*/ 1908 w 7427"/>
              <a:gd name="T5" fmla="*/ 1188 h 6644"/>
              <a:gd name="T6" fmla="*/ 1322 w 7427"/>
              <a:gd name="T7" fmla="*/ 1460 h 6644"/>
              <a:gd name="T8" fmla="*/ 863 w 7427"/>
              <a:gd name="T9" fmla="*/ 1613 h 6644"/>
              <a:gd name="T10" fmla="*/ 725 w 7427"/>
              <a:gd name="T11" fmla="*/ 1662 h 6644"/>
              <a:gd name="T12" fmla="*/ 554 w 7427"/>
              <a:gd name="T13" fmla="*/ 1751 h 6644"/>
              <a:gd name="T14" fmla="*/ 402 w 7427"/>
              <a:gd name="T15" fmla="*/ 1866 h 6644"/>
              <a:gd name="T16" fmla="*/ 270 w 7427"/>
              <a:gd name="T17" fmla="*/ 2003 h 6644"/>
              <a:gd name="T18" fmla="*/ 162 w 7427"/>
              <a:gd name="T19" fmla="*/ 2157 h 6644"/>
              <a:gd name="T20" fmla="*/ 80 w 7427"/>
              <a:gd name="T21" fmla="*/ 2328 h 6644"/>
              <a:gd name="T22" fmla="*/ 25 w 7427"/>
              <a:gd name="T23" fmla="*/ 2512 h 6644"/>
              <a:gd name="T24" fmla="*/ 1 w 7427"/>
              <a:gd name="T25" fmla="*/ 2704 h 6644"/>
              <a:gd name="T26" fmla="*/ 0 w 7427"/>
              <a:gd name="T27" fmla="*/ 5459 h 6644"/>
              <a:gd name="T28" fmla="*/ 16 w 7427"/>
              <a:gd name="T29" fmla="*/ 5656 h 6644"/>
              <a:gd name="T30" fmla="*/ 86 w 7427"/>
              <a:gd name="T31" fmla="*/ 5906 h 6644"/>
              <a:gd name="T32" fmla="*/ 209 w 7427"/>
              <a:gd name="T33" fmla="*/ 6133 h 6644"/>
              <a:gd name="T34" fmla="*/ 381 w 7427"/>
              <a:gd name="T35" fmla="*/ 6331 h 6644"/>
              <a:gd name="T36" fmla="*/ 485 w 7427"/>
              <a:gd name="T37" fmla="*/ 6415 h 6644"/>
              <a:gd name="T38" fmla="*/ 712 w 7427"/>
              <a:gd name="T39" fmla="*/ 6546 h 6644"/>
              <a:gd name="T40" fmla="*/ 959 w 7427"/>
              <a:gd name="T41" fmla="*/ 6623 h 6644"/>
              <a:gd name="T42" fmla="*/ 1218 w 7427"/>
              <a:gd name="T43" fmla="*/ 6644 h 6644"/>
              <a:gd name="T44" fmla="*/ 1416 w 7427"/>
              <a:gd name="T45" fmla="*/ 6621 h 6644"/>
              <a:gd name="T46" fmla="*/ 2029 w 7427"/>
              <a:gd name="T47" fmla="*/ 6481 h 6644"/>
              <a:gd name="T48" fmla="*/ 2832 w 7427"/>
              <a:gd name="T49" fmla="*/ 6233 h 6644"/>
              <a:gd name="T50" fmla="*/ 3609 w 7427"/>
              <a:gd name="T51" fmla="*/ 5921 h 6644"/>
              <a:gd name="T52" fmla="*/ 4360 w 7427"/>
              <a:gd name="T53" fmla="*/ 5547 h 6644"/>
              <a:gd name="T54" fmla="*/ 5077 w 7427"/>
              <a:gd name="T55" fmla="*/ 5112 h 6644"/>
              <a:gd name="T56" fmla="*/ 5759 w 7427"/>
              <a:gd name="T57" fmla="*/ 4621 h 6644"/>
              <a:gd name="T58" fmla="*/ 6399 w 7427"/>
              <a:gd name="T59" fmla="*/ 4074 h 6644"/>
              <a:gd name="T60" fmla="*/ 6993 w 7427"/>
              <a:gd name="T61" fmla="*/ 3475 h 6644"/>
              <a:gd name="T62" fmla="*/ 7177 w 7427"/>
              <a:gd name="T63" fmla="*/ 3267 h 6644"/>
              <a:gd name="T64" fmla="*/ 7314 w 7427"/>
              <a:gd name="T65" fmla="*/ 3044 h 6644"/>
              <a:gd name="T66" fmla="*/ 7398 w 7427"/>
              <a:gd name="T67" fmla="*/ 2800 h 6644"/>
              <a:gd name="T68" fmla="*/ 7427 w 7427"/>
              <a:gd name="T69" fmla="*/ 2542 h 6644"/>
              <a:gd name="T70" fmla="*/ 7411 w 7427"/>
              <a:gd name="T71" fmla="*/ 2345 h 6644"/>
              <a:gd name="T72" fmla="*/ 7364 w 7427"/>
              <a:gd name="T73" fmla="*/ 2152 h 6644"/>
              <a:gd name="T74" fmla="*/ 7252 w 7427"/>
              <a:gd name="T75" fmla="*/ 1916 h 6644"/>
              <a:gd name="T76" fmla="*/ 7094 w 7427"/>
              <a:gd name="T77" fmla="*/ 1712 h 6644"/>
              <a:gd name="T78" fmla="*/ 6891 w 7427"/>
              <a:gd name="T79" fmla="*/ 1545 h 6644"/>
              <a:gd name="T80" fmla="*/ 4493 w 7427"/>
              <a:gd name="T81" fmla="*/ 159 h 6644"/>
              <a:gd name="T82" fmla="*/ 4362 w 7427"/>
              <a:gd name="T83" fmla="*/ 93 h 6644"/>
              <a:gd name="T84" fmla="*/ 4179 w 7427"/>
              <a:gd name="T85" fmla="*/ 34 h 6644"/>
              <a:gd name="T86" fmla="*/ 3991 w 7427"/>
              <a:gd name="T87" fmla="*/ 4 h 6644"/>
              <a:gd name="T88" fmla="*/ 3802 w 7427"/>
              <a:gd name="T89" fmla="*/ 4 h 6644"/>
              <a:gd name="T90" fmla="*/ 3616 w 7427"/>
              <a:gd name="T91" fmla="*/ 34 h 6644"/>
              <a:gd name="T92" fmla="*/ 3437 w 7427"/>
              <a:gd name="T93" fmla="*/ 92 h 6644"/>
              <a:gd name="T94" fmla="*/ 3268 w 7427"/>
              <a:gd name="T95" fmla="*/ 181 h 6644"/>
              <a:gd name="T96" fmla="*/ 3115 w 7427"/>
              <a:gd name="T97" fmla="*/ 296 h 6644"/>
              <a:gd name="T98" fmla="*/ 3079 w 7427"/>
              <a:gd name="T99" fmla="*/ 330 h 6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427" h="6644">
                <a:moveTo>
                  <a:pt x="3079" y="330"/>
                </a:moveTo>
                <a:lnTo>
                  <a:pt x="2961" y="441"/>
                </a:lnTo>
                <a:lnTo>
                  <a:pt x="2715" y="653"/>
                </a:lnTo>
                <a:lnTo>
                  <a:pt x="2457" y="847"/>
                </a:lnTo>
                <a:lnTo>
                  <a:pt x="2188" y="1026"/>
                </a:lnTo>
                <a:lnTo>
                  <a:pt x="1908" y="1188"/>
                </a:lnTo>
                <a:lnTo>
                  <a:pt x="1619" y="1333"/>
                </a:lnTo>
                <a:lnTo>
                  <a:pt x="1322" y="1460"/>
                </a:lnTo>
                <a:lnTo>
                  <a:pt x="1018" y="1567"/>
                </a:lnTo>
                <a:lnTo>
                  <a:pt x="863" y="1613"/>
                </a:lnTo>
                <a:lnTo>
                  <a:pt x="815" y="1627"/>
                </a:lnTo>
                <a:lnTo>
                  <a:pt x="725" y="1662"/>
                </a:lnTo>
                <a:lnTo>
                  <a:pt x="637" y="1703"/>
                </a:lnTo>
                <a:lnTo>
                  <a:pt x="554" y="1751"/>
                </a:lnTo>
                <a:lnTo>
                  <a:pt x="475" y="1806"/>
                </a:lnTo>
                <a:lnTo>
                  <a:pt x="402" y="1866"/>
                </a:lnTo>
                <a:lnTo>
                  <a:pt x="332" y="1932"/>
                </a:lnTo>
                <a:lnTo>
                  <a:pt x="270" y="2003"/>
                </a:lnTo>
                <a:lnTo>
                  <a:pt x="213" y="2078"/>
                </a:lnTo>
                <a:lnTo>
                  <a:pt x="162" y="2157"/>
                </a:lnTo>
                <a:lnTo>
                  <a:pt x="118" y="2242"/>
                </a:lnTo>
                <a:lnTo>
                  <a:pt x="80" y="2328"/>
                </a:lnTo>
                <a:lnTo>
                  <a:pt x="48" y="2419"/>
                </a:lnTo>
                <a:lnTo>
                  <a:pt x="25" y="2512"/>
                </a:lnTo>
                <a:lnTo>
                  <a:pt x="8" y="2607"/>
                </a:lnTo>
                <a:lnTo>
                  <a:pt x="1" y="2704"/>
                </a:lnTo>
                <a:lnTo>
                  <a:pt x="0" y="2753"/>
                </a:lnTo>
                <a:lnTo>
                  <a:pt x="0" y="5459"/>
                </a:lnTo>
                <a:lnTo>
                  <a:pt x="1" y="5525"/>
                </a:lnTo>
                <a:lnTo>
                  <a:pt x="16" y="5656"/>
                </a:lnTo>
                <a:lnTo>
                  <a:pt x="44" y="5783"/>
                </a:lnTo>
                <a:lnTo>
                  <a:pt x="86" y="5906"/>
                </a:lnTo>
                <a:lnTo>
                  <a:pt x="141" y="6023"/>
                </a:lnTo>
                <a:lnTo>
                  <a:pt x="209" y="6133"/>
                </a:lnTo>
                <a:lnTo>
                  <a:pt x="289" y="6237"/>
                </a:lnTo>
                <a:lnTo>
                  <a:pt x="381" y="6331"/>
                </a:lnTo>
                <a:lnTo>
                  <a:pt x="432" y="6374"/>
                </a:lnTo>
                <a:lnTo>
                  <a:pt x="485" y="6415"/>
                </a:lnTo>
                <a:lnTo>
                  <a:pt x="595" y="6487"/>
                </a:lnTo>
                <a:lnTo>
                  <a:pt x="712" y="6546"/>
                </a:lnTo>
                <a:lnTo>
                  <a:pt x="834" y="6591"/>
                </a:lnTo>
                <a:lnTo>
                  <a:pt x="959" y="6623"/>
                </a:lnTo>
                <a:lnTo>
                  <a:pt x="1087" y="6641"/>
                </a:lnTo>
                <a:lnTo>
                  <a:pt x="1218" y="6644"/>
                </a:lnTo>
                <a:lnTo>
                  <a:pt x="1350" y="6633"/>
                </a:lnTo>
                <a:lnTo>
                  <a:pt x="1416" y="6621"/>
                </a:lnTo>
                <a:lnTo>
                  <a:pt x="1621" y="6579"/>
                </a:lnTo>
                <a:lnTo>
                  <a:pt x="2029" y="6481"/>
                </a:lnTo>
                <a:lnTo>
                  <a:pt x="2433" y="6365"/>
                </a:lnTo>
                <a:lnTo>
                  <a:pt x="2832" y="6233"/>
                </a:lnTo>
                <a:lnTo>
                  <a:pt x="3224" y="6085"/>
                </a:lnTo>
                <a:lnTo>
                  <a:pt x="3609" y="5921"/>
                </a:lnTo>
                <a:lnTo>
                  <a:pt x="3988" y="5741"/>
                </a:lnTo>
                <a:lnTo>
                  <a:pt x="4360" y="5547"/>
                </a:lnTo>
                <a:lnTo>
                  <a:pt x="4723" y="5337"/>
                </a:lnTo>
                <a:lnTo>
                  <a:pt x="5077" y="5112"/>
                </a:lnTo>
                <a:lnTo>
                  <a:pt x="5423" y="4874"/>
                </a:lnTo>
                <a:lnTo>
                  <a:pt x="5759" y="4621"/>
                </a:lnTo>
                <a:lnTo>
                  <a:pt x="6084" y="4354"/>
                </a:lnTo>
                <a:lnTo>
                  <a:pt x="6399" y="4074"/>
                </a:lnTo>
                <a:lnTo>
                  <a:pt x="6703" y="3781"/>
                </a:lnTo>
                <a:lnTo>
                  <a:pt x="6993" y="3475"/>
                </a:lnTo>
                <a:lnTo>
                  <a:pt x="7134" y="3317"/>
                </a:lnTo>
                <a:lnTo>
                  <a:pt x="7177" y="3267"/>
                </a:lnTo>
                <a:lnTo>
                  <a:pt x="7252" y="3159"/>
                </a:lnTo>
                <a:lnTo>
                  <a:pt x="7314" y="3044"/>
                </a:lnTo>
                <a:lnTo>
                  <a:pt x="7364" y="2924"/>
                </a:lnTo>
                <a:lnTo>
                  <a:pt x="7398" y="2800"/>
                </a:lnTo>
                <a:lnTo>
                  <a:pt x="7420" y="2672"/>
                </a:lnTo>
                <a:lnTo>
                  <a:pt x="7427" y="2542"/>
                </a:lnTo>
                <a:lnTo>
                  <a:pt x="7421" y="2411"/>
                </a:lnTo>
                <a:lnTo>
                  <a:pt x="7411" y="2345"/>
                </a:lnTo>
                <a:lnTo>
                  <a:pt x="7399" y="2279"/>
                </a:lnTo>
                <a:lnTo>
                  <a:pt x="7364" y="2152"/>
                </a:lnTo>
                <a:lnTo>
                  <a:pt x="7314" y="2031"/>
                </a:lnTo>
                <a:lnTo>
                  <a:pt x="7252" y="1916"/>
                </a:lnTo>
                <a:lnTo>
                  <a:pt x="7179" y="1811"/>
                </a:lnTo>
                <a:lnTo>
                  <a:pt x="7094" y="1712"/>
                </a:lnTo>
                <a:lnTo>
                  <a:pt x="6997" y="1624"/>
                </a:lnTo>
                <a:lnTo>
                  <a:pt x="6891" y="1545"/>
                </a:lnTo>
                <a:lnTo>
                  <a:pt x="6834" y="1511"/>
                </a:lnTo>
                <a:lnTo>
                  <a:pt x="4493" y="159"/>
                </a:lnTo>
                <a:lnTo>
                  <a:pt x="4450" y="135"/>
                </a:lnTo>
                <a:lnTo>
                  <a:pt x="4362" y="93"/>
                </a:lnTo>
                <a:lnTo>
                  <a:pt x="4271" y="60"/>
                </a:lnTo>
                <a:lnTo>
                  <a:pt x="4179" y="34"/>
                </a:lnTo>
                <a:lnTo>
                  <a:pt x="4086" y="14"/>
                </a:lnTo>
                <a:lnTo>
                  <a:pt x="3991" y="4"/>
                </a:lnTo>
                <a:lnTo>
                  <a:pt x="3897" y="0"/>
                </a:lnTo>
                <a:lnTo>
                  <a:pt x="3802" y="4"/>
                </a:lnTo>
                <a:lnTo>
                  <a:pt x="3709" y="16"/>
                </a:lnTo>
                <a:lnTo>
                  <a:pt x="3616" y="34"/>
                </a:lnTo>
                <a:lnTo>
                  <a:pt x="3525" y="60"/>
                </a:lnTo>
                <a:lnTo>
                  <a:pt x="3437" y="92"/>
                </a:lnTo>
                <a:lnTo>
                  <a:pt x="3351" y="133"/>
                </a:lnTo>
                <a:lnTo>
                  <a:pt x="3268" y="181"/>
                </a:lnTo>
                <a:lnTo>
                  <a:pt x="3189" y="235"/>
                </a:lnTo>
                <a:lnTo>
                  <a:pt x="3115" y="296"/>
                </a:lnTo>
                <a:lnTo>
                  <a:pt x="3079" y="330"/>
                </a:lnTo>
                <a:lnTo>
                  <a:pt x="3079" y="3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6"/>
          <p:cNvSpPr>
            <a:spLocks/>
          </p:cNvSpPr>
          <p:nvPr/>
        </p:nvSpPr>
        <p:spPr bwMode="auto">
          <a:xfrm>
            <a:off x="4216773" y="4385896"/>
            <a:ext cx="1743154" cy="1558986"/>
          </a:xfrm>
          <a:custGeom>
            <a:avLst/>
            <a:gdLst>
              <a:gd name="T0" fmla="*/ 3454 w 7429"/>
              <a:gd name="T1" fmla="*/ 2 h 6644"/>
              <a:gd name="T2" fmla="*/ 3151 w 7429"/>
              <a:gd name="T3" fmla="*/ 61 h 6644"/>
              <a:gd name="T4" fmla="*/ 2935 w 7429"/>
              <a:gd name="T5" fmla="*/ 159 h 6644"/>
              <a:gd name="T6" fmla="*/ 537 w 7429"/>
              <a:gd name="T7" fmla="*/ 1545 h 6644"/>
              <a:gd name="T8" fmla="*/ 335 w 7429"/>
              <a:gd name="T9" fmla="*/ 1712 h 6644"/>
              <a:gd name="T10" fmla="*/ 176 w 7429"/>
              <a:gd name="T11" fmla="*/ 1916 h 6644"/>
              <a:gd name="T12" fmla="*/ 65 w 7429"/>
              <a:gd name="T13" fmla="*/ 2152 h 6644"/>
              <a:gd name="T14" fmla="*/ 18 w 7429"/>
              <a:gd name="T15" fmla="*/ 2345 h 6644"/>
              <a:gd name="T16" fmla="*/ 0 w 7429"/>
              <a:gd name="T17" fmla="*/ 2542 h 6644"/>
              <a:gd name="T18" fmla="*/ 29 w 7429"/>
              <a:gd name="T19" fmla="*/ 2800 h 6644"/>
              <a:gd name="T20" fmla="*/ 115 w 7429"/>
              <a:gd name="T21" fmla="*/ 3044 h 6644"/>
              <a:gd name="T22" fmla="*/ 252 w 7429"/>
              <a:gd name="T23" fmla="*/ 3267 h 6644"/>
              <a:gd name="T24" fmla="*/ 434 w 7429"/>
              <a:gd name="T25" fmla="*/ 3475 h 6644"/>
              <a:gd name="T26" fmla="*/ 1030 w 7429"/>
              <a:gd name="T27" fmla="*/ 4074 h 6644"/>
              <a:gd name="T28" fmla="*/ 1670 w 7429"/>
              <a:gd name="T29" fmla="*/ 4621 h 6644"/>
              <a:gd name="T30" fmla="*/ 2350 w 7429"/>
              <a:gd name="T31" fmla="*/ 5112 h 6644"/>
              <a:gd name="T32" fmla="*/ 3069 w 7429"/>
              <a:gd name="T33" fmla="*/ 5547 h 6644"/>
              <a:gd name="T34" fmla="*/ 3819 w 7429"/>
              <a:gd name="T35" fmla="*/ 5921 h 6644"/>
              <a:gd name="T36" fmla="*/ 4597 w 7429"/>
              <a:gd name="T37" fmla="*/ 6233 h 6644"/>
              <a:gd name="T38" fmla="*/ 5398 w 7429"/>
              <a:gd name="T39" fmla="*/ 6481 h 6644"/>
              <a:gd name="T40" fmla="*/ 6013 w 7429"/>
              <a:gd name="T41" fmla="*/ 6621 h 6644"/>
              <a:gd name="T42" fmla="*/ 6211 w 7429"/>
              <a:gd name="T43" fmla="*/ 6644 h 6644"/>
              <a:gd name="T44" fmla="*/ 6470 w 7429"/>
              <a:gd name="T45" fmla="*/ 6623 h 6644"/>
              <a:gd name="T46" fmla="*/ 6717 w 7429"/>
              <a:gd name="T47" fmla="*/ 6546 h 6644"/>
              <a:gd name="T48" fmla="*/ 6944 w 7429"/>
              <a:gd name="T49" fmla="*/ 6415 h 6644"/>
              <a:gd name="T50" fmla="*/ 7047 w 7429"/>
              <a:gd name="T51" fmla="*/ 6331 h 6644"/>
              <a:gd name="T52" fmla="*/ 7219 w 7429"/>
              <a:gd name="T53" fmla="*/ 6133 h 6644"/>
              <a:gd name="T54" fmla="*/ 7343 w 7429"/>
              <a:gd name="T55" fmla="*/ 5906 h 6644"/>
              <a:gd name="T56" fmla="*/ 7413 w 7429"/>
              <a:gd name="T57" fmla="*/ 5656 h 6644"/>
              <a:gd name="T58" fmla="*/ 7429 w 7429"/>
              <a:gd name="T59" fmla="*/ 5459 h 6644"/>
              <a:gd name="T60" fmla="*/ 7428 w 7429"/>
              <a:gd name="T61" fmla="*/ 2704 h 6644"/>
              <a:gd name="T62" fmla="*/ 7404 w 7429"/>
              <a:gd name="T63" fmla="*/ 2512 h 6644"/>
              <a:gd name="T64" fmla="*/ 7349 w 7429"/>
              <a:gd name="T65" fmla="*/ 2328 h 6644"/>
              <a:gd name="T66" fmla="*/ 7267 w 7429"/>
              <a:gd name="T67" fmla="*/ 2157 h 6644"/>
              <a:gd name="T68" fmla="*/ 7159 w 7429"/>
              <a:gd name="T69" fmla="*/ 2003 h 6644"/>
              <a:gd name="T70" fmla="*/ 7027 w 7429"/>
              <a:gd name="T71" fmla="*/ 1866 h 6644"/>
              <a:gd name="T72" fmla="*/ 6875 w 7429"/>
              <a:gd name="T73" fmla="*/ 1751 h 6644"/>
              <a:gd name="T74" fmla="*/ 6704 w 7429"/>
              <a:gd name="T75" fmla="*/ 1662 h 6644"/>
              <a:gd name="T76" fmla="*/ 6565 w 7429"/>
              <a:gd name="T77" fmla="*/ 1613 h 6644"/>
              <a:gd name="T78" fmla="*/ 6106 w 7429"/>
              <a:gd name="T79" fmla="*/ 1460 h 6644"/>
              <a:gd name="T80" fmla="*/ 5520 w 7429"/>
              <a:gd name="T81" fmla="*/ 1188 h 6644"/>
              <a:gd name="T82" fmla="*/ 4972 w 7429"/>
              <a:gd name="T83" fmla="*/ 847 h 6644"/>
              <a:gd name="T84" fmla="*/ 4467 w 7429"/>
              <a:gd name="T85" fmla="*/ 441 h 6644"/>
              <a:gd name="T86" fmla="*/ 4308 w 7429"/>
              <a:gd name="T87" fmla="*/ 290 h 6644"/>
              <a:gd name="T88" fmla="*/ 4121 w 7429"/>
              <a:gd name="T89" fmla="*/ 157 h 6644"/>
              <a:gd name="T90" fmla="*/ 3917 w 7429"/>
              <a:gd name="T91" fmla="*/ 64 h 6644"/>
              <a:gd name="T92" fmla="*/ 3698 w 7429"/>
              <a:gd name="T93" fmla="*/ 12 h 6644"/>
              <a:gd name="T94" fmla="*/ 3530 w 7429"/>
              <a:gd name="T95" fmla="*/ 0 h 6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429" h="6644">
                <a:moveTo>
                  <a:pt x="3530" y="0"/>
                </a:moveTo>
                <a:lnTo>
                  <a:pt x="3454" y="2"/>
                </a:lnTo>
                <a:lnTo>
                  <a:pt x="3301" y="22"/>
                </a:lnTo>
                <a:lnTo>
                  <a:pt x="3151" y="61"/>
                </a:lnTo>
                <a:lnTo>
                  <a:pt x="3005" y="121"/>
                </a:lnTo>
                <a:lnTo>
                  <a:pt x="2935" y="159"/>
                </a:lnTo>
                <a:lnTo>
                  <a:pt x="594" y="1511"/>
                </a:lnTo>
                <a:lnTo>
                  <a:pt x="537" y="1545"/>
                </a:lnTo>
                <a:lnTo>
                  <a:pt x="431" y="1624"/>
                </a:lnTo>
                <a:lnTo>
                  <a:pt x="335" y="1712"/>
                </a:lnTo>
                <a:lnTo>
                  <a:pt x="250" y="1811"/>
                </a:lnTo>
                <a:lnTo>
                  <a:pt x="176" y="1916"/>
                </a:lnTo>
                <a:lnTo>
                  <a:pt x="115" y="2031"/>
                </a:lnTo>
                <a:lnTo>
                  <a:pt x="65" y="2152"/>
                </a:lnTo>
                <a:lnTo>
                  <a:pt x="29" y="2279"/>
                </a:lnTo>
                <a:lnTo>
                  <a:pt x="18" y="2345"/>
                </a:lnTo>
                <a:lnTo>
                  <a:pt x="8" y="2411"/>
                </a:lnTo>
                <a:lnTo>
                  <a:pt x="0" y="2542"/>
                </a:lnTo>
                <a:lnTo>
                  <a:pt x="8" y="2672"/>
                </a:lnTo>
                <a:lnTo>
                  <a:pt x="29" y="2800"/>
                </a:lnTo>
                <a:lnTo>
                  <a:pt x="65" y="2924"/>
                </a:lnTo>
                <a:lnTo>
                  <a:pt x="115" y="3044"/>
                </a:lnTo>
                <a:lnTo>
                  <a:pt x="176" y="3159"/>
                </a:lnTo>
                <a:lnTo>
                  <a:pt x="252" y="3267"/>
                </a:lnTo>
                <a:lnTo>
                  <a:pt x="294" y="3317"/>
                </a:lnTo>
                <a:lnTo>
                  <a:pt x="434" y="3475"/>
                </a:lnTo>
                <a:lnTo>
                  <a:pt x="726" y="3781"/>
                </a:lnTo>
                <a:lnTo>
                  <a:pt x="1030" y="4074"/>
                </a:lnTo>
                <a:lnTo>
                  <a:pt x="1344" y="4354"/>
                </a:lnTo>
                <a:lnTo>
                  <a:pt x="1670" y="4621"/>
                </a:lnTo>
                <a:lnTo>
                  <a:pt x="2005" y="4874"/>
                </a:lnTo>
                <a:lnTo>
                  <a:pt x="2350" y="5112"/>
                </a:lnTo>
                <a:lnTo>
                  <a:pt x="2706" y="5337"/>
                </a:lnTo>
                <a:lnTo>
                  <a:pt x="3069" y="5547"/>
                </a:lnTo>
                <a:lnTo>
                  <a:pt x="3440" y="5741"/>
                </a:lnTo>
                <a:lnTo>
                  <a:pt x="3819" y="5921"/>
                </a:lnTo>
                <a:lnTo>
                  <a:pt x="4205" y="6085"/>
                </a:lnTo>
                <a:lnTo>
                  <a:pt x="4597" y="6233"/>
                </a:lnTo>
                <a:lnTo>
                  <a:pt x="4996" y="6365"/>
                </a:lnTo>
                <a:lnTo>
                  <a:pt x="5398" y="6481"/>
                </a:lnTo>
                <a:lnTo>
                  <a:pt x="5808" y="6579"/>
                </a:lnTo>
                <a:lnTo>
                  <a:pt x="6013" y="6621"/>
                </a:lnTo>
                <a:lnTo>
                  <a:pt x="6079" y="6633"/>
                </a:lnTo>
                <a:lnTo>
                  <a:pt x="6211" y="6644"/>
                </a:lnTo>
                <a:lnTo>
                  <a:pt x="6341" y="6641"/>
                </a:lnTo>
                <a:lnTo>
                  <a:pt x="6470" y="6623"/>
                </a:lnTo>
                <a:lnTo>
                  <a:pt x="6595" y="6591"/>
                </a:lnTo>
                <a:lnTo>
                  <a:pt x="6717" y="6546"/>
                </a:lnTo>
                <a:lnTo>
                  <a:pt x="6834" y="6487"/>
                </a:lnTo>
                <a:lnTo>
                  <a:pt x="6944" y="6415"/>
                </a:lnTo>
                <a:lnTo>
                  <a:pt x="6996" y="6374"/>
                </a:lnTo>
                <a:lnTo>
                  <a:pt x="7047" y="6331"/>
                </a:lnTo>
                <a:lnTo>
                  <a:pt x="7138" y="6237"/>
                </a:lnTo>
                <a:lnTo>
                  <a:pt x="7219" y="6133"/>
                </a:lnTo>
                <a:lnTo>
                  <a:pt x="7286" y="6023"/>
                </a:lnTo>
                <a:lnTo>
                  <a:pt x="7343" y="5906"/>
                </a:lnTo>
                <a:lnTo>
                  <a:pt x="7385" y="5783"/>
                </a:lnTo>
                <a:lnTo>
                  <a:pt x="7413" y="5656"/>
                </a:lnTo>
                <a:lnTo>
                  <a:pt x="7428" y="5525"/>
                </a:lnTo>
                <a:lnTo>
                  <a:pt x="7429" y="5459"/>
                </a:lnTo>
                <a:lnTo>
                  <a:pt x="7429" y="2753"/>
                </a:lnTo>
                <a:lnTo>
                  <a:pt x="7428" y="2704"/>
                </a:lnTo>
                <a:lnTo>
                  <a:pt x="7420" y="2607"/>
                </a:lnTo>
                <a:lnTo>
                  <a:pt x="7404" y="2512"/>
                </a:lnTo>
                <a:lnTo>
                  <a:pt x="7380" y="2419"/>
                </a:lnTo>
                <a:lnTo>
                  <a:pt x="7349" y="2328"/>
                </a:lnTo>
                <a:lnTo>
                  <a:pt x="7311" y="2242"/>
                </a:lnTo>
                <a:lnTo>
                  <a:pt x="7267" y="2157"/>
                </a:lnTo>
                <a:lnTo>
                  <a:pt x="7216" y="2078"/>
                </a:lnTo>
                <a:lnTo>
                  <a:pt x="7159" y="2003"/>
                </a:lnTo>
                <a:lnTo>
                  <a:pt x="7095" y="1932"/>
                </a:lnTo>
                <a:lnTo>
                  <a:pt x="7027" y="1866"/>
                </a:lnTo>
                <a:lnTo>
                  <a:pt x="6954" y="1806"/>
                </a:lnTo>
                <a:lnTo>
                  <a:pt x="6875" y="1751"/>
                </a:lnTo>
                <a:lnTo>
                  <a:pt x="6792" y="1703"/>
                </a:lnTo>
                <a:lnTo>
                  <a:pt x="6704" y="1662"/>
                </a:lnTo>
                <a:lnTo>
                  <a:pt x="6612" y="1627"/>
                </a:lnTo>
                <a:lnTo>
                  <a:pt x="6565" y="1613"/>
                </a:lnTo>
                <a:lnTo>
                  <a:pt x="6410" y="1567"/>
                </a:lnTo>
                <a:lnTo>
                  <a:pt x="6106" y="1460"/>
                </a:lnTo>
                <a:lnTo>
                  <a:pt x="5809" y="1333"/>
                </a:lnTo>
                <a:lnTo>
                  <a:pt x="5520" y="1188"/>
                </a:lnTo>
                <a:lnTo>
                  <a:pt x="5241" y="1026"/>
                </a:lnTo>
                <a:lnTo>
                  <a:pt x="4972" y="847"/>
                </a:lnTo>
                <a:lnTo>
                  <a:pt x="4714" y="653"/>
                </a:lnTo>
                <a:lnTo>
                  <a:pt x="4467" y="441"/>
                </a:lnTo>
                <a:lnTo>
                  <a:pt x="4350" y="330"/>
                </a:lnTo>
                <a:lnTo>
                  <a:pt x="4308" y="290"/>
                </a:lnTo>
                <a:lnTo>
                  <a:pt x="4217" y="219"/>
                </a:lnTo>
                <a:lnTo>
                  <a:pt x="4121" y="157"/>
                </a:lnTo>
                <a:lnTo>
                  <a:pt x="4020" y="105"/>
                </a:lnTo>
                <a:lnTo>
                  <a:pt x="3917" y="64"/>
                </a:lnTo>
                <a:lnTo>
                  <a:pt x="3809" y="33"/>
                </a:lnTo>
                <a:lnTo>
                  <a:pt x="3698" y="12"/>
                </a:lnTo>
                <a:lnTo>
                  <a:pt x="3586" y="2"/>
                </a:lnTo>
                <a:lnTo>
                  <a:pt x="3530" y="0"/>
                </a:lnTo>
                <a:lnTo>
                  <a:pt x="35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688016" y="1577236"/>
            <a:ext cx="831272" cy="831272"/>
          </a:xfrm>
          <a:prstGeom prst="ellipse">
            <a:avLst/>
          </a:prstGeom>
          <a:noFill/>
          <a:ln w="28575">
            <a:solidFill>
              <a:schemeClr val="bg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76892" y="3169343"/>
            <a:ext cx="831272" cy="831272"/>
          </a:xfrm>
          <a:prstGeom prst="ellipse">
            <a:avLst/>
          </a:prstGeom>
          <a:noFill/>
          <a:ln w="28575">
            <a:solidFill>
              <a:schemeClr val="bg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2662" y="3169343"/>
            <a:ext cx="831272" cy="831272"/>
          </a:xfrm>
          <a:prstGeom prst="ellipse">
            <a:avLst/>
          </a:prstGeom>
          <a:noFill/>
          <a:ln w="28575">
            <a:solidFill>
              <a:schemeClr val="bg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72714" y="4749753"/>
            <a:ext cx="831272" cy="831272"/>
          </a:xfrm>
          <a:prstGeom prst="ellipse">
            <a:avLst/>
          </a:prstGeom>
          <a:noFill/>
          <a:ln w="28575">
            <a:solidFill>
              <a:schemeClr val="bg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72714" y="1575635"/>
            <a:ext cx="831272" cy="831272"/>
          </a:xfrm>
          <a:prstGeom prst="ellipse">
            <a:avLst/>
          </a:prstGeom>
          <a:noFill/>
          <a:ln w="28575">
            <a:solidFill>
              <a:schemeClr val="bg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87429" y="4679857"/>
            <a:ext cx="831272" cy="831272"/>
          </a:xfrm>
          <a:prstGeom prst="ellipse">
            <a:avLst/>
          </a:prstGeom>
          <a:noFill/>
          <a:ln w="28575">
            <a:solidFill>
              <a:schemeClr val="bg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05"/>
          <p:cNvSpPr/>
          <p:nvPr/>
        </p:nvSpPr>
        <p:spPr>
          <a:xfrm>
            <a:off x="6821662" y="1777312"/>
            <a:ext cx="562805" cy="442601"/>
          </a:xfrm>
          <a:custGeom>
            <a:avLst/>
            <a:gdLst>
              <a:gd name="connsiteX0" fmla="*/ 426228 w 504826"/>
              <a:gd name="connsiteY0" fmla="*/ 101417 h 396680"/>
              <a:gd name="connsiteX1" fmla="*/ 483697 w 504826"/>
              <a:gd name="connsiteY1" fmla="*/ 151561 h 396680"/>
              <a:gd name="connsiteX2" fmla="*/ 504826 w 504826"/>
              <a:gd name="connsiteY2" fmla="*/ 216354 h 396680"/>
              <a:gd name="connsiteX3" fmla="*/ 484824 w 504826"/>
              <a:gd name="connsiteY3" fmla="*/ 279598 h 396680"/>
              <a:gd name="connsiteX4" fmla="*/ 429891 w 504826"/>
              <a:gd name="connsiteY4" fmla="*/ 329320 h 396680"/>
              <a:gd name="connsiteX5" fmla="*/ 435666 w 504826"/>
              <a:gd name="connsiteY5" fmla="*/ 341716 h 396680"/>
              <a:gd name="connsiteX6" fmla="*/ 442709 w 504826"/>
              <a:gd name="connsiteY6" fmla="*/ 352561 h 396680"/>
              <a:gd name="connsiteX7" fmla="*/ 449047 w 504826"/>
              <a:gd name="connsiteY7" fmla="*/ 360731 h 396680"/>
              <a:gd name="connsiteX8" fmla="*/ 456371 w 504826"/>
              <a:gd name="connsiteY8" fmla="*/ 369042 h 396680"/>
              <a:gd name="connsiteX9" fmla="*/ 462851 w 504826"/>
              <a:gd name="connsiteY9" fmla="*/ 376084 h 396680"/>
              <a:gd name="connsiteX10" fmla="*/ 463977 w 504826"/>
              <a:gd name="connsiteY10" fmla="*/ 377352 h 396680"/>
              <a:gd name="connsiteX11" fmla="*/ 465245 w 504826"/>
              <a:gd name="connsiteY11" fmla="*/ 378761 h 396680"/>
              <a:gd name="connsiteX12" fmla="*/ 466373 w 504826"/>
              <a:gd name="connsiteY12" fmla="*/ 380169 h 396680"/>
              <a:gd name="connsiteX13" fmla="*/ 467359 w 504826"/>
              <a:gd name="connsiteY13" fmla="*/ 381718 h 396680"/>
              <a:gd name="connsiteX14" fmla="*/ 468063 w 504826"/>
              <a:gd name="connsiteY14" fmla="*/ 383127 h 396680"/>
              <a:gd name="connsiteX15" fmla="*/ 468625 w 504826"/>
              <a:gd name="connsiteY15" fmla="*/ 384817 h 396680"/>
              <a:gd name="connsiteX16" fmla="*/ 468767 w 504826"/>
              <a:gd name="connsiteY16" fmla="*/ 386648 h 396680"/>
              <a:gd name="connsiteX17" fmla="*/ 468485 w 504826"/>
              <a:gd name="connsiteY17" fmla="*/ 388479 h 396680"/>
              <a:gd name="connsiteX18" fmla="*/ 464823 w 504826"/>
              <a:gd name="connsiteY18" fmla="*/ 394677 h 396680"/>
              <a:gd name="connsiteX19" fmla="*/ 458625 w 504826"/>
              <a:gd name="connsiteY19" fmla="*/ 396649 h 396680"/>
              <a:gd name="connsiteX20" fmla="*/ 434398 w 504826"/>
              <a:gd name="connsiteY20" fmla="*/ 392142 h 396680"/>
              <a:gd name="connsiteX21" fmla="*/ 356083 w 504826"/>
              <a:gd name="connsiteY21" fmla="*/ 356083 h 396680"/>
              <a:gd name="connsiteX22" fmla="*/ 306502 w 504826"/>
              <a:gd name="connsiteY22" fmla="*/ 360590 h 396680"/>
              <a:gd name="connsiteX23" fmla="*/ 173535 w 504826"/>
              <a:gd name="connsiteY23" fmla="*/ 323404 h 396680"/>
              <a:gd name="connsiteX24" fmla="*/ 198325 w 504826"/>
              <a:gd name="connsiteY24" fmla="*/ 324531 h 396680"/>
              <a:gd name="connsiteX25" fmla="*/ 285373 w 504826"/>
              <a:gd name="connsiteY25" fmla="*/ 311854 h 396680"/>
              <a:gd name="connsiteX26" fmla="*/ 359745 w 504826"/>
              <a:gd name="connsiteY26" fmla="*/ 275514 h 396680"/>
              <a:gd name="connsiteX27" fmla="*/ 413833 w 504826"/>
              <a:gd name="connsiteY27" fmla="*/ 215791 h 396680"/>
              <a:gd name="connsiteX28" fmla="*/ 432708 w 504826"/>
              <a:gd name="connsiteY28" fmla="*/ 144237 h 396680"/>
              <a:gd name="connsiteX29" fmla="*/ 426228 w 504826"/>
              <a:gd name="connsiteY29" fmla="*/ 101417 h 396680"/>
              <a:gd name="connsiteX30" fmla="*/ 198324 w 504826"/>
              <a:gd name="connsiteY30" fmla="*/ 0 h 396680"/>
              <a:gd name="connsiteX31" fmla="*/ 297908 w 504826"/>
              <a:gd name="connsiteY31" fmla="*/ 19297 h 396680"/>
              <a:gd name="connsiteX32" fmla="*/ 370168 w 504826"/>
              <a:gd name="connsiteY32" fmla="*/ 71836 h 396680"/>
              <a:gd name="connsiteX33" fmla="*/ 396648 w 504826"/>
              <a:gd name="connsiteY33" fmla="*/ 144236 h 396680"/>
              <a:gd name="connsiteX34" fmla="*/ 370168 w 504826"/>
              <a:gd name="connsiteY34" fmla="*/ 216635 h 396680"/>
              <a:gd name="connsiteX35" fmla="*/ 297908 w 504826"/>
              <a:gd name="connsiteY35" fmla="*/ 269174 h 396680"/>
              <a:gd name="connsiteX36" fmla="*/ 198324 w 504826"/>
              <a:gd name="connsiteY36" fmla="*/ 288471 h 396680"/>
              <a:gd name="connsiteX37" fmla="*/ 148743 w 504826"/>
              <a:gd name="connsiteY37" fmla="*/ 283964 h 396680"/>
              <a:gd name="connsiteX38" fmla="*/ 70428 w 504826"/>
              <a:gd name="connsiteY38" fmla="*/ 320023 h 396680"/>
              <a:gd name="connsiteX39" fmla="*/ 46201 w 504826"/>
              <a:gd name="connsiteY39" fmla="*/ 324530 h 396680"/>
              <a:gd name="connsiteX40" fmla="*/ 45355 w 504826"/>
              <a:gd name="connsiteY40" fmla="*/ 324530 h 396680"/>
              <a:gd name="connsiteX41" fmla="*/ 39580 w 504826"/>
              <a:gd name="connsiteY41" fmla="*/ 322277 h 396680"/>
              <a:gd name="connsiteX42" fmla="*/ 36341 w 504826"/>
              <a:gd name="connsiteY42" fmla="*/ 316361 h 396680"/>
              <a:gd name="connsiteX43" fmla="*/ 36059 w 504826"/>
              <a:gd name="connsiteY43" fmla="*/ 314530 h 396680"/>
              <a:gd name="connsiteX44" fmla="*/ 36200 w 504826"/>
              <a:gd name="connsiteY44" fmla="*/ 312698 h 396680"/>
              <a:gd name="connsiteX45" fmla="*/ 36763 w 504826"/>
              <a:gd name="connsiteY45" fmla="*/ 311008 h 396680"/>
              <a:gd name="connsiteX46" fmla="*/ 37467 w 504826"/>
              <a:gd name="connsiteY46" fmla="*/ 309600 h 396680"/>
              <a:gd name="connsiteX47" fmla="*/ 38453 w 504826"/>
              <a:gd name="connsiteY47" fmla="*/ 308050 h 396680"/>
              <a:gd name="connsiteX48" fmla="*/ 39580 w 504826"/>
              <a:gd name="connsiteY48" fmla="*/ 306642 h 396680"/>
              <a:gd name="connsiteX49" fmla="*/ 40848 w 504826"/>
              <a:gd name="connsiteY49" fmla="*/ 305233 h 396680"/>
              <a:gd name="connsiteX50" fmla="*/ 41975 w 504826"/>
              <a:gd name="connsiteY50" fmla="*/ 303965 h 396680"/>
              <a:gd name="connsiteX51" fmla="*/ 48454 w 504826"/>
              <a:gd name="connsiteY51" fmla="*/ 296923 h 396680"/>
              <a:gd name="connsiteX52" fmla="*/ 55779 w 504826"/>
              <a:gd name="connsiteY52" fmla="*/ 288612 h 396680"/>
              <a:gd name="connsiteX53" fmla="*/ 62117 w 504826"/>
              <a:gd name="connsiteY53" fmla="*/ 280443 h 396680"/>
              <a:gd name="connsiteX54" fmla="*/ 69160 w 504826"/>
              <a:gd name="connsiteY54" fmla="*/ 269597 h 396680"/>
              <a:gd name="connsiteX55" fmla="*/ 74935 w 504826"/>
              <a:gd name="connsiteY55" fmla="*/ 257202 h 396680"/>
              <a:gd name="connsiteX56" fmla="*/ 20001 w 504826"/>
              <a:gd name="connsiteY56" fmla="*/ 207339 h 396680"/>
              <a:gd name="connsiteX57" fmla="*/ 0 w 504826"/>
              <a:gd name="connsiteY57" fmla="*/ 144236 h 396680"/>
              <a:gd name="connsiteX58" fmla="*/ 26481 w 504826"/>
              <a:gd name="connsiteY58" fmla="*/ 71836 h 396680"/>
              <a:gd name="connsiteX59" fmla="*/ 98739 w 504826"/>
              <a:gd name="connsiteY59" fmla="*/ 19297 h 396680"/>
              <a:gd name="connsiteX60" fmla="*/ 198324 w 504826"/>
              <a:gd name="connsiteY60" fmla="*/ 0 h 39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4826" h="396680">
                <a:moveTo>
                  <a:pt x="426228" y="101417"/>
                </a:moveTo>
                <a:cubicBezTo>
                  <a:pt x="450456" y="114751"/>
                  <a:pt x="469611" y="131466"/>
                  <a:pt x="483697" y="151561"/>
                </a:cubicBezTo>
                <a:cubicBezTo>
                  <a:pt x="497783" y="171656"/>
                  <a:pt x="504826" y="193254"/>
                  <a:pt x="504826" y="216354"/>
                </a:cubicBezTo>
                <a:cubicBezTo>
                  <a:pt x="504826" y="238891"/>
                  <a:pt x="498159" y="259973"/>
                  <a:pt x="484824" y="279598"/>
                </a:cubicBezTo>
                <a:cubicBezTo>
                  <a:pt x="471490" y="299224"/>
                  <a:pt x="453179" y="315798"/>
                  <a:pt x="429891" y="329320"/>
                </a:cubicBezTo>
                <a:cubicBezTo>
                  <a:pt x="431769" y="333828"/>
                  <a:pt x="433694" y="337960"/>
                  <a:pt x="435666" y="341716"/>
                </a:cubicBezTo>
                <a:cubicBezTo>
                  <a:pt x="437638" y="345472"/>
                  <a:pt x="439985" y="349087"/>
                  <a:pt x="442709" y="352561"/>
                </a:cubicBezTo>
                <a:cubicBezTo>
                  <a:pt x="445431" y="356036"/>
                  <a:pt x="447545" y="358759"/>
                  <a:pt x="449047" y="360731"/>
                </a:cubicBezTo>
                <a:cubicBezTo>
                  <a:pt x="450549" y="362703"/>
                  <a:pt x="452991" y="365473"/>
                  <a:pt x="456371" y="369042"/>
                </a:cubicBezTo>
                <a:cubicBezTo>
                  <a:pt x="459752" y="372610"/>
                  <a:pt x="461911" y="374958"/>
                  <a:pt x="462851" y="376084"/>
                </a:cubicBezTo>
                <a:cubicBezTo>
                  <a:pt x="463038" y="376272"/>
                  <a:pt x="463415" y="376695"/>
                  <a:pt x="463977" y="377352"/>
                </a:cubicBezTo>
                <a:cubicBezTo>
                  <a:pt x="464541" y="378010"/>
                  <a:pt x="464963" y="378479"/>
                  <a:pt x="465245" y="378761"/>
                </a:cubicBezTo>
                <a:cubicBezTo>
                  <a:pt x="465527" y="379042"/>
                  <a:pt x="465903" y="379512"/>
                  <a:pt x="466373" y="380169"/>
                </a:cubicBezTo>
                <a:cubicBezTo>
                  <a:pt x="466841" y="380827"/>
                  <a:pt x="467171" y="381343"/>
                  <a:pt x="467359" y="381718"/>
                </a:cubicBezTo>
                <a:cubicBezTo>
                  <a:pt x="467546" y="382094"/>
                  <a:pt x="467781" y="382564"/>
                  <a:pt x="468063" y="383127"/>
                </a:cubicBezTo>
                <a:cubicBezTo>
                  <a:pt x="468345" y="383690"/>
                  <a:pt x="468532" y="384254"/>
                  <a:pt x="468625" y="384817"/>
                </a:cubicBezTo>
                <a:cubicBezTo>
                  <a:pt x="468720" y="385381"/>
                  <a:pt x="468767" y="385991"/>
                  <a:pt x="468767" y="386648"/>
                </a:cubicBezTo>
                <a:cubicBezTo>
                  <a:pt x="468767" y="387306"/>
                  <a:pt x="468673" y="387916"/>
                  <a:pt x="468485" y="388479"/>
                </a:cubicBezTo>
                <a:cubicBezTo>
                  <a:pt x="467921" y="391109"/>
                  <a:pt x="466701" y="393175"/>
                  <a:pt x="464823" y="394677"/>
                </a:cubicBezTo>
                <a:cubicBezTo>
                  <a:pt x="462945" y="396180"/>
                  <a:pt x="460879" y="396837"/>
                  <a:pt x="458625" y="396649"/>
                </a:cubicBezTo>
                <a:cubicBezTo>
                  <a:pt x="449235" y="395334"/>
                  <a:pt x="441159" y="393832"/>
                  <a:pt x="434398" y="392142"/>
                </a:cubicBezTo>
                <a:cubicBezTo>
                  <a:pt x="405476" y="384629"/>
                  <a:pt x="379371" y="372610"/>
                  <a:pt x="356083" y="356083"/>
                </a:cubicBezTo>
                <a:cubicBezTo>
                  <a:pt x="339180" y="359088"/>
                  <a:pt x="322653" y="360590"/>
                  <a:pt x="306502" y="360590"/>
                </a:cubicBezTo>
                <a:cubicBezTo>
                  <a:pt x="255606" y="360590"/>
                  <a:pt x="211283" y="348195"/>
                  <a:pt x="173535" y="323404"/>
                </a:cubicBezTo>
                <a:cubicBezTo>
                  <a:pt x="184427" y="324156"/>
                  <a:pt x="192691" y="324531"/>
                  <a:pt x="198325" y="324531"/>
                </a:cubicBezTo>
                <a:cubicBezTo>
                  <a:pt x="228562" y="324531"/>
                  <a:pt x="257578" y="320306"/>
                  <a:pt x="285373" y="311854"/>
                </a:cubicBezTo>
                <a:cubicBezTo>
                  <a:pt x="313169" y="303403"/>
                  <a:pt x="337959" y="291290"/>
                  <a:pt x="359745" y="275514"/>
                </a:cubicBezTo>
                <a:cubicBezTo>
                  <a:pt x="383221" y="258235"/>
                  <a:pt x="401250" y="238328"/>
                  <a:pt x="413833" y="215791"/>
                </a:cubicBezTo>
                <a:cubicBezTo>
                  <a:pt x="426416" y="193254"/>
                  <a:pt x="432708" y="169403"/>
                  <a:pt x="432708" y="144237"/>
                </a:cubicBezTo>
                <a:cubicBezTo>
                  <a:pt x="432708" y="129776"/>
                  <a:pt x="430549" y="115502"/>
                  <a:pt x="426228" y="101417"/>
                </a:cubicBezTo>
                <a:close/>
                <a:moveTo>
                  <a:pt x="198324" y="0"/>
                </a:moveTo>
                <a:cubicBezTo>
                  <a:pt x="234196" y="0"/>
                  <a:pt x="267390" y="6432"/>
                  <a:pt x="297908" y="19297"/>
                </a:cubicBezTo>
                <a:cubicBezTo>
                  <a:pt x="328428" y="32162"/>
                  <a:pt x="352514" y="49675"/>
                  <a:pt x="370168" y="71836"/>
                </a:cubicBezTo>
                <a:cubicBezTo>
                  <a:pt x="387821" y="93997"/>
                  <a:pt x="396648" y="118130"/>
                  <a:pt x="396648" y="144236"/>
                </a:cubicBezTo>
                <a:cubicBezTo>
                  <a:pt x="396648" y="170341"/>
                  <a:pt x="387821" y="194474"/>
                  <a:pt x="370168" y="216635"/>
                </a:cubicBezTo>
                <a:cubicBezTo>
                  <a:pt x="352514" y="238796"/>
                  <a:pt x="328428" y="256310"/>
                  <a:pt x="297908" y="269174"/>
                </a:cubicBezTo>
                <a:cubicBezTo>
                  <a:pt x="267390" y="282039"/>
                  <a:pt x="234196" y="288471"/>
                  <a:pt x="198324" y="288471"/>
                </a:cubicBezTo>
                <a:cubicBezTo>
                  <a:pt x="182173" y="288471"/>
                  <a:pt x="165646" y="286969"/>
                  <a:pt x="148743" y="283964"/>
                </a:cubicBezTo>
                <a:cubicBezTo>
                  <a:pt x="125455" y="300491"/>
                  <a:pt x="99350" y="312511"/>
                  <a:pt x="70428" y="320023"/>
                </a:cubicBezTo>
                <a:cubicBezTo>
                  <a:pt x="63666" y="321713"/>
                  <a:pt x="55591" y="323216"/>
                  <a:pt x="46201" y="324530"/>
                </a:cubicBezTo>
                <a:lnTo>
                  <a:pt x="45355" y="324530"/>
                </a:lnTo>
                <a:cubicBezTo>
                  <a:pt x="43289" y="324530"/>
                  <a:pt x="41364" y="323779"/>
                  <a:pt x="39580" y="322277"/>
                </a:cubicBezTo>
                <a:cubicBezTo>
                  <a:pt x="37796" y="320774"/>
                  <a:pt x="36716" y="318802"/>
                  <a:pt x="36341" y="316361"/>
                </a:cubicBezTo>
                <a:cubicBezTo>
                  <a:pt x="36153" y="315797"/>
                  <a:pt x="36059" y="315187"/>
                  <a:pt x="36059" y="314530"/>
                </a:cubicBezTo>
                <a:cubicBezTo>
                  <a:pt x="36059" y="313872"/>
                  <a:pt x="36105" y="313262"/>
                  <a:pt x="36200" y="312698"/>
                </a:cubicBezTo>
                <a:cubicBezTo>
                  <a:pt x="36294" y="312135"/>
                  <a:pt x="36482" y="311571"/>
                  <a:pt x="36763" y="311008"/>
                </a:cubicBezTo>
                <a:cubicBezTo>
                  <a:pt x="37045" y="310445"/>
                  <a:pt x="37280" y="309975"/>
                  <a:pt x="37467" y="309600"/>
                </a:cubicBezTo>
                <a:cubicBezTo>
                  <a:pt x="37655" y="309224"/>
                  <a:pt x="37984" y="308707"/>
                  <a:pt x="38453" y="308050"/>
                </a:cubicBezTo>
                <a:cubicBezTo>
                  <a:pt x="38923" y="307393"/>
                  <a:pt x="39299" y="306923"/>
                  <a:pt x="39580" y="306642"/>
                </a:cubicBezTo>
                <a:cubicBezTo>
                  <a:pt x="39862" y="306360"/>
                  <a:pt x="40285" y="305890"/>
                  <a:pt x="40848" y="305233"/>
                </a:cubicBezTo>
                <a:cubicBezTo>
                  <a:pt x="41411" y="304576"/>
                  <a:pt x="41787" y="304153"/>
                  <a:pt x="41975" y="303965"/>
                </a:cubicBezTo>
                <a:cubicBezTo>
                  <a:pt x="42914" y="302839"/>
                  <a:pt x="45073" y="300491"/>
                  <a:pt x="48454" y="296923"/>
                </a:cubicBezTo>
                <a:cubicBezTo>
                  <a:pt x="51835" y="293354"/>
                  <a:pt x="54276" y="290584"/>
                  <a:pt x="55779" y="288612"/>
                </a:cubicBezTo>
                <a:cubicBezTo>
                  <a:pt x="57281" y="286640"/>
                  <a:pt x="59394" y="283917"/>
                  <a:pt x="62117" y="280443"/>
                </a:cubicBezTo>
                <a:cubicBezTo>
                  <a:pt x="64840" y="276968"/>
                  <a:pt x="67188" y="273353"/>
                  <a:pt x="69160" y="269597"/>
                </a:cubicBezTo>
                <a:cubicBezTo>
                  <a:pt x="71132" y="265840"/>
                  <a:pt x="73057" y="261709"/>
                  <a:pt x="74935" y="257202"/>
                </a:cubicBezTo>
                <a:cubicBezTo>
                  <a:pt x="51647" y="243680"/>
                  <a:pt x="33336" y="227058"/>
                  <a:pt x="20001" y="207339"/>
                </a:cubicBezTo>
                <a:cubicBezTo>
                  <a:pt x="6667" y="187619"/>
                  <a:pt x="0" y="166585"/>
                  <a:pt x="0" y="144236"/>
                </a:cubicBezTo>
                <a:cubicBezTo>
                  <a:pt x="0" y="118130"/>
                  <a:pt x="8827" y="93997"/>
                  <a:pt x="26481" y="71836"/>
                </a:cubicBezTo>
                <a:cubicBezTo>
                  <a:pt x="44135" y="49675"/>
                  <a:pt x="68221" y="32162"/>
                  <a:pt x="98739" y="19297"/>
                </a:cubicBezTo>
                <a:cubicBezTo>
                  <a:pt x="129258" y="6432"/>
                  <a:pt x="162453" y="0"/>
                  <a:pt x="19832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306"/>
          <p:cNvSpPr/>
          <p:nvPr/>
        </p:nvSpPr>
        <p:spPr>
          <a:xfrm>
            <a:off x="4003234" y="3363696"/>
            <a:ext cx="590127" cy="442566"/>
          </a:xfrm>
          <a:custGeom>
            <a:avLst/>
            <a:gdLst>
              <a:gd name="connsiteX0" fmla="*/ 198324 w 529333"/>
              <a:gd name="connsiteY0" fmla="*/ 216354 h 396648"/>
              <a:gd name="connsiteX1" fmla="*/ 504825 w 529333"/>
              <a:gd name="connsiteY1" fmla="*/ 216354 h 396648"/>
              <a:gd name="connsiteX2" fmla="*/ 521868 w 529333"/>
              <a:gd name="connsiteY2" fmla="*/ 220016 h 396648"/>
              <a:gd name="connsiteX3" fmla="*/ 529333 w 529333"/>
              <a:gd name="connsiteY3" fmla="*/ 232130 h 396648"/>
              <a:gd name="connsiteX4" fmla="*/ 520600 w 529333"/>
              <a:gd name="connsiteY4" fmla="*/ 250722 h 396648"/>
              <a:gd name="connsiteX5" fmla="*/ 425945 w 529333"/>
              <a:gd name="connsiteY5" fmla="*/ 362279 h 396648"/>
              <a:gd name="connsiteX6" fmla="*/ 392000 w 529333"/>
              <a:gd name="connsiteY6" fmla="*/ 386647 h 396648"/>
              <a:gd name="connsiteX7" fmla="*/ 351574 w 529333"/>
              <a:gd name="connsiteY7" fmla="*/ 396648 h 396648"/>
              <a:gd name="connsiteX8" fmla="*/ 45073 w 529333"/>
              <a:gd name="connsiteY8" fmla="*/ 396648 h 396648"/>
              <a:gd name="connsiteX9" fmla="*/ 28030 w 529333"/>
              <a:gd name="connsiteY9" fmla="*/ 392986 h 396648"/>
              <a:gd name="connsiteX10" fmla="*/ 20565 w 529333"/>
              <a:gd name="connsiteY10" fmla="*/ 380873 h 396648"/>
              <a:gd name="connsiteX11" fmla="*/ 29297 w 529333"/>
              <a:gd name="connsiteY11" fmla="*/ 362279 h 396648"/>
              <a:gd name="connsiteX12" fmla="*/ 123952 w 529333"/>
              <a:gd name="connsiteY12" fmla="*/ 250722 h 396648"/>
              <a:gd name="connsiteX13" fmla="*/ 157898 w 529333"/>
              <a:gd name="connsiteY13" fmla="*/ 226354 h 396648"/>
              <a:gd name="connsiteX14" fmla="*/ 198324 w 529333"/>
              <a:gd name="connsiteY14" fmla="*/ 216354 h 396648"/>
              <a:gd name="connsiteX15" fmla="*/ 63103 w 529333"/>
              <a:gd name="connsiteY15" fmla="*/ 0 h 396648"/>
              <a:gd name="connsiteX16" fmla="*/ 153251 w 529333"/>
              <a:gd name="connsiteY16" fmla="*/ 0 h 396648"/>
              <a:gd name="connsiteX17" fmla="*/ 197760 w 529333"/>
              <a:gd name="connsiteY17" fmla="*/ 18593 h 396648"/>
              <a:gd name="connsiteX18" fmla="*/ 216354 w 529333"/>
              <a:gd name="connsiteY18" fmla="*/ 63103 h 396648"/>
              <a:gd name="connsiteX19" fmla="*/ 216354 w 529333"/>
              <a:gd name="connsiteY19" fmla="*/ 72118 h 396648"/>
              <a:gd name="connsiteX20" fmla="*/ 369605 w 529333"/>
              <a:gd name="connsiteY20" fmla="*/ 72118 h 396648"/>
              <a:gd name="connsiteX21" fmla="*/ 414114 w 529333"/>
              <a:gd name="connsiteY21" fmla="*/ 90711 h 396648"/>
              <a:gd name="connsiteX22" fmla="*/ 432707 w 529333"/>
              <a:gd name="connsiteY22" fmla="*/ 135221 h 396648"/>
              <a:gd name="connsiteX23" fmla="*/ 432707 w 529333"/>
              <a:gd name="connsiteY23" fmla="*/ 180295 h 396648"/>
              <a:gd name="connsiteX24" fmla="*/ 198325 w 529333"/>
              <a:gd name="connsiteY24" fmla="*/ 180295 h 396648"/>
              <a:gd name="connsiteX25" fmla="*/ 142827 w 529333"/>
              <a:gd name="connsiteY25" fmla="*/ 193676 h 396648"/>
              <a:gd name="connsiteX26" fmla="*/ 96627 w 529333"/>
              <a:gd name="connsiteY26" fmla="*/ 227340 h 396648"/>
              <a:gd name="connsiteX27" fmla="*/ 1691 w 529333"/>
              <a:gd name="connsiteY27" fmla="*/ 338898 h 396648"/>
              <a:gd name="connsiteX28" fmla="*/ 282 w 529333"/>
              <a:gd name="connsiteY28" fmla="*/ 340588 h 396648"/>
              <a:gd name="connsiteX29" fmla="*/ 140 w 529333"/>
              <a:gd name="connsiteY29" fmla="*/ 337067 h 396648"/>
              <a:gd name="connsiteX30" fmla="*/ 0 w 529333"/>
              <a:gd name="connsiteY30" fmla="*/ 333545 h 396648"/>
              <a:gd name="connsiteX31" fmla="*/ 0 w 529333"/>
              <a:gd name="connsiteY31" fmla="*/ 63103 h 396648"/>
              <a:gd name="connsiteX32" fmla="*/ 18593 w 529333"/>
              <a:gd name="connsiteY32" fmla="*/ 18593 h 396648"/>
              <a:gd name="connsiteX33" fmla="*/ 63103 w 529333"/>
              <a:gd name="connsiteY33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9333" h="396648">
                <a:moveTo>
                  <a:pt x="198324" y="216354"/>
                </a:moveTo>
                <a:lnTo>
                  <a:pt x="504825" y="216354"/>
                </a:lnTo>
                <a:cubicBezTo>
                  <a:pt x="511210" y="216354"/>
                  <a:pt x="516890" y="217574"/>
                  <a:pt x="521868" y="220016"/>
                </a:cubicBezTo>
                <a:cubicBezTo>
                  <a:pt x="526844" y="222457"/>
                  <a:pt x="529333" y="226495"/>
                  <a:pt x="529333" y="232130"/>
                </a:cubicBezTo>
                <a:cubicBezTo>
                  <a:pt x="529333" y="237951"/>
                  <a:pt x="526421" y="244149"/>
                  <a:pt x="520600" y="250722"/>
                </a:cubicBezTo>
                <a:lnTo>
                  <a:pt x="425945" y="362279"/>
                </a:lnTo>
                <a:cubicBezTo>
                  <a:pt x="417869" y="371858"/>
                  <a:pt x="406554" y="379980"/>
                  <a:pt x="392000" y="386647"/>
                </a:cubicBezTo>
                <a:cubicBezTo>
                  <a:pt x="377444" y="393315"/>
                  <a:pt x="363969" y="396648"/>
                  <a:pt x="351574" y="396648"/>
                </a:cubicBezTo>
                <a:lnTo>
                  <a:pt x="45073" y="396648"/>
                </a:lnTo>
                <a:cubicBezTo>
                  <a:pt x="38687" y="396648"/>
                  <a:pt x="33006" y="395427"/>
                  <a:pt x="28030" y="392986"/>
                </a:cubicBezTo>
                <a:cubicBezTo>
                  <a:pt x="23052" y="390544"/>
                  <a:pt x="20565" y="386507"/>
                  <a:pt x="20565" y="380873"/>
                </a:cubicBezTo>
                <a:cubicBezTo>
                  <a:pt x="20565" y="375050"/>
                  <a:pt x="23475" y="368853"/>
                  <a:pt x="29297" y="362279"/>
                </a:cubicBezTo>
                <a:lnTo>
                  <a:pt x="123952" y="250722"/>
                </a:lnTo>
                <a:cubicBezTo>
                  <a:pt x="132027" y="241144"/>
                  <a:pt x="143344" y="233021"/>
                  <a:pt x="157898" y="226354"/>
                </a:cubicBezTo>
                <a:cubicBezTo>
                  <a:pt x="172453" y="219687"/>
                  <a:pt x="185928" y="216354"/>
                  <a:pt x="198324" y="216354"/>
                </a:cubicBezTo>
                <a:close/>
                <a:moveTo>
                  <a:pt x="63103" y="0"/>
                </a:moveTo>
                <a:lnTo>
                  <a:pt x="153251" y="0"/>
                </a:lnTo>
                <a:cubicBezTo>
                  <a:pt x="170529" y="0"/>
                  <a:pt x="185366" y="6198"/>
                  <a:pt x="197760" y="18593"/>
                </a:cubicBezTo>
                <a:cubicBezTo>
                  <a:pt x="210155" y="30988"/>
                  <a:pt x="216354" y="45825"/>
                  <a:pt x="216354" y="63103"/>
                </a:cubicBezTo>
                <a:lnTo>
                  <a:pt x="216354" y="72118"/>
                </a:lnTo>
                <a:lnTo>
                  <a:pt x="369605" y="72118"/>
                </a:lnTo>
                <a:cubicBezTo>
                  <a:pt x="386882" y="72118"/>
                  <a:pt x="401719" y="78315"/>
                  <a:pt x="414114" y="90711"/>
                </a:cubicBezTo>
                <a:cubicBezTo>
                  <a:pt x="426510" y="103106"/>
                  <a:pt x="432707" y="117943"/>
                  <a:pt x="432707" y="135221"/>
                </a:cubicBezTo>
                <a:lnTo>
                  <a:pt x="432707" y="180295"/>
                </a:lnTo>
                <a:lnTo>
                  <a:pt x="198325" y="180295"/>
                </a:lnTo>
                <a:cubicBezTo>
                  <a:pt x="180671" y="180295"/>
                  <a:pt x="162172" y="184755"/>
                  <a:pt x="142827" y="193676"/>
                </a:cubicBezTo>
                <a:cubicBezTo>
                  <a:pt x="123483" y="202597"/>
                  <a:pt x="108084" y="213818"/>
                  <a:pt x="96627" y="227340"/>
                </a:cubicBezTo>
                <a:lnTo>
                  <a:pt x="1691" y="338898"/>
                </a:lnTo>
                <a:lnTo>
                  <a:pt x="282" y="340588"/>
                </a:lnTo>
                <a:cubicBezTo>
                  <a:pt x="282" y="339836"/>
                  <a:pt x="235" y="338663"/>
                  <a:pt x="140" y="337067"/>
                </a:cubicBezTo>
                <a:cubicBezTo>
                  <a:pt x="47" y="335470"/>
                  <a:pt x="0" y="334296"/>
                  <a:pt x="0" y="333545"/>
                </a:cubicBezTo>
                <a:lnTo>
                  <a:pt x="0" y="63103"/>
                </a:lnTo>
                <a:cubicBezTo>
                  <a:pt x="0" y="45825"/>
                  <a:pt x="6198" y="30988"/>
                  <a:pt x="18593" y="18593"/>
                </a:cubicBezTo>
                <a:cubicBezTo>
                  <a:pt x="30988" y="6198"/>
                  <a:pt x="45825" y="0"/>
                  <a:pt x="63103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309"/>
          <p:cNvSpPr/>
          <p:nvPr/>
        </p:nvSpPr>
        <p:spPr>
          <a:xfrm>
            <a:off x="4827048" y="1777348"/>
            <a:ext cx="522603" cy="442565"/>
          </a:xfrm>
          <a:custGeom>
            <a:avLst/>
            <a:gdLst>
              <a:gd name="connsiteX0" fmla="*/ 396649 w 468766"/>
              <a:gd name="connsiteY0" fmla="*/ 324530 h 396648"/>
              <a:gd name="connsiteX1" fmla="*/ 422003 w 468766"/>
              <a:gd name="connsiteY1" fmla="*/ 335235 h 396648"/>
              <a:gd name="connsiteX2" fmla="*/ 432708 w 468766"/>
              <a:gd name="connsiteY2" fmla="*/ 360589 h 396648"/>
              <a:gd name="connsiteX3" fmla="*/ 422003 w 468766"/>
              <a:gd name="connsiteY3" fmla="*/ 385943 h 396648"/>
              <a:gd name="connsiteX4" fmla="*/ 396649 w 468766"/>
              <a:gd name="connsiteY4" fmla="*/ 396648 h 396648"/>
              <a:gd name="connsiteX5" fmla="*/ 371295 w 468766"/>
              <a:gd name="connsiteY5" fmla="*/ 385943 h 396648"/>
              <a:gd name="connsiteX6" fmla="*/ 360591 w 468766"/>
              <a:gd name="connsiteY6" fmla="*/ 360589 h 396648"/>
              <a:gd name="connsiteX7" fmla="*/ 371295 w 468766"/>
              <a:gd name="connsiteY7" fmla="*/ 335235 h 396648"/>
              <a:gd name="connsiteX8" fmla="*/ 396649 w 468766"/>
              <a:gd name="connsiteY8" fmla="*/ 324530 h 396648"/>
              <a:gd name="connsiteX9" fmla="*/ 144236 w 468766"/>
              <a:gd name="connsiteY9" fmla="*/ 324530 h 396648"/>
              <a:gd name="connsiteX10" fmla="*/ 169590 w 468766"/>
              <a:gd name="connsiteY10" fmla="*/ 335235 h 396648"/>
              <a:gd name="connsiteX11" fmla="*/ 180295 w 468766"/>
              <a:gd name="connsiteY11" fmla="*/ 360589 h 396648"/>
              <a:gd name="connsiteX12" fmla="*/ 169590 w 468766"/>
              <a:gd name="connsiteY12" fmla="*/ 385943 h 396648"/>
              <a:gd name="connsiteX13" fmla="*/ 144236 w 468766"/>
              <a:gd name="connsiteY13" fmla="*/ 396648 h 396648"/>
              <a:gd name="connsiteX14" fmla="*/ 118882 w 468766"/>
              <a:gd name="connsiteY14" fmla="*/ 385943 h 396648"/>
              <a:gd name="connsiteX15" fmla="*/ 108177 w 468766"/>
              <a:gd name="connsiteY15" fmla="*/ 360589 h 396648"/>
              <a:gd name="connsiteX16" fmla="*/ 118882 w 468766"/>
              <a:gd name="connsiteY16" fmla="*/ 335235 h 396648"/>
              <a:gd name="connsiteX17" fmla="*/ 144236 w 468766"/>
              <a:gd name="connsiteY17" fmla="*/ 324530 h 396648"/>
              <a:gd name="connsiteX18" fmla="*/ 18030 w 468766"/>
              <a:gd name="connsiteY18" fmla="*/ 0 h 396648"/>
              <a:gd name="connsiteX19" fmla="*/ 90148 w 468766"/>
              <a:gd name="connsiteY19" fmla="*/ 0 h 396648"/>
              <a:gd name="connsiteX20" fmla="*/ 98176 w 468766"/>
              <a:gd name="connsiteY20" fmla="*/ 1831 h 396648"/>
              <a:gd name="connsiteX21" fmla="*/ 103670 w 468766"/>
              <a:gd name="connsiteY21" fmla="*/ 6198 h 396648"/>
              <a:gd name="connsiteX22" fmla="*/ 107332 w 468766"/>
              <a:gd name="connsiteY22" fmla="*/ 13100 h 396648"/>
              <a:gd name="connsiteX23" fmla="*/ 109586 w 468766"/>
              <a:gd name="connsiteY23" fmla="*/ 20424 h 396648"/>
              <a:gd name="connsiteX24" fmla="*/ 111135 w 468766"/>
              <a:gd name="connsiteY24" fmla="*/ 28734 h 396648"/>
              <a:gd name="connsiteX25" fmla="*/ 112403 w 468766"/>
              <a:gd name="connsiteY25" fmla="*/ 36059 h 396648"/>
              <a:gd name="connsiteX26" fmla="*/ 450737 w 468766"/>
              <a:gd name="connsiteY26" fmla="*/ 36059 h 396648"/>
              <a:gd name="connsiteX27" fmla="*/ 463414 w 468766"/>
              <a:gd name="connsiteY27" fmla="*/ 41411 h 396648"/>
              <a:gd name="connsiteX28" fmla="*/ 468766 w 468766"/>
              <a:gd name="connsiteY28" fmla="*/ 54088 h 396648"/>
              <a:gd name="connsiteX29" fmla="*/ 468766 w 468766"/>
              <a:gd name="connsiteY29" fmla="*/ 198324 h 396648"/>
              <a:gd name="connsiteX30" fmla="*/ 464118 w 468766"/>
              <a:gd name="connsiteY30" fmla="*/ 210297 h 396648"/>
              <a:gd name="connsiteX31" fmla="*/ 452709 w 468766"/>
              <a:gd name="connsiteY31" fmla="*/ 216353 h 396648"/>
              <a:gd name="connsiteX32" fmla="*/ 158603 w 468766"/>
              <a:gd name="connsiteY32" fmla="*/ 250722 h 396648"/>
              <a:gd name="connsiteX33" fmla="*/ 162265 w 468766"/>
              <a:gd name="connsiteY33" fmla="*/ 270442 h 396648"/>
              <a:gd name="connsiteX34" fmla="*/ 155504 w 468766"/>
              <a:gd name="connsiteY34" fmla="*/ 288471 h 396648"/>
              <a:gd name="connsiteX35" fmla="*/ 414678 w 468766"/>
              <a:gd name="connsiteY35" fmla="*/ 288471 h 396648"/>
              <a:gd name="connsiteX36" fmla="*/ 427355 w 468766"/>
              <a:gd name="connsiteY36" fmla="*/ 293824 h 396648"/>
              <a:gd name="connsiteX37" fmla="*/ 432707 w 468766"/>
              <a:gd name="connsiteY37" fmla="*/ 306501 h 396648"/>
              <a:gd name="connsiteX38" fmla="*/ 427355 w 468766"/>
              <a:gd name="connsiteY38" fmla="*/ 319178 h 396648"/>
              <a:gd name="connsiteX39" fmla="*/ 414678 w 468766"/>
              <a:gd name="connsiteY39" fmla="*/ 324530 h 396648"/>
              <a:gd name="connsiteX40" fmla="*/ 396649 w 468766"/>
              <a:gd name="connsiteY40" fmla="*/ 324530 h 396648"/>
              <a:gd name="connsiteX41" fmla="*/ 396648 w 468766"/>
              <a:gd name="connsiteY41" fmla="*/ 324530 h 396648"/>
              <a:gd name="connsiteX42" fmla="*/ 144236 w 468766"/>
              <a:gd name="connsiteY42" fmla="*/ 324530 h 396648"/>
              <a:gd name="connsiteX43" fmla="*/ 126206 w 468766"/>
              <a:gd name="connsiteY43" fmla="*/ 324530 h 396648"/>
              <a:gd name="connsiteX44" fmla="*/ 113530 w 468766"/>
              <a:gd name="connsiteY44" fmla="*/ 319178 h 396648"/>
              <a:gd name="connsiteX45" fmla="*/ 108177 w 468766"/>
              <a:gd name="connsiteY45" fmla="*/ 306501 h 396648"/>
              <a:gd name="connsiteX46" fmla="*/ 110431 w 468766"/>
              <a:gd name="connsiteY46" fmla="*/ 297627 h 396648"/>
              <a:gd name="connsiteX47" fmla="*/ 114938 w 468766"/>
              <a:gd name="connsiteY47" fmla="*/ 287485 h 396648"/>
              <a:gd name="connsiteX48" fmla="*/ 120995 w 468766"/>
              <a:gd name="connsiteY48" fmla="*/ 276217 h 396648"/>
              <a:gd name="connsiteX49" fmla="*/ 125361 w 468766"/>
              <a:gd name="connsiteY49" fmla="*/ 267907 h 396648"/>
              <a:gd name="connsiteX50" fmla="*/ 75499 w 468766"/>
              <a:gd name="connsiteY50" fmla="*/ 36059 h 396648"/>
              <a:gd name="connsiteX51" fmla="*/ 18030 w 468766"/>
              <a:gd name="connsiteY51" fmla="*/ 36059 h 396648"/>
              <a:gd name="connsiteX52" fmla="*/ 5353 w 468766"/>
              <a:gd name="connsiteY52" fmla="*/ 30706 h 396648"/>
              <a:gd name="connsiteX53" fmla="*/ 0 w 468766"/>
              <a:gd name="connsiteY53" fmla="*/ 18030 h 396648"/>
              <a:gd name="connsiteX54" fmla="*/ 5353 w 468766"/>
              <a:gd name="connsiteY54" fmla="*/ 5352 h 396648"/>
              <a:gd name="connsiteX55" fmla="*/ 18030 w 468766"/>
              <a:gd name="connsiteY55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68766" h="396648">
                <a:moveTo>
                  <a:pt x="396649" y="324530"/>
                </a:moveTo>
                <a:cubicBezTo>
                  <a:pt x="406415" y="324530"/>
                  <a:pt x="414867" y="328099"/>
                  <a:pt x="422003" y="335235"/>
                </a:cubicBezTo>
                <a:cubicBezTo>
                  <a:pt x="429140" y="342372"/>
                  <a:pt x="432708" y="350823"/>
                  <a:pt x="432708" y="360589"/>
                </a:cubicBezTo>
                <a:cubicBezTo>
                  <a:pt x="432708" y="370355"/>
                  <a:pt x="429140" y="378806"/>
                  <a:pt x="422003" y="385943"/>
                </a:cubicBezTo>
                <a:cubicBezTo>
                  <a:pt x="414867" y="393080"/>
                  <a:pt x="406415" y="396648"/>
                  <a:pt x="396649" y="396648"/>
                </a:cubicBezTo>
                <a:cubicBezTo>
                  <a:pt x="386884" y="396648"/>
                  <a:pt x="378432" y="393080"/>
                  <a:pt x="371295" y="385943"/>
                </a:cubicBezTo>
                <a:cubicBezTo>
                  <a:pt x="364159" y="378806"/>
                  <a:pt x="360591" y="370355"/>
                  <a:pt x="360591" y="360589"/>
                </a:cubicBezTo>
                <a:cubicBezTo>
                  <a:pt x="360591" y="350823"/>
                  <a:pt x="364159" y="342372"/>
                  <a:pt x="371295" y="335235"/>
                </a:cubicBezTo>
                <a:cubicBezTo>
                  <a:pt x="378432" y="328099"/>
                  <a:pt x="386884" y="324530"/>
                  <a:pt x="396649" y="324530"/>
                </a:cubicBezTo>
                <a:close/>
                <a:moveTo>
                  <a:pt x="144236" y="324530"/>
                </a:moveTo>
                <a:cubicBezTo>
                  <a:pt x="154002" y="324530"/>
                  <a:pt x="162453" y="328099"/>
                  <a:pt x="169590" y="335235"/>
                </a:cubicBezTo>
                <a:cubicBezTo>
                  <a:pt x="176727" y="342372"/>
                  <a:pt x="180295" y="350823"/>
                  <a:pt x="180295" y="360589"/>
                </a:cubicBezTo>
                <a:cubicBezTo>
                  <a:pt x="180295" y="370355"/>
                  <a:pt x="176727" y="378806"/>
                  <a:pt x="169590" y="385943"/>
                </a:cubicBezTo>
                <a:cubicBezTo>
                  <a:pt x="162453" y="393080"/>
                  <a:pt x="154002" y="396648"/>
                  <a:pt x="144236" y="396648"/>
                </a:cubicBezTo>
                <a:cubicBezTo>
                  <a:pt x="134470" y="396648"/>
                  <a:pt x="126019" y="393080"/>
                  <a:pt x="118882" y="385943"/>
                </a:cubicBezTo>
                <a:cubicBezTo>
                  <a:pt x="111745" y="378806"/>
                  <a:pt x="108177" y="370355"/>
                  <a:pt x="108177" y="360589"/>
                </a:cubicBezTo>
                <a:cubicBezTo>
                  <a:pt x="108177" y="350823"/>
                  <a:pt x="111745" y="342372"/>
                  <a:pt x="118882" y="335235"/>
                </a:cubicBezTo>
                <a:cubicBezTo>
                  <a:pt x="126019" y="328099"/>
                  <a:pt x="134470" y="324530"/>
                  <a:pt x="144236" y="324530"/>
                </a:cubicBezTo>
                <a:close/>
                <a:moveTo>
                  <a:pt x="18030" y="0"/>
                </a:moveTo>
                <a:lnTo>
                  <a:pt x="90148" y="0"/>
                </a:lnTo>
                <a:cubicBezTo>
                  <a:pt x="93153" y="0"/>
                  <a:pt x="95829" y="610"/>
                  <a:pt x="98176" y="1831"/>
                </a:cubicBezTo>
                <a:cubicBezTo>
                  <a:pt x="100524" y="3052"/>
                  <a:pt x="102355" y="4507"/>
                  <a:pt x="103670" y="6198"/>
                </a:cubicBezTo>
                <a:cubicBezTo>
                  <a:pt x="104984" y="7888"/>
                  <a:pt x="106205" y="10189"/>
                  <a:pt x="107332" y="13100"/>
                </a:cubicBezTo>
                <a:cubicBezTo>
                  <a:pt x="108459" y="16010"/>
                  <a:pt x="109210" y="18452"/>
                  <a:pt x="109586" y="20424"/>
                </a:cubicBezTo>
                <a:cubicBezTo>
                  <a:pt x="109961" y="22396"/>
                  <a:pt x="110478" y="25166"/>
                  <a:pt x="111135" y="28734"/>
                </a:cubicBezTo>
                <a:cubicBezTo>
                  <a:pt x="111792" y="32303"/>
                  <a:pt x="112215" y="34744"/>
                  <a:pt x="112403" y="36059"/>
                </a:cubicBezTo>
                <a:lnTo>
                  <a:pt x="450737" y="36059"/>
                </a:lnTo>
                <a:cubicBezTo>
                  <a:pt x="455620" y="36059"/>
                  <a:pt x="459845" y="37843"/>
                  <a:pt x="463414" y="41411"/>
                </a:cubicBezTo>
                <a:cubicBezTo>
                  <a:pt x="466982" y="44980"/>
                  <a:pt x="468766" y="49205"/>
                  <a:pt x="468766" y="54088"/>
                </a:cubicBezTo>
                <a:lnTo>
                  <a:pt x="468766" y="198324"/>
                </a:lnTo>
                <a:cubicBezTo>
                  <a:pt x="468766" y="202831"/>
                  <a:pt x="467217" y="206822"/>
                  <a:pt x="464118" y="210297"/>
                </a:cubicBezTo>
                <a:cubicBezTo>
                  <a:pt x="461019" y="213771"/>
                  <a:pt x="457216" y="215790"/>
                  <a:pt x="452709" y="216353"/>
                </a:cubicBezTo>
                <a:lnTo>
                  <a:pt x="158603" y="250722"/>
                </a:lnTo>
                <a:cubicBezTo>
                  <a:pt x="161045" y="261991"/>
                  <a:pt x="162265" y="268564"/>
                  <a:pt x="162265" y="270442"/>
                </a:cubicBezTo>
                <a:cubicBezTo>
                  <a:pt x="162265" y="273447"/>
                  <a:pt x="160012" y="279457"/>
                  <a:pt x="155504" y="288471"/>
                </a:cubicBezTo>
                <a:lnTo>
                  <a:pt x="414678" y="288471"/>
                </a:lnTo>
                <a:cubicBezTo>
                  <a:pt x="419561" y="288471"/>
                  <a:pt x="423787" y="290255"/>
                  <a:pt x="427355" y="293824"/>
                </a:cubicBezTo>
                <a:cubicBezTo>
                  <a:pt x="430923" y="297392"/>
                  <a:pt x="432707" y="301618"/>
                  <a:pt x="432707" y="306501"/>
                </a:cubicBezTo>
                <a:cubicBezTo>
                  <a:pt x="432707" y="311384"/>
                  <a:pt x="430923" y="315609"/>
                  <a:pt x="427355" y="319178"/>
                </a:cubicBezTo>
                <a:cubicBezTo>
                  <a:pt x="423787" y="322746"/>
                  <a:pt x="419561" y="324530"/>
                  <a:pt x="414678" y="324530"/>
                </a:cubicBezTo>
                <a:lnTo>
                  <a:pt x="396649" y="324530"/>
                </a:lnTo>
                <a:lnTo>
                  <a:pt x="396648" y="324530"/>
                </a:lnTo>
                <a:lnTo>
                  <a:pt x="144236" y="324530"/>
                </a:lnTo>
                <a:lnTo>
                  <a:pt x="126206" y="324530"/>
                </a:lnTo>
                <a:cubicBezTo>
                  <a:pt x="121324" y="324530"/>
                  <a:pt x="117098" y="322746"/>
                  <a:pt x="113530" y="319178"/>
                </a:cubicBezTo>
                <a:cubicBezTo>
                  <a:pt x="109961" y="315609"/>
                  <a:pt x="108177" y="311384"/>
                  <a:pt x="108177" y="306501"/>
                </a:cubicBezTo>
                <a:cubicBezTo>
                  <a:pt x="108177" y="304435"/>
                  <a:pt x="108928" y="301477"/>
                  <a:pt x="110431" y="297627"/>
                </a:cubicBezTo>
                <a:cubicBezTo>
                  <a:pt x="111933" y="293777"/>
                  <a:pt x="113436" y="290397"/>
                  <a:pt x="114938" y="287485"/>
                </a:cubicBezTo>
                <a:cubicBezTo>
                  <a:pt x="116440" y="284574"/>
                  <a:pt x="118459" y="280818"/>
                  <a:pt x="120995" y="276217"/>
                </a:cubicBezTo>
                <a:cubicBezTo>
                  <a:pt x="123530" y="271616"/>
                  <a:pt x="124986" y="268846"/>
                  <a:pt x="125361" y="267907"/>
                </a:cubicBezTo>
                <a:lnTo>
                  <a:pt x="75499" y="36059"/>
                </a:lnTo>
                <a:lnTo>
                  <a:pt x="18030" y="36059"/>
                </a:lnTo>
                <a:cubicBezTo>
                  <a:pt x="13147" y="36059"/>
                  <a:pt x="8921" y="34275"/>
                  <a:pt x="5353" y="30706"/>
                </a:cubicBezTo>
                <a:cubicBezTo>
                  <a:pt x="1784" y="27138"/>
                  <a:pt x="0" y="22912"/>
                  <a:pt x="0" y="18030"/>
                </a:cubicBezTo>
                <a:cubicBezTo>
                  <a:pt x="0" y="13146"/>
                  <a:pt x="1784" y="8921"/>
                  <a:pt x="5353" y="5352"/>
                </a:cubicBezTo>
                <a:cubicBezTo>
                  <a:pt x="8921" y="1784"/>
                  <a:pt x="13147" y="0"/>
                  <a:pt x="1803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311"/>
          <p:cNvSpPr/>
          <p:nvPr/>
        </p:nvSpPr>
        <p:spPr>
          <a:xfrm>
            <a:off x="4904284" y="4927193"/>
            <a:ext cx="361803" cy="523033"/>
          </a:xfrm>
          <a:custGeom>
            <a:avLst/>
            <a:gdLst/>
            <a:ahLst/>
            <a:cxnLst/>
            <a:rect l="l" t="t" r="r" b="b"/>
            <a:pathLst>
              <a:path w="324530" h="468766">
                <a:moveTo>
                  <a:pt x="72118" y="0"/>
                </a:moveTo>
                <a:lnTo>
                  <a:pt x="252412" y="0"/>
                </a:lnTo>
                <a:cubicBezTo>
                  <a:pt x="262178" y="0"/>
                  <a:pt x="270630" y="3568"/>
                  <a:pt x="277766" y="10705"/>
                </a:cubicBezTo>
                <a:cubicBezTo>
                  <a:pt x="284903" y="17842"/>
                  <a:pt x="288472" y="26293"/>
                  <a:pt x="288472" y="36059"/>
                </a:cubicBezTo>
                <a:cubicBezTo>
                  <a:pt x="288472" y="45825"/>
                  <a:pt x="284903" y="54276"/>
                  <a:pt x="277766" y="61413"/>
                </a:cubicBezTo>
                <a:cubicBezTo>
                  <a:pt x="270630" y="68549"/>
                  <a:pt x="262178" y="72118"/>
                  <a:pt x="252412" y="72118"/>
                </a:cubicBezTo>
                <a:lnTo>
                  <a:pt x="252412" y="216354"/>
                </a:lnTo>
                <a:cubicBezTo>
                  <a:pt x="271005" y="216354"/>
                  <a:pt x="287674" y="225603"/>
                  <a:pt x="302416" y="244102"/>
                </a:cubicBezTo>
                <a:cubicBezTo>
                  <a:pt x="317158" y="262601"/>
                  <a:pt x="324530" y="283401"/>
                  <a:pt x="324530" y="306501"/>
                </a:cubicBezTo>
                <a:cubicBezTo>
                  <a:pt x="324530" y="311384"/>
                  <a:pt x="322747" y="315609"/>
                  <a:pt x="319178" y="319178"/>
                </a:cubicBezTo>
                <a:cubicBezTo>
                  <a:pt x="315610" y="322746"/>
                  <a:pt x="311384" y="324530"/>
                  <a:pt x="306500" y="324530"/>
                </a:cubicBezTo>
                <a:lnTo>
                  <a:pt x="185647" y="324530"/>
                </a:lnTo>
                <a:lnTo>
                  <a:pt x="171280" y="460596"/>
                </a:lnTo>
                <a:cubicBezTo>
                  <a:pt x="170904" y="462850"/>
                  <a:pt x="169918" y="464775"/>
                  <a:pt x="168322" y="466372"/>
                </a:cubicBezTo>
                <a:cubicBezTo>
                  <a:pt x="166725" y="467968"/>
                  <a:pt x="164801" y="468766"/>
                  <a:pt x="162546" y="468766"/>
                </a:cubicBezTo>
                <a:lnTo>
                  <a:pt x="162265" y="468766"/>
                </a:lnTo>
                <a:cubicBezTo>
                  <a:pt x="157195" y="468766"/>
                  <a:pt x="154190" y="466231"/>
                  <a:pt x="153250" y="461160"/>
                </a:cubicBezTo>
                <a:lnTo>
                  <a:pt x="131841" y="324530"/>
                </a:lnTo>
                <a:lnTo>
                  <a:pt x="18029" y="324530"/>
                </a:lnTo>
                <a:cubicBezTo>
                  <a:pt x="13146" y="324530"/>
                  <a:pt x="8921" y="322746"/>
                  <a:pt x="5352" y="319178"/>
                </a:cubicBezTo>
                <a:cubicBezTo>
                  <a:pt x="1785" y="315609"/>
                  <a:pt x="0" y="311384"/>
                  <a:pt x="0" y="306501"/>
                </a:cubicBezTo>
                <a:cubicBezTo>
                  <a:pt x="0" y="283401"/>
                  <a:pt x="7372" y="262601"/>
                  <a:pt x="22114" y="244102"/>
                </a:cubicBezTo>
                <a:cubicBezTo>
                  <a:pt x="36857" y="225603"/>
                  <a:pt x="53525" y="216354"/>
                  <a:pt x="72118" y="216354"/>
                </a:cubicBezTo>
                <a:lnTo>
                  <a:pt x="72118" y="72118"/>
                </a:lnTo>
                <a:cubicBezTo>
                  <a:pt x="62352" y="72118"/>
                  <a:pt x="53902" y="68549"/>
                  <a:pt x="46764" y="61413"/>
                </a:cubicBezTo>
                <a:cubicBezTo>
                  <a:pt x="39627" y="54276"/>
                  <a:pt x="36060" y="45825"/>
                  <a:pt x="36060" y="36059"/>
                </a:cubicBezTo>
                <a:cubicBezTo>
                  <a:pt x="36060" y="26293"/>
                  <a:pt x="39627" y="17842"/>
                  <a:pt x="46764" y="10705"/>
                </a:cubicBezTo>
                <a:cubicBezTo>
                  <a:pt x="53902" y="3568"/>
                  <a:pt x="62352" y="0"/>
                  <a:pt x="72118" y="0"/>
                </a:cubicBezTo>
                <a:close/>
                <a:moveTo>
                  <a:pt x="126206" y="72118"/>
                </a:moveTo>
                <a:cubicBezTo>
                  <a:pt x="123578" y="72118"/>
                  <a:pt x="121417" y="72963"/>
                  <a:pt x="119727" y="74653"/>
                </a:cubicBezTo>
                <a:cubicBezTo>
                  <a:pt x="118037" y="76343"/>
                  <a:pt x="117192" y="78503"/>
                  <a:pt x="117192" y="81133"/>
                </a:cubicBezTo>
                <a:lnTo>
                  <a:pt x="117192" y="207339"/>
                </a:lnTo>
                <a:cubicBezTo>
                  <a:pt x="117192" y="209968"/>
                  <a:pt x="118037" y="212128"/>
                  <a:pt x="119727" y="213818"/>
                </a:cubicBezTo>
                <a:cubicBezTo>
                  <a:pt x="121417" y="215508"/>
                  <a:pt x="123578" y="216354"/>
                  <a:pt x="126206" y="216354"/>
                </a:cubicBezTo>
                <a:cubicBezTo>
                  <a:pt x="128836" y="216354"/>
                  <a:pt x="130996" y="215508"/>
                  <a:pt x="132686" y="213818"/>
                </a:cubicBezTo>
                <a:cubicBezTo>
                  <a:pt x="134376" y="212128"/>
                  <a:pt x="135221" y="209968"/>
                  <a:pt x="135221" y="207339"/>
                </a:cubicBezTo>
                <a:lnTo>
                  <a:pt x="135221" y="81133"/>
                </a:lnTo>
                <a:cubicBezTo>
                  <a:pt x="135221" y="78503"/>
                  <a:pt x="134376" y="76343"/>
                  <a:pt x="132686" y="74653"/>
                </a:cubicBezTo>
                <a:cubicBezTo>
                  <a:pt x="130996" y="72963"/>
                  <a:pt x="128836" y="72118"/>
                  <a:pt x="126206" y="72118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410"/>
          <p:cNvSpPr/>
          <p:nvPr/>
        </p:nvSpPr>
        <p:spPr>
          <a:xfrm>
            <a:off x="7636338" y="3318036"/>
            <a:ext cx="515376" cy="516431"/>
          </a:xfrm>
          <a:custGeom>
            <a:avLst/>
            <a:gdLst>
              <a:gd name="connsiteX0" fmla="*/ 84231 w 462284"/>
              <a:gd name="connsiteY0" fmla="*/ 360589 h 462850"/>
              <a:gd name="connsiteX1" fmla="*/ 71553 w 462284"/>
              <a:gd name="connsiteY1" fmla="*/ 365942 h 462850"/>
              <a:gd name="connsiteX2" fmla="*/ 66201 w 462284"/>
              <a:gd name="connsiteY2" fmla="*/ 378619 h 462850"/>
              <a:gd name="connsiteX3" fmla="*/ 71553 w 462284"/>
              <a:gd name="connsiteY3" fmla="*/ 391296 h 462850"/>
              <a:gd name="connsiteX4" fmla="*/ 84231 w 462284"/>
              <a:gd name="connsiteY4" fmla="*/ 396648 h 462850"/>
              <a:gd name="connsiteX5" fmla="*/ 96908 w 462284"/>
              <a:gd name="connsiteY5" fmla="*/ 391296 h 462850"/>
              <a:gd name="connsiteX6" fmla="*/ 102260 w 462284"/>
              <a:gd name="connsiteY6" fmla="*/ 378619 h 462850"/>
              <a:gd name="connsiteX7" fmla="*/ 96908 w 462284"/>
              <a:gd name="connsiteY7" fmla="*/ 365942 h 462850"/>
              <a:gd name="connsiteX8" fmla="*/ 84231 w 462284"/>
              <a:gd name="connsiteY8" fmla="*/ 360589 h 462850"/>
              <a:gd name="connsiteX9" fmla="*/ 202549 w 462284"/>
              <a:gd name="connsiteY9" fmla="*/ 179168 h 462850"/>
              <a:gd name="connsiteX10" fmla="*/ 234805 w 462284"/>
              <a:gd name="connsiteY10" fmla="*/ 228045 h 462850"/>
              <a:gd name="connsiteX11" fmla="*/ 283681 w 462284"/>
              <a:gd name="connsiteY11" fmla="*/ 260300 h 462850"/>
              <a:gd name="connsiteX12" fmla="*/ 91555 w 462284"/>
              <a:gd name="connsiteY12" fmla="*/ 452427 h 462850"/>
              <a:gd name="connsiteX13" fmla="*/ 66201 w 462284"/>
              <a:gd name="connsiteY13" fmla="*/ 462850 h 462850"/>
              <a:gd name="connsiteX14" fmla="*/ 40566 w 462284"/>
              <a:gd name="connsiteY14" fmla="*/ 452427 h 462850"/>
              <a:gd name="connsiteX15" fmla="*/ 10705 w 462284"/>
              <a:gd name="connsiteY15" fmla="*/ 422002 h 462850"/>
              <a:gd name="connsiteX16" fmla="*/ 0 w 462284"/>
              <a:gd name="connsiteY16" fmla="*/ 396648 h 462850"/>
              <a:gd name="connsiteX17" fmla="*/ 10705 w 462284"/>
              <a:gd name="connsiteY17" fmla="*/ 371013 h 462850"/>
              <a:gd name="connsiteX18" fmla="*/ 336642 w 462284"/>
              <a:gd name="connsiteY18" fmla="*/ 0 h 462850"/>
              <a:gd name="connsiteX19" fmla="*/ 370870 w 462284"/>
              <a:gd name="connsiteY19" fmla="*/ 4648 h 462850"/>
              <a:gd name="connsiteX20" fmla="*/ 401153 w 462284"/>
              <a:gd name="connsiteY20" fmla="*/ 17748 h 462850"/>
              <a:gd name="connsiteX21" fmla="*/ 405661 w 462284"/>
              <a:gd name="connsiteY21" fmla="*/ 25636 h 462850"/>
              <a:gd name="connsiteX22" fmla="*/ 401153 w 462284"/>
              <a:gd name="connsiteY22" fmla="*/ 33524 h 462850"/>
              <a:gd name="connsiteX23" fmla="*/ 318613 w 462284"/>
              <a:gd name="connsiteY23" fmla="*/ 81133 h 462850"/>
              <a:gd name="connsiteX24" fmla="*/ 318613 w 462284"/>
              <a:gd name="connsiteY24" fmla="*/ 144236 h 462850"/>
              <a:gd name="connsiteX25" fmla="*/ 372983 w 462284"/>
              <a:gd name="connsiteY25" fmla="*/ 174379 h 462850"/>
              <a:gd name="connsiteX26" fmla="*/ 395237 w 462284"/>
              <a:gd name="connsiteY26" fmla="*/ 160716 h 462850"/>
              <a:gd name="connsiteX27" fmla="*/ 433409 w 462284"/>
              <a:gd name="connsiteY27" fmla="*/ 137897 h 462850"/>
              <a:gd name="connsiteX28" fmla="*/ 453270 w 462284"/>
              <a:gd name="connsiteY28" fmla="*/ 127896 h 462850"/>
              <a:gd name="connsiteX29" fmla="*/ 459890 w 462284"/>
              <a:gd name="connsiteY29" fmla="*/ 130714 h 462850"/>
              <a:gd name="connsiteX30" fmla="*/ 462284 w 462284"/>
              <a:gd name="connsiteY30" fmla="*/ 137756 h 462850"/>
              <a:gd name="connsiteX31" fmla="*/ 455806 w 462284"/>
              <a:gd name="connsiteY31" fmla="*/ 167618 h 462850"/>
              <a:gd name="connsiteX32" fmla="*/ 409464 w 462284"/>
              <a:gd name="connsiteY32" fmla="*/ 228890 h 462850"/>
              <a:gd name="connsiteX33" fmla="*/ 336642 w 462284"/>
              <a:gd name="connsiteY33" fmla="*/ 252412 h 462850"/>
              <a:gd name="connsiteX34" fmla="*/ 247481 w 462284"/>
              <a:gd name="connsiteY34" fmla="*/ 215368 h 462850"/>
              <a:gd name="connsiteX35" fmla="*/ 210436 w 462284"/>
              <a:gd name="connsiteY35" fmla="*/ 126206 h 462850"/>
              <a:gd name="connsiteX36" fmla="*/ 247481 w 462284"/>
              <a:gd name="connsiteY36" fmla="*/ 37045 h 462850"/>
              <a:gd name="connsiteX37" fmla="*/ 336642 w 462284"/>
              <a:gd name="connsiteY37" fmla="*/ 0 h 46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62284" h="462850">
                <a:moveTo>
                  <a:pt x="84231" y="360589"/>
                </a:moveTo>
                <a:cubicBezTo>
                  <a:pt x="79348" y="360589"/>
                  <a:pt x="75122" y="362373"/>
                  <a:pt x="71553" y="365942"/>
                </a:cubicBezTo>
                <a:cubicBezTo>
                  <a:pt x="67986" y="369510"/>
                  <a:pt x="66201" y="373736"/>
                  <a:pt x="66201" y="378619"/>
                </a:cubicBezTo>
                <a:cubicBezTo>
                  <a:pt x="66201" y="383502"/>
                  <a:pt x="67986" y="387727"/>
                  <a:pt x="71553" y="391296"/>
                </a:cubicBezTo>
                <a:cubicBezTo>
                  <a:pt x="75122" y="394864"/>
                  <a:pt x="79348" y="396648"/>
                  <a:pt x="84231" y="396648"/>
                </a:cubicBezTo>
                <a:cubicBezTo>
                  <a:pt x="89114" y="396648"/>
                  <a:pt x="93340" y="394864"/>
                  <a:pt x="96908" y="391296"/>
                </a:cubicBezTo>
                <a:cubicBezTo>
                  <a:pt x="100476" y="387727"/>
                  <a:pt x="102260" y="383502"/>
                  <a:pt x="102260" y="378619"/>
                </a:cubicBezTo>
                <a:cubicBezTo>
                  <a:pt x="102260" y="373736"/>
                  <a:pt x="100476" y="369510"/>
                  <a:pt x="96908" y="365942"/>
                </a:cubicBezTo>
                <a:cubicBezTo>
                  <a:pt x="93340" y="362373"/>
                  <a:pt x="89114" y="360589"/>
                  <a:pt x="84231" y="360589"/>
                </a:cubicBezTo>
                <a:close/>
                <a:moveTo>
                  <a:pt x="202549" y="179168"/>
                </a:moveTo>
                <a:cubicBezTo>
                  <a:pt x="209873" y="197573"/>
                  <a:pt x="220626" y="213865"/>
                  <a:pt x="234805" y="228045"/>
                </a:cubicBezTo>
                <a:cubicBezTo>
                  <a:pt x="248984" y="242224"/>
                  <a:pt x="265277" y="252976"/>
                  <a:pt x="283681" y="260300"/>
                </a:cubicBezTo>
                <a:lnTo>
                  <a:pt x="91555" y="452427"/>
                </a:lnTo>
                <a:cubicBezTo>
                  <a:pt x="84607" y="459376"/>
                  <a:pt x="76156" y="462850"/>
                  <a:pt x="66201" y="462850"/>
                </a:cubicBezTo>
                <a:cubicBezTo>
                  <a:pt x="56436" y="462850"/>
                  <a:pt x="47890" y="459376"/>
                  <a:pt x="40566" y="452427"/>
                </a:cubicBezTo>
                <a:lnTo>
                  <a:pt x="10705" y="422002"/>
                </a:lnTo>
                <a:cubicBezTo>
                  <a:pt x="3568" y="415241"/>
                  <a:pt x="0" y="406790"/>
                  <a:pt x="0" y="396648"/>
                </a:cubicBezTo>
                <a:cubicBezTo>
                  <a:pt x="0" y="386694"/>
                  <a:pt x="3568" y="378149"/>
                  <a:pt x="10705" y="371013"/>
                </a:cubicBezTo>
                <a:close/>
                <a:moveTo>
                  <a:pt x="336642" y="0"/>
                </a:moveTo>
                <a:cubicBezTo>
                  <a:pt x="347536" y="0"/>
                  <a:pt x="358944" y="1549"/>
                  <a:pt x="370870" y="4648"/>
                </a:cubicBezTo>
                <a:cubicBezTo>
                  <a:pt x="382796" y="7747"/>
                  <a:pt x="392891" y="12114"/>
                  <a:pt x="401153" y="17748"/>
                </a:cubicBezTo>
                <a:cubicBezTo>
                  <a:pt x="404159" y="19814"/>
                  <a:pt x="405661" y="22443"/>
                  <a:pt x="405661" y="25636"/>
                </a:cubicBezTo>
                <a:cubicBezTo>
                  <a:pt x="405661" y="28828"/>
                  <a:pt x="404159" y="31458"/>
                  <a:pt x="401153" y="33524"/>
                </a:cubicBezTo>
                <a:lnTo>
                  <a:pt x="318613" y="81133"/>
                </a:lnTo>
                <a:lnTo>
                  <a:pt x="318613" y="144236"/>
                </a:lnTo>
                <a:lnTo>
                  <a:pt x="372983" y="174379"/>
                </a:lnTo>
                <a:cubicBezTo>
                  <a:pt x="373922" y="173815"/>
                  <a:pt x="381341" y="169261"/>
                  <a:pt x="395237" y="160716"/>
                </a:cubicBezTo>
                <a:cubicBezTo>
                  <a:pt x="409137" y="152171"/>
                  <a:pt x="421859" y="144564"/>
                  <a:pt x="433409" y="137897"/>
                </a:cubicBezTo>
                <a:cubicBezTo>
                  <a:pt x="444960" y="131230"/>
                  <a:pt x="451580" y="127896"/>
                  <a:pt x="453270" y="127896"/>
                </a:cubicBezTo>
                <a:cubicBezTo>
                  <a:pt x="456087" y="127896"/>
                  <a:pt x="458295" y="128835"/>
                  <a:pt x="459890" y="130714"/>
                </a:cubicBezTo>
                <a:cubicBezTo>
                  <a:pt x="461487" y="132592"/>
                  <a:pt x="462284" y="134939"/>
                  <a:pt x="462284" y="137756"/>
                </a:cubicBezTo>
                <a:cubicBezTo>
                  <a:pt x="462284" y="145081"/>
                  <a:pt x="460126" y="155035"/>
                  <a:pt x="455806" y="167618"/>
                </a:cubicBezTo>
                <a:cubicBezTo>
                  <a:pt x="446980" y="192784"/>
                  <a:pt x="431533" y="213208"/>
                  <a:pt x="409464" y="228890"/>
                </a:cubicBezTo>
                <a:cubicBezTo>
                  <a:pt x="387397" y="244572"/>
                  <a:pt x="363123" y="252412"/>
                  <a:pt x="336642" y="252412"/>
                </a:cubicBezTo>
                <a:cubicBezTo>
                  <a:pt x="301898" y="252412"/>
                  <a:pt x="272177" y="240064"/>
                  <a:pt x="247481" y="215368"/>
                </a:cubicBezTo>
                <a:cubicBezTo>
                  <a:pt x="222785" y="190671"/>
                  <a:pt x="210436" y="160951"/>
                  <a:pt x="210436" y="126206"/>
                </a:cubicBezTo>
                <a:cubicBezTo>
                  <a:pt x="210436" y="91462"/>
                  <a:pt x="222785" y="61741"/>
                  <a:pt x="247481" y="37045"/>
                </a:cubicBezTo>
                <a:cubicBezTo>
                  <a:pt x="272177" y="12348"/>
                  <a:pt x="301898" y="0"/>
                  <a:pt x="33664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461"/>
          <p:cNvSpPr/>
          <p:nvPr/>
        </p:nvSpPr>
        <p:spPr>
          <a:xfrm>
            <a:off x="6841762" y="4844034"/>
            <a:ext cx="522603" cy="502917"/>
          </a:xfrm>
          <a:custGeom>
            <a:avLst/>
            <a:gdLst>
              <a:gd name="connsiteX0" fmla="*/ 234383 w 468766"/>
              <a:gd name="connsiteY0" fmla="*/ 212128 h 450737"/>
              <a:gd name="connsiteX1" fmla="*/ 252413 w 468766"/>
              <a:gd name="connsiteY1" fmla="*/ 215227 h 450737"/>
              <a:gd name="connsiteX2" fmla="*/ 252413 w 468766"/>
              <a:gd name="connsiteY2" fmla="*/ 378619 h 450737"/>
              <a:gd name="connsiteX3" fmla="*/ 231002 w 468766"/>
              <a:gd name="connsiteY3" fmla="*/ 429327 h 450737"/>
              <a:gd name="connsiteX4" fmla="*/ 180294 w 468766"/>
              <a:gd name="connsiteY4" fmla="*/ 450737 h 450737"/>
              <a:gd name="connsiteX5" fmla="*/ 129587 w 468766"/>
              <a:gd name="connsiteY5" fmla="*/ 429327 h 450737"/>
              <a:gd name="connsiteX6" fmla="*/ 108177 w 468766"/>
              <a:gd name="connsiteY6" fmla="*/ 378619 h 450737"/>
              <a:gd name="connsiteX7" fmla="*/ 113529 w 468766"/>
              <a:gd name="connsiteY7" fmla="*/ 365942 h 450737"/>
              <a:gd name="connsiteX8" fmla="*/ 126206 w 468766"/>
              <a:gd name="connsiteY8" fmla="*/ 360590 h 450737"/>
              <a:gd name="connsiteX9" fmla="*/ 138883 w 468766"/>
              <a:gd name="connsiteY9" fmla="*/ 365942 h 450737"/>
              <a:gd name="connsiteX10" fmla="*/ 144235 w 468766"/>
              <a:gd name="connsiteY10" fmla="*/ 378619 h 450737"/>
              <a:gd name="connsiteX11" fmla="*/ 155223 w 468766"/>
              <a:gd name="connsiteY11" fmla="*/ 403691 h 450737"/>
              <a:gd name="connsiteX12" fmla="*/ 180294 w 468766"/>
              <a:gd name="connsiteY12" fmla="*/ 414678 h 450737"/>
              <a:gd name="connsiteX13" fmla="*/ 205367 w 468766"/>
              <a:gd name="connsiteY13" fmla="*/ 403691 h 450737"/>
              <a:gd name="connsiteX14" fmla="*/ 216354 w 468766"/>
              <a:gd name="connsiteY14" fmla="*/ 378619 h 450737"/>
              <a:gd name="connsiteX15" fmla="*/ 216354 w 468766"/>
              <a:gd name="connsiteY15" fmla="*/ 215227 h 450737"/>
              <a:gd name="connsiteX16" fmla="*/ 234383 w 468766"/>
              <a:gd name="connsiteY16" fmla="*/ 212128 h 450737"/>
              <a:gd name="connsiteX17" fmla="*/ 234383 w 468766"/>
              <a:gd name="connsiteY17" fmla="*/ 54088 h 450737"/>
              <a:gd name="connsiteX18" fmla="*/ 311712 w 468766"/>
              <a:gd name="connsiteY18" fmla="*/ 65356 h 450737"/>
              <a:gd name="connsiteX19" fmla="*/ 381154 w 468766"/>
              <a:gd name="connsiteY19" fmla="*/ 97330 h 450737"/>
              <a:gd name="connsiteX20" fmla="*/ 435947 w 468766"/>
              <a:gd name="connsiteY20" fmla="*/ 150010 h 450737"/>
              <a:gd name="connsiteX21" fmla="*/ 468484 w 468766"/>
              <a:gd name="connsiteY21" fmla="*/ 220860 h 450737"/>
              <a:gd name="connsiteX22" fmla="*/ 468766 w 468766"/>
              <a:gd name="connsiteY22" fmla="*/ 222832 h 450737"/>
              <a:gd name="connsiteX23" fmla="*/ 466090 w 468766"/>
              <a:gd name="connsiteY23" fmla="*/ 229171 h 450737"/>
              <a:gd name="connsiteX24" fmla="*/ 459751 w 468766"/>
              <a:gd name="connsiteY24" fmla="*/ 231847 h 450737"/>
              <a:gd name="connsiteX25" fmla="*/ 453272 w 468766"/>
              <a:gd name="connsiteY25" fmla="*/ 229030 h 450737"/>
              <a:gd name="connsiteX26" fmla="*/ 427073 w 468766"/>
              <a:gd name="connsiteY26" fmla="*/ 209592 h 450737"/>
              <a:gd name="connsiteX27" fmla="*/ 398338 w 468766"/>
              <a:gd name="connsiteY27" fmla="*/ 203113 h 450737"/>
              <a:gd name="connsiteX28" fmla="*/ 362280 w 468766"/>
              <a:gd name="connsiteY28" fmla="*/ 213536 h 450737"/>
              <a:gd name="connsiteX29" fmla="*/ 333263 w 468766"/>
              <a:gd name="connsiteY29" fmla="*/ 240862 h 450737"/>
              <a:gd name="connsiteX30" fmla="*/ 328333 w 468766"/>
              <a:gd name="connsiteY30" fmla="*/ 248750 h 450737"/>
              <a:gd name="connsiteX31" fmla="*/ 324248 w 468766"/>
              <a:gd name="connsiteY31" fmla="*/ 255511 h 450737"/>
              <a:gd name="connsiteX32" fmla="*/ 316360 w 468766"/>
              <a:gd name="connsiteY32" fmla="*/ 260300 h 450737"/>
              <a:gd name="connsiteX33" fmla="*/ 308191 w 468766"/>
              <a:gd name="connsiteY33" fmla="*/ 255511 h 450737"/>
              <a:gd name="connsiteX34" fmla="*/ 304106 w 468766"/>
              <a:gd name="connsiteY34" fmla="*/ 248750 h 450737"/>
              <a:gd name="connsiteX35" fmla="*/ 299177 w 468766"/>
              <a:gd name="connsiteY35" fmla="*/ 240862 h 450737"/>
              <a:gd name="connsiteX36" fmla="*/ 270301 w 468766"/>
              <a:gd name="connsiteY36" fmla="*/ 213536 h 450737"/>
              <a:gd name="connsiteX37" fmla="*/ 234383 w 468766"/>
              <a:gd name="connsiteY37" fmla="*/ 203113 h 450737"/>
              <a:gd name="connsiteX38" fmla="*/ 198465 w 468766"/>
              <a:gd name="connsiteY38" fmla="*/ 213536 h 450737"/>
              <a:gd name="connsiteX39" fmla="*/ 169590 w 468766"/>
              <a:gd name="connsiteY39" fmla="*/ 240862 h 450737"/>
              <a:gd name="connsiteX40" fmla="*/ 164660 w 468766"/>
              <a:gd name="connsiteY40" fmla="*/ 248750 h 450737"/>
              <a:gd name="connsiteX41" fmla="*/ 160575 w 468766"/>
              <a:gd name="connsiteY41" fmla="*/ 255511 h 450737"/>
              <a:gd name="connsiteX42" fmla="*/ 152405 w 468766"/>
              <a:gd name="connsiteY42" fmla="*/ 260300 h 450737"/>
              <a:gd name="connsiteX43" fmla="*/ 144517 w 468766"/>
              <a:gd name="connsiteY43" fmla="*/ 255511 h 450737"/>
              <a:gd name="connsiteX44" fmla="*/ 140433 w 468766"/>
              <a:gd name="connsiteY44" fmla="*/ 248750 h 450737"/>
              <a:gd name="connsiteX45" fmla="*/ 135503 w 468766"/>
              <a:gd name="connsiteY45" fmla="*/ 240862 h 450737"/>
              <a:gd name="connsiteX46" fmla="*/ 106487 w 468766"/>
              <a:gd name="connsiteY46" fmla="*/ 213536 h 450737"/>
              <a:gd name="connsiteX47" fmla="*/ 70428 w 468766"/>
              <a:gd name="connsiteY47" fmla="*/ 203113 h 450737"/>
              <a:gd name="connsiteX48" fmla="*/ 41693 w 468766"/>
              <a:gd name="connsiteY48" fmla="*/ 209592 h 450737"/>
              <a:gd name="connsiteX49" fmla="*/ 15494 w 468766"/>
              <a:gd name="connsiteY49" fmla="*/ 229030 h 450737"/>
              <a:gd name="connsiteX50" fmla="*/ 9015 w 468766"/>
              <a:gd name="connsiteY50" fmla="*/ 231847 h 450737"/>
              <a:gd name="connsiteX51" fmla="*/ 2676 w 468766"/>
              <a:gd name="connsiteY51" fmla="*/ 229171 h 450737"/>
              <a:gd name="connsiteX52" fmla="*/ 0 w 468766"/>
              <a:gd name="connsiteY52" fmla="*/ 222832 h 450737"/>
              <a:gd name="connsiteX53" fmla="*/ 281 w 468766"/>
              <a:gd name="connsiteY53" fmla="*/ 220860 h 450737"/>
              <a:gd name="connsiteX54" fmla="*/ 48877 w 468766"/>
              <a:gd name="connsiteY54" fmla="*/ 130854 h 450737"/>
              <a:gd name="connsiteX55" fmla="*/ 132826 w 468766"/>
              <a:gd name="connsiteY55" fmla="*/ 73244 h 450737"/>
              <a:gd name="connsiteX56" fmla="*/ 234383 w 468766"/>
              <a:gd name="connsiteY56" fmla="*/ 54088 h 450737"/>
              <a:gd name="connsiteX57" fmla="*/ 234384 w 468766"/>
              <a:gd name="connsiteY57" fmla="*/ 0 h 450737"/>
              <a:gd name="connsiteX58" fmla="*/ 247061 w 468766"/>
              <a:gd name="connsiteY58" fmla="*/ 5353 h 450737"/>
              <a:gd name="connsiteX59" fmla="*/ 252414 w 468766"/>
              <a:gd name="connsiteY59" fmla="*/ 18030 h 450737"/>
              <a:gd name="connsiteX60" fmla="*/ 252414 w 468766"/>
              <a:gd name="connsiteY60" fmla="*/ 45637 h 450737"/>
              <a:gd name="connsiteX61" fmla="*/ 234384 w 468766"/>
              <a:gd name="connsiteY61" fmla="*/ 45074 h 450737"/>
              <a:gd name="connsiteX62" fmla="*/ 216355 w 468766"/>
              <a:gd name="connsiteY62" fmla="*/ 45637 h 450737"/>
              <a:gd name="connsiteX63" fmla="*/ 216355 w 468766"/>
              <a:gd name="connsiteY63" fmla="*/ 18030 h 450737"/>
              <a:gd name="connsiteX64" fmla="*/ 221707 w 468766"/>
              <a:gd name="connsiteY64" fmla="*/ 5353 h 450737"/>
              <a:gd name="connsiteX65" fmla="*/ 234384 w 468766"/>
              <a:gd name="connsiteY65" fmla="*/ 0 h 45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68766" h="450737">
                <a:moveTo>
                  <a:pt x="234383" y="212128"/>
                </a:moveTo>
                <a:cubicBezTo>
                  <a:pt x="240205" y="212128"/>
                  <a:pt x="246215" y="213161"/>
                  <a:pt x="252413" y="215227"/>
                </a:cubicBezTo>
                <a:lnTo>
                  <a:pt x="252413" y="378619"/>
                </a:lnTo>
                <a:cubicBezTo>
                  <a:pt x="252413" y="398151"/>
                  <a:pt x="245276" y="415054"/>
                  <a:pt x="231002" y="429327"/>
                </a:cubicBezTo>
                <a:cubicBezTo>
                  <a:pt x="216729" y="443600"/>
                  <a:pt x="199827" y="450737"/>
                  <a:pt x="180294" y="450737"/>
                </a:cubicBezTo>
                <a:cubicBezTo>
                  <a:pt x="160763" y="450737"/>
                  <a:pt x="143860" y="443600"/>
                  <a:pt x="129587" y="429327"/>
                </a:cubicBezTo>
                <a:cubicBezTo>
                  <a:pt x="115313" y="415054"/>
                  <a:pt x="108177" y="398151"/>
                  <a:pt x="108177" y="378619"/>
                </a:cubicBezTo>
                <a:cubicBezTo>
                  <a:pt x="108177" y="373736"/>
                  <a:pt x="109961" y="369510"/>
                  <a:pt x="113529" y="365942"/>
                </a:cubicBezTo>
                <a:cubicBezTo>
                  <a:pt x="117098" y="362374"/>
                  <a:pt x="121323" y="360590"/>
                  <a:pt x="126206" y="360590"/>
                </a:cubicBezTo>
                <a:cubicBezTo>
                  <a:pt x="131089" y="360590"/>
                  <a:pt x="135315" y="362374"/>
                  <a:pt x="138883" y="365942"/>
                </a:cubicBezTo>
                <a:cubicBezTo>
                  <a:pt x="142452" y="369510"/>
                  <a:pt x="144235" y="373736"/>
                  <a:pt x="144235" y="378619"/>
                </a:cubicBezTo>
                <a:cubicBezTo>
                  <a:pt x="144235" y="388010"/>
                  <a:pt x="147898" y="396367"/>
                  <a:pt x="155223" y="403691"/>
                </a:cubicBezTo>
                <a:cubicBezTo>
                  <a:pt x="162546" y="411016"/>
                  <a:pt x="170905" y="414678"/>
                  <a:pt x="180294" y="414678"/>
                </a:cubicBezTo>
                <a:cubicBezTo>
                  <a:pt x="189685" y="414678"/>
                  <a:pt x="198042" y="411016"/>
                  <a:pt x="205367" y="403691"/>
                </a:cubicBezTo>
                <a:cubicBezTo>
                  <a:pt x="212691" y="396367"/>
                  <a:pt x="216354" y="388010"/>
                  <a:pt x="216354" y="378619"/>
                </a:cubicBezTo>
                <a:lnTo>
                  <a:pt x="216354" y="215227"/>
                </a:lnTo>
                <a:cubicBezTo>
                  <a:pt x="222551" y="213161"/>
                  <a:pt x="228561" y="212128"/>
                  <a:pt x="234383" y="212128"/>
                </a:cubicBezTo>
                <a:close/>
                <a:moveTo>
                  <a:pt x="234383" y="54088"/>
                </a:moveTo>
                <a:cubicBezTo>
                  <a:pt x="260676" y="54088"/>
                  <a:pt x="286452" y="57844"/>
                  <a:pt x="311712" y="65356"/>
                </a:cubicBezTo>
                <a:cubicBezTo>
                  <a:pt x="336973" y="72869"/>
                  <a:pt x="360120" y="83527"/>
                  <a:pt x="381154" y="97330"/>
                </a:cubicBezTo>
                <a:cubicBezTo>
                  <a:pt x="402189" y="111134"/>
                  <a:pt x="420453" y="128694"/>
                  <a:pt x="435947" y="150010"/>
                </a:cubicBezTo>
                <a:cubicBezTo>
                  <a:pt x="451440" y="171326"/>
                  <a:pt x="462286" y="194943"/>
                  <a:pt x="468484" y="220860"/>
                </a:cubicBezTo>
                <a:cubicBezTo>
                  <a:pt x="468673" y="221236"/>
                  <a:pt x="468766" y="221893"/>
                  <a:pt x="468766" y="222832"/>
                </a:cubicBezTo>
                <a:cubicBezTo>
                  <a:pt x="468766" y="225274"/>
                  <a:pt x="467874" y="227387"/>
                  <a:pt x="466090" y="229171"/>
                </a:cubicBezTo>
                <a:cubicBezTo>
                  <a:pt x="464306" y="230955"/>
                  <a:pt x="462193" y="231847"/>
                  <a:pt x="459751" y="231847"/>
                </a:cubicBezTo>
                <a:cubicBezTo>
                  <a:pt x="457685" y="231847"/>
                  <a:pt x="455526" y="230908"/>
                  <a:pt x="453272" y="229030"/>
                </a:cubicBezTo>
                <a:cubicBezTo>
                  <a:pt x="444069" y="220391"/>
                  <a:pt x="435336" y="213912"/>
                  <a:pt x="427073" y="209592"/>
                </a:cubicBezTo>
                <a:cubicBezTo>
                  <a:pt x="418810" y="205272"/>
                  <a:pt x="409231" y="203113"/>
                  <a:pt x="398338" y="203113"/>
                </a:cubicBezTo>
                <a:cubicBezTo>
                  <a:pt x="385568" y="203113"/>
                  <a:pt x="373548" y="206587"/>
                  <a:pt x="362280" y="213536"/>
                </a:cubicBezTo>
                <a:cubicBezTo>
                  <a:pt x="351011" y="220485"/>
                  <a:pt x="341339" y="229594"/>
                  <a:pt x="333263" y="240862"/>
                </a:cubicBezTo>
                <a:cubicBezTo>
                  <a:pt x="331949" y="242740"/>
                  <a:pt x="330305" y="245369"/>
                  <a:pt x="328333" y="248750"/>
                </a:cubicBezTo>
                <a:cubicBezTo>
                  <a:pt x="326361" y="252130"/>
                  <a:pt x="325000" y="254384"/>
                  <a:pt x="324248" y="255511"/>
                </a:cubicBezTo>
                <a:cubicBezTo>
                  <a:pt x="322183" y="258703"/>
                  <a:pt x="319554" y="260300"/>
                  <a:pt x="316360" y="260300"/>
                </a:cubicBezTo>
                <a:cubicBezTo>
                  <a:pt x="312980" y="260300"/>
                  <a:pt x="310257" y="258703"/>
                  <a:pt x="308191" y="255511"/>
                </a:cubicBezTo>
                <a:cubicBezTo>
                  <a:pt x="307440" y="254384"/>
                  <a:pt x="306078" y="252130"/>
                  <a:pt x="304106" y="248750"/>
                </a:cubicBezTo>
                <a:cubicBezTo>
                  <a:pt x="302134" y="245369"/>
                  <a:pt x="300492" y="242740"/>
                  <a:pt x="299177" y="240862"/>
                </a:cubicBezTo>
                <a:cubicBezTo>
                  <a:pt x="291101" y="229594"/>
                  <a:pt x="281476" y="220485"/>
                  <a:pt x="270301" y="213536"/>
                </a:cubicBezTo>
                <a:cubicBezTo>
                  <a:pt x="259127" y="206587"/>
                  <a:pt x="247154" y="203113"/>
                  <a:pt x="234383" y="203113"/>
                </a:cubicBezTo>
                <a:cubicBezTo>
                  <a:pt x="221613" y="203113"/>
                  <a:pt x="209640" y="206587"/>
                  <a:pt x="198465" y="213536"/>
                </a:cubicBezTo>
                <a:cubicBezTo>
                  <a:pt x="187290" y="220485"/>
                  <a:pt x="177665" y="229594"/>
                  <a:pt x="169590" y="240862"/>
                </a:cubicBezTo>
                <a:cubicBezTo>
                  <a:pt x="168275" y="242740"/>
                  <a:pt x="166632" y="245369"/>
                  <a:pt x="164660" y="248750"/>
                </a:cubicBezTo>
                <a:cubicBezTo>
                  <a:pt x="162688" y="252130"/>
                  <a:pt x="161326" y="254384"/>
                  <a:pt x="160575" y="255511"/>
                </a:cubicBezTo>
                <a:cubicBezTo>
                  <a:pt x="158510" y="258703"/>
                  <a:pt x="155786" y="260300"/>
                  <a:pt x="152405" y="260300"/>
                </a:cubicBezTo>
                <a:cubicBezTo>
                  <a:pt x="149213" y="260300"/>
                  <a:pt x="146584" y="258703"/>
                  <a:pt x="144517" y="255511"/>
                </a:cubicBezTo>
                <a:cubicBezTo>
                  <a:pt x="143766" y="254384"/>
                  <a:pt x="142405" y="252130"/>
                  <a:pt x="140433" y="248750"/>
                </a:cubicBezTo>
                <a:cubicBezTo>
                  <a:pt x="138461" y="245369"/>
                  <a:pt x="136818" y="242740"/>
                  <a:pt x="135503" y="240862"/>
                </a:cubicBezTo>
                <a:cubicBezTo>
                  <a:pt x="127427" y="229594"/>
                  <a:pt x="117755" y="220485"/>
                  <a:pt x="106487" y="213536"/>
                </a:cubicBezTo>
                <a:cubicBezTo>
                  <a:pt x="95218" y="206587"/>
                  <a:pt x="83198" y="203113"/>
                  <a:pt x="70428" y="203113"/>
                </a:cubicBezTo>
                <a:cubicBezTo>
                  <a:pt x="59535" y="203113"/>
                  <a:pt x="49957" y="205272"/>
                  <a:pt x="41693" y="209592"/>
                </a:cubicBezTo>
                <a:cubicBezTo>
                  <a:pt x="33430" y="213912"/>
                  <a:pt x="24697" y="220391"/>
                  <a:pt x="15494" y="229030"/>
                </a:cubicBezTo>
                <a:cubicBezTo>
                  <a:pt x="13240" y="230908"/>
                  <a:pt x="11081" y="231847"/>
                  <a:pt x="9015" y="231847"/>
                </a:cubicBezTo>
                <a:cubicBezTo>
                  <a:pt x="6573" y="231847"/>
                  <a:pt x="4460" y="230955"/>
                  <a:pt x="2676" y="229171"/>
                </a:cubicBezTo>
                <a:cubicBezTo>
                  <a:pt x="892" y="227387"/>
                  <a:pt x="0" y="225274"/>
                  <a:pt x="0" y="222832"/>
                </a:cubicBezTo>
                <a:cubicBezTo>
                  <a:pt x="0" y="221893"/>
                  <a:pt x="94" y="221236"/>
                  <a:pt x="281" y="220860"/>
                </a:cubicBezTo>
                <a:cubicBezTo>
                  <a:pt x="8733" y="186492"/>
                  <a:pt x="24931" y="156490"/>
                  <a:pt x="48877" y="130854"/>
                </a:cubicBezTo>
                <a:cubicBezTo>
                  <a:pt x="72822" y="105218"/>
                  <a:pt x="100805" y="86015"/>
                  <a:pt x="132826" y="73244"/>
                </a:cubicBezTo>
                <a:cubicBezTo>
                  <a:pt x="164848" y="60473"/>
                  <a:pt x="198700" y="54088"/>
                  <a:pt x="234383" y="54088"/>
                </a:cubicBezTo>
                <a:close/>
                <a:moveTo>
                  <a:pt x="234384" y="0"/>
                </a:moveTo>
                <a:cubicBezTo>
                  <a:pt x="239267" y="0"/>
                  <a:pt x="243493" y="1785"/>
                  <a:pt x="247061" y="5353"/>
                </a:cubicBezTo>
                <a:cubicBezTo>
                  <a:pt x="250629" y="8921"/>
                  <a:pt x="252414" y="13147"/>
                  <a:pt x="252414" y="18030"/>
                </a:cubicBezTo>
                <a:lnTo>
                  <a:pt x="252414" y="45637"/>
                </a:lnTo>
                <a:cubicBezTo>
                  <a:pt x="244526" y="45262"/>
                  <a:pt x="238516" y="45074"/>
                  <a:pt x="234384" y="45074"/>
                </a:cubicBezTo>
                <a:cubicBezTo>
                  <a:pt x="230252" y="45074"/>
                  <a:pt x="224243" y="45262"/>
                  <a:pt x="216355" y="45637"/>
                </a:cubicBezTo>
                <a:lnTo>
                  <a:pt x="216355" y="18030"/>
                </a:lnTo>
                <a:cubicBezTo>
                  <a:pt x="216355" y="13147"/>
                  <a:pt x="218139" y="8921"/>
                  <a:pt x="221707" y="5353"/>
                </a:cubicBezTo>
                <a:cubicBezTo>
                  <a:pt x="225276" y="1785"/>
                  <a:pt x="229502" y="0"/>
                  <a:pt x="23438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416712" y="1033747"/>
            <a:ext cx="2937088" cy="1341057"/>
            <a:chOff x="7881041" y="1262648"/>
            <a:chExt cx="2937088" cy="1341057"/>
          </a:xfrm>
        </p:grpSpPr>
        <p:sp>
          <p:nvSpPr>
            <p:cNvPr id="23" name="TextBox 22"/>
            <p:cNvSpPr txBox="1"/>
            <p:nvPr/>
          </p:nvSpPr>
          <p:spPr>
            <a:xfrm>
              <a:off x="7881041" y="1262648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88836" y="1772708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61605" y="2905723"/>
            <a:ext cx="2937088" cy="1341057"/>
            <a:chOff x="7881041" y="1262648"/>
            <a:chExt cx="2937088" cy="1341057"/>
          </a:xfrm>
        </p:grpSpPr>
        <p:sp>
          <p:nvSpPr>
            <p:cNvPr id="26" name="TextBox 25"/>
            <p:cNvSpPr txBox="1"/>
            <p:nvPr/>
          </p:nvSpPr>
          <p:spPr>
            <a:xfrm>
              <a:off x="7881041" y="1262648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88836" y="1772708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16712" y="4777698"/>
            <a:ext cx="2937088" cy="1341057"/>
            <a:chOff x="7881041" y="1262648"/>
            <a:chExt cx="2937088" cy="1341057"/>
          </a:xfrm>
        </p:grpSpPr>
        <p:sp>
          <p:nvSpPr>
            <p:cNvPr id="29" name="TextBox 28"/>
            <p:cNvSpPr txBox="1"/>
            <p:nvPr/>
          </p:nvSpPr>
          <p:spPr>
            <a:xfrm>
              <a:off x="7881041" y="1262648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/>
                <a:t>Lorem Ipsum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88836" y="1772708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72637" y="1033747"/>
            <a:ext cx="2937088" cy="1341057"/>
            <a:chOff x="7881041" y="1262648"/>
            <a:chExt cx="2937088" cy="1341057"/>
          </a:xfrm>
        </p:grpSpPr>
        <p:sp>
          <p:nvSpPr>
            <p:cNvPr id="46" name="TextBox 45"/>
            <p:cNvSpPr txBox="1"/>
            <p:nvPr/>
          </p:nvSpPr>
          <p:spPr>
            <a:xfrm>
              <a:off x="7881041" y="1262648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/>
                <a:t>Lorem Ipsum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88836" y="1772708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2134" y="2905723"/>
            <a:ext cx="2937088" cy="1341057"/>
            <a:chOff x="7881041" y="1262648"/>
            <a:chExt cx="2937088" cy="1341057"/>
          </a:xfrm>
        </p:grpSpPr>
        <p:sp>
          <p:nvSpPr>
            <p:cNvPr id="44" name="TextBox 43"/>
            <p:cNvSpPr txBox="1"/>
            <p:nvPr/>
          </p:nvSpPr>
          <p:spPr>
            <a:xfrm>
              <a:off x="7881041" y="1262648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/>
                <a:t>Lorem Ipsum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88836" y="1772708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72637" y="4777698"/>
            <a:ext cx="2937088" cy="1341057"/>
            <a:chOff x="7881041" y="1262648"/>
            <a:chExt cx="2937088" cy="1341057"/>
          </a:xfrm>
        </p:grpSpPr>
        <p:sp>
          <p:nvSpPr>
            <p:cNvPr id="42" name="TextBox 41"/>
            <p:cNvSpPr txBox="1"/>
            <p:nvPr/>
          </p:nvSpPr>
          <p:spPr>
            <a:xfrm>
              <a:off x="7881041" y="1262648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/>
                <a:t>Lorem Ipsum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88836" y="1772708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65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Infographic Cycle Diagram for PowerPoint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6189845" y="1171736"/>
            <a:ext cx="1827614" cy="1642272"/>
          </a:xfrm>
          <a:custGeom>
            <a:avLst/>
            <a:gdLst>
              <a:gd name="T0" fmla="*/ 4015 w 7789"/>
              <a:gd name="T1" fmla="*/ 7003 h 7004"/>
              <a:gd name="T2" fmla="*/ 3759 w 7789"/>
              <a:gd name="T3" fmla="*/ 6966 h 7004"/>
              <a:gd name="T4" fmla="*/ 3514 w 7789"/>
              <a:gd name="T5" fmla="*/ 6882 h 7004"/>
              <a:gd name="T6" fmla="*/ 3287 w 7789"/>
              <a:gd name="T7" fmla="*/ 6752 h 7004"/>
              <a:gd name="T8" fmla="*/ 3135 w 7789"/>
              <a:gd name="T9" fmla="*/ 6624 h 7004"/>
              <a:gd name="T10" fmla="*/ 2784 w 7789"/>
              <a:gd name="T11" fmla="*/ 6312 h 7004"/>
              <a:gd name="T12" fmla="*/ 2274 w 7789"/>
              <a:gd name="T13" fmla="*/ 5951 h 7004"/>
              <a:gd name="T14" fmla="*/ 1725 w 7789"/>
              <a:gd name="T15" fmla="*/ 5655 h 7004"/>
              <a:gd name="T16" fmla="*/ 1144 w 7789"/>
              <a:gd name="T17" fmla="*/ 5429 h 7004"/>
              <a:gd name="T18" fmla="*/ 940 w 7789"/>
              <a:gd name="T19" fmla="*/ 5368 h 7004"/>
              <a:gd name="T20" fmla="*/ 734 w 7789"/>
              <a:gd name="T21" fmla="*/ 5280 h 7004"/>
              <a:gd name="T22" fmla="*/ 548 w 7789"/>
              <a:gd name="T23" fmla="*/ 5163 h 7004"/>
              <a:gd name="T24" fmla="*/ 384 w 7789"/>
              <a:gd name="T25" fmla="*/ 5017 h 7004"/>
              <a:gd name="T26" fmla="*/ 246 w 7789"/>
              <a:gd name="T27" fmla="*/ 4848 h 7004"/>
              <a:gd name="T28" fmla="*/ 135 w 7789"/>
              <a:gd name="T29" fmla="*/ 4660 h 7004"/>
              <a:gd name="T30" fmla="*/ 57 w 7789"/>
              <a:gd name="T31" fmla="*/ 4456 h 7004"/>
              <a:gd name="T32" fmla="*/ 11 w 7789"/>
              <a:gd name="T33" fmla="*/ 4239 h 7004"/>
              <a:gd name="T34" fmla="*/ 0 w 7789"/>
              <a:gd name="T35" fmla="*/ 4071 h 7004"/>
              <a:gd name="T36" fmla="*/ 3 w 7789"/>
              <a:gd name="T37" fmla="*/ 1289 h 7004"/>
              <a:gd name="T38" fmla="*/ 52 w 7789"/>
              <a:gd name="T39" fmla="*/ 991 h 7004"/>
              <a:gd name="T40" fmla="*/ 165 w 7789"/>
              <a:gd name="T41" fmla="*/ 716 h 7004"/>
              <a:gd name="T42" fmla="*/ 335 w 7789"/>
              <a:gd name="T43" fmla="*/ 470 h 7004"/>
              <a:gd name="T44" fmla="*/ 498 w 7789"/>
              <a:gd name="T45" fmla="*/ 311 h 7004"/>
              <a:gd name="T46" fmla="*/ 686 w 7789"/>
              <a:gd name="T47" fmla="*/ 181 h 7004"/>
              <a:gd name="T48" fmla="*/ 961 w 7789"/>
              <a:gd name="T49" fmla="*/ 61 h 7004"/>
              <a:gd name="T50" fmla="*/ 1253 w 7789"/>
              <a:gd name="T51" fmla="*/ 4 h 7004"/>
              <a:gd name="T52" fmla="*/ 1556 w 7789"/>
              <a:gd name="T53" fmla="*/ 13 h 7004"/>
              <a:gd name="T54" fmla="*/ 1843 w 7789"/>
              <a:gd name="T55" fmla="*/ 69 h 7004"/>
              <a:gd name="T56" fmla="*/ 2678 w 7789"/>
              <a:gd name="T57" fmla="*/ 289 h 7004"/>
              <a:gd name="T58" fmla="*/ 3489 w 7789"/>
              <a:gd name="T59" fmla="*/ 577 h 7004"/>
              <a:gd name="T60" fmla="*/ 4275 w 7789"/>
              <a:gd name="T61" fmla="*/ 931 h 7004"/>
              <a:gd name="T62" fmla="*/ 4846 w 7789"/>
              <a:gd name="T63" fmla="*/ 1241 h 7004"/>
              <a:gd name="T64" fmla="*/ 5387 w 7789"/>
              <a:gd name="T65" fmla="*/ 1577 h 7004"/>
              <a:gd name="T66" fmla="*/ 6070 w 7789"/>
              <a:gd name="T67" fmla="*/ 2075 h 7004"/>
              <a:gd name="T68" fmla="*/ 6712 w 7789"/>
              <a:gd name="T69" fmla="*/ 2625 h 7004"/>
              <a:gd name="T70" fmla="*/ 7309 w 7789"/>
              <a:gd name="T71" fmla="*/ 3229 h 7004"/>
              <a:gd name="T72" fmla="*/ 7499 w 7789"/>
              <a:gd name="T73" fmla="*/ 3446 h 7004"/>
              <a:gd name="T74" fmla="*/ 7658 w 7789"/>
              <a:gd name="T75" fmla="*/ 3702 h 7004"/>
              <a:gd name="T76" fmla="*/ 7755 w 7789"/>
              <a:gd name="T77" fmla="*/ 3984 h 7004"/>
              <a:gd name="T78" fmla="*/ 7789 w 7789"/>
              <a:gd name="T79" fmla="*/ 4281 h 7004"/>
              <a:gd name="T80" fmla="*/ 7770 w 7789"/>
              <a:gd name="T81" fmla="*/ 4508 h 7004"/>
              <a:gd name="T82" fmla="*/ 7714 w 7789"/>
              <a:gd name="T83" fmla="*/ 4731 h 7004"/>
              <a:gd name="T84" fmla="*/ 7587 w 7789"/>
              <a:gd name="T85" fmla="*/ 5002 h 7004"/>
              <a:gd name="T86" fmla="*/ 7403 w 7789"/>
              <a:gd name="T87" fmla="*/ 5237 h 7004"/>
              <a:gd name="T88" fmla="*/ 7171 w 7789"/>
              <a:gd name="T89" fmla="*/ 5429 h 7004"/>
              <a:gd name="T90" fmla="*/ 4765 w 7789"/>
              <a:gd name="T91" fmla="*/ 6820 h 7004"/>
              <a:gd name="T92" fmla="*/ 4643 w 7789"/>
              <a:gd name="T93" fmla="*/ 6883 h 7004"/>
              <a:gd name="T94" fmla="*/ 4473 w 7789"/>
              <a:gd name="T95" fmla="*/ 6946 h 7004"/>
              <a:gd name="T96" fmla="*/ 4299 w 7789"/>
              <a:gd name="T97" fmla="*/ 6986 h 7004"/>
              <a:gd name="T98" fmla="*/ 4123 w 7789"/>
              <a:gd name="T99" fmla="*/ 7003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789" h="7004">
                <a:moveTo>
                  <a:pt x="4080" y="7004"/>
                </a:moveTo>
                <a:lnTo>
                  <a:pt x="4015" y="7003"/>
                </a:lnTo>
                <a:lnTo>
                  <a:pt x="3885" y="6990"/>
                </a:lnTo>
                <a:lnTo>
                  <a:pt x="3759" y="6966"/>
                </a:lnTo>
                <a:lnTo>
                  <a:pt x="3635" y="6931"/>
                </a:lnTo>
                <a:lnTo>
                  <a:pt x="3514" y="6882"/>
                </a:lnTo>
                <a:lnTo>
                  <a:pt x="3398" y="6823"/>
                </a:lnTo>
                <a:lnTo>
                  <a:pt x="3287" y="6752"/>
                </a:lnTo>
                <a:lnTo>
                  <a:pt x="3183" y="6669"/>
                </a:lnTo>
                <a:lnTo>
                  <a:pt x="3135" y="6624"/>
                </a:lnTo>
                <a:lnTo>
                  <a:pt x="3021" y="6516"/>
                </a:lnTo>
                <a:lnTo>
                  <a:pt x="2784" y="6312"/>
                </a:lnTo>
                <a:lnTo>
                  <a:pt x="2534" y="6124"/>
                </a:lnTo>
                <a:lnTo>
                  <a:pt x="2274" y="5951"/>
                </a:lnTo>
                <a:lnTo>
                  <a:pt x="2004" y="5794"/>
                </a:lnTo>
                <a:lnTo>
                  <a:pt x="1725" y="5655"/>
                </a:lnTo>
                <a:lnTo>
                  <a:pt x="1438" y="5533"/>
                </a:lnTo>
                <a:lnTo>
                  <a:pt x="1144" y="5429"/>
                </a:lnTo>
                <a:lnTo>
                  <a:pt x="995" y="5384"/>
                </a:lnTo>
                <a:lnTo>
                  <a:pt x="940" y="5368"/>
                </a:lnTo>
                <a:lnTo>
                  <a:pt x="835" y="5328"/>
                </a:lnTo>
                <a:lnTo>
                  <a:pt x="734" y="5280"/>
                </a:lnTo>
                <a:lnTo>
                  <a:pt x="639" y="5225"/>
                </a:lnTo>
                <a:lnTo>
                  <a:pt x="548" y="5163"/>
                </a:lnTo>
                <a:lnTo>
                  <a:pt x="463" y="5092"/>
                </a:lnTo>
                <a:lnTo>
                  <a:pt x="384" y="5017"/>
                </a:lnTo>
                <a:lnTo>
                  <a:pt x="311" y="4936"/>
                </a:lnTo>
                <a:lnTo>
                  <a:pt x="246" y="4848"/>
                </a:lnTo>
                <a:lnTo>
                  <a:pt x="187" y="4756"/>
                </a:lnTo>
                <a:lnTo>
                  <a:pt x="135" y="4660"/>
                </a:lnTo>
                <a:lnTo>
                  <a:pt x="92" y="4560"/>
                </a:lnTo>
                <a:lnTo>
                  <a:pt x="57" y="4456"/>
                </a:lnTo>
                <a:lnTo>
                  <a:pt x="30" y="4349"/>
                </a:lnTo>
                <a:lnTo>
                  <a:pt x="11" y="4239"/>
                </a:lnTo>
                <a:lnTo>
                  <a:pt x="2" y="4128"/>
                </a:lnTo>
                <a:lnTo>
                  <a:pt x="0" y="4071"/>
                </a:lnTo>
                <a:lnTo>
                  <a:pt x="0" y="1366"/>
                </a:lnTo>
                <a:lnTo>
                  <a:pt x="3" y="1289"/>
                </a:lnTo>
                <a:lnTo>
                  <a:pt x="19" y="1138"/>
                </a:lnTo>
                <a:lnTo>
                  <a:pt x="52" y="991"/>
                </a:lnTo>
                <a:lnTo>
                  <a:pt x="101" y="851"/>
                </a:lnTo>
                <a:lnTo>
                  <a:pt x="165" y="716"/>
                </a:lnTo>
                <a:lnTo>
                  <a:pt x="242" y="588"/>
                </a:lnTo>
                <a:lnTo>
                  <a:pt x="335" y="470"/>
                </a:lnTo>
                <a:lnTo>
                  <a:pt x="441" y="361"/>
                </a:lnTo>
                <a:lnTo>
                  <a:pt x="498" y="311"/>
                </a:lnTo>
                <a:lnTo>
                  <a:pt x="559" y="263"/>
                </a:lnTo>
                <a:lnTo>
                  <a:pt x="686" y="181"/>
                </a:lnTo>
                <a:lnTo>
                  <a:pt x="820" y="113"/>
                </a:lnTo>
                <a:lnTo>
                  <a:pt x="961" y="61"/>
                </a:lnTo>
                <a:lnTo>
                  <a:pt x="1105" y="25"/>
                </a:lnTo>
                <a:lnTo>
                  <a:pt x="1253" y="4"/>
                </a:lnTo>
                <a:lnTo>
                  <a:pt x="1405" y="0"/>
                </a:lnTo>
                <a:lnTo>
                  <a:pt x="1556" y="13"/>
                </a:lnTo>
                <a:lnTo>
                  <a:pt x="1631" y="26"/>
                </a:lnTo>
                <a:lnTo>
                  <a:pt x="1843" y="69"/>
                </a:lnTo>
                <a:lnTo>
                  <a:pt x="2263" y="171"/>
                </a:lnTo>
                <a:lnTo>
                  <a:pt x="2678" y="289"/>
                </a:lnTo>
                <a:lnTo>
                  <a:pt x="3086" y="424"/>
                </a:lnTo>
                <a:lnTo>
                  <a:pt x="3489" y="577"/>
                </a:lnTo>
                <a:lnTo>
                  <a:pt x="3885" y="745"/>
                </a:lnTo>
                <a:lnTo>
                  <a:pt x="4275" y="931"/>
                </a:lnTo>
                <a:lnTo>
                  <a:pt x="4658" y="1133"/>
                </a:lnTo>
                <a:lnTo>
                  <a:pt x="4846" y="1241"/>
                </a:lnTo>
                <a:lnTo>
                  <a:pt x="5029" y="1349"/>
                </a:lnTo>
                <a:lnTo>
                  <a:pt x="5387" y="1577"/>
                </a:lnTo>
                <a:lnTo>
                  <a:pt x="5733" y="1819"/>
                </a:lnTo>
                <a:lnTo>
                  <a:pt x="6070" y="2075"/>
                </a:lnTo>
                <a:lnTo>
                  <a:pt x="6397" y="2344"/>
                </a:lnTo>
                <a:lnTo>
                  <a:pt x="6712" y="2625"/>
                </a:lnTo>
                <a:lnTo>
                  <a:pt x="7016" y="2921"/>
                </a:lnTo>
                <a:lnTo>
                  <a:pt x="7309" y="3229"/>
                </a:lnTo>
                <a:lnTo>
                  <a:pt x="7451" y="3388"/>
                </a:lnTo>
                <a:lnTo>
                  <a:pt x="7499" y="3446"/>
                </a:lnTo>
                <a:lnTo>
                  <a:pt x="7587" y="3571"/>
                </a:lnTo>
                <a:lnTo>
                  <a:pt x="7658" y="3702"/>
                </a:lnTo>
                <a:lnTo>
                  <a:pt x="7714" y="3841"/>
                </a:lnTo>
                <a:lnTo>
                  <a:pt x="7755" y="3984"/>
                </a:lnTo>
                <a:lnTo>
                  <a:pt x="7780" y="4131"/>
                </a:lnTo>
                <a:lnTo>
                  <a:pt x="7789" y="4281"/>
                </a:lnTo>
                <a:lnTo>
                  <a:pt x="7781" y="4432"/>
                </a:lnTo>
                <a:lnTo>
                  <a:pt x="7770" y="4508"/>
                </a:lnTo>
                <a:lnTo>
                  <a:pt x="7756" y="4584"/>
                </a:lnTo>
                <a:lnTo>
                  <a:pt x="7714" y="4731"/>
                </a:lnTo>
                <a:lnTo>
                  <a:pt x="7658" y="4870"/>
                </a:lnTo>
                <a:lnTo>
                  <a:pt x="7587" y="5002"/>
                </a:lnTo>
                <a:lnTo>
                  <a:pt x="7501" y="5125"/>
                </a:lnTo>
                <a:lnTo>
                  <a:pt x="7403" y="5237"/>
                </a:lnTo>
                <a:lnTo>
                  <a:pt x="7293" y="5340"/>
                </a:lnTo>
                <a:lnTo>
                  <a:pt x="7171" y="5429"/>
                </a:lnTo>
                <a:lnTo>
                  <a:pt x="7105" y="5469"/>
                </a:lnTo>
                <a:lnTo>
                  <a:pt x="4765" y="6820"/>
                </a:lnTo>
                <a:lnTo>
                  <a:pt x="4725" y="6843"/>
                </a:lnTo>
                <a:lnTo>
                  <a:pt x="4643" y="6883"/>
                </a:lnTo>
                <a:lnTo>
                  <a:pt x="4558" y="6918"/>
                </a:lnTo>
                <a:lnTo>
                  <a:pt x="4473" y="6946"/>
                </a:lnTo>
                <a:lnTo>
                  <a:pt x="4387" y="6969"/>
                </a:lnTo>
                <a:lnTo>
                  <a:pt x="4299" y="6986"/>
                </a:lnTo>
                <a:lnTo>
                  <a:pt x="4212" y="6998"/>
                </a:lnTo>
                <a:lnTo>
                  <a:pt x="4123" y="7003"/>
                </a:lnTo>
                <a:lnTo>
                  <a:pt x="4080" y="7004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4"/>
          <p:cNvSpPr>
            <a:spLocks/>
          </p:cNvSpPr>
          <p:nvPr/>
        </p:nvSpPr>
        <p:spPr bwMode="auto">
          <a:xfrm>
            <a:off x="7283128" y="2615762"/>
            <a:ext cx="1218801" cy="1926150"/>
          </a:xfrm>
          <a:custGeom>
            <a:avLst/>
            <a:gdLst>
              <a:gd name="T0" fmla="*/ 3451 w 5193"/>
              <a:gd name="T1" fmla="*/ 2 h 8213"/>
              <a:gd name="T2" fmla="*/ 3148 w 5193"/>
              <a:gd name="T3" fmla="*/ 62 h 8213"/>
              <a:gd name="T4" fmla="*/ 2934 w 5193"/>
              <a:gd name="T5" fmla="*/ 160 h 8213"/>
              <a:gd name="T6" fmla="*/ 554 w 5193"/>
              <a:gd name="T7" fmla="*/ 1535 h 8213"/>
              <a:gd name="T8" fmla="*/ 398 w 5193"/>
              <a:gd name="T9" fmla="*/ 1653 h 8213"/>
              <a:gd name="T10" fmla="*/ 266 w 5193"/>
              <a:gd name="T11" fmla="*/ 1792 h 8213"/>
              <a:gd name="T12" fmla="*/ 159 w 5193"/>
              <a:gd name="T13" fmla="*/ 1949 h 8213"/>
              <a:gd name="T14" fmla="*/ 78 w 5193"/>
              <a:gd name="T15" fmla="*/ 2119 h 8213"/>
              <a:gd name="T16" fmla="*/ 24 w 5193"/>
              <a:gd name="T17" fmla="*/ 2301 h 8213"/>
              <a:gd name="T18" fmla="*/ 0 w 5193"/>
              <a:gd name="T19" fmla="*/ 2490 h 8213"/>
              <a:gd name="T20" fmla="*/ 8 w 5193"/>
              <a:gd name="T21" fmla="*/ 2682 h 8213"/>
              <a:gd name="T22" fmla="*/ 35 w 5193"/>
              <a:gd name="T23" fmla="*/ 2826 h 8213"/>
              <a:gd name="T24" fmla="*/ 131 w 5193"/>
              <a:gd name="T25" fmla="*/ 3300 h 8213"/>
              <a:gd name="T26" fmla="*/ 190 w 5193"/>
              <a:gd name="T27" fmla="*/ 3945 h 8213"/>
              <a:gd name="T28" fmla="*/ 190 w 5193"/>
              <a:gd name="T29" fmla="*/ 4269 h 8213"/>
              <a:gd name="T30" fmla="*/ 131 w 5193"/>
              <a:gd name="T31" fmla="*/ 4913 h 8213"/>
              <a:gd name="T32" fmla="*/ 35 w 5193"/>
              <a:gd name="T33" fmla="*/ 5387 h 8213"/>
              <a:gd name="T34" fmla="*/ 8 w 5193"/>
              <a:gd name="T35" fmla="*/ 5531 h 8213"/>
              <a:gd name="T36" fmla="*/ 0 w 5193"/>
              <a:gd name="T37" fmla="*/ 5723 h 8213"/>
              <a:gd name="T38" fmla="*/ 24 w 5193"/>
              <a:gd name="T39" fmla="*/ 5912 h 8213"/>
              <a:gd name="T40" fmla="*/ 78 w 5193"/>
              <a:gd name="T41" fmla="*/ 6094 h 8213"/>
              <a:gd name="T42" fmla="*/ 159 w 5193"/>
              <a:gd name="T43" fmla="*/ 6264 h 8213"/>
              <a:gd name="T44" fmla="*/ 266 w 5193"/>
              <a:gd name="T45" fmla="*/ 6421 h 8213"/>
              <a:gd name="T46" fmla="*/ 398 w 5193"/>
              <a:gd name="T47" fmla="*/ 6560 h 8213"/>
              <a:gd name="T48" fmla="*/ 554 w 5193"/>
              <a:gd name="T49" fmla="*/ 6678 h 8213"/>
              <a:gd name="T50" fmla="*/ 2934 w 5193"/>
              <a:gd name="T51" fmla="*/ 8054 h 8213"/>
              <a:gd name="T52" fmla="*/ 3114 w 5193"/>
              <a:gd name="T53" fmla="*/ 8138 h 8213"/>
              <a:gd name="T54" fmla="*/ 3366 w 5193"/>
              <a:gd name="T55" fmla="*/ 8202 h 8213"/>
              <a:gd name="T56" fmla="*/ 3626 w 5193"/>
              <a:gd name="T57" fmla="*/ 8210 h 8213"/>
              <a:gd name="T58" fmla="*/ 3883 w 5193"/>
              <a:gd name="T59" fmla="*/ 8159 h 8213"/>
              <a:gd name="T60" fmla="*/ 4008 w 5193"/>
              <a:gd name="T61" fmla="*/ 8112 h 8213"/>
              <a:gd name="T62" fmla="*/ 4234 w 5193"/>
              <a:gd name="T63" fmla="*/ 7981 h 8213"/>
              <a:gd name="T64" fmla="*/ 4423 w 5193"/>
              <a:gd name="T65" fmla="*/ 7806 h 8213"/>
              <a:gd name="T66" fmla="*/ 4571 w 5193"/>
              <a:gd name="T67" fmla="*/ 7593 h 8213"/>
              <a:gd name="T68" fmla="*/ 4649 w 5193"/>
              <a:gd name="T69" fmla="*/ 7412 h 8213"/>
              <a:gd name="T70" fmla="*/ 4833 w 5193"/>
              <a:gd name="T71" fmla="*/ 6810 h 8213"/>
              <a:gd name="T72" fmla="*/ 5021 w 5193"/>
              <a:gd name="T73" fmla="*/ 5992 h 8213"/>
              <a:gd name="T74" fmla="*/ 5140 w 5193"/>
              <a:gd name="T75" fmla="*/ 5161 h 8213"/>
              <a:gd name="T76" fmla="*/ 5192 w 5193"/>
              <a:gd name="T77" fmla="*/ 4318 h 8213"/>
              <a:gd name="T78" fmla="*/ 5192 w 5193"/>
              <a:gd name="T79" fmla="*/ 3895 h 8213"/>
              <a:gd name="T80" fmla="*/ 5140 w 5193"/>
              <a:gd name="T81" fmla="*/ 3052 h 8213"/>
              <a:gd name="T82" fmla="*/ 5021 w 5193"/>
              <a:gd name="T83" fmla="*/ 2221 h 8213"/>
              <a:gd name="T84" fmla="*/ 4833 w 5193"/>
              <a:gd name="T85" fmla="*/ 1403 h 8213"/>
              <a:gd name="T86" fmla="*/ 4649 w 5193"/>
              <a:gd name="T87" fmla="*/ 802 h 8213"/>
              <a:gd name="T88" fmla="*/ 4571 w 5193"/>
              <a:gd name="T89" fmla="*/ 620 h 8213"/>
              <a:gd name="T90" fmla="*/ 4423 w 5193"/>
              <a:gd name="T91" fmla="*/ 407 h 8213"/>
              <a:gd name="T92" fmla="*/ 4234 w 5193"/>
              <a:gd name="T93" fmla="*/ 231 h 8213"/>
              <a:gd name="T94" fmla="*/ 4008 w 5193"/>
              <a:gd name="T95" fmla="*/ 101 h 8213"/>
              <a:gd name="T96" fmla="*/ 3895 w 5193"/>
              <a:gd name="T97" fmla="*/ 58 h 8213"/>
              <a:gd name="T98" fmla="*/ 3686 w 5193"/>
              <a:gd name="T99" fmla="*/ 10 h 8213"/>
              <a:gd name="T100" fmla="*/ 3527 w 5193"/>
              <a:gd name="T101" fmla="*/ 0 h 8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93" h="8213">
                <a:moveTo>
                  <a:pt x="3527" y="0"/>
                </a:moveTo>
                <a:lnTo>
                  <a:pt x="3451" y="2"/>
                </a:lnTo>
                <a:lnTo>
                  <a:pt x="3297" y="22"/>
                </a:lnTo>
                <a:lnTo>
                  <a:pt x="3148" y="62"/>
                </a:lnTo>
                <a:lnTo>
                  <a:pt x="3004" y="121"/>
                </a:lnTo>
                <a:lnTo>
                  <a:pt x="2934" y="160"/>
                </a:lnTo>
                <a:lnTo>
                  <a:pt x="596" y="1509"/>
                </a:lnTo>
                <a:lnTo>
                  <a:pt x="554" y="1535"/>
                </a:lnTo>
                <a:lnTo>
                  <a:pt x="473" y="1591"/>
                </a:lnTo>
                <a:lnTo>
                  <a:pt x="398" y="1653"/>
                </a:lnTo>
                <a:lnTo>
                  <a:pt x="329" y="1720"/>
                </a:lnTo>
                <a:lnTo>
                  <a:pt x="266" y="1792"/>
                </a:lnTo>
                <a:lnTo>
                  <a:pt x="209" y="1868"/>
                </a:lnTo>
                <a:lnTo>
                  <a:pt x="159" y="1949"/>
                </a:lnTo>
                <a:lnTo>
                  <a:pt x="114" y="2033"/>
                </a:lnTo>
                <a:lnTo>
                  <a:pt x="78" y="2119"/>
                </a:lnTo>
                <a:lnTo>
                  <a:pt x="47" y="2209"/>
                </a:lnTo>
                <a:lnTo>
                  <a:pt x="24" y="2301"/>
                </a:lnTo>
                <a:lnTo>
                  <a:pt x="9" y="2395"/>
                </a:lnTo>
                <a:lnTo>
                  <a:pt x="0" y="2490"/>
                </a:lnTo>
                <a:lnTo>
                  <a:pt x="0" y="2586"/>
                </a:lnTo>
                <a:lnTo>
                  <a:pt x="8" y="2682"/>
                </a:lnTo>
                <a:lnTo>
                  <a:pt x="23" y="2778"/>
                </a:lnTo>
                <a:lnTo>
                  <a:pt x="35" y="2826"/>
                </a:lnTo>
                <a:lnTo>
                  <a:pt x="71" y="2982"/>
                </a:lnTo>
                <a:lnTo>
                  <a:pt x="131" y="3300"/>
                </a:lnTo>
                <a:lnTo>
                  <a:pt x="170" y="3621"/>
                </a:lnTo>
                <a:lnTo>
                  <a:pt x="190" y="3945"/>
                </a:lnTo>
                <a:lnTo>
                  <a:pt x="191" y="4107"/>
                </a:lnTo>
                <a:lnTo>
                  <a:pt x="190" y="4269"/>
                </a:lnTo>
                <a:lnTo>
                  <a:pt x="170" y="4593"/>
                </a:lnTo>
                <a:lnTo>
                  <a:pt x="131" y="4913"/>
                </a:lnTo>
                <a:lnTo>
                  <a:pt x="71" y="5231"/>
                </a:lnTo>
                <a:lnTo>
                  <a:pt x="35" y="5387"/>
                </a:lnTo>
                <a:lnTo>
                  <a:pt x="23" y="5435"/>
                </a:lnTo>
                <a:lnTo>
                  <a:pt x="8" y="5531"/>
                </a:lnTo>
                <a:lnTo>
                  <a:pt x="0" y="5627"/>
                </a:lnTo>
                <a:lnTo>
                  <a:pt x="0" y="5723"/>
                </a:lnTo>
                <a:lnTo>
                  <a:pt x="9" y="5818"/>
                </a:lnTo>
                <a:lnTo>
                  <a:pt x="24" y="5912"/>
                </a:lnTo>
                <a:lnTo>
                  <a:pt x="47" y="6004"/>
                </a:lnTo>
                <a:lnTo>
                  <a:pt x="78" y="6094"/>
                </a:lnTo>
                <a:lnTo>
                  <a:pt x="114" y="6180"/>
                </a:lnTo>
                <a:lnTo>
                  <a:pt x="159" y="6264"/>
                </a:lnTo>
                <a:lnTo>
                  <a:pt x="209" y="6345"/>
                </a:lnTo>
                <a:lnTo>
                  <a:pt x="266" y="6421"/>
                </a:lnTo>
                <a:lnTo>
                  <a:pt x="329" y="6493"/>
                </a:lnTo>
                <a:lnTo>
                  <a:pt x="398" y="6560"/>
                </a:lnTo>
                <a:lnTo>
                  <a:pt x="473" y="6622"/>
                </a:lnTo>
                <a:lnTo>
                  <a:pt x="554" y="6678"/>
                </a:lnTo>
                <a:lnTo>
                  <a:pt x="596" y="6704"/>
                </a:lnTo>
                <a:lnTo>
                  <a:pt x="2934" y="8054"/>
                </a:lnTo>
                <a:lnTo>
                  <a:pt x="2993" y="8085"/>
                </a:lnTo>
                <a:lnTo>
                  <a:pt x="3114" y="8138"/>
                </a:lnTo>
                <a:lnTo>
                  <a:pt x="3239" y="8177"/>
                </a:lnTo>
                <a:lnTo>
                  <a:pt x="3366" y="8202"/>
                </a:lnTo>
                <a:lnTo>
                  <a:pt x="3496" y="8213"/>
                </a:lnTo>
                <a:lnTo>
                  <a:pt x="3626" y="8210"/>
                </a:lnTo>
                <a:lnTo>
                  <a:pt x="3755" y="8191"/>
                </a:lnTo>
                <a:lnTo>
                  <a:pt x="3883" y="8159"/>
                </a:lnTo>
                <a:lnTo>
                  <a:pt x="3945" y="8136"/>
                </a:lnTo>
                <a:lnTo>
                  <a:pt x="4008" y="8112"/>
                </a:lnTo>
                <a:lnTo>
                  <a:pt x="4125" y="8053"/>
                </a:lnTo>
                <a:lnTo>
                  <a:pt x="4234" y="7981"/>
                </a:lnTo>
                <a:lnTo>
                  <a:pt x="4333" y="7899"/>
                </a:lnTo>
                <a:lnTo>
                  <a:pt x="4423" y="7806"/>
                </a:lnTo>
                <a:lnTo>
                  <a:pt x="4503" y="7704"/>
                </a:lnTo>
                <a:lnTo>
                  <a:pt x="4571" y="7593"/>
                </a:lnTo>
                <a:lnTo>
                  <a:pt x="4626" y="7474"/>
                </a:lnTo>
                <a:lnTo>
                  <a:pt x="4649" y="7412"/>
                </a:lnTo>
                <a:lnTo>
                  <a:pt x="4714" y="7213"/>
                </a:lnTo>
                <a:lnTo>
                  <a:pt x="4833" y="6810"/>
                </a:lnTo>
                <a:lnTo>
                  <a:pt x="4936" y="6403"/>
                </a:lnTo>
                <a:lnTo>
                  <a:pt x="5021" y="5992"/>
                </a:lnTo>
                <a:lnTo>
                  <a:pt x="5089" y="5579"/>
                </a:lnTo>
                <a:lnTo>
                  <a:pt x="5140" y="5161"/>
                </a:lnTo>
                <a:lnTo>
                  <a:pt x="5174" y="4741"/>
                </a:lnTo>
                <a:lnTo>
                  <a:pt x="5192" y="4318"/>
                </a:lnTo>
                <a:lnTo>
                  <a:pt x="5193" y="4107"/>
                </a:lnTo>
                <a:lnTo>
                  <a:pt x="5192" y="3895"/>
                </a:lnTo>
                <a:lnTo>
                  <a:pt x="5174" y="3473"/>
                </a:lnTo>
                <a:lnTo>
                  <a:pt x="5140" y="3052"/>
                </a:lnTo>
                <a:lnTo>
                  <a:pt x="5089" y="2634"/>
                </a:lnTo>
                <a:lnTo>
                  <a:pt x="5021" y="2221"/>
                </a:lnTo>
                <a:lnTo>
                  <a:pt x="4936" y="1810"/>
                </a:lnTo>
                <a:lnTo>
                  <a:pt x="4833" y="1403"/>
                </a:lnTo>
                <a:lnTo>
                  <a:pt x="4714" y="1000"/>
                </a:lnTo>
                <a:lnTo>
                  <a:pt x="4649" y="802"/>
                </a:lnTo>
                <a:lnTo>
                  <a:pt x="4626" y="739"/>
                </a:lnTo>
                <a:lnTo>
                  <a:pt x="4571" y="620"/>
                </a:lnTo>
                <a:lnTo>
                  <a:pt x="4503" y="509"/>
                </a:lnTo>
                <a:lnTo>
                  <a:pt x="4423" y="407"/>
                </a:lnTo>
                <a:lnTo>
                  <a:pt x="4333" y="314"/>
                </a:lnTo>
                <a:lnTo>
                  <a:pt x="4234" y="231"/>
                </a:lnTo>
                <a:lnTo>
                  <a:pt x="4125" y="160"/>
                </a:lnTo>
                <a:lnTo>
                  <a:pt x="4008" y="101"/>
                </a:lnTo>
                <a:lnTo>
                  <a:pt x="3945" y="77"/>
                </a:lnTo>
                <a:lnTo>
                  <a:pt x="3895" y="58"/>
                </a:lnTo>
                <a:lnTo>
                  <a:pt x="3791" y="29"/>
                </a:lnTo>
                <a:lnTo>
                  <a:pt x="3686" y="10"/>
                </a:lnTo>
                <a:lnTo>
                  <a:pt x="3580" y="1"/>
                </a:lnTo>
                <a:lnTo>
                  <a:pt x="3527" y="0"/>
                </a:lnTo>
                <a:lnTo>
                  <a:pt x="35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7"/>
          <p:cNvSpPr>
            <a:spLocks/>
          </p:cNvSpPr>
          <p:nvPr/>
        </p:nvSpPr>
        <p:spPr bwMode="auto">
          <a:xfrm>
            <a:off x="3688898" y="2615762"/>
            <a:ext cx="1218801" cy="1926150"/>
          </a:xfrm>
          <a:custGeom>
            <a:avLst/>
            <a:gdLst>
              <a:gd name="T0" fmla="*/ 1612 w 5193"/>
              <a:gd name="T1" fmla="*/ 1 h 8213"/>
              <a:gd name="T2" fmla="*/ 1402 w 5193"/>
              <a:gd name="T3" fmla="*/ 29 h 8213"/>
              <a:gd name="T4" fmla="*/ 1246 w 5193"/>
              <a:gd name="T5" fmla="*/ 77 h 8213"/>
              <a:gd name="T6" fmla="*/ 1068 w 5193"/>
              <a:gd name="T7" fmla="*/ 160 h 8213"/>
              <a:gd name="T8" fmla="*/ 860 w 5193"/>
              <a:gd name="T9" fmla="*/ 314 h 8213"/>
              <a:gd name="T10" fmla="*/ 690 w 5193"/>
              <a:gd name="T11" fmla="*/ 509 h 8213"/>
              <a:gd name="T12" fmla="*/ 567 w 5193"/>
              <a:gd name="T13" fmla="*/ 739 h 8213"/>
              <a:gd name="T14" fmla="*/ 477 w 5193"/>
              <a:gd name="T15" fmla="*/ 1000 h 8213"/>
              <a:gd name="T16" fmla="*/ 257 w 5193"/>
              <a:gd name="T17" fmla="*/ 1810 h 8213"/>
              <a:gd name="T18" fmla="*/ 104 w 5193"/>
              <a:gd name="T19" fmla="*/ 2634 h 8213"/>
              <a:gd name="T20" fmla="*/ 18 w 5193"/>
              <a:gd name="T21" fmla="*/ 3473 h 8213"/>
              <a:gd name="T22" fmla="*/ 0 w 5193"/>
              <a:gd name="T23" fmla="*/ 4107 h 8213"/>
              <a:gd name="T24" fmla="*/ 18 w 5193"/>
              <a:gd name="T25" fmla="*/ 4741 h 8213"/>
              <a:gd name="T26" fmla="*/ 104 w 5193"/>
              <a:gd name="T27" fmla="*/ 5579 h 8213"/>
              <a:gd name="T28" fmla="*/ 257 w 5193"/>
              <a:gd name="T29" fmla="*/ 6403 h 8213"/>
              <a:gd name="T30" fmla="*/ 477 w 5193"/>
              <a:gd name="T31" fmla="*/ 7213 h 8213"/>
              <a:gd name="T32" fmla="*/ 567 w 5193"/>
              <a:gd name="T33" fmla="*/ 7474 h 8213"/>
              <a:gd name="T34" fmla="*/ 690 w 5193"/>
              <a:gd name="T35" fmla="*/ 7704 h 8213"/>
              <a:gd name="T36" fmla="*/ 860 w 5193"/>
              <a:gd name="T37" fmla="*/ 7899 h 8213"/>
              <a:gd name="T38" fmla="*/ 1068 w 5193"/>
              <a:gd name="T39" fmla="*/ 8053 h 8213"/>
              <a:gd name="T40" fmla="*/ 1246 w 5193"/>
              <a:gd name="T41" fmla="*/ 8136 h 8213"/>
              <a:gd name="T42" fmla="*/ 1437 w 5193"/>
              <a:gd name="T43" fmla="*/ 8191 h 8213"/>
              <a:gd name="T44" fmla="*/ 1697 w 5193"/>
              <a:gd name="T45" fmla="*/ 8213 h 8213"/>
              <a:gd name="T46" fmla="*/ 1954 w 5193"/>
              <a:gd name="T47" fmla="*/ 8177 h 8213"/>
              <a:gd name="T48" fmla="*/ 2200 w 5193"/>
              <a:gd name="T49" fmla="*/ 8085 h 8213"/>
              <a:gd name="T50" fmla="*/ 4595 w 5193"/>
              <a:gd name="T51" fmla="*/ 6704 h 8213"/>
              <a:gd name="T52" fmla="*/ 4719 w 5193"/>
              <a:gd name="T53" fmla="*/ 6622 h 8213"/>
              <a:gd name="T54" fmla="*/ 4863 w 5193"/>
              <a:gd name="T55" fmla="*/ 6493 h 8213"/>
              <a:gd name="T56" fmla="*/ 4983 w 5193"/>
              <a:gd name="T57" fmla="*/ 6345 h 8213"/>
              <a:gd name="T58" fmla="*/ 5078 w 5193"/>
              <a:gd name="T59" fmla="*/ 6180 h 8213"/>
              <a:gd name="T60" fmla="*/ 5145 w 5193"/>
              <a:gd name="T61" fmla="*/ 6004 h 8213"/>
              <a:gd name="T62" fmla="*/ 5184 w 5193"/>
              <a:gd name="T63" fmla="*/ 5818 h 8213"/>
              <a:gd name="T64" fmla="*/ 5193 w 5193"/>
              <a:gd name="T65" fmla="*/ 5627 h 8213"/>
              <a:gd name="T66" fmla="*/ 5170 w 5193"/>
              <a:gd name="T67" fmla="*/ 5435 h 8213"/>
              <a:gd name="T68" fmla="*/ 5120 w 5193"/>
              <a:gd name="T69" fmla="*/ 5231 h 8213"/>
              <a:gd name="T70" fmla="*/ 5022 w 5193"/>
              <a:gd name="T71" fmla="*/ 4593 h 8213"/>
              <a:gd name="T72" fmla="*/ 5001 w 5193"/>
              <a:gd name="T73" fmla="*/ 4107 h 8213"/>
              <a:gd name="T74" fmla="*/ 5022 w 5193"/>
              <a:gd name="T75" fmla="*/ 3621 h 8213"/>
              <a:gd name="T76" fmla="*/ 5120 w 5193"/>
              <a:gd name="T77" fmla="*/ 2982 h 8213"/>
              <a:gd name="T78" fmla="*/ 5170 w 5193"/>
              <a:gd name="T79" fmla="*/ 2778 h 8213"/>
              <a:gd name="T80" fmla="*/ 5193 w 5193"/>
              <a:gd name="T81" fmla="*/ 2586 h 8213"/>
              <a:gd name="T82" fmla="*/ 5184 w 5193"/>
              <a:gd name="T83" fmla="*/ 2395 h 8213"/>
              <a:gd name="T84" fmla="*/ 5145 w 5193"/>
              <a:gd name="T85" fmla="*/ 2209 h 8213"/>
              <a:gd name="T86" fmla="*/ 5078 w 5193"/>
              <a:gd name="T87" fmla="*/ 2033 h 8213"/>
              <a:gd name="T88" fmla="*/ 4983 w 5193"/>
              <a:gd name="T89" fmla="*/ 1868 h 8213"/>
              <a:gd name="T90" fmla="*/ 4863 w 5193"/>
              <a:gd name="T91" fmla="*/ 1720 h 8213"/>
              <a:gd name="T92" fmla="*/ 4719 w 5193"/>
              <a:gd name="T93" fmla="*/ 1591 h 8213"/>
              <a:gd name="T94" fmla="*/ 4595 w 5193"/>
              <a:gd name="T95" fmla="*/ 1509 h 8213"/>
              <a:gd name="T96" fmla="*/ 2188 w 5193"/>
              <a:gd name="T97" fmla="*/ 121 h 8213"/>
              <a:gd name="T98" fmla="*/ 1894 w 5193"/>
              <a:gd name="T99" fmla="*/ 22 h 8213"/>
              <a:gd name="T100" fmla="*/ 1665 w 5193"/>
              <a:gd name="T101" fmla="*/ 0 h 8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193" h="8213">
                <a:moveTo>
                  <a:pt x="1665" y="0"/>
                </a:moveTo>
                <a:lnTo>
                  <a:pt x="1612" y="1"/>
                </a:lnTo>
                <a:lnTo>
                  <a:pt x="1507" y="10"/>
                </a:lnTo>
                <a:lnTo>
                  <a:pt x="1402" y="29"/>
                </a:lnTo>
                <a:lnTo>
                  <a:pt x="1298" y="58"/>
                </a:lnTo>
                <a:lnTo>
                  <a:pt x="1246" y="77"/>
                </a:lnTo>
                <a:lnTo>
                  <a:pt x="1185" y="101"/>
                </a:lnTo>
                <a:lnTo>
                  <a:pt x="1068" y="160"/>
                </a:lnTo>
                <a:lnTo>
                  <a:pt x="959" y="231"/>
                </a:lnTo>
                <a:lnTo>
                  <a:pt x="860" y="314"/>
                </a:lnTo>
                <a:lnTo>
                  <a:pt x="770" y="407"/>
                </a:lnTo>
                <a:lnTo>
                  <a:pt x="690" y="509"/>
                </a:lnTo>
                <a:lnTo>
                  <a:pt x="622" y="620"/>
                </a:lnTo>
                <a:lnTo>
                  <a:pt x="567" y="739"/>
                </a:lnTo>
                <a:lnTo>
                  <a:pt x="544" y="802"/>
                </a:lnTo>
                <a:lnTo>
                  <a:pt x="477" y="1000"/>
                </a:lnTo>
                <a:lnTo>
                  <a:pt x="358" y="1403"/>
                </a:lnTo>
                <a:lnTo>
                  <a:pt x="257" y="1810"/>
                </a:lnTo>
                <a:lnTo>
                  <a:pt x="172" y="2221"/>
                </a:lnTo>
                <a:lnTo>
                  <a:pt x="104" y="2634"/>
                </a:lnTo>
                <a:lnTo>
                  <a:pt x="52" y="3052"/>
                </a:lnTo>
                <a:lnTo>
                  <a:pt x="18" y="3473"/>
                </a:lnTo>
                <a:lnTo>
                  <a:pt x="1" y="3895"/>
                </a:lnTo>
                <a:lnTo>
                  <a:pt x="0" y="4107"/>
                </a:lnTo>
                <a:lnTo>
                  <a:pt x="1" y="4318"/>
                </a:lnTo>
                <a:lnTo>
                  <a:pt x="18" y="4741"/>
                </a:lnTo>
                <a:lnTo>
                  <a:pt x="52" y="5161"/>
                </a:lnTo>
                <a:lnTo>
                  <a:pt x="104" y="5579"/>
                </a:lnTo>
                <a:lnTo>
                  <a:pt x="172" y="5992"/>
                </a:lnTo>
                <a:lnTo>
                  <a:pt x="257" y="6403"/>
                </a:lnTo>
                <a:lnTo>
                  <a:pt x="358" y="6810"/>
                </a:lnTo>
                <a:lnTo>
                  <a:pt x="477" y="7213"/>
                </a:lnTo>
                <a:lnTo>
                  <a:pt x="544" y="7412"/>
                </a:lnTo>
                <a:lnTo>
                  <a:pt x="567" y="7474"/>
                </a:lnTo>
                <a:lnTo>
                  <a:pt x="622" y="7593"/>
                </a:lnTo>
                <a:lnTo>
                  <a:pt x="690" y="7704"/>
                </a:lnTo>
                <a:lnTo>
                  <a:pt x="770" y="7806"/>
                </a:lnTo>
                <a:lnTo>
                  <a:pt x="860" y="7899"/>
                </a:lnTo>
                <a:lnTo>
                  <a:pt x="959" y="7982"/>
                </a:lnTo>
                <a:lnTo>
                  <a:pt x="1068" y="8053"/>
                </a:lnTo>
                <a:lnTo>
                  <a:pt x="1185" y="8112"/>
                </a:lnTo>
                <a:lnTo>
                  <a:pt x="1246" y="8136"/>
                </a:lnTo>
                <a:lnTo>
                  <a:pt x="1310" y="8159"/>
                </a:lnTo>
                <a:lnTo>
                  <a:pt x="1437" y="8191"/>
                </a:lnTo>
                <a:lnTo>
                  <a:pt x="1567" y="8210"/>
                </a:lnTo>
                <a:lnTo>
                  <a:pt x="1697" y="8213"/>
                </a:lnTo>
                <a:lnTo>
                  <a:pt x="1826" y="8202"/>
                </a:lnTo>
                <a:lnTo>
                  <a:pt x="1954" y="8177"/>
                </a:lnTo>
                <a:lnTo>
                  <a:pt x="2079" y="8138"/>
                </a:lnTo>
                <a:lnTo>
                  <a:pt x="2200" y="8085"/>
                </a:lnTo>
                <a:lnTo>
                  <a:pt x="2258" y="8054"/>
                </a:lnTo>
                <a:lnTo>
                  <a:pt x="4595" y="6704"/>
                </a:lnTo>
                <a:lnTo>
                  <a:pt x="4639" y="6678"/>
                </a:lnTo>
                <a:lnTo>
                  <a:pt x="4719" y="6622"/>
                </a:lnTo>
                <a:lnTo>
                  <a:pt x="4794" y="6560"/>
                </a:lnTo>
                <a:lnTo>
                  <a:pt x="4863" y="6493"/>
                </a:lnTo>
                <a:lnTo>
                  <a:pt x="4926" y="6421"/>
                </a:lnTo>
                <a:lnTo>
                  <a:pt x="4983" y="6345"/>
                </a:lnTo>
                <a:lnTo>
                  <a:pt x="5034" y="6264"/>
                </a:lnTo>
                <a:lnTo>
                  <a:pt x="5078" y="6180"/>
                </a:lnTo>
                <a:lnTo>
                  <a:pt x="5115" y="6094"/>
                </a:lnTo>
                <a:lnTo>
                  <a:pt x="5145" y="6004"/>
                </a:lnTo>
                <a:lnTo>
                  <a:pt x="5169" y="5912"/>
                </a:lnTo>
                <a:lnTo>
                  <a:pt x="5184" y="5818"/>
                </a:lnTo>
                <a:lnTo>
                  <a:pt x="5193" y="5723"/>
                </a:lnTo>
                <a:lnTo>
                  <a:pt x="5193" y="5627"/>
                </a:lnTo>
                <a:lnTo>
                  <a:pt x="5185" y="5531"/>
                </a:lnTo>
                <a:lnTo>
                  <a:pt x="5170" y="5435"/>
                </a:lnTo>
                <a:lnTo>
                  <a:pt x="5158" y="5387"/>
                </a:lnTo>
                <a:lnTo>
                  <a:pt x="5120" y="5231"/>
                </a:lnTo>
                <a:lnTo>
                  <a:pt x="5062" y="4913"/>
                </a:lnTo>
                <a:lnTo>
                  <a:pt x="5022" y="4593"/>
                </a:lnTo>
                <a:lnTo>
                  <a:pt x="5003" y="4269"/>
                </a:lnTo>
                <a:lnTo>
                  <a:pt x="5001" y="4107"/>
                </a:lnTo>
                <a:lnTo>
                  <a:pt x="5003" y="3945"/>
                </a:lnTo>
                <a:lnTo>
                  <a:pt x="5022" y="3621"/>
                </a:lnTo>
                <a:lnTo>
                  <a:pt x="5062" y="3300"/>
                </a:lnTo>
                <a:lnTo>
                  <a:pt x="5120" y="2982"/>
                </a:lnTo>
                <a:lnTo>
                  <a:pt x="5158" y="2826"/>
                </a:lnTo>
                <a:lnTo>
                  <a:pt x="5170" y="2778"/>
                </a:lnTo>
                <a:lnTo>
                  <a:pt x="5185" y="2682"/>
                </a:lnTo>
                <a:lnTo>
                  <a:pt x="5193" y="2586"/>
                </a:lnTo>
                <a:lnTo>
                  <a:pt x="5193" y="2490"/>
                </a:lnTo>
                <a:lnTo>
                  <a:pt x="5184" y="2395"/>
                </a:lnTo>
                <a:lnTo>
                  <a:pt x="5169" y="2302"/>
                </a:lnTo>
                <a:lnTo>
                  <a:pt x="5145" y="2209"/>
                </a:lnTo>
                <a:lnTo>
                  <a:pt x="5115" y="2119"/>
                </a:lnTo>
                <a:lnTo>
                  <a:pt x="5078" y="2033"/>
                </a:lnTo>
                <a:lnTo>
                  <a:pt x="5034" y="1949"/>
                </a:lnTo>
                <a:lnTo>
                  <a:pt x="4983" y="1868"/>
                </a:lnTo>
                <a:lnTo>
                  <a:pt x="4926" y="1792"/>
                </a:lnTo>
                <a:lnTo>
                  <a:pt x="4863" y="1720"/>
                </a:lnTo>
                <a:lnTo>
                  <a:pt x="4794" y="1653"/>
                </a:lnTo>
                <a:lnTo>
                  <a:pt x="4719" y="1591"/>
                </a:lnTo>
                <a:lnTo>
                  <a:pt x="4639" y="1535"/>
                </a:lnTo>
                <a:lnTo>
                  <a:pt x="4595" y="1509"/>
                </a:lnTo>
                <a:lnTo>
                  <a:pt x="2258" y="159"/>
                </a:lnTo>
                <a:lnTo>
                  <a:pt x="2188" y="121"/>
                </a:lnTo>
                <a:lnTo>
                  <a:pt x="2044" y="62"/>
                </a:lnTo>
                <a:lnTo>
                  <a:pt x="1894" y="22"/>
                </a:lnTo>
                <a:lnTo>
                  <a:pt x="1742" y="2"/>
                </a:lnTo>
                <a:lnTo>
                  <a:pt x="1665" y="0"/>
                </a:lnTo>
                <a:lnTo>
                  <a:pt x="166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4216773" y="1213966"/>
            <a:ext cx="1743154" cy="1557812"/>
          </a:xfrm>
          <a:custGeom>
            <a:avLst/>
            <a:gdLst>
              <a:gd name="T0" fmla="*/ 6187 w 7429"/>
              <a:gd name="T1" fmla="*/ 1 h 6644"/>
              <a:gd name="T2" fmla="*/ 6013 w 7429"/>
              <a:gd name="T3" fmla="*/ 23 h 6644"/>
              <a:gd name="T4" fmla="*/ 5398 w 7429"/>
              <a:gd name="T5" fmla="*/ 163 h 6644"/>
              <a:gd name="T6" fmla="*/ 4597 w 7429"/>
              <a:gd name="T7" fmla="*/ 411 h 6644"/>
              <a:gd name="T8" fmla="*/ 3819 w 7429"/>
              <a:gd name="T9" fmla="*/ 723 h 6644"/>
              <a:gd name="T10" fmla="*/ 3069 w 7429"/>
              <a:gd name="T11" fmla="*/ 1098 h 6644"/>
              <a:gd name="T12" fmla="*/ 2350 w 7429"/>
              <a:gd name="T13" fmla="*/ 1532 h 6644"/>
              <a:gd name="T14" fmla="*/ 1670 w 7429"/>
              <a:gd name="T15" fmla="*/ 2023 h 6644"/>
              <a:gd name="T16" fmla="*/ 1030 w 7429"/>
              <a:gd name="T17" fmla="*/ 2570 h 6644"/>
              <a:gd name="T18" fmla="*/ 434 w 7429"/>
              <a:gd name="T19" fmla="*/ 3169 h 6644"/>
              <a:gd name="T20" fmla="*/ 252 w 7429"/>
              <a:gd name="T21" fmla="*/ 3378 h 6644"/>
              <a:gd name="T22" fmla="*/ 115 w 7429"/>
              <a:gd name="T23" fmla="*/ 3600 h 6644"/>
              <a:gd name="T24" fmla="*/ 29 w 7429"/>
              <a:gd name="T25" fmla="*/ 3844 h 6644"/>
              <a:gd name="T26" fmla="*/ 0 w 7429"/>
              <a:gd name="T27" fmla="*/ 4102 h 6644"/>
              <a:gd name="T28" fmla="*/ 18 w 7429"/>
              <a:gd name="T29" fmla="*/ 4299 h 6644"/>
              <a:gd name="T30" fmla="*/ 65 w 7429"/>
              <a:gd name="T31" fmla="*/ 4492 h 6644"/>
              <a:gd name="T32" fmla="*/ 176 w 7429"/>
              <a:gd name="T33" fmla="*/ 4728 h 6644"/>
              <a:gd name="T34" fmla="*/ 335 w 7429"/>
              <a:gd name="T35" fmla="*/ 4932 h 6644"/>
              <a:gd name="T36" fmla="*/ 537 w 7429"/>
              <a:gd name="T37" fmla="*/ 5099 h 6644"/>
              <a:gd name="T38" fmla="*/ 2935 w 7429"/>
              <a:gd name="T39" fmla="*/ 6485 h 6644"/>
              <a:gd name="T40" fmla="*/ 3067 w 7429"/>
              <a:gd name="T41" fmla="*/ 6551 h 6644"/>
              <a:gd name="T42" fmla="*/ 3250 w 7429"/>
              <a:gd name="T43" fmla="*/ 6610 h 6644"/>
              <a:gd name="T44" fmla="*/ 3438 w 7429"/>
              <a:gd name="T45" fmla="*/ 6640 h 6644"/>
              <a:gd name="T46" fmla="*/ 3626 w 7429"/>
              <a:gd name="T47" fmla="*/ 6640 h 6644"/>
              <a:gd name="T48" fmla="*/ 3812 w 7429"/>
              <a:gd name="T49" fmla="*/ 6610 h 6644"/>
              <a:gd name="T50" fmla="*/ 3991 w 7429"/>
              <a:gd name="T51" fmla="*/ 6552 h 6644"/>
              <a:gd name="T52" fmla="*/ 4160 w 7429"/>
              <a:gd name="T53" fmla="*/ 6463 h 6644"/>
              <a:gd name="T54" fmla="*/ 4314 w 7429"/>
              <a:gd name="T55" fmla="*/ 6348 h 6644"/>
              <a:gd name="T56" fmla="*/ 4467 w 7429"/>
              <a:gd name="T57" fmla="*/ 6203 h 6644"/>
              <a:gd name="T58" fmla="*/ 4972 w 7429"/>
              <a:gd name="T59" fmla="*/ 5797 h 6644"/>
              <a:gd name="T60" fmla="*/ 5520 w 7429"/>
              <a:gd name="T61" fmla="*/ 5456 h 6644"/>
              <a:gd name="T62" fmla="*/ 6106 w 7429"/>
              <a:gd name="T63" fmla="*/ 5184 h 6644"/>
              <a:gd name="T64" fmla="*/ 6565 w 7429"/>
              <a:gd name="T65" fmla="*/ 5031 h 6644"/>
              <a:gd name="T66" fmla="*/ 6704 w 7429"/>
              <a:gd name="T67" fmla="*/ 4983 h 6644"/>
              <a:gd name="T68" fmla="*/ 6875 w 7429"/>
              <a:gd name="T69" fmla="*/ 4893 h 6644"/>
              <a:gd name="T70" fmla="*/ 7027 w 7429"/>
              <a:gd name="T71" fmla="*/ 4778 h 6644"/>
              <a:gd name="T72" fmla="*/ 7159 w 7429"/>
              <a:gd name="T73" fmla="*/ 4641 h 6644"/>
              <a:gd name="T74" fmla="*/ 7267 w 7429"/>
              <a:gd name="T75" fmla="*/ 4487 h 6644"/>
              <a:gd name="T76" fmla="*/ 7349 w 7429"/>
              <a:gd name="T77" fmla="*/ 4316 h 6644"/>
              <a:gd name="T78" fmla="*/ 7404 w 7429"/>
              <a:gd name="T79" fmla="*/ 4133 h 6644"/>
              <a:gd name="T80" fmla="*/ 7428 w 7429"/>
              <a:gd name="T81" fmla="*/ 3940 h 6644"/>
              <a:gd name="T82" fmla="*/ 7429 w 7429"/>
              <a:gd name="T83" fmla="*/ 1185 h 6644"/>
              <a:gd name="T84" fmla="*/ 7413 w 7429"/>
              <a:gd name="T85" fmla="*/ 988 h 6644"/>
              <a:gd name="T86" fmla="*/ 7343 w 7429"/>
              <a:gd name="T87" fmla="*/ 738 h 6644"/>
              <a:gd name="T88" fmla="*/ 7219 w 7429"/>
              <a:gd name="T89" fmla="*/ 511 h 6644"/>
              <a:gd name="T90" fmla="*/ 7047 w 7429"/>
              <a:gd name="T91" fmla="*/ 313 h 6644"/>
              <a:gd name="T92" fmla="*/ 6956 w 7429"/>
              <a:gd name="T93" fmla="*/ 238 h 6644"/>
              <a:gd name="T94" fmla="*/ 6782 w 7429"/>
              <a:gd name="T95" fmla="*/ 129 h 6644"/>
              <a:gd name="T96" fmla="*/ 6594 w 7429"/>
              <a:gd name="T97" fmla="*/ 53 h 6644"/>
              <a:gd name="T98" fmla="*/ 6396 w 7429"/>
              <a:gd name="T99" fmla="*/ 10 h 6644"/>
              <a:gd name="T100" fmla="*/ 6244 w 7429"/>
              <a:gd name="T101" fmla="*/ 0 h 6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429" h="6644">
                <a:moveTo>
                  <a:pt x="6244" y="0"/>
                </a:moveTo>
                <a:lnTo>
                  <a:pt x="6187" y="1"/>
                </a:lnTo>
                <a:lnTo>
                  <a:pt x="6071" y="12"/>
                </a:lnTo>
                <a:lnTo>
                  <a:pt x="6013" y="23"/>
                </a:lnTo>
                <a:lnTo>
                  <a:pt x="5808" y="65"/>
                </a:lnTo>
                <a:lnTo>
                  <a:pt x="5398" y="163"/>
                </a:lnTo>
                <a:lnTo>
                  <a:pt x="4996" y="279"/>
                </a:lnTo>
                <a:lnTo>
                  <a:pt x="4597" y="411"/>
                </a:lnTo>
                <a:lnTo>
                  <a:pt x="4205" y="559"/>
                </a:lnTo>
                <a:lnTo>
                  <a:pt x="3819" y="723"/>
                </a:lnTo>
                <a:lnTo>
                  <a:pt x="3440" y="902"/>
                </a:lnTo>
                <a:lnTo>
                  <a:pt x="3069" y="1098"/>
                </a:lnTo>
                <a:lnTo>
                  <a:pt x="2706" y="1307"/>
                </a:lnTo>
                <a:lnTo>
                  <a:pt x="2350" y="1532"/>
                </a:lnTo>
                <a:lnTo>
                  <a:pt x="2005" y="1770"/>
                </a:lnTo>
                <a:lnTo>
                  <a:pt x="1670" y="2023"/>
                </a:lnTo>
                <a:lnTo>
                  <a:pt x="1344" y="2290"/>
                </a:lnTo>
                <a:lnTo>
                  <a:pt x="1030" y="2570"/>
                </a:lnTo>
                <a:lnTo>
                  <a:pt x="726" y="2863"/>
                </a:lnTo>
                <a:lnTo>
                  <a:pt x="434" y="3169"/>
                </a:lnTo>
                <a:lnTo>
                  <a:pt x="294" y="3327"/>
                </a:lnTo>
                <a:lnTo>
                  <a:pt x="252" y="3378"/>
                </a:lnTo>
                <a:lnTo>
                  <a:pt x="176" y="3486"/>
                </a:lnTo>
                <a:lnTo>
                  <a:pt x="115" y="3600"/>
                </a:lnTo>
                <a:lnTo>
                  <a:pt x="65" y="3720"/>
                </a:lnTo>
                <a:lnTo>
                  <a:pt x="29" y="3844"/>
                </a:lnTo>
                <a:lnTo>
                  <a:pt x="8" y="3972"/>
                </a:lnTo>
                <a:lnTo>
                  <a:pt x="0" y="4102"/>
                </a:lnTo>
                <a:lnTo>
                  <a:pt x="8" y="4233"/>
                </a:lnTo>
                <a:lnTo>
                  <a:pt x="18" y="4299"/>
                </a:lnTo>
                <a:lnTo>
                  <a:pt x="29" y="4365"/>
                </a:lnTo>
                <a:lnTo>
                  <a:pt x="65" y="4492"/>
                </a:lnTo>
                <a:lnTo>
                  <a:pt x="115" y="4613"/>
                </a:lnTo>
                <a:lnTo>
                  <a:pt x="176" y="4728"/>
                </a:lnTo>
                <a:lnTo>
                  <a:pt x="250" y="4833"/>
                </a:lnTo>
                <a:lnTo>
                  <a:pt x="335" y="4932"/>
                </a:lnTo>
                <a:lnTo>
                  <a:pt x="431" y="5020"/>
                </a:lnTo>
                <a:lnTo>
                  <a:pt x="537" y="5099"/>
                </a:lnTo>
                <a:lnTo>
                  <a:pt x="594" y="5133"/>
                </a:lnTo>
                <a:lnTo>
                  <a:pt x="2935" y="6485"/>
                </a:lnTo>
                <a:lnTo>
                  <a:pt x="2978" y="6509"/>
                </a:lnTo>
                <a:lnTo>
                  <a:pt x="3067" y="6551"/>
                </a:lnTo>
                <a:lnTo>
                  <a:pt x="3157" y="6584"/>
                </a:lnTo>
                <a:lnTo>
                  <a:pt x="3250" y="6610"/>
                </a:lnTo>
                <a:lnTo>
                  <a:pt x="3343" y="6630"/>
                </a:lnTo>
                <a:lnTo>
                  <a:pt x="3438" y="6640"/>
                </a:lnTo>
                <a:lnTo>
                  <a:pt x="3532" y="6644"/>
                </a:lnTo>
                <a:lnTo>
                  <a:pt x="3626" y="6640"/>
                </a:lnTo>
                <a:lnTo>
                  <a:pt x="3720" y="6629"/>
                </a:lnTo>
                <a:lnTo>
                  <a:pt x="3812" y="6610"/>
                </a:lnTo>
                <a:lnTo>
                  <a:pt x="3903" y="6584"/>
                </a:lnTo>
                <a:lnTo>
                  <a:pt x="3991" y="6552"/>
                </a:lnTo>
                <a:lnTo>
                  <a:pt x="4078" y="6511"/>
                </a:lnTo>
                <a:lnTo>
                  <a:pt x="4160" y="6463"/>
                </a:lnTo>
                <a:lnTo>
                  <a:pt x="4240" y="6409"/>
                </a:lnTo>
                <a:lnTo>
                  <a:pt x="4314" y="6348"/>
                </a:lnTo>
                <a:lnTo>
                  <a:pt x="4350" y="6314"/>
                </a:lnTo>
                <a:lnTo>
                  <a:pt x="4467" y="6203"/>
                </a:lnTo>
                <a:lnTo>
                  <a:pt x="4714" y="5991"/>
                </a:lnTo>
                <a:lnTo>
                  <a:pt x="4972" y="5797"/>
                </a:lnTo>
                <a:lnTo>
                  <a:pt x="5241" y="5618"/>
                </a:lnTo>
                <a:lnTo>
                  <a:pt x="5520" y="5456"/>
                </a:lnTo>
                <a:lnTo>
                  <a:pt x="5809" y="5311"/>
                </a:lnTo>
                <a:lnTo>
                  <a:pt x="6106" y="5184"/>
                </a:lnTo>
                <a:lnTo>
                  <a:pt x="6410" y="5078"/>
                </a:lnTo>
                <a:lnTo>
                  <a:pt x="6565" y="5031"/>
                </a:lnTo>
                <a:lnTo>
                  <a:pt x="6612" y="5017"/>
                </a:lnTo>
                <a:lnTo>
                  <a:pt x="6704" y="4983"/>
                </a:lnTo>
                <a:lnTo>
                  <a:pt x="6792" y="4941"/>
                </a:lnTo>
                <a:lnTo>
                  <a:pt x="6875" y="4893"/>
                </a:lnTo>
                <a:lnTo>
                  <a:pt x="6954" y="4838"/>
                </a:lnTo>
                <a:lnTo>
                  <a:pt x="7027" y="4778"/>
                </a:lnTo>
                <a:lnTo>
                  <a:pt x="7095" y="4713"/>
                </a:lnTo>
                <a:lnTo>
                  <a:pt x="7159" y="4641"/>
                </a:lnTo>
                <a:lnTo>
                  <a:pt x="7216" y="4566"/>
                </a:lnTo>
                <a:lnTo>
                  <a:pt x="7267" y="4487"/>
                </a:lnTo>
                <a:lnTo>
                  <a:pt x="7311" y="4403"/>
                </a:lnTo>
                <a:lnTo>
                  <a:pt x="7349" y="4316"/>
                </a:lnTo>
                <a:lnTo>
                  <a:pt x="7380" y="4225"/>
                </a:lnTo>
                <a:lnTo>
                  <a:pt x="7404" y="4133"/>
                </a:lnTo>
                <a:lnTo>
                  <a:pt x="7420" y="4037"/>
                </a:lnTo>
                <a:lnTo>
                  <a:pt x="7428" y="3940"/>
                </a:lnTo>
                <a:lnTo>
                  <a:pt x="7429" y="3891"/>
                </a:lnTo>
                <a:lnTo>
                  <a:pt x="7429" y="1185"/>
                </a:lnTo>
                <a:lnTo>
                  <a:pt x="7428" y="1119"/>
                </a:lnTo>
                <a:lnTo>
                  <a:pt x="7413" y="988"/>
                </a:lnTo>
                <a:lnTo>
                  <a:pt x="7385" y="861"/>
                </a:lnTo>
                <a:lnTo>
                  <a:pt x="7343" y="738"/>
                </a:lnTo>
                <a:lnTo>
                  <a:pt x="7286" y="621"/>
                </a:lnTo>
                <a:lnTo>
                  <a:pt x="7219" y="511"/>
                </a:lnTo>
                <a:lnTo>
                  <a:pt x="7138" y="407"/>
                </a:lnTo>
                <a:lnTo>
                  <a:pt x="7047" y="313"/>
                </a:lnTo>
                <a:lnTo>
                  <a:pt x="6996" y="270"/>
                </a:lnTo>
                <a:lnTo>
                  <a:pt x="6956" y="238"/>
                </a:lnTo>
                <a:lnTo>
                  <a:pt x="6871" y="180"/>
                </a:lnTo>
                <a:lnTo>
                  <a:pt x="6782" y="129"/>
                </a:lnTo>
                <a:lnTo>
                  <a:pt x="6689" y="87"/>
                </a:lnTo>
                <a:lnTo>
                  <a:pt x="6594" y="53"/>
                </a:lnTo>
                <a:lnTo>
                  <a:pt x="6496" y="27"/>
                </a:lnTo>
                <a:lnTo>
                  <a:pt x="6396" y="10"/>
                </a:lnTo>
                <a:lnTo>
                  <a:pt x="6295" y="1"/>
                </a:lnTo>
                <a:lnTo>
                  <a:pt x="6244" y="0"/>
                </a:lnTo>
                <a:lnTo>
                  <a:pt x="6244" y="0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3"/>
          <p:cNvSpPr>
            <a:spLocks/>
          </p:cNvSpPr>
          <p:nvPr/>
        </p:nvSpPr>
        <p:spPr bwMode="auto">
          <a:xfrm>
            <a:off x="6232075" y="4385896"/>
            <a:ext cx="1741981" cy="1558986"/>
          </a:xfrm>
          <a:custGeom>
            <a:avLst/>
            <a:gdLst>
              <a:gd name="T0" fmla="*/ 2961 w 7427"/>
              <a:gd name="T1" fmla="*/ 441 h 6644"/>
              <a:gd name="T2" fmla="*/ 2457 w 7427"/>
              <a:gd name="T3" fmla="*/ 847 h 6644"/>
              <a:gd name="T4" fmla="*/ 1908 w 7427"/>
              <a:gd name="T5" fmla="*/ 1188 h 6644"/>
              <a:gd name="T6" fmla="*/ 1322 w 7427"/>
              <a:gd name="T7" fmla="*/ 1460 h 6644"/>
              <a:gd name="T8" fmla="*/ 863 w 7427"/>
              <a:gd name="T9" fmla="*/ 1613 h 6644"/>
              <a:gd name="T10" fmla="*/ 725 w 7427"/>
              <a:gd name="T11" fmla="*/ 1662 h 6644"/>
              <a:gd name="T12" fmla="*/ 554 w 7427"/>
              <a:gd name="T13" fmla="*/ 1751 h 6644"/>
              <a:gd name="T14" fmla="*/ 402 w 7427"/>
              <a:gd name="T15" fmla="*/ 1866 h 6644"/>
              <a:gd name="T16" fmla="*/ 270 w 7427"/>
              <a:gd name="T17" fmla="*/ 2003 h 6644"/>
              <a:gd name="T18" fmla="*/ 162 w 7427"/>
              <a:gd name="T19" fmla="*/ 2157 h 6644"/>
              <a:gd name="T20" fmla="*/ 80 w 7427"/>
              <a:gd name="T21" fmla="*/ 2328 h 6644"/>
              <a:gd name="T22" fmla="*/ 25 w 7427"/>
              <a:gd name="T23" fmla="*/ 2512 h 6644"/>
              <a:gd name="T24" fmla="*/ 1 w 7427"/>
              <a:gd name="T25" fmla="*/ 2704 h 6644"/>
              <a:gd name="T26" fmla="*/ 0 w 7427"/>
              <a:gd name="T27" fmla="*/ 5459 h 6644"/>
              <a:gd name="T28" fmla="*/ 16 w 7427"/>
              <a:gd name="T29" fmla="*/ 5656 h 6644"/>
              <a:gd name="T30" fmla="*/ 86 w 7427"/>
              <a:gd name="T31" fmla="*/ 5906 h 6644"/>
              <a:gd name="T32" fmla="*/ 209 w 7427"/>
              <a:gd name="T33" fmla="*/ 6133 h 6644"/>
              <a:gd name="T34" fmla="*/ 381 w 7427"/>
              <a:gd name="T35" fmla="*/ 6331 h 6644"/>
              <a:gd name="T36" fmla="*/ 485 w 7427"/>
              <a:gd name="T37" fmla="*/ 6415 h 6644"/>
              <a:gd name="T38" fmla="*/ 712 w 7427"/>
              <a:gd name="T39" fmla="*/ 6546 h 6644"/>
              <a:gd name="T40" fmla="*/ 959 w 7427"/>
              <a:gd name="T41" fmla="*/ 6623 h 6644"/>
              <a:gd name="T42" fmla="*/ 1218 w 7427"/>
              <a:gd name="T43" fmla="*/ 6644 h 6644"/>
              <a:gd name="T44" fmla="*/ 1416 w 7427"/>
              <a:gd name="T45" fmla="*/ 6621 h 6644"/>
              <a:gd name="T46" fmla="*/ 2029 w 7427"/>
              <a:gd name="T47" fmla="*/ 6481 h 6644"/>
              <a:gd name="T48" fmla="*/ 2832 w 7427"/>
              <a:gd name="T49" fmla="*/ 6233 h 6644"/>
              <a:gd name="T50" fmla="*/ 3609 w 7427"/>
              <a:gd name="T51" fmla="*/ 5921 h 6644"/>
              <a:gd name="T52" fmla="*/ 4360 w 7427"/>
              <a:gd name="T53" fmla="*/ 5547 h 6644"/>
              <a:gd name="T54" fmla="*/ 5077 w 7427"/>
              <a:gd name="T55" fmla="*/ 5112 h 6644"/>
              <a:gd name="T56" fmla="*/ 5759 w 7427"/>
              <a:gd name="T57" fmla="*/ 4621 h 6644"/>
              <a:gd name="T58" fmla="*/ 6399 w 7427"/>
              <a:gd name="T59" fmla="*/ 4074 h 6644"/>
              <a:gd name="T60" fmla="*/ 6993 w 7427"/>
              <a:gd name="T61" fmla="*/ 3475 h 6644"/>
              <a:gd name="T62" fmla="*/ 7177 w 7427"/>
              <a:gd name="T63" fmla="*/ 3267 h 6644"/>
              <a:gd name="T64" fmla="*/ 7314 w 7427"/>
              <a:gd name="T65" fmla="*/ 3044 h 6644"/>
              <a:gd name="T66" fmla="*/ 7398 w 7427"/>
              <a:gd name="T67" fmla="*/ 2800 h 6644"/>
              <a:gd name="T68" fmla="*/ 7427 w 7427"/>
              <a:gd name="T69" fmla="*/ 2542 h 6644"/>
              <a:gd name="T70" fmla="*/ 7411 w 7427"/>
              <a:gd name="T71" fmla="*/ 2345 h 6644"/>
              <a:gd name="T72" fmla="*/ 7364 w 7427"/>
              <a:gd name="T73" fmla="*/ 2152 h 6644"/>
              <a:gd name="T74" fmla="*/ 7252 w 7427"/>
              <a:gd name="T75" fmla="*/ 1916 h 6644"/>
              <a:gd name="T76" fmla="*/ 7094 w 7427"/>
              <a:gd name="T77" fmla="*/ 1712 h 6644"/>
              <a:gd name="T78" fmla="*/ 6891 w 7427"/>
              <a:gd name="T79" fmla="*/ 1545 h 6644"/>
              <a:gd name="T80" fmla="*/ 4493 w 7427"/>
              <a:gd name="T81" fmla="*/ 159 h 6644"/>
              <a:gd name="T82" fmla="*/ 4362 w 7427"/>
              <a:gd name="T83" fmla="*/ 93 h 6644"/>
              <a:gd name="T84" fmla="*/ 4179 w 7427"/>
              <a:gd name="T85" fmla="*/ 34 h 6644"/>
              <a:gd name="T86" fmla="*/ 3991 w 7427"/>
              <a:gd name="T87" fmla="*/ 4 h 6644"/>
              <a:gd name="T88" fmla="*/ 3802 w 7427"/>
              <a:gd name="T89" fmla="*/ 4 h 6644"/>
              <a:gd name="T90" fmla="*/ 3616 w 7427"/>
              <a:gd name="T91" fmla="*/ 34 h 6644"/>
              <a:gd name="T92" fmla="*/ 3437 w 7427"/>
              <a:gd name="T93" fmla="*/ 92 h 6644"/>
              <a:gd name="T94" fmla="*/ 3268 w 7427"/>
              <a:gd name="T95" fmla="*/ 181 h 6644"/>
              <a:gd name="T96" fmla="*/ 3115 w 7427"/>
              <a:gd name="T97" fmla="*/ 296 h 6644"/>
              <a:gd name="T98" fmla="*/ 3079 w 7427"/>
              <a:gd name="T99" fmla="*/ 330 h 6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427" h="6644">
                <a:moveTo>
                  <a:pt x="3079" y="330"/>
                </a:moveTo>
                <a:lnTo>
                  <a:pt x="2961" y="441"/>
                </a:lnTo>
                <a:lnTo>
                  <a:pt x="2715" y="653"/>
                </a:lnTo>
                <a:lnTo>
                  <a:pt x="2457" y="847"/>
                </a:lnTo>
                <a:lnTo>
                  <a:pt x="2188" y="1026"/>
                </a:lnTo>
                <a:lnTo>
                  <a:pt x="1908" y="1188"/>
                </a:lnTo>
                <a:lnTo>
                  <a:pt x="1619" y="1333"/>
                </a:lnTo>
                <a:lnTo>
                  <a:pt x="1322" y="1460"/>
                </a:lnTo>
                <a:lnTo>
                  <a:pt x="1018" y="1567"/>
                </a:lnTo>
                <a:lnTo>
                  <a:pt x="863" y="1613"/>
                </a:lnTo>
                <a:lnTo>
                  <a:pt x="815" y="1627"/>
                </a:lnTo>
                <a:lnTo>
                  <a:pt x="725" y="1662"/>
                </a:lnTo>
                <a:lnTo>
                  <a:pt x="637" y="1703"/>
                </a:lnTo>
                <a:lnTo>
                  <a:pt x="554" y="1751"/>
                </a:lnTo>
                <a:lnTo>
                  <a:pt x="475" y="1806"/>
                </a:lnTo>
                <a:lnTo>
                  <a:pt x="402" y="1866"/>
                </a:lnTo>
                <a:lnTo>
                  <a:pt x="332" y="1932"/>
                </a:lnTo>
                <a:lnTo>
                  <a:pt x="270" y="2003"/>
                </a:lnTo>
                <a:lnTo>
                  <a:pt x="213" y="2078"/>
                </a:lnTo>
                <a:lnTo>
                  <a:pt x="162" y="2157"/>
                </a:lnTo>
                <a:lnTo>
                  <a:pt x="118" y="2242"/>
                </a:lnTo>
                <a:lnTo>
                  <a:pt x="80" y="2328"/>
                </a:lnTo>
                <a:lnTo>
                  <a:pt x="48" y="2419"/>
                </a:lnTo>
                <a:lnTo>
                  <a:pt x="25" y="2512"/>
                </a:lnTo>
                <a:lnTo>
                  <a:pt x="8" y="2607"/>
                </a:lnTo>
                <a:lnTo>
                  <a:pt x="1" y="2704"/>
                </a:lnTo>
                <a:lnTo>
                  <a:pt x="0" y="2753"/>
                </a:lnTo>
                <a:lnTo>
                  <a:pt x="0" y="5459"/>
                </a:lnTo>
                <a:lnTo>
                  <a:pt x="1" y="5525"/>
                </a:lnTo>
                <a:lnTo>
                  <a:pt x="16" y="5656"/>
                </a:lnTo>
                <a:lnTo>
                  <a:pt x="44" y="5783"/>
                </a:lnTo>
                <a:lnTo>
                  <a:pt x="86" y="5906"/>
                </a:lnTo>
                <a:lnTo>
                  <a:pt x="141" y="6023"/>
                </a:lnTo>
                <a:lnTo>
                  <a:pt x="209" y="6133"/>
                </a:lnTo>
                <a:lnTo>
                  <a:pt x="289" y="6237"/>
                </a:lnTo>
                <a:lnTo>
                  <a:pt x="381" y="6331"/>
                </a:lnTo>
                <a:lnTo>
                  <a:pt x="432" y="6374"/>
                </a:lnTo>
                <a:lnTo>
                  <a:pt x="485" y="6415"/>
                </a:lnTo>
                <a:lnTo>
                  <a:pt x="595" y="6487"/>
                </a:lnTo>
                <a:lnTo>
                  <a:pt x="712" y="6546"/>
                </a:lnTo>
                <a:lnTo>
                  <a:pt x="834" y="6591"/>
                </a:lnTo>
                <a:lnTo>
                  <a:pt x="959" y="6623"/>
                </a:lnTo>
                <a:lnTo>
                  <a:pt x="1087" y="6641"/>
                </a:lnTo>
                <a:lnTo>
                  <a:pt x="1218" y="6644"/>
                </a:lnTo>
                <a:lnTo>
                  <a:pt x="1350" y="6633"/>
                </a:lnTo>
                <a:lnTo>
                  <a:pt x="1416" y="6621"/>
                </a:lnTo>
                <a:lnTo>
                  <a:pt x="1621" y="6579"/>
                </a:lnTo>
                <a:lnTo>
                  <a:pt x="2029" y="6481"/>
                </a:lnTo>
                <a:lnTo>
                  <a:pt x="2433" y="6365"/>
                </a:lnTo>
                <a:lnTo>
                  <a:pt x="2832" y="6233"/>
                </a:lnTo>
                <a:lnTo>
                  <a:pt x="3224" y="6085"/>
                </a:lnTo>
                <a:lnTo>
                  <a:pt x="3609" y="5921"/>
                </a:lnTo>
                <a:lnTo>
                  <a:pt x="3988" y="5741"/>
                </a:lnTo>
                <a:lnTo>
                  <a:pt x="4360" y="5547"/>
                </a:lnTo>
                <a:lnTo>
                  <a:pt x="4723" y="5337"/>
                </a:lnTo>
                <a:lnTo>
                  <a:pt x="5077" y="5112"/>
                </a:lnTo>
                <a:lnTo>
                  <a:pt x="5423" y="4874"/>
                </a:lnTo>
                <a:lnTo>
                  <a:pt x="5759" y="4621"/>
                </a:lnTo>
                <a:lnTo>
                  <a:pt x="6084" y="4354"/>
                </a:lnTo>
                <a:lnTo>
                  <a:pt x="6399" y="4074"/>
                </a:lnTo>
                <a:lnTo>
                  <a:pt x="6703" y="3781"/>
                </a:lnTo>
                <a:lnTo>
                  <a:pt x="6993" y="3475"/>
                </a:lnTo>
                <a:lnTo>
                  <a:pt x="7134" y="3317"/>
                </a:lnTo>
                <a:lnTo>
                  <a:pt x="7177" y="3267"/>
                </a:lnTo>
                <a:lnTo>
                  <a:pt x="7252" y="3159"/>
                </a:lnTo>
                <a:lnTo>
                  <a:pt x="7314" y="3044"/>
                </a:lnTo>
                <a:lnTo>
                  <a:pt x="7364" y="2924"/>
                </a:lnTo>
                <a:lnTo>
                  <a:pt x="7398" y="2800"/>
                </a:lnTo>
                <a:lnTo>
                  <a:pt x="7420" y="2672"/>
                </a:lnTo>
                <a:lnTo>
                  <a:pt x="7427" y="2542"/>
                </a:lnTo>
                <a:lnTo>
                  <a:pt x="7421" y="2411"/>
                </a:lnTo>
                <a:lnTo>
                  <a:pt x="7411" y="2345"/>
                </a:lnTo>
                <a:lnTo>
                  <a:pt x="7399" y="2279"/>
                </a:lnTo>
                <a:lnTo>
                  <a:pt x="7364" y="2152"/>
                </a:lnTo>
                <a:lnTo>
                  <a:pt x="7314" y="2031"/>
                </a:lnTo>
                <a:lnTo>
                  <a:pt x="7252" y="1916"/>
                </a:lnTo>
                <a:lnTo>
                  <a:pt x="7179" y="1811"/>
                </a:lnTo>
                <a:lnTo>
                  <a:pt x="7094" y="1712"/>
                </a:lnTo>
                <a:lnTo>
                  <a:pt x="6997" y="1624"/>
                </a:lnTo>
                <a:lnTo>
                  <a:pt x="6891" y="1545"/>
                </a:lnTo>
                <a:lnTo>
                  <a:pt x="6834" y="1511"/>
                </a:lnTo>
                <a:lnTo>
                  <a:pt x="4493" y="159"/>
                </a:lnTo>
                <a:lnTo>
                  <a:pt x="4450" y="135"/>
                </a:lnTo>
                <a:lnTo>
                  <a:pt x="4362" y="93"/>
                </a:lnTo>
                <a:lnTo>
                  <a:pt x="4271" y="60"/>
                </a:lnTo>
                <a:lnTo>
                  <a:pt x="4179" y="34"/>
                </a:lnTo>
                <a:lnTo>
                  <a:pt x="4086" y="14"/>
                </a:lnTo>
                <a:lnTo>
                  <a:pt x="3991" y="4"/>
                </a:lnTo>
                <a:lnTo>
                  <a:pt x="3897" y="0"/>
                </a:lnTo>
                <a:lnTo>
                  <a:pt x="3802" y="4"/>
                </a:lnTo>
                <a:lnTo>
                  <a:pt x="3709" y="16"/>
                </a:lnTo>
                <a:lnTo>
                  <a:pt x="3616" y="34"/>
                </a:lnTo>
                <a:lnTo>
                  <a:pt x="3525" y="60"/>
                </a:lnTo>
                <a:lnTo>
                  <a:pt x="3437" y="92"/>
                </a:lnTo>
                <a:lnTo>
                  <a:pt x="3351" y="133"/>
                </a:lnTo>
                <a:lnTo>
                  <a:pt x="3268" y="181"/>
                </a:lnTo>
                <a:lnTo>
                  <a:pt x="3189" y="235"/>
                </a:lnTo>
                <a:lnTo>
                  <a:pt x="3115" y="296"/>
                </a:lnTo>
                <a:lnTo>
                  <a:pt x="3079" y="330"/>
                </a:lnTo>
                <a:lnTo>
                  <a:pt x="3079" y="3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6"/>
          <p:cNvSpPr>
            <a:spLocks/>
          </p:cNvSpPr>
          <p:nvPr/>
        </p:nvSpPr>
        <p:spPr bwMode="auto">
          <a:xfrm>
            <a:off x="4216773" y="4385896"/>
            <a:ext cx="1743154" cy="1558986"/>
          </a:xfrm>
          <a:custGeom>
            <a:avLst/>
            <a:gdLst>
              <a:gd name="T0" fmla="*/ 3454 w 7429"/>
              <a:gd name="T1" fmla="*/ 2 h 6644"/>
              <a:gd name="T2" fmla="*/ 3151 w 7429"/>
              <a:gd name="T3" fmla="*/ 61 h 6644"/>
              <a:gd name="T4" fmla="*/ 2935 w 7429"/>
              <a:gd name="T5" fmla="*/ 159 h 6644"/>
              <a:gd name="T6" fmla="*/ 537 w 7429"/>
              <a:gd name="T7" fmla="*/ 1545 h 6644"/>
              <a:gd name="T8" fmla="*/ 335 w 7429"/>
              <a:gd name="T9" fmla="*/ 1712 h 6644"/>
              <a:gd name="T10" fmla="*/ 176 w 7429"/>
              <a:gd name="T11" fmla="*/ 1916 h 6644"/>
              <a:gd name="T12" fmla="*/ 65 w 7429"/>
              <a:gd name="T13" fmla="*/ 2152 h 6644"/>
              <a:gd name="T14" fmla="*/ 18 w 7429"/>
              <a:gd name="T15" fmla="*/ 2345 h 6644"/>
              <a:gd name="T16" fmla="*/ 0 w 7429"/>
              <a:gd name="T17" fmla="*/ 2542 h 6644"/>
              <a:gd name="T18" fmla="*/ 29 w 7429"/>
              <a:gd name="T19" fmla="*/ 2800 h 6644"/>
              <a:gd name="T20" fmla="*/ 115 w 7429"/>
              <a:gd name="T21" fmla="*/ 3044 h 6644"/>
              <a:gd name="T22" fmla="*/ 252 w 7429"/>
              <a:gd name="T23" fmla="*/ 3267 h 6644"/>
              <a:gd name="T24" fmla="*/ 434 w 7429"/>
              <a:gd name="T25" fmla="*/ 3475 h 6644"/>
              <a:gd name="T26" fmla="*/ 1030 w 7429"/>
              <a:gd name="T27" fmla="*/ 4074 h 6644"/>
              <a:gd name="T28" fmla="*/ 1670 w 7429"/>
              <a:gd name="T29" fmla="*/ 4621 h 6644"/>
              <a:gd name="T30" fmla="*/ 2350 w 7429"/>
              <a:gd name="T31" fmla="*/ 5112 h 6644"/>
              <a:gd name="T32" fmla="*/ 3069 w 7429"/>
              <a:gd name="T33" fmla="*/ 5547 h 6644"/>
              <a:gd name="T34" fmla="*/ 3819 w 7429"/>
              <a:gd name="T35" fmla="*/ 5921 h 6644"/>
              <a:gd name="T36" fmla="*/ 4597 w 7429"/>
              <a:gd name="T37" fmla="*/ 6233 h 6644"/>
              <a:gd name="T38" fmla="*/ 5398 w 7429"/>
              <a:gd name="T39" fmla="*/ 6481 h 6644"/>
              <a:gd name="T40" fmla="*/ 6013 w 7429"/>
              <a:gd name="T41" fmla="*/ 6621 h 6644"/>
              <a:gd name="T42" fmla="*/ 6211 w 7429"/>
              <a:gd name="T43" fmla="*/ 6644 h 6644"/>
              <a:gd name="T44" fmla="*/ 6470 w 7429"/>
              <a:gd name="T45" fmla="*/ 6623 h 6644"/>
              <a:gd name="T46" fmla="*/ 6717 w 7429"/>
              <a:gd name="T47" fmla="*/ 6546 h 6644"/>
              <a:gd name="T48" fmla="*/ 6944 w 7429"/>
              <a:gd name="T49" fmla="*/ 6415 h 6644"/>
              <a:gd name="T50" fmla="*/ 7047 w 7429"/>
              <a:gd name="T51" fmla="*/ 6331 h 6644"/>
              <a:gd name="T52" fmla="*/ 7219 w 7429"/>
              <a:gd name="T53" fmla="*/ 6133 h 6644"/>
              <a:gd name="T54" fmla="*/ 7343 w 7429"/>
              <a:gd name="T55" fmla="*/ 5906 h 6644"/>
              <a:gd name="T56" fmla="*/ 7413 w 7429"/>
              <a:gd name="T57" fmla="*/ 5656 h 6644"/>
              <a:gd name="T58" fmla="*/ 7429 w 7429"/>
              <a:gd name="T59" fmla="*/ 5459 h 6644"/>
              <a:gd name="T60" fmla="*/ 7428 w 7429"/>
              <a:gd name="T61" fmla="*/ 2704 h 6644"/>
              <a:gd name="T62" fmla="*/ 7404 w 7429"/>
              <a:gd name="T63" fmla="*/ 2512 h 6644"/>
              <a:gd name="T64" fmla="*/ 7349 w 7429"/>
              <a:gd name="T65" fmla="*/ 2328 h 6644"/>
              <a:gd name="T66" fmla="*/ 7267 w 7429"/>
              <a:gd name="T67" fmla="*/ 2157 h 6644"/>
              <a:gd name="T68" fmla="*/ 7159 w 7429"/>
              <a:gd name="T69" fmla="*/ 2003 h 6644"/>
              <a:gd name="T70" fmla="*/ 7027 w 7429"/>
              <a:gd name="T71" fmla="*/ 1866 h 6644"/>
              <a:gd name="T72" fmla="*/ 6875 w 7429"/>
              <a:gd name="T73" fmla="*/ 1751 h 6644"/>
              <a:gd name="T74" fmla="*/ 6704 w 7429"/>
              <a:gd name="T75" fmla="*/ 1662 h 6644"/>
              <a:gd name="T76" fmla="*/ 6565 w 7429"/>
              <a:gd name="T77" fmla="*/ 1613 h 6644"/>
              <a:gd name="T78" fmla="*/ 6106 w 7429"/>
              <a:gd name="T79" fmla="*/ 1460 h 6644"/>
              <a:gd name="T80" fmla="*/ 5520 w 7429"/>
              <a:gd name="T81" fmla="*/ 1188 h 6644"/>
              <a:gd name="T82" fmla="*/ 4972 w 7429"/>
              <a:gd name="T83" fmla="*/ 847 h 6644"/>
              <a:gd name="T84" fmla="*/ 4467 w 7429"/>
              <a:gd name="T85" fmla="*/ 441 h 6644"/>
              <a:gd name="T86" fmla="*/ 4308 w 7429"/>
              <a:gd name="T87" fmla="*/ 290 h 6644"/>
              <a:gd name="T88" fmla="*/ 4121 w 7429"/>
              <a:gd name="T89" fmla="*/ 157 h 6644"/>
              <a:gd name="T90" fmla="*/ 3917 w 7429"/>
              <a:gd name="T91" fmla="*/ 64 h 6644"/>
              <a:gd name="T92" fmla="*/ 3698 w 7429"/>
              <a:gd name="T93" fmla="*/ 12 h 6644"/>
              <a:gd name="T94" fmla="*/ 3530 w 7429"/>
              <a:gd name="T95" fmla="*/ 0 h 6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429" h="6644">
                <a:moveTo>
                  <a:pt x="3530" y="0"/>
                </a:moveTo>
                <a:lnTo>
                  <a:pt x="3454" y="2"/>
                </a:lnTo>
                <a:lnTo>
                  <a:pt x="3301" y="22"/>
                </a:lnTo>
                <a:lnTo>
                  <a:pt x="3151" y="61"/>
                </a:lnTo>
                <a:lnTo>
                  <a:pt x="3005" y="121"/>
                </a:lnTo>
                <a:lnTo>
                  <a:pt x="2935" y="159"/>
                </a:lnTo>
                <a:lnTo>
                  <a:pt x="594" y="1511"/>
                </a:lnTo>
                <a:lnTo>
                  <a:pt x="537" y="1545"/>
                </a:lnTo>
                <a:lnTo>
                  <a:pt x="431" y="1624"/>
                </a:lnTo>
                <a:lnTo>
                  <a:pt x="335" y="1712"/>
                </a:lnTo>
                <a:lnTo>
                  <a:pt x="250" y="1811"/>
                </a:lnTo>
                <a:lnTo>
                  <a:pt x="176" y="1916"/>
                </a:lnTo>
                <a:lnTo>
                  <a:pt x="115" y="2031"/>
                </a:lnTo>
                <a:lnTo>
                  <a:pt x="65" y="2152"/>
                </a:lnTo>
                <a:lnTo>
                  <a:pt x="29" y="2279"/>
                </a:lnTo>
                <a:lnTo>
                  <a:pt x="18" y="2345"/>
                </a:lnTo>
                <a:lnTo>
                  <a:pt x="8" y="2411"/>
                </a:lnTo>
                <a:lnTo>
                  <a:pt x="0" y="2542"/>
                </a:lnTo>
                <a:lnTo>
                  <a:pt x="8" y="2672"/>
                </a:lnTo>
                <a:lnTo>
                  <a:pt x="29" y="2800"/>
                </a:lnTo>
                <a:lnTo>
                  <a:pt x="65" y="2924"/>
                </a:lnTo>
                <a:lnTo>
                  <a:pt x="115" y="3044"/>
                </a:lnTo>
                <a:lnTo>
                  <a:pt x="176" y="3159"/>
                </a:lnTo>
                <a:lnTo>
                  <a:pt x="252" y="3267"/>
                </a:lnTo>
                <a:lnTo>
                  <a:pt x="294" y="3317"/>
                </a:lnTo>
                <a:lnTo>
                  <a:pt x="434" y="3475"/>
                </a:lnTo>
                <a:lnTo>
                  <a:pt x="726" y="3781"/>
                </a:lnTo>
                <a:lnTo>
                  <a:pt x="1030" y="4074"/>
                </a:lnTo>
                <a:lnTo>
                  <a:pt x="1344" y="4354"/>
                </a:lnTo>
                <a:lnTo>
                  <a:pt x="1670" y="4621"/>
                </a:lnTo>
                <a:lnTo>
                  <a:pt x="2005" y="4874"/>
                </a:lnTo>
                <a:lnTo>
                  <a:pt x="2350" y="5112"/>
                </a:lnTo>
                <a:lnTo>
                  <a:pt x="2706" y="5337"/>
                </a:lnTo>
                <a:lnTo>
                  <a:pt x="3069" y="5547"/>
                </a:lnTo>
                <a:lnTo>
                  <a:pt x="3440" y="5741"/>
                </a:lnTo>
                <a:lnTo>
                  <a:pt x="3819" y="5921"/>
                </a:lnTo>
                <a:lnTo>
                  <a:pt x="4205" y="6085"/>
                </a:lnTo>
                <a:lnTo>
                  <a:pt x="4597" y="6233"/>
                </a:lnTo>
                <a:lnTo>
                  <a:pt x="4996" y="6365"/>
                </a:lnTo>
                <a:lnTo>
                  <a:pt x="5398" y="6481"/>
                </a:lnTo>
                <a:lnTo>
                  <a:pt x="5808" y="6579"/>
                </a:lnTo>
                <a:lnTo>
                  <a:pt x="6013" y="6621"/>
                </a:lnTo>
                <a:lnTo>
                  <a:pt x="6079" y="6633"/>
                </a:lnTo>
                <a:lnTo>
                  <a:pt x="6211" y="6644"/>
                </a:lnTo>
                <a:lnTo>
                  <a:pt x="6341" y="6641"/>
                </a:lnTo>
                <a:lnTo>
                  <a:pt x="6470" y="6623"/>
                </a:lnTo>
                <a:lnTo>
                  <a:pt x="6595" y="6591"/>
                </a:lnTo>
                <a:lnTo>
                  <a:pt x="6717" y="6546"/>
                </a:lnTo>
                <a:lnTo>
                  <a:pt x="6834" y="6487"/>
                </a:lnTo>
                <a:lnTo>
                  <a:pt x="6944" y="6415"/>
                </a:lnTo>
                <a:lnTo>
                  <a:pt x="6996" y="6374"/>
                </a:lnTo>
                <a:lnTo>
                  <a:pt x="7047" y="6331"/>
                </a:lnTo>
                <a:lnTo>
                  <a:pt x="7138" y="6237"/>
                </a:lnTo>
                <a:lnTo>
                  <a:pt x="7219" y="6133"/>
                </a:lnTo>
                <a:lnTo>
                  <a:pt x="7286" y="6023"/>
                </a:lnTo>
                <a:lnTo>
                  <a:pt x="7343" y="5906"/>
                </a:lnTo>
                <a:lnTo>
                  <a:pt x="7385" y="5783"/>
                </a:lnTo>
                <a:lnTo>
                  <a:pt x="7413" y="5656"/>
                </a:lnTo>
                <a:lnTo>
                  <a:pt x="7428" y="5525"/>
                </a:lnTo>
                <a:lnTo>
                  <a:pt x="7429" y="5459"/>
                </a:lnTo>
                <a:lnTo>
                  <a:pt x="7429" y="2753"/>
                </a:lnTo>
                <a:lnTo>
                  <a:pt x="7428" y="2704"/>
                </a:lnTo>
                <a:lnTo>
                  <a:pt x="7420" y="2607"/>
                </a:lnTo>
                <a:lnTo>
                  <a:pt x="7404" y="2512"/>
                </a:lnTo>
                <a:lnTo>
                  <a:pt x="7380" y="2419"/>
                </a:lnTo>
                <a:lnTo>
                  <a:pt x="7349" y="2328"/>
                </a:lnTo>
                <a:lnTo>
                  <a:pt x="7311" y="2242"/>
                </a:lnTo>
                <a:lnTo>
                  <a:pt x="7267" y="2157"/>
                </a:lnTo>
                <a:lnTo>
                  <a:pt x="7216" y="2078"/>
                </a:lnTo>
                <a:lnTo>
                  <a:pt x="7159" y="2003"/>
                </a:lnTo>
                <a:lnTo>
                  <a:pt x="7095" y="1932"/>
                </a:lnTo>
                <a:lnTo>
                  <a:pt x="7027" y="1866"/>
                </a:lnTo>
                <a:lnTo>
                  <a:pt x="6954" y="1806"/>
                </a:lnTo>
                <a:lnTo>
                  <a:pt x="6875" y="1751"/>
                </a:lnTo>
                <a:lnTo>
                  <a:pt x="6792" y="1703"/>
                </a:lnTo>
                <a:lnTo>
                  <a:pt x="6704" y="1662"/>
                </a:lnTo>
                <a:lnTo>
                  <a:pt x="6612" y="1627"/>
                </a:lnTo>
                <a:lnTo>
                  <a:pt x="6565" y="1613"/>
                </a:lnTo>
                <a:lnTo>
                  <a:pt x="6410" y="1567"/>
                </a:lnTo>
                <a:lnTo>
                  <a:pt x="6106" y="1460"/>
                </a:lnTo>
                <a:lnTo>
                  <a:pt x="5809" y="1333"/>
                </a:lnTo>
                <a:lnTo>
                  <a:pt x="5520" y="1188"/>
                </a:lnTo>
                <a:lnTo>
                  <a:pt x="5241" y="1026"/>
                </a:lnTo>
                <a:lnTo>
                  <a:pt x="4972" y="847"/>
                </a:lnTo>
                <a:lnTo>
                  <a:pt x="4714" y="653"/>
                </a:lnTo>
                <a:lnTo>
                  <a:pt x="4467" y="441"/>
                </a:lnTo>
                <a:lnTo>
                  <a:pt x="4350" y="330"/>
                </a:lnTo>
                <a:lnTo>
                  <a:pt x="4308" y="290"/>
                </a:lnTo>
                <a:lnTo>
                  <a:pt x="4217" y="219"/>
                </a:lnTo>
                <a:lnTo>
                  <a:pt x="4121" y="157"/>
                </a:lnTo>
                <a:lnTo>
                  <a:pt x="4020" y="105"/>
                </a:lnTo>
                <a:lnTo>
                  <a:pt x="3917" y="64"/>
                </a:lnTo>
                <a:lnTo>
                  <a:pt x="3809" y="33"/>
                </a:lnTo>
                <a:lnTo>
                  <a:pt x="3698" y="12"/>
                </a:lnTo>
                <a:lnTo>
                  <a:pt x="3586" y="2"/>
                </a:lnTo>
                <a:lnTo>
                  <a:pt x="3530" y="0"/>
                </a:lnTo>
                <a:lnTo>
                  <a:pt x="35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688016" y="1577236"/>
            <a:ext cx="831272" cy="831272"/>
          </a:xfrm>
          <a:prstGeom prst="ellipse">
            <a:avLst/>
          </a:prstGeom>
          <a:noFill/>
          <a:ln w="28575">
            <a:solidFill>
              <a:schemeClr val="bg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76892" y="3169343"/>
            <a:ext cx="831272" cy="831272"/>
          </a:xfrm>
          <a:prstGeom prst="ellipse">
            <a:avLst/>
          </a:prstGeom>
          <a:noFill/>
          <a:ln w="28575">
            <a:solidFill>
              <a:schemeClr val="bg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2662" y="3169343"/>
            <a:ext cx="831272" cy="831272"/>
          </a:xfrm>
          <a:prstGeom prst="ellipse">
            <a:avLst/>
          </a:prstGeom>
          <a:noFill/>
          <a:ln w="28575">
            <a:solidFill>
              <a:schemeClr val="bg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72714" y="4749753"/>
            <a:ext cx="831272" cy="831272"/>
          </a:xfrm>
          <a:prstGeom prst="ellipse">
            <a:avLst/>
          </a:prstGeom>
          <a:noFill/>
          <a:ln w="28575">
            <a:solidFill>
              <a:schemeClr val="bg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72714" y="1575635"/>
            <a:ext cx="831272" cy="831272"/>
          </a:xfrm>
          <a:prstGeom prst="ellipse">
            <a:avLst/>
          </a:prstGeom>
          <a:noFill/>
          <a:ln w="28575">
            <a:solidFill>
              <a:schemeClr val="bg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87429" y="4679857"/>
            <a:ext cx="831272" cy="831272"/>
          </a:xfrm>
          <a:prstGeom prst="ellipse">
            <a:avLst/>
          </a:prstGeom>
          <a:noFill/>
          <a:ln w="28575">
            <a:solidFill>
              <a:schemeClr val="bg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05"/>
          <p:cNvSpPr/>
          <p:nvPr/>
        </p:nvSpPr>
        <p:spPr>
          <a:xfrm>
            <a:off x="6821662" y="1777312"/>
            <a:ext cx="562805" cy="442601"/>
          </a:xfrm>
          <a:custGeom>
            <a:avLst/>
            <a:gdLst>
              <a:gd name="connsiteX0" fmla="*/ 426228 w 504826"/>
              <a:gd name="connsiteY0" fmla="*/ 101417 h 396680"/>
              <a:gd name="connsiteX1" fmla="*/ 483697 w 504826"/>
              <a:gd name="connsiteY1" fmla="*/ 151561 h 396680"/>
              <a:gd name="connsiteX2" fmla="*/ 504826 w 504826"/>
              <a:gd name="connsiteY2" fmla="*/ 216354 h 396680"/>
              <a:gd name="connsiteX3" fmla="*/ 484824 w 504826"/>
              <a:gd name="connsiteY3" fmla="*/ 279598 h 396680"/>
              <a:gd name="connsiteX4" fmla="*/ 429891 w 504826"/>
              <a:gd name="connsiteY4" fmla="*/ 329320 h 396680"/>
              <a:gd name="connsiteX5" fmla="*/ 435666 w 504826"/>
              <a:gd name="connsiteY5" fmla="*/ 341716 h 396680"/>
              <a:gd name="connsiteX6" fmla="*/ 442709 w 504826"/>
              <a:gd name="connsiteY6" fmla="*/ 352561 h 396680"/>
              <a:gd name="connsiteX7" fmla="*/ 449047 w 504826"/>
              <a:gd name="connsiteY7" fmla="*/ 360731 h 396680"/>
              <a:gd name="connsiteX8" fmla="*/ 456371 w 504826"/>
              <a:gd name="connsiteY8" fmla="*/ 369042 h 396680"/>
              <a:gd name="connsiteX9" fmla="*/ 462851 w 504826"/>
              <a:gd name="connsiteY9" fmla="*/ 376084 h 396680"/>
              <a:gd name="connsiteX10" fmla="*/ 463977 w 504826"/>
              <a:gd name="connsiteY10" fmla="*/ 377352 h 396680"/>
              <a:gd name="connsiteX11" fmla="*/ 465245 w 504826"/>
              <a:gd name="connsiteY11" fmla="*/ 378761 h 396680"/>
              <a:gd name="connsiteX12" fmla="*/ 466373 w 504826"/>
              <a:gd name="connsiteY12" fmla="*/ 380169 h 396680"/>
              <a:gd name="connsiteX13" fmla="*/ 467359 w 504826"/>
              <a:gd name="connsiteY13" fmla="*/ 381718 h 396680"/>
              <a:gd name="connsiteX14" fmla="*/ 468063 w 504826"/>
              <a:gd name="connsiteY14" fmla="*/ 383127 h 396680"/>
              <a:gd name="connsiteX15" fmla="*/ 468625 w 504826"/>
              <a:gd name="connsiteY15" fmla="*/ 384817 h 396680"/>
              <a:gd name="connsiteX16" fmla="*/ 468767 w 504826"/>
              <a:gd name="connsiteY16" fmla="*/ 386648 h 396680"/>
              <a:gd name="connsiteX17" fmla="*/ 468485 w 504826"/>
              <a:gd name="connsiteY17" fmla="*/ 388479 h 396680"/>
              <a:gd name="connsiteX18" fmla="*/ 464823 w 504826"/>
              <a:gd name="connsiteY18" fmla="*/ 394677 h 396680"/>
              <a:gd name="connsiteX19" fmla="*/ 458625 w 504826"/>
              <a:gd name="connsiteY19" fmla="*/ 396649 h 396680"/>
              <a:gd name="connsiteX20" fmla="*/ 434398 w 504826"/>
              <a:gd name="connsiteY20" fmla="*/ 392142 h 396680"/>
              <a:gd name="connsiteX21" fmla="*/ 356083 w 504826"/>
              <a:gd name="connsiteY21" fmla="*/ 356083 h 396680"/>
              <a:gd name="connsiteX22" fmla="*/ 306502 w 504826"/>
              <a:gd name="connsiteY22" fmla="*/ 360590 h 396680"/>
              <a:gd name="connsiteX23" fmla="*/ 173535 w 504826"/>
              <a:gd name="connsiteY23" fmla="*/ 323404 h 396680"/>
              <a:gd name="connsiteX24" fmla="*/ 198325 w 504826"/>
              <a:gd name="connsiteY24" fmla="*/ 324531 h 396680"/>
              <a:gd name="connsiteX25" fmla="*/ 285373 w 504826"/>
              <a:gd name="connsiteY25" fmla="*/ 311854 h 396680"/>
              <a:gd name="connsiteX26" fmla="*/ 359745 w 504826"/>
              <a:gd name="connsiteY26" fmla="*/ 275514 h 396680"/>
              <a:gd name="connsiteX27" fmla="*/ 413833 w 504826"/>
              <a:gd name="connsiteY27" fmla="*/ 215791 h 396680"/>
              <a:gd name="connsiteX28" fmla="*/ 432708 w 504826"/>
              <a:gd name="connsiteY28" fmla="*/ 144237 h 396680"/>
              <a:gd name="connsiteX29" fmla="*/ 426228 w 504826"/>
              <a:gd name="connsiteY29" fmla="*/ 101417 h 396680"/>
              <a:gd name="connsiteX30" fmla="*/ 198324 w 504826"/>
              <a:gd name="connsiteY30" fmla="*/ 0 h 396680"/>
              <a:gd name="connsiteX31" fmla="*/ 297908 w 504826"/>
              <a:gd name="connsiteY31" fmla="*/ 19297 h 396680"/>
              <a:gd name="connsiteX32" fmla="*/ 370168 w 504826"/>
              <a:gd name="connsiteY32" fmla="*/ 71836 h 396680"/>
              <a:gd name="connsiteX33" fmla="*/ 396648 w 504826"/>
              <a:gd name="connsiteY33" fmla="*/ 144236 h 396680"/>
              <a:gd name="connsiteX34" fmla="*/ 370168 w 504826"/>
              <a:gd name="connsiteY34" fmla="*/ 216635 h 396680"/>
              <a:gd name="connsiteX35" fmla="*/ 297908 w 504826"/>
              <a:gd name="connsiteY35" fmla="*/ 269174 h 396680"/>
              <a:gd name="connsiteX36" fmla="*/ 198324 w 504826"/>
              <a:gd name="connsiteY36" fmla="*/ 288471 h 396680"/>
              <a:gd name="connsiteX37" fmla="*/ 148743 w 504826"/>
              <a:gd name="connsiteY37" fmla="*/ 283964 h 396680"/>
              <a:gd name="connsiteX38" fmla="*/ 70428 w 504826"/>
              <a:gd name="connsiteY38" fmla="*/ 320023 h 396680"/>
              <a:gd name="connsiteX39" fmla="*/ 46201 w 504826"/>
              <a:gd name="connsiteY39" fmla="*/ 324530 h 396680"/>
              <a:gd name="connsiteX40" fmla="*/ 45355 w 504826"/>
              <a:gd name="connsiteY40" fmla="*/ 324530 h 396680"/>
              <a:gd name="connsiteX41" fmla="*/ 39580 w 504826"/>
              <a:gd name="connsiteY41" fmla="*/ 322277 h 396680"/>
              <a:gd name="connsiteX42" fmla="*/ 36341 w 504826"/>
              <a:gd name="connsiteY42" fmla="*/ 316361 h 396680"/>
              <a:gd name="connsiteX43" fmla="*/ 36059 w 504826"/>
              <a:gd name="connsiteY43" fmla="*/ 314530 h 396680"/>
              <a:gd name="connsiteX44" fmla="*/ 36200 w 504826"/>
              <a:gd name="connsiteY44" fmla="*/ 312698 h 396680"/>
              <a:gd name="connsiteX45" fmla="*/ 36763 w 504826"/>
              <a:gd name="connsiteY45" fmla="*/ 311008 h 396680"/>
              <a:gd name="connsiteX46" fmla="*/ 37467 w 504826"/>
              <a:gd name="connsiteY46" fmla="*/ 309600 h 396680"/>
              <a:gd name="connsiteX47" fmla="*/ 38453 w 504826"/>
              <a:gd name="connsiteY47" fmla="*/ 308050 h 396680"/>
              <a:gd name="connsiteX48" fmla="*/ 39580 w 504826"/>
              <a:gd name="connsiteY48" fmla="*/ 306642 h 396680"/>
              <a:gd name="connsiteX49" fmla="*/ 40848 w 504826"/>
              <a:gd name="connsiteY49" fmla="*/ 305233 h 396680"/>
              <a:gd name="connsiteX50" fmla="*/ 41975 w 504826"/>
              <a:gd name="connsiteY50" fmla="*/ 303965 h 396680"/>
              <a:gd name="connsiteX51" fmla="*/ 48454 w 504826"/>
              <a:gd name="connsiteY51" fmla="*/ 296923 h 396680"/>
              <a:gd name="connsiteX52" fmla="*/ 55779 w 504826"/>
              <a:gd name="connsiteY52" fmla="*/ 288612 h 396680"/>
              <a:gd name="connsiteX53" fmla="*/ 62117 w 504826"/>
              <a:gd name="connsiteY53" fmla="*/ 280443 h 396680"/>
              <a:gd name="connsiteX54" fmla="*/ 69160 w 504826"/>
              <a:gd name="connsiteY54" fmla="*/ 269597 h 396680"/>
              <a:gd name="connsiteX55" fmla="*/ 74935 w 504826"/>
              <a:gd name="connsiteY55" fmla="*/ 257202 h 396680"/>
              <a:gd name="connsiteX56" fmla="*/ 20001 w 504826"/>
              <a:gd name="connsiteY56" fmla="*/ 207339 h 396680"/>
              <a:gd name="connsiteX57" fmla="*/ 0 w 504826"/>
              <a:gd name="connsiteY57" fmla="*/ 144236 h 396680"/>
              <a:gd name="connsiteX58" fmla="*/ 26481 w 504826"/>
              <a:gd name="connsiteY58" fmla="*/ 71836 h 396680"/>
              <a:gd name="connsiteX59" fmla="*/ 98739 w 504826"/>
              <a:gd name="connsiteY59" fmla="*/ 19297 h 396680"/>
              <a:gd name="connsiteX60" fmla="*/ 198324 w 504826"/>
              <a:gd name="connsiteY60" fmla="*/ 0 h 39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4826" h="396680">
                <a:moveTo>
                  <a:pt x="426228" y="101417"/>
                </a:moveTo>
                <a:cubicBezTo>
                  <a:pt x="450456" y="114751"/>
                  <a:pt x="469611" y="131466"/>
                  <a:pt x="483697" y="151561"/>
                </a:cubicBezTo>
                <a:cubicBezTo>
                  <a:pt x="497783" y="171656"/>
                  <a:pt x="504826" y="193254"/>
                  <a:pt x="504826" y="216354"/>
                </a:cubicBezTo>
                <a:cubicBezTo>
                  <a:pt x="504826" y="238891"/>
                  <a:pt x="498159" y="259973"/>
                  <a:pt x="484824" y="279598"/>
                </a:cubicBezTo>
                <a:cubicBezTo>
                  <a:pt x="471490" y="299224"/>
                  <a:pt x="453179" y="315798"/>
                  <a:pt x="429891" y="329320"/>
                </a:cubicBezTo>
                <a:cubicBezTo>
                  <a:pt x="431769" y="333828"/>
                  <a:pt x="433694" y="337960"/>
                  <a:pt x="435666" y="341716"/>
                </a:cubicBezTo>
                <a:cubicBezTo>
                  <a:pt x="437638" y="345472"/>
                  <a:pt x="439985" y="349087"/>
                  <a:pt x="442709" y="352561"/>
                </a:cubicBezTo>
                <a:cubicBezTo>
                  <a:pt x="445431" y="356036"/>
                  <a:pt x="447545" y="358759"/>
                  <a:pt x="449047" y="360731"/>
                </a:cubicBezTo>
                <a:cubicBezTo>
                  <a:pt x="450549" y="362703"/>
                  <a:pt x="452991" y="365473"/>
                  <a:pt x="456371" y="369042"/>
                </a:cubicBezTo>
                <a:cubicBezTo>
                  <a:pt x="459752" y="372610"/>
                  <a:pt x="461911" y="374958"/>
                  <a:pt x="462851" y="376084"/>
                </a:cubicBezTo>
                <a:cubicBezTo>
                  <a:pt x="463038" y="376272"/>
                  <a:pt x="463415" y="376695"/>
                  <a:pt x="463977" y="377352"/>
                </a:cubicBezTo>
                <a:cubicBezTo>
                  <a:pt x="464541" y="378010"/>
                  <a:pt x="464963" y="378479"/>
                  <a:pt x="465245" y="378761"/>
                </a:cubicBezTo>
                <a:cubicBezTo>
                  <a:pt x="465527" y="379042"/>
                  <a:pt x="465903" y="379512"/>
                  <a:pt x="466373" y="380169"/>
                </a:cubicBezTo>
                <a:cubicBezTo>
                  <a:pt x="466841" y="380827"/>
                  <a:pt x="467171" y="381343"/>
                  <a:pt x="467359" y="381718"/>
                </a:cubicBezTo>
                <a:cubicBezTo>
                  <a:pt x="467546" y="382094"/>
                  <a:pt x="467781" y="382564"/>
                  <a:pt x="468063" y="383127"/>
                </a:cubicBezTo>
                <a:cubicBezTo>
                  <a:pt x="468345" y="383690"/>
                  <a:pt x="468532" y="384254"/>
                  <a:pt x="468625" y="384817"/>
                </a:cubicBezTo>
                <a:cubicBezTo>
                  <a:pt x="468720" y="385381"/>
                  <a:pt x="468767" y="385991"/>
                  <a:pt x="468767" y="386648"/>
                </a:cubicBezTo>
                <a:cubicBezTo>
                  <a:pt x="468767" y="387306"/>
                  <a:pt x="468673" y="387916"/>
                  <a:pt x="468485" y="388479"/>
                </a:cubicBezTo>
                <a:cubicBezTo>
                  <a:pt x="467921" y="391109"/>
                  <a:pt x="466701" y="393175"/>
                  <a:pt x="464823" y="394677"/>
                </a:cubicBezTo>
                <a:cubicBezTo>
                  <a:pt x="462945" y="396180"/>
                  <a:pt x="460879" y="396837"/>
                  <a:pt x="458625" y="396649"/>
                </a:cubicBezTo>
                <a:cubicBezTo>
                  <a:pt x="449235" y="395334"/>
                  <a:pt x="441159" y="393832"/>
                  <a:pt x="434398" y="392142"/>
                </a:cubicBezTo>
                <a:cubicBezTo>
                  <a:pt x="405476" y="384629"/>
                  <a:pt x="379371" y="372610"/>
                  <a:pt x="356083" y="356083"/>
                </a:cubicBezTo>
                <a:cubicBezTo>
                  <a:pt x="339180" y="359088"/>
                  <a:pt x="322653" y="360590"/>
                  <a:pt x="306502" y="360590"/>
                </a:cubicBezTo>
                <a:cubicBezTo>
                  <a:pt x="255606" y="360590"/>
                  <a:pt x="211283" y="348195"/>
                  <a:pt x="173535" y="323404"/>
                </a:cubicBezTo>
                <a:cubicBezTo>
                  <a:pt x="184427" y="324156"/>
                  <a:pt x="192691" y="324531"/>
                  <a:pt x="198325" y="324531"/>
                </a:cubicBezTo>
                <a:cubicBezTo>
                  <a:pt x="228562" y="324531"/>
                  <a:pt x="257578" y="320306"/>
                  <a:pt x="285373" y="311854"/>
                </a:cubicBezTo>
                <a:cubicBezTo>
                  <a:pt x="313169" y="303403"/>
                  <a:pt x="337959" y="291290"/>
                  <a:pt x="359745" y="275514"/>
                </a:cubicBezTo>
                <a:cubicBezTo>
                  <a:pt x="383221" y="258235"/>
                  <a:pt x="401250" y="238328"/>
                  <a:pt x="413833" y="215791"/>
                </a:cubicBezTo>
                <a:cubicBezTo>
                  <a:pt x="426416" y="193254"/>
                  <a:pt x="432708" y="169403"/>
                  <a:pt x="432708" y="144237"/>
                </a:cubicBezTo>
                <a:cubicBezTo>
                  <a:pt x="432708" y="129776"/>
                  <a:pt x="430549" y="115502"/>
                  <a:pt x="426228" y="101417"/>
                </a:cubicBezTo>
                <a:close/>
                <a:moveTo>
                  <a:pt x="198324" y="0"/>
                </a:moveTo>
                <a:cubicBezTo>
                  <a:pt x="234196" y="0"/>
                  <a:pt x="267390" y="6432"/>
                  <a:pt x="297908" y="19297"/>
                </a:cubicBezTo>
                <a:cubicBezTo>
                  <a:pt x="328428" y="32162"/>
                  <a:pt x="352514" y="49675"/>
                  <a:pt x="370168" y="71836"/>
                </a:cubicBezTo>
                <a:cubicBezTo>
                  <a:pt x="387821" y="93997"/>
                  <a:pt x="396648" y="118130"/>
                  <a:pt x="396648" y="144236"/>
                </a:cubicBezTo>
                <a:cubicBezTo>
                  <a:pt x="396648" y="170341"/>
                  <a:pt x="387821" y="194474"/>
                  <a:pt x="370168" y="216635"/>
                </a:cubicBezTo>
                <a:cubicBezTo>
                  <a:pt x="352514" y="238796"/>
                  <a:pt x="328428" y="256310"/>
                  <a:pt x="297908" y="269174"/>
                </a:cubicBezTo>
                <a:cubicBezTo>
                  <a:pt x="267390" y="282039"/>
                  <a:pt x="234196" y="288471"/>
                  <a:pt x="198324" y="288471"/>
                </a:cubicBezTo>
                <a:cubicBezTo>
                  <a:pt x="182173" y="288471"/>
                  <a:pt x="165646" y="286969"/>
                  <a:pt x="148743" y="283964"/>
                </a:cubicBezTo>
                <a:cubicBezTo>
                  <a:pt x="125455" y="300491"/>
                  <a:pt x="99350" y="312511"/>
                  <a:pt x="70428" y="320023"/>
                </a:cubicBezTo>
                <a:cubicBezTo>
                  <a:pt x="63666" y="321713"/>
                  <a:pt x="55591" y="323216"/>
                  <a:pt x="46201" y="324530"/>
                </a:cubicBezTo>
                <a:lnTo>
                  <a:pt x="45355" y="324530"/>
                </a:lnTo>
                <a:cubicBezTo>
                  <a:pt x="43289" y="324530"/>
                  <a:pt x="41364" y="323779"/>
                  <a:pt x="39580" y="322277"/>
                </a:cubicBezTo>
                <a:cubicBezTo>
                  <a:pt x="37796" y="320774"/>
                  <a:pt x="36716" y="318802"/>
                  <a:pt x="36341" y="316361"/>
                </a:cubicBezTo>
                <a:cubicBezTo>
                  <a:pt x="36153" y="315797"/>
                  <a:pt x="36059" y="315187"/>
                  <a:pt x="36059" y="314530"/>
                </a:cubicBezTo>
                <a:cubicBezTo>
                  <a:pt x="36059" y="313872"/>
                  <a:pt x="36105" y="313262"/>
                  <a:pt x="36200" y="312698"/>
                </a:cubicBezTo>
                <a:cubicBezTo>
                  <a:pt x="36294" y="312135"/>
                  <a:pt x="36482" y="311571"/>
                  <a:pt x="36763" y="311008"/>
                </a:cubicBezTo>
                <a:cubicBezTo>
                  <a:pt x="37045" y="310445"/>
                  <a:pt x="37280" y="309975"/>
                  <a:pt x="37467" y="309600"/>
                </a:cubicBezTo>
                <a:cubicBezTo>
                  <a:pt x="37655" y="309224"/>
                  <a:pt x="37984" y="308707"/>
                  <a:pt x="38453" y="308050"/>
                </a:cubicBezTo>
                <a:cubicBezTo>
                  <a:pt x="38923" y="307393"/>
                  <a:pt x="39299" y="306923"/>
                  <a:pt x="39580" y="306642"/>
                </a:cubicBezTo>
                <a:cubicBezTo>
                  <a:pt x="39862" y="306360"/>
                  <a:pt x="40285" y="305890"/>
                  <a:pt x="40848" y="305233"/>
                </a:cubicBezTo>
                <a:cubicBezTo>
                  <a:pt x="41411" y="304576"/>
                  <a:pt x="41787" y="304153"/>
                  <a:pt x="41975" y="303965"/>
                </a:cubicBezTo>
                <a:cubicBezTo>
                  <a:pt x="42914" y="302839"/>
                  <a:pt x="45073" y="300491"/>
                  <a:pt x="48454" y="296923"/>
                </a:cubicBezTo>
                <a:cubicBezTo>
                  <a:pt x="51835" y="293354"/>
                  <a:pt x="54276" y="290584"/>
                  <a:pt x="55779" y="288612"/>
                </a:cubicBezTo>
                <a:cubicBezTo>
                  <a:pt x="57281" y="286640"/>
                  <a:pt x="59394" y="283917"/>
                  <a:pt x="62117" y="280443"/>
                </a:cubicBezTo>
                <a:cubicBezTo>
                  <a:pt x="64840" y="276968"/>
                  <a:pt x="67188" y="273353"/>
                  <a:pt x="69160" y="269597"/>
                </a:cubicBezTo>
                <a:cubicBezTo>
                  <a:pt x="71132" y="265840"/>
                  <a:pt x="73057" y="261709"/>
                  <a:pt x="74935" y="257202"/>
                </a:cubicBezTo>
                <a:cubicBezTo>
                  <a:pt x="51647" y="243680"/>
                  <a:pt x="33336" y="227058"/>
                  <a:pt x="20001" y="207339"/>
                </a:cubicBezTo>
                <a:cubicBezTo>
                  <a:pt x="6667" y="187619"/>
                  <a:pt x="0" y="166585"/>
                  <a:pt x="0" y="144236"/>
                </a:cubicBezTo>
                <a:cubicBezTo>
                  <a:pt x="0" y="118130"/>
                  <a:pt x="8827" y="93997"/>
                  <a:pt x="26481" y="71836"/>
                </a:cubicBezTo>
                <a:cubicBezTo>
                  <a:pt x="44135" y="49675"/>
                  <a:pt x="68221" y="32162"/>
                  <a:pt x="98739" y="19297"/>
                </a:cubicBezTo>
                <a:cubicBezTo>
                  <a:pt x="129258" y="6432"/>
                  <a:pt x="162453" y="0"/>
                  <a:pt x="19832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306"/>
          <p:cNvSpPr/>
          <p:nvPr/>
        </p:nvSpPr>
        <p:spPr>
          <a:xfrm>
            <a:off x="4003234" y="3363696"/>
            <a:ext cx="590127" cy="442566"/>
          </a:xfrm>
          <a:custGeom>
            <a:avLst/>
            <a:gdLst>
              <a:gd name="connsiteX0" fmla="*/ 198324 w 529333"/>
              <a:gd name="connsiteY0" fmla="*/ 216354 h 396648"/>
              <a:gd name="connsiteX1" fmla="*/ 504825 w 529333"/>
              <a:gd name="connsiteY1" fmla="*/ 216354 h 396648"/>
              <a:gd name="connsiteX2" fmla="*/ 521868 w 529333"/>
              <a:gd name="connsiteY2" fmla="*/ 220016 h 396648"/>
              <a:gd name="connsiteX3" fmla="*/ 529333 w 529333"/>
              <a:gd name="connsiteY3" fmla="*/ 232130 h 396648"/>
              <a:gd name="connsiteX4" fmla="*/ 520600 w 529333"/>
              <a:gd name="connsiteY4" fmla="*/ 250722 h 396648"/>
              <a:gd name="connsiteX5" fmla="*/ 425945 w 529333"/>
              <a:gd name="connsiteY5" fmla="*/ 362279 h 396648"/>
              <a:gd name="connsiteX6" fmla="*/ 392000 w 529333"/>
              <a:gd name="connsiteY6" fmla="*/ 386647 h 396648"/>
              <a:gd name="connsiteX7" fmla="*/ 351574 w 529333"/>
              <a:gd name="connsiteY7" fmla="*/ 396648 h 396648"/>
              <a:gd name="connsiteX8" fmla="*/ 45073 w 529333"/>
              <a:gd name="connsiteY8" fmla="*/ 396648 h 396648"/>
              <a:gd name="connsiteX9" fmla="*/ 28030 w 529333"/>
              <a:gd name="connsiteY9" fmla="*/ 392986 h 396648"/>
              <a:gd name="connsiteX10" fmla="*/ 20565 w 529333"/>
              <a:gd name="connsiteY10" fmla="*/ 380873 h 396648"/>
              <a:gd name="connsiteX11" fmla="*/ 29297 w 529333"/>
              <a:gd name="connsiteY11" fmla="*/ 362279 h 396648"/>
              <a:gd name="connsiteX12" fmla="*/ 123952 w 529333"/>
              <a:gd name="connsiteY12" fmla="*/ 250722 h 396648"/>
              <a:gd name="connsiteX13" fmla="*/ 157898 w 529333"/>
              <a:gd name="connsiteY13" fmla="*/ 226354 h 396648"/>
              <a:gd name="connsiteX14" fmla="*/ 198324 w 529333"/>
              <a:gd name="connsiteY14" fmla="*/ 216354 h 396648"/>
              <a:gd name="connsiteX15" fmla="*/ 63103 w 529333"/>
              <a:gd name="connsiteY15" fmla="*/ 0 h 396648"/>
              <a:gd name="connsiteX16" fmla="*/ 153251 w 529333"/>
              <a:gd name="connsiteY16" fmla="*/ 0 h 396648"/>
              <a:gd name="connsiteX17" fmla="*/ 197760 w 529333"/>
              <a:gd name="connsiteY17" fmla="*/ 18593 h 396648"/>
              <a:gd name="connsiteX18" fmla="*/ 216354 w 529333"/>
              <a:gd name="connsiteY18" fmla="*/ 63103 h 396648"/>
              <a:gd name="connsiteX19" fmla="*/ 216354 w 529333"/>
              <a:gd name="connsiteY19" fmla="*/ 72118 h 396648"/>
              <a:gd name="connsiteX20" fmla="*/ 369605 w 529333"/>
              <a:gd name="connsiteY20" fmla="*/ 72118 h 396648"/>
              <a:gd name="connsiteX21" fmla="*/ 414114 w 529333"/>
              <a:gd name="connsiteY21" fmla="*/ 90711 h 396648"/>
              <a:gd name="connsiteX22" fmla="*/ 432707 w 529333"/>
              <a:gd name="connsiteY22" fmla="*/ 135221 h 396648"/>
              <a:gd name="connsiteX23" fmla="*/ 432707 w 529333"/>
              <a:gd name="connsiteY23" fmla="*/ 180295 h 396648"/>
              <a:gd name="connsiteX24" fmla="*/ 198325 w 529333"/>
              <a:gd name="connsiteY24" fmla="*/ 180295 h 396648"/>
              <a:gd name="connsiteX25" fmla="*/ 142827 w 529333"/>
              <a:gd name="connsiteY25" fmla="*/ 193676 h 396648"/>
              <a:gd name="connsiteX26" fmla="*/ 96627 w 529333"/>
              <a:gd name="connsiteY26" fmla="*/ 227340 h 396648"/>
              <a:gd name="connsiteX27" fmla="*/ 1691 w 529333"/>
              <a:gd name="connsiteY27" fmla="*/ 338898 h 396648"/>
              <a:gd name="connsiteX28" fmla="*/ 282 w 529333"/>
              <a:gd name="connsiteY28" fmla="*/ 340588 h 396648"/>
              <a:gd name="connsiteX29" fmla="*/ 140 w 529333"/>
              <a:gd name="connsiteY29" fmla="*/ 337067 h 396648"/>
              <a:gd name="connsiteX30" fmla="*/ 0 w 529333"/>
              <a:gd name="connsiteY30" fmla="*/ 333545 h 396648"/>
              <a:gd name="connsiteX31" fmla="*/ 0 w 529333"/>
              <a:gd name="connsiteY31" fmla="*/ 63103 h 396648"/>
              <a:gd name="connsiteX32" fmla="*/ 18593 w 529333"/>
              <a:gd name="connsiteY32" fmla="*/ 18593 h 396648"/>
              <a:gd name="connsiteX33" fmla="*/ 63103 w 529333"/>
              <a:gd name="connsiteY33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9333" h="396648">
                <a:moveTo>
                  <a:pt x="198324" y="216354"/>
                </a:moveTo>
                <a:lnTo>
                  <a:pt x="504825" y="216354"/>
                </a:lnTo>
                <a:cubicBezTo>
                  <a:pt x="511210" y="216354"/>
                  <a:pt x="516890" y="217574"/>
                  <a:pt x="521868" y="220016"/>
                </a:cubicBezTo>
                <a:cubicBezTo>
                  <a:pt x="526844" y="222457"/>
                  <a:pt x="529333" y="226495"/>
                  <a:pt x="529333" y="232130"/>
                </a:cubicBezTo>
                <a:cubicBezTo>
                  <a:pt x="529333" y="237951"/>
                  <a:pt x="526421" y="244149"/>
                  <a:pt x="520600" y="250722"/>
                </a:cubicBezTo>
                <a:lnTo>
                  <a:pt x="425945" y="362279"/>
                </a:lnTo>
                <a:cubicBezTo>
                  <a:pt x="417869" y="371858"/>
                  <a:pt x="406554" y="379980"/>
                  <a:pt x="392000" y="386647"/>
                </a:cubicBezTo>
                <a:cubicBezTo>
                  <a:pt x="377444" y="393315"/>
                  <a:pt x="363969" y="396648"/>
                  <a:pt x="351574" y="396648"/>
                </a:cubicBezTo>
                <a:lnTo>
                  <a:pt x="45073" y="396648"/>
                </a:lnTo>
                <a:cubicBezTo>
                  <a:pt x="38687" y="396648"/>
                  <a:pt x="33006" y="395427"/>
                  <a:pt x="28030" y="392986"/>
                </a:cubicBezTo>
                <a:cubicBezTo>
                  <a:pt x="23052" y="390544"/>
                  <a:pt x="20565" y="386507"/>
                  <a:pt x="20565" y="380873"/>
                </a:cubicBezTo>
                <a:cubicBezTo>
                  <a:pt x="20565" y="375050"/>
                  <a:pt x="23475" y="368853"/>
                  <a:pt x="29297" y="362279"/>
                </a:cubicBezTo>
                <a:lnTo>
                  <a:pt x="123952" y="250722"/>
                </a:lnTo>
                <a:cubicBezTo>
                  <a:pt x="132027" y="241144"/>
                  <a:pt x="143344" y="233021"/>
                  <a:pt x="157898" y="226354"/>
                </a:cubicBezTo>
                <a:cubicBezTo>
                  <a:pt x="172453" y="219687"/>
                  <a:pt x="185928" y="216354"/>
                  <a:pt x="198324" y="216354"/>
                </a:cubicBezTo>
                <a:close/>
                <a:moveTo>
                  <a:pt x="63103" y="0"/>
                </a:moveTo>
                <a:lnTo>
                  <a:pt x="153251" y="0"/>
                </a:lnTo>
                <a:cubicBezTo>
                  <a:pt x="170529" y="0"/>
                  <a:pt x="185366" y="6198"/>
                  <a:pt x="197760" y="18593"/>
                </a:cubicBezTo>
                <a:cubicBezTo>
                  <a:pt x="210155" y="30988"/>
                  <a:pt x="216354" y="45825"/>
                  <a:pt x="216354" y="63103"/>
                </a:cubicBezTo>
                <a:lnTo>
                  <a:pt x="216354" y="72118"/>
                </a:lnTo>
                <a:lnTo>
                  <a:pt x="369605" y="72118"/>
                </a:lnTo>
                <a:cubicBezTo>
                  <a:pt x="386882" y="72118"/>
                  <a:pt x="401719" y="78315"/>
                  <a:pt x="414114" y="90711"/>
                </a:cubicBezTo>
                <a:cubicBezTo>
                  <a:pt x="426510" y="103106"/>
                  <a:pt x="432707" y="117943"/>
                  <a:pt x="432707" y="135221"/>
                </a:cubicBezTo>
                <a:lnTo>
                  <a:pt x="432707" y="180295"/>
                </a:lnTo>
                <a:lnTo>
                  <a:pt x="198325" y="180295"/>
                </a:lnTo>
                <a:cubicBezTo>
                  <a:pt x="180671" y="180295"/>
                  <a:pt x="162172" y="184755"/>
                  <a:pt x="142827" y="193676"/>
                </a:cubicBezTo>
                <a:cubicBezTo>
                  <a:pt x="123483" y="202597"/>
                  <a:pt x="108084" y="213818"/>
                  <a:pt x="96627" y="227340"/>
                </a:cubicBezTo>
                <a:lnTo>
                  <a:pt x="1691" y="338898"/>
                </a:lnTo>
                <a:lnTo>
                  <a:pt x="282" y="340588"/>
                </a:lnTo>
                <a:cubicBezTo>
                  <a:pt x="282" y="339836"/>
                  <a:pt x="235" y="338663"/>
                  <a:pt x="140" y="337067"/>
                </a:cubicBezTo>
                <a:cubicBezTo>
                  <a:pt x="47" y="335470"/>
                  <a:pt x="0" y="334296"/>
                  <a:pt x="0" y="333545"/>
                </a:cubicBezTo>
                <a:lnTo>
                  <a:pt x="0" y="63103"/>
                </a:lnTo>
                <a:cubicBezTo>
                  <a:pt x="0" y="45825"/>
                  <a:pt x="6198" y="30988"/>
                  <a:pt x="18593" y="18593"/>
                </a:cubicBezTo>
                <a:cubicBezTo>
                  <a:pt x="30988" y="6198"/>
                  <a:pt x="45825" y="0"/>
                  <a:pt x="63103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309"/>
          <p:cNvSpPr/>
          <p:nvPr/>
        </p:nvSpPr>
        <p:spPr>
          <a:xfrm>
            <a:off x="4827048" y="1777348"/>
            <a:ext cx="522603" cy="442565"/>
          </a:xfrm>
          <a:custGeom>
            <a:avLst/>
            <a:gdLst>
              <a:gd name="connsiteX0" fmla="*/ 396649 w 468766"/>
              <a:gd name="connsiteY0" fmla="*/ 324530 h 396648"/>
              <a:gd name="connsiteX1" fmla="*/ 422003 w 468766"/>
              <a:gd name="connsiteY1" fmla="*/ 335235 h 396648"/>
              <a:gd name="connsiteX2" fmla="*/ 432708 w 468766"/>
              <a:gd name="connsiteY2" fmla="*/ 360589 h 396648"/>
              <a:gd name="connsiteX3" fmla="*/ 422003 w 468766"/>
              <a:gd name="connsiteY3" fmla="*/ 385943 h 396648"/>
              <a:gd name="connsiteX4" fmla="*/ 396649 w 468766"/>
              <a:gd name="connsiteY4" fmla="*/ 396648 h 396648"/>
              <a:gd name="connsiteX5" fmla="*/ 371295 w 468766"/>
              <a:gd name="connsiteY5" fmla="*/ 385943 h 396648"/>
              <a:gd name="connsiteX6" fmla="*/ 360591 w 468766"/>
              <a:gd name="connsiteY6" fmla="*/ 360589 h 396648"/>
              <a:gd name="connsiteX7" fmla="*/ 371295 w 468766"/>
              <a:gd name="connsiteY7" fmla="*/ 335235 h 396648"/>
              <a:gd name="connsiteX8" fmla="*/ 396649 w 468766"/>
              <a:gd name="connsiteY8" fmla="*/ 324530 h 396648"/>
              <a:gd name="connsiteX9" fmla="*/ 144236 w 468766"/>
              <a:gd name="connsiteY9" fmla="*/ 324530 h 396648"/>
              <a:gd name="connsiteX10" fmla="*/ 169590 w 468766"/>
              <a:gd name="connsiteY10" fmla="*/ 335235 h 396648"/>
              <a:gd name="connsiteX11" fmla="*/ 180295 w 468766"/>
              <a:gd name="connsiteY11" fmla="*/ 360589 h 396648"/>
              <a:gd name="connsiteX12" fmla="*/ 169590 w 468766"/>
              <a:gd name="connsiteY12" fmla="*/ 385943 h 396648"/>
              <a:gd name="connsiteX13" fmla="*/ 144236 w 468766"/>
              <a:gd name="connsiteY13" fmla="*/ 396648 h 396648"/>
              <a:gd name="connsiteX14" fmla="*/ 118882 w 468766"/>
              <a:gd name="connsiteY14" fmla="*/ 385943 h 396648"/>
              <a:gd name="connsiteX15" fmla="*/ 108177 w 468766"/>
              <a:gd name="connsiteY15" fmla="*/ 360589 h 396648"/>
              <a:gd name="connsiteX16" fmla="*/ 118882 w 468766"/>
              <a:gd name="connsiteY16" fmla="*/ 335235 h 396648"/>
              <a:gd name="connsiteX17" fmla="*/ 144236 w 468766"/>
              <a:gd name="connsiteY17" fmla="*/ 324530 h 396648"/>
              <a:gd name="connsiteX18" fmla="*/ 18030 w 468766"/>
              <a:gd name="connsiteY18" fmla="*/ 0 h 396648"/>
              <a:gd name="connsiteX19" fmla="*/ 90148 w 468766"/>
              <a:gd name="connsiteY19" fmla="*/ 0 h 396648"/>
              <a:gd name="connsiteX20" fmla="*/ 98176 w 468766"/>
              <a:gd name="connsiteY20" fmla="*/ 1831 h 396648"/>
              <a:gd name="connsiteX21" fmla="*/ 103670 w 468766"/>
              <a:gd name="connsiteY21" fmla="*/ 6198 h 396648"/>
              <a:gd name="connsiteX22" fmla="*/ 107332 w 468766"/>
              <a:gd name="connsiteY22" fmla="*/ 13100 h 396648"/>
              <a:gd name="connsiteX23" fmla="*/ 109586 w 468766"/>
              <a:gd name="connsiteY23" fmla="*/ 20424 h 396648"/>
              <a:gd name="connsiteX24" fmla="*/ 111135 w 468766"/>
              <a:gd name="connsiteY24" fmla="*/ 28734 h 396648"/>
              <a:gd name="connsiteX25" fmla="*/ 112403 w 468766"/>
              <a:gd name="connsiteY25" fmla="*/ 36059 h 396648"/>
              <a:gd name="connsiteX26" fmla="*/ 450737 w 468766"/>
              <a:gd name="connsiteY26" fmla="*/ 36059 h 396648"/>
              <a:gd name="connsiteX27" fmla="*/ 463414 w 468766"/>
              <a:gd name="connsiteY27" fmla="*/ 41411 h 396648"/>
              <a:gd name="connsiteX28" fmla="*/ 468766 w 468766"/>
              <a:gd name="connsiteY28" fmla="*/ 54088 h 396648"/>
              <a:gd name="connsiteX29" fmla="*/ 468766 w 468766"/>
              <a:gd name="connsiteY29" fmla="*/ 198324 h 396648"/>
              <a:gd name="connsiteX30" fmla="*/ 464118 w 468766"/>
              <a:gd name="connsiteY30" fmla="*/ 210297 h 396648"/>
              <a:gd name="connsiteX31" fmla="*/ 452709 w 468766"/>
              <a:gd name="connsiteY31" fmla="*/ 216353 h 396648"/>
              <a:gd name="connsiteX32" fmla="*/ 158603 w 468766"/>
              <a:gd name="connsiteY32" fmla="*/ 250722 h 396648"/>
              <a:gd name="connsiteX33" fmla="*/ 162265 w 468766"/>
              <a:gd name="connsiteY33" fmla="*/ 270442 h 396648"/>
              <a:gd name="connsiteX34" fmla="*/ 155504 w 468766"/>
              <a:gd name="connsiteY34" fmla="*/ 288471 h 396648"/>
              <a:gd name="connsiteX35" fmla="*/ 414678 w 468766"/>
              <a:gd name="connsiteY35" fmla="*/ 288471 h 396648"/>
              <a:gd name="connsiteX36" fmla="*/ 427355 w 468766"/>
              <a:gd name="connsiteY36" fmla="*/ 293824 h 396648"/>
              <a:gd name="connsiteX37" fmla="*/ 432707 w 468766"/>
              <a:gd name="connsiteY37" fmla="*/ 306501 h 396648"/>
              <a:gd name="connsiteX38" fmla="*/ 427355 w 468766"/>
              <a:gd name="connsiteY38" fmla="*/ 319178 h 396648"/>
              <a:gd name="connsiteX39" fmla="*/ 414678 w 468766"/>
              <a:gd name="connsiteY39" fmla="*/ 324530 h 396648"/>
              <a:gd name="connsiteX40" fmla="*/ 396649 w 468766"/>
              <a:gd name="connsiteY40" fmla="*/ 324530 h 396648"/>
              <a:gd name="connsiteX41" fmla="*/ 396648 w 468766"/>
              <a:gd name="connsiteY41" fmla="*/ 324530 h 396648"/>
              <a:gd name="connsiteX42" fmla="*/ 144236 w 468766"/>
              <a:gd name="connsiteY42" fmla="*/ 324530 h 396648"/>
              <a:gd name="connsiteX43" fmla="*/ 126206 w 468766"/>
              <a:gd name="connsiteY43" fmla="*/ 324530 h 396648"/>
              <a:gd name="connsiteX44" fmla="*/ 113530 w 468766"/>
              <a:gd name="connsiteY44" fmla="*/ 319178 h 396648"/>
              <a:gd name="connsiteX45" fmla="*/ 108177 w 468766"/>
              <a:gd name="connsiteY45" fmla="*/ 306501 h 396648"/>
              <a:gd name="connsiteX46" fmla="*/ 110431 w 468766"/>
              <a:gd name="connsiteY46" fmla="*/ 297627 h 396648"/>
              <a:gd name="connsiteX47" fmla="*/ 114938 w 468766"/>
              <a:gd name="connsiteY47" fmla="*/ 287485 h 396648"/>
              <a:gd name="connsiteX48" fmla="*/ 120995 w 468766"/>
              <a:gd name="connsiteY48" fmla="*/ 276217 h 396648"/>
              <a:gd name="connsiteX49" fmla="*/ 125361 w 468766"/>
              <a:gd name="connsiteY49" fmla="*/ 267907 h 396648"/>
              <a:gd name="connsiteX50" fmla="*/ 75499 w 468766"/>
              <a:gd name="connsiteY50" fmla="*/ 36059 h 396648"/>
              <a:gd name="connsiteX51" fmla="*/ 18030 w 468766"/>
              <a:gd name="connsiteY51" fmla="*/ 36059 h 396648"/>
              <a:gd name="connsiteX52" fmla="*/ 5353 w 468766"/>
              <a:gd name="connsiteY52" fmla="*/ 30706 h 396648"/>
              <a:gd name="connsiteX53" fmla="*/ 0 w 468766"/>
              <a:gd name="connsiteY53" fmla="*/ 18030 h 396648"/>
              <a:gd name="connsiteX54" fmla="*/ 5353 w 468766"/>
              <a:gd name="connsiteY54" fmla="*/ 5352 h 396648"/>
              <a:gd name="connsiteX55" fmla="*/ 18030 w 468766"/>
              <a:gd name="connsiteY55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68766" h="396648">
                <a:moveTo>
                  <a:pt x="396649" y="324530"/>
                </a:moveTo>
                <a:cubicBezTo>
                  <a:pt x="406415" y="324530"/>
                  <a:pt x="414867" y="328099"/>
                  <a:pt x="422003" y="335235"/>
                </a:cubicBezTo>
                <a:cubicBezTo>
                  <a:pt x="429140" y="342372"/>
                  <a:pt x="432708" y="350823"/>
                  <a:pt x="432708" y="360589"/>
                </a:cubicBezTo>
                <a:cubicBezTo>
                  <a:pt x="432708" y="370355"/>
                  <a:pt x="429140" y="378806"/>
                  <a:pt x="422003" y="385943"/>
                </a:cubicBezTo>
                <a:cubicBezTo>
                  <a:pt x="414867" y="393080"/>
                  <a:pt x="406415" y="396648"/>
                  <a:pt x="396649" y="396648"/>
                </a:cubicBezTo>
                <a:cubicBezTo>
                  <a:pt x="386884" y="396648"/>
                  <a:pt x="378432" y="393080"/>
                  <a:pt x="371295" y="385943"/>
                </a:cubicBezTo>
                <a:cubicBezTo>
                  <a:pt x="364159" y="378806"/>
                  <a:pt x="360591" y="370355"/>
                  <a:pt x="360591" y="360589"/>
                </a:cubicBezTo>
                <a:cubicBezTo>
                  <a:pt x="360591" y="350823"/>
                  <a:pt x="364159" y="342372"/>
                  <a:pt x="371295" y="335235"/>
                </a:cubicBezTo>
                <a:cubicBezTo>
                  <a:pt x="378432" y="328099"/>
                  <a:pt x="386884" y="324530"/>
                  <a:pt x="396649" y="324530"/>
                </a:cubicBezTo>
                <a:close/>
                <a:moveTo>
                  <a:pt x="144236" y="324530"/>
                </a:moveTo>
                <a:cubicBezTo>
                  <a:pt x="154002" y="324530"/>
                  <a:pt x="162453" y="328099"/>
                  <a:pt x="169590" y="335235"/>
                </a:cubicBezTo>
                <a:cubicBezTo>
                  <a:pt x="176727" y="342372"/>
                  <a:pt x="180295" y="350823"/>
                  <a:pt x="180295" y="360589"/>
                </a:cubicBezTo>
                <a:cubicBezTo>
                  <a:pt x="180295" y="370355"/>
                  <a:pt x="176727" y="378806"/>
                  <a:pt x="169590" y="385943"/>
                </a:cubicBezTo>
                <a:cubicBezTo>
                  <a:pt x="162453" y="393080"/>
                  <a:pt x="154002" y="396648"/>
                  <a:pt x="144236" y="396648"/>
                </a:cubicBezTo>
                <a:cubicBezTo>
                  <a:pt x="134470" y="396648"/>
                  <a:pt x="126019" y="393080"/>
                  <a:pt x="118882" y="385943"/>
                </a:cubicBezTo>
                <a:cubicBezTo>
                  <a:pt x="111745" y="378806"/>
                  <a:pt x="108177" y="370355"/>
                  <a:pt x="108177" y="360589"/>
                </a:cubicBezTo>
                <a:cubicBezTo>
                  <a:pt x="108177" y="350823"/>
                  <a:pt x="111745" y="342372"/>
                  <a:pt x="118882" y="335235"/>
                </a:cubicBezTo>
                <a:cubicBezTo>
                  <a:pt x="126019" y="328099"/>
                  <a:pt x="134470" y="324530"/>
                  <a:pt x="144236" y="324530"/>
                </a:cubicBezTo>
                <a:close/>
                <a:moveTo>
                  <a:pt x="18030" y="0"/>
                </a:moveTo>
                <a:lnTo>
                  <a:pt x="90148" y="0"/>
                </a:lnTo>
                <a:cubicBezTo>
                  <a:pt x="93153" y="0"/>
                  <a:pt x="95829" y="610"/>
                  <a:pt x="98176" y="1831"/>
                </a:cubicBezTo>
                <a:cubicBezTo>
                  <a:pt x="100524" y="3052"/>
                  <a:pt x="102355" y="4507"/>
                  <a:pt x="103670" y="6198"/>
                </a:cubicBezTo>
                <a:cubicBezTo>
                  <a:pt x="104984" y="7888"/>
                  <a:pt x="106205" y="10189"/>
                  <a:pt x="107332" y="13100"/>
                </a:cubicBezTo>
                <a:cubicBezTo>
                  <a:pt x="108459" y="16010"/>
                  <a:pt x="109210" y="18452"/>
                  <a:pt x="109586" y="20424"/>
                </a:cubicBezTo>
                <a:cubicBezTo>
                  <a:pt x="109961" y="22396"/>
                  <a:pt x="110478" y="25166"/>
                  <a:pt x="111135" y="28734"/>
                </a:cubicBezTo>
                <a:cubicBezTo>
                  <a:pt x="111792" y="32303"/>
                  <a:pt x="112215" y="34744"/>
                  <a:pt x="112403" y="36059"/>
                </a:cubicBezTo>
                <a:lnTo>
                  <a:pt x="450737" y="36059"/>
                </a:lnTo>
                <a:cubicBezTo>
                  <a:pt x="455620" y="36059"/>
                  <a:pt x="459845" y="37843"/>
                  <a:pt x="463414" y="41411"/>
                </a:cubicBezTo>
                <a:cubicBezTo>
                  <a:pt x="466982" y="44980"/>
                  <a:pt x="468766" y="49205"/>
                  <a:pt x="468766" y="54088"/>
                </a:cubicBezTo>
                <a:lnTo>
                  <a:pt x="468766" y="198324"/>
                </a:lnTo>
                <a:cubicBezTo>
                  <a:pt x="468766" y="202831"/>
                  <a:pt x="467217" y="206822"/>
                  <a:pt x="464118" y="210297"/>
                </a:cubicBezTo>
                <a:cubicBezTo>
                  <a:pt x="461019" y="213771"/>
                  <a:pt x="457216" y="215790"/>
                  <a:pt x="452709" y="216353"/>
                </a:cubicBezTo>
                <a:lnTo>
                  <a:pt x="158603" y="250722"/>
                </a:lnTo>
                <a:cubicBezTo>
                  <a:pt x="161045" y="261991"/>
                  <a:pt x="162265" y="268564"/>
                  <a:pt x="162265" y="270442"/>
                </a:cubicBezTo>
                <a:cubicBezTo>
                  <a:pt x="162265" y="273447"/>
                  <a:pt x="160012" y="279457"/>
                  <a:pt x="155504" y="288471"/>
                </a:cubicBezTo>
                <a:lnTo>
                  <a:pt x="414678" y="288471"/>
                </a:lnTo>
                <a:cubicBezTo>
                  <a:pt x="419561" y="288471"/>
                  <a:pt x="423787" y="290255"/>
                  <a:pt x="427355" y="293824"/>
                </a:cubicBezTo>
                <a:cubicBezTo>
                  <a:pt x="430923" y="297392"/>
                  <a:pt x="432707" y="301618"/>
                  <a:pt x="432707" y="306501"/>
                </a:cubicBezTo>
                <a:cubicBezTo>
                  <a:pt x="432707" y="311384"/>
                  <a:pt x="430923" y="315609"/>
                  <a:pt x="427355" y="319178"/>
                </a:cubicBezTo>
                <a:cubicBezTo>
                  <a:pt x="423787" y="322746"/>
                  <a:pt x="419561" y="324530"/>
                  <a:pt x="414678" y="324530"/>
                </a:cubicBezTo>
                <a:lnTo>
                  <a:pt x="396649" y="324530"/>
                </a:lnTo>
                <a:lnTo>
                  <a:pt x="396648" y="324530"/>
                </a:lnTo>
                <a:lnTo>
                  <a:pt x="144236" y="324530"/>
                </a:lnTo>
                <a:lnTo>
                  <a:pt x="126206" y="324530"/>
                </a:lnTo>
                <a:cubicBezTo>
                  <a:pt x="121324" y="324530"/>
                  <a:pt x="117098" y="322746"/>
                  <a:pt x="113530" y="319178"/>
                </a:cubicBezTo>
                <a:cubicBezTo>
                  <a:pt x="109961" y="315609"/>
                  <a:pt x="108177" y="311384"/>
                  <a:pt x="108177" y="306501"/>
                </a:cubicBezTo>
                <a:cubicBezTo>
                  <a:pt x="108177" y="304435"/>
                  <a:pt x="108928" y="301477"/>
                  <a:pt x="110431" y="297627"/>
                </a:cubicBezTo>
                <a:cubicBezTo>
                  <a:pt x="111933" y="293777"/>
                  <a:pt x="113436" y="290397"/>
                  <a:pt x="114938" y="287485"/>
                </a:cubicBezTo>
                <a:cubicBezTo>
                  <a:pt x="116440" y="284574"/>
                  <a:pt x="118459" y="280818"/>
                  <a:pt x="120995" y="276217"/>
                </a:cubicBezTo>
                <a:cubicBezTo>
                  <a:pt x="123530" y="271616"/>
                  <a:pt x="124986" y="268846"/>
                  <a:pt x="125361" y="267907"/>
                </a:cubicBezTo>
                <a:lnTo>
                  <a:pt x="75499" y="36059"/>
                </a:lnTo>
                <a:lnTo>
                  <a:pt x="18030" y="36059"/>
                </a:lnTo>
                <a:cubicBezTo>
                  <a:pt x="13147" y="36059"/>
                  <a:pt x="8921" y="34275"/>
                  <a:pt x="5353" y="30706"/>
                </a:cubicBezTo>
                <a:cubicBezTo>
                  <a:pt x="1784" y="27138"/>
                  <a:pt x="0" y="22912"/>
                  <a:pt x="0" y="18030"/>
                </a:cubicBezTo>
                <a:cubicBezTo>
                  <a:pt x="0" y="13146"/>
                  <a:pt x="1784" y="8921"/>
                  <a:pt x="5353" y="5352"/>
                </a:cubicBezTo>
                <a:cubicBezTo>
                  <a:pt x="8921" y="1784"/>
                  <a:pt x="13147" y="0"/>
                  <a:pt x="1803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311"/>
          <p:cNvSpPr/>
          <p:nvPr/>
        </p:nvSpPr>
        <p:spPr>
          <a:xfrm>
            <a:off x="4904284" y="4927193"/>
            <a:ext cx="361803" cy="523033"/>
          </a:xfrm>
          <a:custGeom>
            <a:avLst/>
            <a:gdLst/>
            <a:ahLst/>
            <a:cxnLst/>
            <a:rect l="l" t="t" r="r" b="b"/>
            <a:pathLst>
              <a:path w="324530" h="468766">
                <a:moveTo>
                  <a:pt x="72118" y="0"/>
                </a:moveTo>
                <a:lnTo>
                  <a:pt x="252412" y="0"/>
                </a:lnTo>
                <a:cubicBezTo>
                  <a:pt x="262178" y="0"/>
                  <a:pt x="270630" y="3568"/>
                  <a:pt x="277766" y="10705"/>
                </a:cubicBezTo>
                <a:cubicBezTo>
                  <a:pt x="284903" y="17842"/>
                  <a:pt x="288472" y="26293"/>
                  <a:pt x="288472" y="36059"/>
                </a:cubicBezTo>
                <a:cubicBezTo>
                  <a:pt x="288472" y="45825"/>
                  <a:pt x="284903" y="54276"/>
                  <a:pt x="277766" y="61413"/>
                </a:cubicBezTo>
                <a:cubicBezTo>
                  <a:pt x="270630" y="68549"/>
                  <a:pt x="262178" y="72118"/>
                  <a:pt x="252412" y="72118"/>
                </a:cubicBezTo>
                <a:lnTo>
                  <a:pt x="252412" y="216354"/>
                </a:lnTo>
                <a:cubicBezTo>
                  <a:pt x="271005" y="216354"/>
                  <a:pt x="287674" y="225603"/>
                  <a:pt x="302416" y="244102"/>
                </a:cubicBezTo>
                <a:cubicBezTo>
                  <a:pt x="317158" y="262601"/>
                  <a:pt x="324530" y="283401"/>
                  <a:pt x="324530" y="306501"/>
                </a:cubicBezTo>
                <a:cubicBezTo>
                  <a:pt x="324530" y="311384"/>
                  <a:pt x="322747" y="315609"/>
                  <a:pt x="319178" y="319178"/>
                </a:cubicBezTo>
                <a:cubicBezTo>
                  <a:pt x="315610" y="322746"/>
                  <a:pt x="311384" y="324530"/>
                  <a:pt x="306500" y="324530"/>
                </a:cubicBezTo>
                <a:lnTo>
                  <a:pt x="185647" y="324530"/>
                </a:lnTo>
                <a:lnTo>
                  <a:pt x="171280" y="460596"/>
                </a:lnTo>
                <a:cubicBezTo>
                  <a:pt x="170904" y="462850"/>
                  <a:pt x="169918" y="464775"/>
                  <a:pt x="168322" y="466372"/>
                </a:cubicBezTo>
                <a:cubicBezTo>
                  <a:pt x="166725" y="467968"/>
                  <a:pt x="164801" y="468766"/>
                  <a:pt x="162546" y="468766"/>
                </a:cubicBezTo>
                <a:lnTo>
                  <a:pt x="162265" y="468766"/>
                </a:lnTo>
                <a:cubicBezTo>
                  <a:pt x="157195" y="468766"/>
                  <a:pt x="154190" y="466231"/>
                  <a:pt x="153250" y="461160"/>
                </a:cubicBezTo>
                <a:lnTo>
                  <a:pt x="131841" y="324530"/>
                </a:lnTo>
                <a:lnTo>
                  <a:pt x="18029" y="324530"/>
                </a:lnTo>
                <a:cubicBezTo>
                  <a:pt x="13146" y="324530"/>
                  <a:pt x="8921" y="322746"/>
                  <a:pt x="5352" y="319178"/>
                </a:cubicBezTo>
                <a:cubicBezTo>
                  <a:pt x="1785" y="315609"/>
                  <a:pt x="0" y="311384"/>
                  <a:pt x="0" y="306501"/>
                </a:cubicBezTo>
                <a:cubicBezTo>
                  <a:pt x="0" y="283401"/>
                  <a:pt x="7372" y="262601"/>
                  <a:pt x="22114" y="244102"/>
                </a:cubicBezTo>
                <a:cubicBezTo>
                  <a:pt x="36857" y="225603"/>
                  <a:pt x="53525" y="216354"/>
                  <a:pt x="72118" y="216354"/>
                </a:cubicBezTo>
                <a:lnTo>
                  <a:pt x="72118" y="72118"/>
                </a:lnTo>
                <a:cubicBezTo>
                  <a:pt x="62352" y="72118"/>
                  <a:pt x="53902" y="68549"/>
                  <a:pt x="46764" y="61413"/>
                </a:cubicBezTo>
                <a:cubicBezTo>
                  <a:pt x="39627" y="54276"/>
                  <a:pt x="36060" y="45825"/>
                  <a:pt x="36060" y="36059"/>
                </a:cubicBezTo>
                <a:cubicBezTo>
                  <a:pt x="36060" y="26293"/>
                  <a:pt x="39627" y="17842"/>
                  <a:pt x="46764" y="10705"/>
                </a:cubicBezTo>
                <a:cubicBezTo>
                  <a:pt x="53902" y="3568"/>
                  <a:pt x="62352" y="0"/>
                  <a:pt x="72118" y="0"/>
                </a:cubicBezTo>
                <a:close/>
                <a:moveTo>
                  <a:pt x="126206" y="72118"/>
                </a:moveTo>
                <a:cubicBezTo>
                  <a:pt x="123578" y="72118"/>
                  <a:pt x="121417" y="72963"/>
                  <a:pt x="119727" y="74653"/>
                </a:cubicBezTo>
                <a:cubicBezTo>
                  <a:pt x="118037" y="76343"/>
                  <a:pt x="117192" y="78503"/>
                  <a:pt x="117192" y="81133"/>
                </a:cubicBezTo>
                <a:lnTo>
                  <a:pt x="117192" y="207339"/>
                </a:lnTo>
                <a:cubicBezTo>
                  <a:pt x="117192" y="209968"/>
                  <a:pt x="118037" y="212128"/>
                  <a:pt x="119727" y="213818"/>
                </a:cubicBezTo>
                <a:cubicBezTo>
                  <a:pt x="121417" y="215508"/>
                  <a:pt x="123578" y="216354"/>
                  <a:pt x="126206" y="216354"/>
                </a:cubicBezTo>
                <a:cubicBezTo>
                  <a:pt x="128836" y="216354"/>
                  <a:pt x="130996" y="215508"/>
                  <a:pt x="132686" y="213818"/>
                </a:cubicBezTo>
                <a:cubicBezTo>
                  <a:pt x="134376" y="212128"/>
                  <a:pt x="135221" y="209968"/>
                  <a:pt x="135221" y="207339"/>
                </a:cubicBezTo>
                <a:lnTo>
                  <a:pt x="135221" y="81133"/>
                </a:lnTo>
                <a:cubicBezTo>
                  <a:pt x="135221" y="78503"/>
                  <a:pt x="134376" y="76343"/>
                  <a:pt x="132686" y="74653"/>
                </a:cubicBezTo>
                <a:cubicBezTo>
                  <a:pt x="130996" y="72963"/>
                  <a:pt x="128836" y="72118"/>
                  <a:pt x="126206" y="72118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410"/>
          <p:cNvSpPr/>
          <p:nvPr/>
        </p:nvSpPr>
        <p:spPr>
          <a:xfrm>
            <a:off x="7636338" y="3318036"/>
            <a:ext cx="515376" cy="516431"/>
          </a:xfrm>
          <a:custGeom>
            <a:avLst/>
            <a:gdLst>
              <a:gd name="connsiteX0" fmla="*/ 84231 w 462284"/>
              <a:gd name="connsiteY0" fmla="*/ 360589 h 462850"/>
              <a:gd name="connsiteX1" fmla="*/ 71553 w 462284"/>
              <a:gd name="connsiteY1" fmla="*/ 365942 h 462850"/>
              <a:gd name="connsiteX2" fmla="*/ 66201 w 462284"/>
              <a:gd name="connsiteY2" fmla="*/ 378619 h 462850"/>
              <a:gd name="connsiteX3" fmla="*/ 71553 w 462284"/>
              <a:gd name="connsiteY3" fmla="*/ 391296 h 462850"/>
              <a:gd name="connsiteX4" fmla="*/ 84231 w 462284"/>
              <a:gd name="connsiteY4" fmla="*/ 396648 h 462850"/>
              <a:gd name="connsiteX5" fmla="*/ 96908 w 462284"/>
              <a:gd name="connsiteY5" fmla="*/ 391296 h 462850"/>
              <a:gd name="connsiteX6" fmla="*/ 102260 w 462284"/>
              <a:gd name="connsiteY6" fmla="*/ 378619 h 462850"/>
              <a:gd name="connsiteX7" fmla="*/ 96908 w 462284"/>
              <a:gd name="connsiteY7" fmla="*/ 365942 h 462850"/>
              <a:gd name="connsiteX8" fmla="*/ 84231 w 462284"/>
              <a:gd name="connsiteY8" fmla="*/ 360589 h 462850"/>
              <a:gd name="connsiteX9" fmla="*/ 202549 w 462284"/>
              <a:gd name="connsiteY9" fmla="*/ 179168 h 462850"/>
              <a:gd name="connsiteX10" fmla="*/ 234805 w 462284"/>
              <a:gd name="connsiteY10" fmla="*/ 228045 h 462850"/>
              <a:gd name="connsiteX11" fmla="*/ 283681 w 462284"/>
              <a:gd name="connsiteY11" fmla="*/ 260300 h 462850"/>
              <a:gd name="connsiteX12" fmla="*/ 91555 w 462284"/>
              <a:gd name="connsiteY12" fmla="*/ 452427 h 462850"/>
              <a:gd name="connsiteX13" fmla="*/ 66201 w 462284"/>
              <a:gd name="connsiteY13" fmla="*/ 462850 h 462850"/>
              <a:gd name="connsiteX14" fmla="*/ 40566 w 462284"/>
              <a:gd name="connsiteY14" fmla="*/ 452427 h 462850"/>
              <a:gd name="connsiteX15" fmla="*/ 10705 w 462284"/>
              <a:gd name="connsiteY15" fmla="*/ 422002 h 462850"/>
              <a:gd name="connsiteX16" fmla="*/ 0 w 462284"/>
              <a:gd name="connsiteY16" fmla="*/ 396648 h 462850"/>
              <a:gd name="connsiteX17" fmla="*/ 10705 w 462284"/>
              <a:gd name="connsiteY17" fmla="*/ 371013 h 462850"/>
              <a:gd name="connsiteX18" fmla="*/ 336642 w 462284"/>
              <a:gd name="connsiteY18" fmla="*/ 0 h 462850"/>
              <a:gd name="connsiteX19" fmla="*/ 370870 w 462284"/>
              <a:gd name="connsiteY19" fmla="*/ 4648 h 462850"/>
              <a:gd name="connsiteX20" fmla="*/ 401153 w 462284"/>
              <a:gd name="connsiteY20" fmla="*/ 17748 h 462850"/>
              <a:gd name="connsiteX21" fmla="*/ 405661 w 462284"/>
              <a:gd name="connsiteY21" fmla="*/ 25636 h 462850"/>
              <a:gd name="connsiteX22" fmla="*/ 401153 w 462284"/>
              <a:gd name="connsiteY22" fmla="*/ 33524 h 462850"/>
              <a:gd name="connsiteX23" fmla="*/ 318613 w 462284"/>
              <a:gd name="connsiteY23" fmla="*/ 81133 h 462850"/>
              <a:gd name="connsiteX24" fmla="*/ 318613 w 462284"/>
              <a:gd name="connsiteY24" fmla="*/ 144236 h 462850"/>
              <a:gd name="connsiteX25" fmla="*/ 372983 w 462284"/>
              <a:gd name="connsiteY25" fmla="*/ 174379 h 462850"/>
              <a:gd name="connsiteX26" fmla="*/ 395237 w 462284"/>
              <a:gd name="connsiteY26" fmla="*/ 160716 h 462850"/>
              <a:gd name="connsiteX27" fmla="*/ 433409 w 462284"/>
              <a:gd name="connsiteY27" fmla="*/ 137897 h 462850"/>
              <a:gd name="connsiteX28" fmla="*/ 453270 w 462284"/>
              <a:gd name="connsiteY28" fmla="*/ 127896 h 462850"/>
              <a:gd name="connsiteX29" fmla="*/ 459890 w 462284"/>
              <a:gd name="connsiteY29" fmla="*/ 130714 h 462850"/>
              <a:gd name="connsiteX30" fmla="*/ 462284 w 462284"/>
              <a:gd name="connsiteY30" fmla="*/ 137756 h 462850"/>
              <a:gd name="connsiteX31" fmla="*/ 455806 w 462284"/>
              <a:gd name="connsiteY31" fmla="*/ 167618 h 462850"/>
              <a:gd name="connsiteX32" fmla="*/ 409464 w 462284"/>
              <a:gd name="connsiteY32" fmla="*/ 228890 h 462850"/>
              <a:gd name="connsiteX33" fmla="*/ 336642 w 462284"/>
              <a:gd name="connsiteY33" fmla="*/ 252412 h 462850"/>
              <a:gd name="connsiteX34" fmla="*/ 247481 w 462284"/>
              <a:gd name="connsiteY34" fmla="*/ 215368 h 462850"/>
              <a:gd name="connsiteX35" fmla="*/ 210436 w 462284"/>
              <a:gd name="connsiteY35" fmla="*/ 126206 h 462850"/>
              <a:gd name="connsiteX36" fmla="*/ 247481 w 462284"/>
              <a:gd name="connsiteY36" fmla="*/ 37045 h 462850"/>
              <a:gd name="connsiteX37" fmla="*/ 336642 w 462284"/>
              <a:gd name="connsiteY37" fmla="*/ 0 h 46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62284" h="462850">
                <a:moveTo>
                  <a:pt x="84231" y="360589"/>
                </a:moveTo>
                <a:cubicBezTo>
                  <a:pt x="79348" y="360589"/>
                  <a:pt x="75122" y="362373"/>
                  <a:pt x="71553" y="365942"/>
                </a:cubicBezTo>
                <a:cubicBezTo>
                  <a:pt x="67986" y="369510"/>
                  <a:pt x="66201" y="373736"/>
                  <a:pt x="66201" y="378619"/>
                </a:cubicBezTo>
                <a:cubicBezTo>
                  <a:pt x="66201" y="383502"/>
                  <a:pt x="67986" y="387727"/>
                  <a:pt x="71553" y="391296"/>
                </a:cubicBezTo>
                <a:cubicBezTo>
                  <a:pt x="75122" y="394864"/>
                  <a:pt x="79348" y="396648"/>
                  <a:pt x="84231" y="396648"/>
                </a:cubicBezTo>
                <a:cubicBezTo>
                  <a:pt x="89114" y="396648"/>
                  <a:pt x="93340" y="394864"/>
                  <a:pt x="96908" y="391296"/>
                </a:cubicBezTo>
                <a:cubicBezTo>
                  <a:pt x="100476" y="387727"/>
                  <a:pt x="102260" y="383502"/>
                  <a:pt x="102260" y="378619"/>
                </a:cubicBezTo>
                <a:cubicBezTo>
                  <a:pt x="102260" y="373736"/>
                  <a:pt x="100476" y="369510"/>
                  <a:pt x="96908" y="365942"/>
                </a:cubicBezTo>
                <a:cubicBezTo>
                  <a:pt x="93340" y="362373"/>
                  <a:pt x="89114" y="360589"/>
                  <a:pt x="84231" y="360589"/>
                </a:cubicBezTo>
                <a:close/>
                <a:moveTo>
                  <a:pt x="202549" y="179168"/>
                </a:moveTo>
                <a:cubicBezTo>
                  <a:pt x="209873" y="197573"/>
                  <a:pt x="220626" y="213865"/>
                  <a:pt x="234805" y="228045"/>
                </a:cubicBezTo>
                <a:cubicBezTo>
                  <a:pt x="248984" y="242224"/>
                  <a:pt x="265277" y="252976"/>
                  <a:pt x="283681" y="260300"/>
                </a:cubicBezTo>
                <a:lnTo>
                  <a:pt x="91555" y="452427"/>
                </a:lnTo>
                <a:cubicBezTo>
                  <a:pt x="84607" y="459376"/>
                  <a:pt x="76156" y="462850"/>
                  <a:pt x="66201" y="462850"/>
                </a:cubicBezTo>
                <a:cubicBezTo>
                  <a:pt x="56436" y="462850"/>
                  <a:pt x="47890" y="459376"/>
                  <a:pt x="40566" y="452427"/>
                </a:cubicBezTo>
                <a:lnTo>
                  <a:pt x="10705" y="422002"/>
                </a:lnTo>
                <a:cubicBezTo>
                  <a:pt x="3568" y="415241"/>
                  <a:pt x="0" y="406790"/>
                  <a:pt x="0" y="396648"/>
                </a:cubicBezTo>
                <a:cubicBezTo>
                  <a:pt x="0" y="386694"/>
                  <a:pt x="3568" y="378149"/>
                  <a:pt x="10705" y="371013"/>
                </a:cubicBezTo>
                <a:close/>
                <a:moveTo>
                  <a:pt x="336642" y="0"/>
                </a:moveTo>
                <a:cubicBezTo>
                  <a:pt x="347536" y="0"/>
                  <a:pt x="358944" y="1549"/>
                  <a:pt x="370870" y="4648"/>
                </a:cubicBezTo>
                <a:cubicBezTo>
                  <a:pt x="382796" y="7747"/>
                  <a:pt x="392891" y="12114"/>
                  <a:pt x="401153" y="17748"/>
                </a:cubicBezTo>
                <a:cubicBezTo>
                  <a:pt x="404159" y="19814"/>
                  <a:pt x="405661" y="22443"/>
                  <a:pt x="405661" y="25636"/>
                </a:cubicBezTo>
                <a:cubicBezTo>
                  <a:pt x="405661" y="28828"/>
                  <a:pt x="404159" y="31458"/>
                  <a:pt x="401153" y="33524"/>
                </a:cubicBezTo>
                <a:lnTo>
                  <a:pt x="318613" y="81133"/>
                </a:lnTo>
                <a:lnTo>
                  <a:pt x="318613" y="144236"/>
                </a:lnTo>
                <a:lnTo>
                  <a:pt x="372983" y="174379"/>
                </a:lnTo>
                <a:cubicBezTo>
                  <a:pt x="373922" y="173815"/>
                  <a:pt x="381341" y="169261"/>
                  <a:pt x="395237" y="160716"/>
                </a:cubicBezTo>
                <a:cubicBezTo>
                  <a:pt x="409137" y="152171"/>
                  <a:pt x="421859" y="144564"/>
                  <a:pt x="433409" y="137897"/>
                </a:cubicBezTo>
                <a:cubicBezTo>
                  <a:pt x="444960" y="131230"/>
                  <a:pt x="451580" y="127896"/>
                  <a:pt x="453270" y="127896"/>
                </a:cubicBezTo>
                <a:cubicBezTo>
                  <a:pt x="456087" y="127896"/>
                  <a:pt x="458295" y="128835"/>
                  <a:pt x="459890" y="130714"/>
                </a:cubicBezTo>
                <a:cubicBezTo>
                  <a:pt x="461487" y="132592"/>
                  <a:pt x="462284" y="134939"/>
                  <a:pt x="462284" y="137756"/>
                </a:cubicBezTo>
                <a:cubicBezTo>
                  <a:pt x="462284" y="145081"/>
                  <a:pt x="460126" y="155035"/>
                  <a:pt x="455806" y="167618"/>
                </a:cubicBezTo>
                <a:cubicBezTo>
                  <a:pt x="446980" y="192784"/>
                  <a:pt x="431533" y="213208"/>
                  <a:pt x="409464" y="228890"/>
                </a:cubicBezTo>
                <a:cubicBezTo>
                  <a:pt x="387397" y="244572"/>
                  <a:pt x="363123" y="252412"/>
                  <a:pt x="336642" y="252412"/>
                </a:cubicBezTo>
                <a:cubicBezTo>
                  <a:pt x="301898" y="252412"/>
                  <a:pt x="272177" y="240064"/>
                  <a:pt x="247481" y="215368"/>
                </a:cubicBezTo>
                <a:cubicBezTo>
                  <a:pt x="222785" y="190671"/>
                  <a:pt x="210436" y="160951"/>
                  <a:pt x="210436" y="126206"/>
                </a:cubicBezTo>
                <a:cubicBezTo>
                  <a:pt x="210436" y="91462"/>
                  <a:pt x="222785" y="61741"/>
                  <a:pt x="247481" y="37045"/>
                </a:cubicBezTo>
                <a:cubicBezTo>
                  <a:pt x="272177" y="12348"/>
                  <a:pt x="301898" y="0"/>
                  <a:pt x="33664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461"/>
          <p:cNvSpPr/>
          <p:nvPr/>
        </p:nvSpPr>
        <p:spPr>
          <a:xfrm>
            <a:off x="6841762" y="4844034"/>
            <a:ext cx="522603" cy="502917"/>
          </a:xfrm>
          <a:custGeom>
            <a:avLst/>
            <a:gdLst>
              <a:gd name="connsiteX0" fmla="*/ 234383 w 468766"/>
              <a:gd name="connsiteY0" fmla="*/ 212128 h 450737"/>
              <a:gd name="connsiteX1" fmla="*/ 252413 w 468766"/>
              <a:gd name="connsiteY1" fmla="*/ 215227 h 450737"/>
              <a:gd name="connsiteX2" fmla="*/ 252413 w 468766"/>
              <a:gd name="connsiteY2" fmla="*/ 378619 h 450737"/>
              <a:gd name="connsiteX3" fmla="*/ 231002 w 468766"/>
              <a:gd name="connsiteY3" fmla="*/ 429327 h 450737"/>
              <a:gd name="connsiteX4" fmla="*/ 180294 w 468766"/>
              <a:gd name="connsiteY4" fmla="*/ 450737 h 450737"/>
              <a:gd name="connsiteX5" fmla="*/ 129587 w 468766"/>
              <a:gd name="connsiteY5" fmla="*/ 429327 h 450737"/>
              <a:gd name="connsiteX6" fmla="*/ 108177 w 468766"/>
              <a:gd name="connsiteY6" fmla="*/ 378619 h 450737"/>
              <a:gd name="connsiteX7" fmla="*/ 113529 w 468766"/>
              <a:gd name="connsiteY7" fmla="*/ 365942 h 450737"/>
              <a:gd name="connsiteX8" fmla="*/ 126206 w 468766"/>
              <a:gd name="connsiteY8" fmla="*/ 360590 h 450737"/>
              <a:gd name="connsiteX9" fmla="*/ 138883 w 468766"/>
              <a:gd name="connsiteY9" fmla="*/ 365942 h 450737"/>
              <a:gd name="connsiteX10" fmla="*/ 144235 w 468766"/>
              <a:gd name="connsiteY10" fmla="*/ 378619 h 450737"/>
              <a:gd name="connsiteX11" fmla="*/ 155223 w 468766"/>
              <a:gd name="connsiteY11" fmla="*/ 403691 h 450737"/>
              <a:gd name="connsiteX12" fmla="*/ 180294 w 468766"/>
              <a:gd name="connsiteY12" fmla="*/ 414678 h 450737"/>
              <a:gd name="connsiteX13" fmla="*/ 205367 w 468766"/>
              <a:gd name="connsiteY13" fmla="*/ 403691 h 450737"/>
              <a:gd name="connsiteX14" fmla="*/ 216354 w 468766"/>
              <a:gd name="connsiteY14" fmla="*/ 378619 h 450737"/>
              <a:gd name="connsiteX15" fmla="*/ 216354 w 468766"/>
              <a:gd name="connsiteY15" fmla="*/ 215227 h 450737"/>
              <a:gd name="connsiteX16" fmla="*/ 234383 w 468766"/>
              <a:gd name="connsiteY16" fmla="*/ 212128 h 450737"/>
              <a:gd name="connsiteX17" fmla="*/ 234383 w 468766"/>
              <a:gd name="connsiteY17" fmla="*/ 54088 h 450737"/>
              <a:gd name="connsiteX18" fmla="*/ 311712 w 468766"/>
              <a:gd name="connsiteY18" fmla="*/ 65356 h 450737"/>
              <a:gd name="connsiteX19" fmla="*/ 381154 w 468766"/>
              <a:gd name="connsiteY19" fmla="*/ 97330 h 450737"/>
              <a:gd name="connsiteX20" fmla="*/ 435947 w 468766"/>
              <a:gd name="connsiteY20" fmla="*/ 150010 h 450737"/>
              <a:gd name="connsiteX21" fmla="*/ 468484 w 468766"/>
              <a:gd name="connsiteY21" fmla="*/ 220860 h 450737"/>
              <a:gd name="connsiteX22" fmla="*/ 468766 w 468766"/>
              <a:gd name="connsiteY22" fmla="*/ 222832 h 450737"/>
              <a:gd name="connsiteX23" fmla="*/ 466090 w 468766"/>
              <a:gd name="connsiteY23" fmla="*/ 229171 h 450737"/>
              <a:gd name="connsiteX24" fmla="*/ 459751 w 468766"/>
              <a:gd name="connsiteY24" fmla="*/ 231847 h 450737"/>
              <a:gd name="connsiteX25" fmla="*/ 453272 w 468766"/>
              <a:gd name="connsiteY25" fmla="*/ 229030 h 450737"/>
              <a:gd name="connsiteX26" fmla="*/ 427073 w 468766"/>
              <a:gd name="connsiteY26" fmla="*/ 209592 h 450737"/>
              <a:gd name="connsiteX27" fmla="*/ 398338 w 468766"/>
              <a:gd name="connsiteY27" fmla="*/ 203113 h 450737"/>
              <a:gd name="connsiteX28" fmla="*/ 362280 w 468766"/>
              <a:gd name="connsiteY28" fmla="*/ 213536 h 450737"/>
              <a:gd name="connsiteX29" fmla="*/ 333263 w 468766"/>
              <a:gd name="connsiteY29" fmla="*/ 240862 h 450737"/>
              <a:gd name="connsiteX30" fmla="*/ 328333 w 468766"/>
              <a:gd name="connsiteY30" fmla="*/ 248750 h 450737"/>
              <a:gd name="connsiteX31" fmla="*/ 324248 w 468766"/>
              <a:gd name="connsiteY31" fmla="*/ 255511 h 450737"/>
              <a:gd name="connsiteX32" fmla="*/ 316360 w 468766"/>
              <a:gd name="connsiteY32" fmla="*/ 260300 h 450737"/>
              <a:gd name="connsiteX33" fmla="*/ 308191 w 468766"/>
              <a:gd name="connsiteY33" fmla="*/ 255511 h 450737"/>
              <a:gd name="connsiteX34" fmla="*/ 304106 w 468766"/>
              <a:gd name="connsiteY34" fmla="*/ 248750 h 450737"/>
              <a:gd name="connsiteX35" fmla="*/ 299177 w 468766"/>
              <a:gd name="connsiteY35" fmla="*/ 240862 h 450737"/>
              <a:gd name="connsiteX36" fmla="*/ 270301 w 468766"/>
              <a:gd name="connsiteY36" fmla="*/ 213536 h 450737"/>
              <a:gd name="connsiteX37" fmla="*/ 234383 w 468766"/>
              <a:gd name="connsiteY37" fmla="*/ 203113 h 450737"/>
              <a:gd name="connsiteX38" fmla="*/ 198465 w 468766"/>
              <a:gd name="connsiteY38" fmla="*/ 213536 h 450737"/>
              <a:gd name="connsiteX39" fmla="*/ 169590 w 468766"/>
              <a:gd name="connsiteY39" fmla="*/ 240862 h 450737"/>
              <a:gd name="connsiteX40" fmla="*/ 164660 w 468766"/>
              <a:gd name="connsiteY40" fmla="*/ 248750 h 450737"/>
              <a:gd name="connsiteX41" fmla="*/ 160575 w 468766"/>
              <a:gd name="connsiteY41" fmla="*/ 255511 h 450737"/>
              <a:gd name="connsiteX42" fmla="*/ 152405 w 468766"/>
              <a:gd name="connsiteY42" fmla="*/ 260300 h 450737"/>
              <a:gd name="connsiteX43" fmla="*/ 144517 w 468766"/>
              <a:gd name="connsiteY43" fmla="*/ 255511 h 450737"/>
              <a:gd name="connsiteX44" fmla="*/ 140433 w 468766"/>
              <a:gd name="connsiteY44" fmla="*/ 248750 h 450737"/>
              <a:gd name="connsiteX45" fmla="*/ 135503 w 468766"/>
              <a:gd name="connsiteY45" fmla="*/ 240862 h 450737"/>
              <a:gd name="connsiteX46" fmla="*/ 106487 w 468766"/>
              <a:gd name="connsiteY46" fmla="*/ 213536 h 450737"/>
              <a:gd name="connsiteX47" fmla="*/ 70428 w 468766"/>
              <a:gd name="connsiteY47" fmla="*/ 203113 h 450737"/>
              <a:gd name="connsiteX48" fmla="*/ 41693 w 468766"/>
              <a:gd name="connsiteY48" fmla="*/ 209592 h 450737"/>
              <a:gd name="connsiteX49" fmla="*/ 15494 w 468766"/>
              <a:gd name="connsiteY49" fmla="*/ 229030 h 450737"/>
              <a:gd name="connsiteX50" fmla="*/ 9015 w 468766"/>
              <a:gd name="connsiteY50" fmla="*/ 231847 h 450737"/>
              <a:gd name="connsiteX51" fmla="*/ 2676 w 468766"/>
              <a:gd name="connsiteY51" fmla="*/ 229171 h 450737"/>
              <a:gd name="connsiteX52" fmla="*/ 0 w 468766"/>
              <a:gd name="connsiteY52" fmla="*/ 222832 h 450737"/>
              <a:gd name="connsiteX53" fmla="*/ 281 w 468766"/>
              <a:gd name="connsiteY53" fmla="*/ 220860 h 450737"/>
              <a:gd name="connsiteX54" fmla="*/ 48877 w 468766"/>
              <a:gd name="connsiteY54" fmla="*/ 130854 h 450737"/>
              <a:gd name="connsiteX55" fmla="*/ 132826 w 468766"/>
              <a:gd name="connsiteY55" fmla="*/ 73244 h 450737"/>
              <a:gd name="connsiteX56" fmla="*/ 234383 w 468766"/>
              <a:gd name="connsiteY56" fmla="*/ 54088 h 450737"/>
              <a:gd name="connsiteX57" fmla="*/ 234384 w 468766"/>
              <a:gd name="connsiteY57" fmla="*/ 0 h 450737"/>
              <a:gd name="connsiteX58" fmla="*/ 247061 w 468766"/>
              <a:gd name="connsiteY58" fmla="*/ 5353 h 450737"/>
              <a:gd name="connsiteX59" fmla="*/ 252414 w 468766"/>
              <a:gd name="connsiteY59" fmla="*/ 18030 h 450737"/>
              <a:gd name="connsiteX60" fmla="*/ 252414 w 468766"/>
              <a:gd name="connsiteY60" fmla="*/ 45637 h 450737"/>
              <a:gd name="connsiteX61" fmla="*/ 234384 w 468766"/>
              <a:gd name="connsiteY61" fmla="*/ 45074 h 450737"/>
              <a:gd name="connsiteX62" fmla="*/ 216355 w 468766"/>
              <a:gd name="connsiteY62" fmla="*/ 45637 h 450737"/>
              <a:gd name="connsiteX63" fmla="*/ 216355 w 468766"/>
              <a:gd name="connsiteY63" fmla="*/ 18030 h 450737"/>
              <a:gd name="connsiteX64" fmla="*/ 221707 w 468766"/>
              <a:gd name="connsiteY64" fmla="*/ 5353 h 450737"/>
              <a:gd name="connsiteX65" fmla="*/ 234384 w 468766"/>
              <a:gd name="connsiteY65" fmla="*/ 0 h 45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68766" h="450737">
                <a:moveTo>
                  <a:pt x="234383" y="212128"/>
                </a:moveTo>
                <a:cubicBezTo>
                  <a:pt x="240205" y="212128"/>
                  <a:pt x="246215" y="213161"/>
                  <a:pt x="252413" y="215227"/>
                </a:cubicBezTo>
                <a:lnTo>
                  <a:pt x="252413" y="378619"/>
                </a:lnTo>
                <a:cubicBezTo>
                  <a:pt x="252413" y="398151"/>
                  <a:pt x="245276" y="415054"/>
                  <a:pt x="231002" y="429327"/>
                </a:cubicBezTo>
                <a:cubicBezTo>
                  <a:pt x="216729" y="443600"/>
                  <a:pt x="199827" y="450737"/>
                  <a:pt x="180294" y="450737"/>
                </a:cubicBezTo>
                <a:cubicBezTo>
                  <a:pt x="160763" y="450737"/>
                  <a:pt x="143860" y="443600"/>
                  <a:pt x="129587" y="429327"/>
                </a:cubicBezTo>
                <a:cubicBezTo>
                  <a:pt x="115313" y="415054"/>
                  <a:pt x="108177" y="398151"/>
                  <a:pt x="108177" y="378619"/>
                </a:cubicBezTo>
                <a:cubicBezTo>
                  <a:pt x="108177" y="373736"/>
                  <a:pt x="109961" y="369510"/>
                  <a:pt x="113529" y="365942"/>
                </a:cubicBezTo>
                <a:cubicBezTo>
                  <a:pt x="117098" y="362374"/>
                  <a:pt x="121323" y="360590"/>
                  <a:pt x="126206" y="360590"/>
                </a:cubicBezTo>
                <a:cubicBezTo>
                  <a:pt x="131089" y="360590"/>
                  <a:pt x="135315" y="362374"/>
                  <a:pt x="138883" y="365942"/>
                </a:cubicBezTo>
                <a:cubicBezTo>
                  <a:pt x="142452" y="369510"/>
                  <a:pt x="144235" y="373736"/>
                  <a:pt x="144235" y="378619"/>
                </a:cubicBezTo>
                <a:cubicBezTo>
                  <a:pt x="144235" y="388010"/>
                  <a:pt x="147898" y="396367"/>
                  <a:pt x="155223" y="403691"/>
                </a:cubicBezTo>
                <a:cubicBezTo>
                  <a:pt x="162546" y="411016"/>
                  <a:pt x="170905" y="414678"/>
                  <a:pt x="180294" y="414678"/>
                </a:cubicBezTo>
                <a:cubicBezTo>
                  <a:pt x="189685" y="414678"/>
                  <a:pt x="198042" y="411016"/>
                  <a:pt x="205367" y="403691"/>
                </a:cubicBezTo>
                <a:cubicBezTo>
                  <a:pt x="212691" y="396367"/>
                  <a:pt x="216354" y="388010"/>
                  <a:pt x="216354" y="378619"/>
                </a:cubicBezTo>
                <a:lnTo>
                  <a:pt x="216354" y="215227"/>
                </a:lnTo>
                <a:cubicBezTo>
                  <a:pt x="222551" y="213161"/>
                  <a:pt x="228561" y="212128"/>
                  <a:pt x="234383" y="212128"/>
                </a:cubicBezTo>
                <a:close/>
                <a:moveTo>
                  <a:pt x="234383" y="54088"/>
                </a:moveTo>
                <a:cubicBezTo>
                  <a:pt x="260676" y="54088"/>
                  <a:pt x="286452" y="57844"/>
                  <a:pt x="311712" y="65356"/>
                </a:cubicBezTo>
                <a:cubicBezTo>
                  <a:pt x="336973" y="72869"/>
                  <a:pt x="360120" y="83527"/>
                  <a:pt x="381154" y="97330"/>
                </a:cubicBezTo>
                <a:cubicBezTo>
                  <a:pt x="402189" y="111134"/>
                  <a:pt x="420453" y="128694"/>
                  <a:pt x="435947" y="150010"/>
                </a:cubicBezTo>
                <a:cubicBezTo>
                  <a:pt x="451440" y="171326"/>
                  <a:pt x="462286" y="194943"/>
                  <a:pt x="468484" y="220860"/>
                </a:cubicBezTo>
                <a:cubicBezTo>
                  <a:pt x="468673" y="221236"/>
                  <a:pt x="468766" y="221893"/>
                  <a:pt x="468766" y="222832"/>
                </a:cubicBezTo>
                <a:cubicBezTo>
                  <a:pt x="468766" y="225274"/>
                  <a:pt x="467874" y="227387"/>
                  <a:pt x="466090" y="229171"/>
                </a:cubicBezTo>
                <a:cubicBezTo>
                  <a:pt x="464306" y="230955"/>
                  <a:pt x="462193" y="231847"/>
                  <a:pt x="459751" y="231847"/>
                </a:cubicBezTo>
                <a:cubicBezTo>
                  <a:pt x="457685" y="231847"/>
                  <a:pt x="455526" y="230908"/>
                  <a:pt x="453272" y="229030"/>
                </a:cubicBezTo>
                <a:cubicBezTo>
                  <a:pt x="444069" y="220391"/>
                  <a:pt x="435336" y="213912"/>
                  <a:pt x="427073" y="209592"/>
                </a:cubicBezTo>
                <a:cubicBezTo>
                  <a:pt x="418810" y="205272"/>
                  <a:pt x="409231" y="203113"/>
                  <a:pt x="398338" y="203113"/>
                </a:cubicBezTo>
                <a:cubicBezTo>
                  <a:pt x="385568" y="203113"/>
                  <a:pt x="373548" y="206587"/>
                  <a:pt x="362280" y="213536"/>
                </a:cubicBezTo>
                <a:cubicBezTo>
                  <a:pt x="351011" y="220485"/>
                  <a:pt x="341339" y="229594"/>
                  <a:pt x="333263" y="240862"/>
                </a:cubicBezTo>
                <a:cubicBezTo>
                  <a:pt x="331949" y="242740"/>
                  <a:pt x="330305" y="245369"/>
                  <a:pt x="328333" y="248750"/>
                </a:cubicBezTo>
                <a:cubicBezTo>
                  <a:pt x="326361" y="252130"/>
                  <a:pt x="325000" y="254384"/>
                  <a:pt x="324248" y="255511"/>
                </a:cubicBezTo>
                <a:cubicBezTo>
                  <a:pt x="322183" y="258703"/>
                  <a:pt x="319554" y="260300"/>
                  <a:pt x="316360" y="260300"/>
                </a:cubicBezTo>
                <a:cubicBezTo>
                  <a:pt x="312980" y="260300"/>
                  <a:pt x="310257" y="258703"/>
                  <a:pt x="308191" y="255511"/>
                </a:cubicBezTo>
                <a:cubicBezTo>
                  <a:pt x="307440" y="254384"/>
                  <a:pt x="306078" y="252130"/>
                  <a:pt x="304106" y="248750"/>
                </a:cubicBezTo>
                <a:cubicBezTo>
                  <a:pt x="302134" y="245369"/>
                  <a:pt x="300492" y="242740"/>
                  <a:pt x="299177" y="240862"/>
                </a:cubicBezTo>
                <a:cubicBezTo>
                  <a:pt x="291101" y="229594"/>
                  <a:pt x="281476" y="220485"/>
                  <a:pt x="270301" y="213536"/>
                </a:cubicBezTo>
                <a:cubicBezTo>
                  <a:pt x="259127" y="206587"/>
                  <a:pt x="247154" y="203113"/>
                  <a:pt x="234383" y="203113"/>
                </a:cubicBezTo>
                <a:cubicBezTo>
                  <a:pt x="221613" y="203113"/>
                  <a:pt x="209640" y="206587"/>
                  <a:pt x="198465" y="213536"/>
                </a:cubicBezTo>
                <a:cubicBezTo>
                  <a:pt x="187290" y="220485"/>
                  <a:pt x="177665" y="229594"/>
                  <a:pt x="169590" y="240862"/>
                </a:cubicBezTo>
                <a:cubicBezTo>
                  <a:pt x="168275" y="242740"/>
                  <a:pt x="166632" y="245369"/>
                  <a:pt x="164660" y="248750"/>
                </a:cubicBezTo>
                <a:cubicBezTo>
                  <a:pt x="162688" y="252130"/>
                  <a:pt x="161326" y="254384"/>
                  <a:pt x="160575" y="255511"/>
                </a:cubicBezTo>
                <a:cubicBezTo>
                  <a:pt x="158510" y="258703"/>
                  <a:pt x="155786" y="260300"/>
                  <a:pt x="152405" y="260300"/>
                </a:cubicBezTo>
                <a:cubicBezTo>
                  <a:pt x="149213" y="260300"/>
                  <a:pt x="146584" y="258703"/>
                  <a:pt x="144517" y="255511"/>
                </a:cubicBezTo>
                <a:cubicBezTo>
                  <a:pt x="143766" y="254384"/>
                  <a:pt x="142405" y="252130"/>
                  <a:pt x="140433" y="248750"/>
                </a:cubicBezTo>
                <a:cubicBezTo>
                  <a:pt x="138461" y="245369"/>
                  <a:pt x="136818" y="242740"/>
                  <a:pt x="135503" y="240862"/>
                </a:cubicBezTo>
                <a:cubicBezTo>
                  <a:pt x="127427" y="229594"/>
                  <a:pt x="117755" y="220485"/>
                  <a:pt x="106487" y="213536"/>
                </a:cubicBezTo>
                <a:cubicBezTo>
                  <a:pt x="95218" y="206587"/>
                  <a:pt x="83198" y="203113"/>
                  <a:pt x="70428" y="203113"/>
                </a:cubicBezTo>
                <a:cubicBezTo>
                  <a:pt x="59535" y="203113"/>
                  <a:pt x="49957" y="205272"/>
                  <a:pt x="41693" y="209592"/>
                </a:cubicBezTo>
                <a:cubicBezTo>
                  <a:pt x="33430" y="213912"/>
                  <a:pt x="24697" y="220391"/>
                  <a:pt x="15494" y="229030"/>
                </a:cubicBezTo>
                <a:cubicBezTo>
                  <a:pt x="13240" y="230908"/>
                  <a:pt x="11081" y="231847"/>
                  <a:pt x="9015" y="231847"/>
                </a:cubicBezTo>
                <a:cubicBezTo>
                  <a:pt x="6573" y="231847"/>
                  <a:pt x="4460" y="230955"/>
                  <a:pt x="2676" y="229171"/>
                </a:cubicBezTo>
                <a:cubicBezTo>
                  <a:pt x="892" y="227387"/>
                  <a:pt x="0" y="225274"/>
                  <a:pt x="0" y="222832"/>
                </a:cubicBezTo>
                <a:cubicBezTo>
                  <a:pt x="0" y="221893"/>
                  <a:pt x="94" y="221236"/>
                  <a:pt x="281" y="220860"/>
                </a:cubicBezTo>
                <a:cubicBezTo>
                  <a:pt x="8733" y="186492"/>
                  <a:pt x="24931" y="156490"/>
                  <a:pt x="48877" y="130854"/>
                </a:cubicBezTo>
                <a:cubicBezTo>
                  <a:pt x="72822" y="105218"/>
                  <a:pt x="100805" y="86015"/>
                  <a:pt x="132826" y="73244"/>
                </a:cubicBezTo>
                <a:cubicBezTo>
                  <a:pt x="164848" y="60473"/>
                  <a:pt x="198700" y="54088"/>
                  <a:pt x="234383" y="54088"/>
                </a:cubicBezTo>
                <a:close/>
                <a:moveTo>
                  <a:pt x="234384" y="0"/>
                </a:moveTo>
                <a:cubicBezTo>
                  <a:pt x="239267" y="0"/>
                  <a:pt x="243493" y="1785"/>
                  <a:pt x="247061" y="5353"/>
                </a:cubicBezTo>
                <a:cubicBezTo>
                  <a:pt x="250629" y="8921"/>
                  <a:pt x="252414" y="13147"/>
                  <a:pt x="252414" y="18030"/>
                </a:cubicBezTo>
                <a:lnTo>
                  <a:pt x="252414" y="45637"/>
                </a:lnTo>
                <a:cubicBezTo>
                  <a:pt x="244526" y="45262"/>
                  <a:pt x="238516" y="45074"/>
                  <a:pt x="234384" y="45074"/>
                </a:cubicBezTo>
                <a:cubicBezTo>
                  <a:pt x="230252" y="45074"/>
                  <a:pt x="224243" y="45262"/>
                  <a:pt x="216355" y="45637"/>
                </a:cubicBezTo>
                <a:lnTo>
                  <a:pt x="216355" y="18030"/>
                </a:lnTo>
                <a:cubicBezTo>
                  <a:pt x="216355" y="13147"/>
                  <a:pt x="218139" y="8921"/>
                  <a:pt x="221707" y="5353"/>
                </a:cubicBezTo>
                <a:cubicBezTo>
                  <a:pt x="225276" y="1785"/>
                  <a:pt x="229502" y="0"/>
                  <a:pt x="234384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416712" y="1033747"/>
            <a:ext cx="2937088" cy="1341057"/>
            <a:chOff x="7881041" y="1262648"/>
            <a:chExt cx="2937088" cy="1341057"/>
          </a:xfrm>
        </p:grpSpPr>
        <p:sp>
          <p:nvSpPr>
            <p:cNvPr id="23" name="TextBox 22"/>
            <p:cNvSpPr txBox="1"/>
            <p:nvPr/>
          </p:nvSpPr>
          <p:spPr>
            <a:xfrm>
              <a:off x="7881041" y="1262648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88836" y="1772708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61605" y="2905723"/>
            <a:ext cx="2937088" cy="1341057"/>
            <a:chOff x="7881041" y="1262648"/>
            <a:chExt cx="2937088" cy="1341057"/>
          </a:xfrm>
        </p:grpSpPr>
        <p:sp>
          <p:nvSpPr>
            <p:cNvPr id="26" name="TextBox 25"/>
            <p:cNvSpPr txBox="1"/>
            <p:nvPr/>
          </p:nvSpPr>
          <p:spPr>
            <a:xfrm>
              <a:off x="7881041" y="1262648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88836" y="1772708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16712" y="4777698"/>
            <a:ext cx="2937088" cy="1341057"/>
            <a:chOff x="7881041" y="1262648"/>
            <a:chExt cx="2937088" cy="1341057"/>
          </a:xfrm>
        </p:grpSpPr>
        <p:sp>
          <p:nvSpPr>
            <p:cNvPr id="29" name="TextBox 28"/>
            <p:cNvSpPr txBox="1"/>
            <p:nvPr/>
          </p:nvSpPr>
          <p:spPr>
            <a:xfrm>
              <a:off x="7881041" y="1262648"/>
              <a:ext cx="2937088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88836" y="1772708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72637" y="1033747"/>
            <a:ext cx="2937088" cy="1341057"/>
            <a:chOff x="872637" y="1033747"/>
            <a:chExt cx="2937088" cy="1341057"/>
          </a:xfrm>
        </p:grpSpPr>
        <p:sp>
          <p:nvSpPr>
            <p:cNvPr id="46" name="TextBox 45"/>
            <p:cNvSpPr txBox="1"/>
            <p:nvPr/>
          </p:nvSpPr>
          <p:spPr>
            <a:xfrm>
              <a:off x="872637" y="1033747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0432" y="1543807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2134" y="2905723"/>
            <a:ext cx="2937088" cy="1341057"/>
            <a:chOff x="192134" y="2905723"/>
            <a:chExt cx="2937088" cy="1341057"/>
          </a:xfrm>
        </p:grpSpPr>
        <p:sp>
          <p:nvSpPr>
            <p:cNvPr id="44" name="TextBox 43"/>
            <p:cNvSpPr txBox="1"/>
            <p:nvPr/>
          </p:nvSpPr>
          <p:spPr>
            <a:xfrm>
              <a:off x="192134" y="2905723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9929" y="3415783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2637" y="4777698"/>
            <a:ext cx="2937088" cy="1341057"/>
            <a:chOff x="872637" y="4777698"/>
            <a:chExt cx="2937088" cy="1341057"/>
          </a:xfrm>
        </p:grpSpPr>
        <p:sp>
          <p:nvSpPr>
            <p:cNvPr id="42" name="TextBox 41"/>
            <p:cNvSpPr txBox="1"/>
            <p:nvPr/>
          </p:nvSpPr>
          <p:spPr>
            <a:xfrm>
              <a:off x="872637" y="4777698"/>
              <a:ext cx="2937088" cy="52322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80432" y="5287758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56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7803</TotalTime>
  <Words>514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Infographic Cycle Diagram for PowerPoint</vt:lpstr>
      <vt:lpstr>Infographic Cycle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Cycle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2017-05-09T19:41:30Z</dcterms:modified>
</cp:coreProperties>
</file>