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0" r:id="rId4"/>
    <p:sldId id="33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1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Matrix for PowerPoint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634837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1634837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6223802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6223802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5242912" y="2826449"/>
            <a:ext cx="725285" cy="723329"/>
          </a:xfrm>
          <a:custGeom>
            <a:avLst/>
            <a:gdLst>
              <a:gd name="connsiteX0" fmla="*/ 725285 w 725285"/>
              <a:gd name="connsiteY0" fmla="*/ 0 h 723329"/>
              <a:gd name="connsiteX1" fmla="*/ 725285 w 725285"/>
              <a:gd name="connsiteY1" fmla="*/ 408784 h 723329"/>
              <a:gd name="connsiteX2" fmla="*/ 410740 w 725285"/>
              <a:gd name="connsiteY2" fmla="*/ 723329 h 723329"/>
              <a:gd name="connsiteX3" fmla="*/ 0 w 725285"/>
              <a:gd name="connsiteY3" fmla="*/ 723329 h 723329"/>
              <a:gd name="connsiteX4" fmla="*/ 6986 w 725285"/>
              <a:gd name="connsiteY4" fmla="*/ 677552 h 723329"/>
              <a:gd name="connsiteX5" fmla="*/ 677200 w 725285"/>
              <a:gd name="connsiteY5" fmla="*/ 7338 h 723329"/>
              <a:gd name="connsiteX6" fmla="*/ 725285 w 725285"/>
              <a:gd name="connsiteY6" fmla="*/ 0 h 7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29">
                <a:moveTo>
                  <a:pt x="725285" y="0"/>
                </a:moveTo>
                <a:lnTo>
                  <a:pt x="725285" y="408784"/>
                </a:lnTo>
                <a:cubicBezTo>
                  <a:pt x="725285" y="582502"/>
                  <a:pt x="584458" y="723329"/>
                  <a:pt x="410740" y="723329"/>
                </a:cubicBezTo>
                <a:lnTo>
                  <a:pt x="0" y="723329"/>
                </a:lnTo>
                <a:lnTo>
                  <a:pt x="6986" y="677552"/>
                </a:lnTo>
                <a:cubicBezTo>
                  <a:pt x="75826" y="341144"/>
                  <a:pt x="340792" y="76178"/>
                  <a:pt x="677200" y="7338"/>
                </a:cubicBezTo>
                <a:lnTo>
                  <a:pt x="72528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/>
          <p:cNvSpPr/>
          <p:nvPr/>
        </p:nvSpPr>
        <p:spPr>
          <a:xfrm>
            <a:off x="6223802" y="2827153"/>
            <a:ext cx="720670" cy="722625"/>
          </a:xfrm>
          <a:custGeom>
            <a:avLst/>
            <a:gdLst>
              <a:gd name="connsiteX0" fmla="*/ 0 w 720670"/>
              <a:gd name="connsiteY0" fmla="*/ 0 h 722625"/>
              <a:gd name="connsiteX1" fmla="*/ 43470 w 720670"/>
              <a:gd name="connsiteY1" fmla="*/ 6634 h 722625"/>
              <a:gd name="connsiteX2" fmla="*/ 713684 w 720670"/>
              <a:gd name="connsiteY2" fmla="*/ 676848 h 722625"/>
              <a:gd name="connsiteX3" fmla="*/ 720670 w 720670"/>
              <a:gd name="connsiteY3" fmla="*/ 722625 h 722625"/>
              <a:gd name="connsiteX4" fmla="*/ 314545 w 720670"/>
              <a:gd name="connsiteY4" fmla="*/ 722625 h 722625"/>
              <a:gd name="connsiteX5" fmla="*/ 0 w 720670"/>
              <a:gd name="connsiteY5" fmla="*/ 408080 h 722625"/>
              <a:gd name="connsiteX6" fmla="*/ 0 w 720670"/>
              <a:gd name="connsiteY6" fmla="*/ 0 h 7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0" h="722625">
                <a:moveTo>
                  <a:pt x="0" y="0"/>
                </a:moveTo>
                <a:lnTo>
                  <a:pt x="43470" y="6634"/>
                </a:lnTo>
                <a:cubicBezTo>
                  <a:pt x="379879" y="75474"/>
                  <a:pt x="644845" y="340440"/>
                  <a:pt x="713684" y="676848"/>
                </a:cubicBezTo>
                <a:lnTo>
                  <a:pt x="720670" y="722625"/>
                </a:lnTo>
                <a:lnTo>
                  <a:pt x="314545" y="722625"/>
                </a:lnTo>
                <a:cubicBezTo>
                  <a:pt x="140827" y="722625"/>
                  <a:pt x="0" y="581798"/>
                  <a:pt x="0" y="4080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/>
          <p:cNvSpPr/>
          <p:nvPr/>
        </p:nvSpPr>
        <p:spPr>
          <a:xfrm>
            <a:off x="5242912" y="3805382"/>
            <a:ext cx="725285" cy="723332"/>
          </a:xfrm>
          <a:custGeom>
            <a:avLst/>
            <a:gdLst>
              <a:gd name="connsiteX0" fmla="*/ 0 w 725285"/>
              <a:gd name="connsiteY0" fmla="*/ 0 h 723332"/>
              <a:gd name="connsiteX1" fmla="*/ 410740 w 725285"/>
              <a:gd name="connsiteY1" fmla="*/ 0 h 723332"/>
              <a:gd name="connsiteX2" fmla="*/ 725285 w 725285"/>
              <a:gd name="connsiteY2" fmla="*/ 314545 h 723332"/>
              <a:gd name="connsiteX3" fmla="*/ 725285 w 725285"/>
              <a:gd name="connsiteY3" fmla="*/ 723332 h 723332"/>
              <a:gd name="connsiteX4" fmla="*/ 677200 w 725285"/>
              <a:gd name="connsiteY4" fmla="*/ 715993 h 723332"/>
              <a:gd name="connsiteX5" fmla="*/ 6986 w 725285"/>
              <a:gd name="connsiteY5" fmla="*/ 45779 h 723332"/>
              <a:gd name="connsiteX6" fmla="*/ 0 w 725285"/>
              <a:gd name="connsiteY6" fmla="*/ 0 h 7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32">
                <a:moveTo>
                  <a:pt x="0" y="0"/>
                </a:moveTo>
                <a:lnTo>
                  <a:pt x="410740" y="0"/>
                </a:lnTo>
                <a:cubicBezTo>
                  <a:pt x="584458" y="0"/>
                  <a:pt x="725285" y="140827"/>
                  <a:pt x="725285" y="314545"/>
                </a:cubicBezTo>
                <a:lnTo>
                  <a:pt x="725285" y="723332"/>
                </a:lnTo>
                <a:lnTo>
                  <a:pt x="677200" y="715993"/>
                </a:lnTo>
                <a:cubicBezTo>
                  <a:pt x="340792" y="647154"/>
                  <a:pt x="75826" y="382187"/>
                  <a:pt x="6986" y="457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/>
          <p:cNvSpPr/>
          <p:nvPr/>
        </p:nvSpPr>
        <p:spPr>
          <a:xfrm>
            <a:off x="6223802" y="3805382"/>
            <a:ext cx="720671" cy="722627"/>
          </a:xfrm>
          <a:custGeom>
            <a:avLst/>
            <a:gdLst>
              <a:gd name="connsiteX0" fmla="*/ 314545 w 720671"/>
              <a:gd name="connsiteY0" fmla="*/ 0 h 722627"/>
              <a:gd name="connsiteX1" fmla="*/ 720671 w 720671"/>
              <a:gd name="connsiteY1" fmla="*/ 0 h 722627"/>
              <a:gd name="connsiteX2" fmla="*/ 713684 w 720671"/>
              <a:gd name="connsiteY2" fmla="*/ 45779 h 722627"/>
              <a:gd name="connsiteX3" fmla="*/ 43470 w 720671"/>
              <a:gd name="connsiteY3" fmla="*/ 715993 h 722627"/>
              <a:gd name="connsiteX4" fmla="*/ 0 w 720671"/>
              <a:gd name="connsiteY4" fmla="*/ 722627 h 722627"/>
              <a:gd name="connsiteX5" fmla="*/ 0 w 720671"/>
              <a:gd name="connsiteY5" fmla="*/ 314545 h 722627"/>
              <a:gd name="connsiteX6" fmla="*/ 314545 w 720671"/>
              <a:gd name="connsiteY6" fmla="*/ 0 h 7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1" h="722627">
                <a:moveTo>
                  <a:pt x="314545" y="0"/>
                </a:moveTo>
                <a:lnTo>
                  <a:pt x="720671" y="0"/>
                </a:lnTo>
                <a:lnTo>
                  <a:pt x="713684" y="45779"/>
                </a:lnTo>
                <a:cubicBezTo>
                  <a:pt x="644845" y="382187"/>
                  <a:pt x="379879" y="647154"/>
                  <a:pt x="43470" y="715993"/>
                </a:cubicBezTo>
                <a:lnTo>
                  <a:pt x="0" y="722627"/>
                </a:lnTo>
                <a:lnTo>
                  <a:pt x="0" y="314545"/>
                </a:lnTo>
                <a:cubicBezTo>
                  <a:pt x="0" y="140827"/>
                  <a:pt x="140827" y="0"/>
                  <a:pt x="3145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834477" y="1754807"/>
            <a:ext cx="2937088" cy="1702708"/>
            <a:chOff x="350992" y="2767961"/>
            <a:chExt cx="2937088" cy="1702708"/>
          </a:xfrm>
        </p:grpSpPr>
        <p:sp>
          <p:nvSpPr>
            <p:cNvPr id="51" name="TextBox 50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42272" y="3897644"/>
            <a:ext cx="2937088" cy="1702708"/>
            <a:chOff x="350992" y="2767961"/>
            <a:chExt cx="2937088" cy="1702708"/>
          </a:xfrm>
        </p:grpSpPr>
        <p:sp>
          <p:nvSpPr>
            <p:cNvPr id="56" name="TextBox 55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59377" y="1754807"/>
            <a:ext cx="2937088" cy="1702708"/>
            <a:chOff x="350992" y="2767961"/>
            <a:chExt cx="2937088" cy="1702708"/>
          </a:xfrm>
        </p:grpSpPr>
        <p:sp>
          <p:nvSpPr>
            <p:cNvPr id="64" name="TextBox 63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67172" y="3897644"/>
            <a:ext cx="2937088" cy="1702708"/>
            <a:chOff x="350992" y="2767961"/>
            <a:chExt cx="2937088" cy="1702708"/>
          </a:xfrm>
        </p:grpSpPr>
        <p:sp>
          <p:nvSpPr>
            <p:cNvPr id="70" name="TextBox 69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Freeform 296"/>
          <p:cNvSpPr/>
          <p:nvPr/>
        </p:nvSpPr>
        <p:spPr>
          <a:xfrm>
            <a:off x="5049076" y="1873250"/>
            <a:ext cx="697949" cy="697595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297"/>
          <p:cNvSpPr/>
          <p:nvPr/>
        </p:nvSpPr>
        <p:spPr>
          <a:xfrm>
            <a:off x="6390897" y="1873250"/>
            <a:ext cx="697949" cy="697595"/>
          </a:xfrm>
          <a:custGeom>
            <a:avLst/>
            <a:gdLst>
              <a:gd name="connsiteX0" fmla="*/ 117191 w 468765"/>
              <a:gd name="connsiteY0" fmla="*/ 180295 h 468766"/>
              <a:gd name="connsiteX1" fmla="*/ 279456 w 468765"/>
              <a:gd name="connsiteY1" fmla="*/ 180295 h 468766"/>
              <a:gd name="connsiteX2" fmla="*/ 285795 w 468765"/>
              <a:gd name="connsiteY2" fmla="*/ 182971 h 468766"/>
              <a:gd name="connsiteX3" fmla="*/ 288472 w 468765"/>
              <a:gd name="connsiteY3" fmla="*/ 189309 h 468766"/>
              <a:gd name="connsiteX4" fmla="*/ 288472 w 468765"/>
              <a:gd name="connsiteY4" fmla="*/ 207339 h 468766"/>
              <a:gd name="connsiteX5" fmla="*/ 285795 w 468765"/>
              <a:gd name="connsiteY5" fmla="*/ 213677 h 468766"/>
              <a:gd name="connsiteX6" fmla="*/ 279456 w 468765"/>
              <a:gd name="connsiteY6" fmla="*/ 216354 h 468766"/>
              <a:gd name="connsiteX7" fmla="*/ 117191 w 468765"/>
              <a:gd name="connsiteY7" fmla="*/ 216354 h 468766"/>
              <a:gd name="connsiteX8" fmla="*/ 110852 w 468765"/>
              <a:gd name="connsiteY8" fmla="*/ 213677 h 468766"/>
              <a:gd name="connsiteX9" fmla="*/ 108177 w 468765"/>
              <a:gd name="connsiteY9" fmla="*/ 207339 h 468766"/>
              <a:gd name="connsiteX10" fmla="*/ 108177 w 468765"/>
              <a:gd name="connsiteY10" fmla="*/ 189309 h 468766"/>
              <a:gd name="connsiteX11" fmla="*/ 110852 w 468765"/>
              <a:gd name="connsiteY11" fmla="*/ 182971 h 468766"/>
              <a:gd name="connsiteX12" fmla="*/ 117191 w 468765"/>
              <a:gd name="connsiteY12" fmla="*/ 180295 h 468766"/>
              <a:gd name="connsiteX13" fmla="*/ 198324 w 468765"/>
              <a:gd name="connsiteY13" fmla="*/ 72118 h 468766"/>
              <a:gd name="connsiteX14" fmla="*/ 109163 w 468765"/>
              <a:gd name="connsiteY14" fmla="*/ 109163 h 468766"/>
              <a:gd name="connsiteX15" fmla="*/ 72117 w 468765"/>
              <a:gd name="connsiteY15" fmla="*/ 198324 h 468766"/>
              <a:gd name="connsiteX16" fmla="*/ 109163 w 468765"/>
              <a:gd name="connsiteY16" fmla="*/ 287485 h 468766"/>
              <a:gd name="connsiteX17" fmla="*/ 198324 w 468765"/>
              <a:gd name="connsiteY17" fmla="*/ 324530 h 468766"/>
              <a:gd name="connsiteX18" fmla="*/ 287486 w 468765"/>
              <a:gd name="connsiteY18" fmla="*/ 287485 h 468766"/>
              <a:gd name="connsiteX19" fmla="*/ 324530 w 468765"/>
              <a:gd name="connsiteY19" fmla="*/ 198324 h 468766"/>
              <a:gd name="connsiteX20" fmla="*/ 287486 w 468765"/>
              <a:gd name="connsiteY20" fmla="*/ 109163 h 468766"/>
              <a:gd name="connsiteX21" fmla="*/ 198324 w 468765"/>
              <a:gd name="connsiteY21" fmla="*/ 72118 h 468766"/>
              <a:gd name="connsiteX22" fmla="*/ 198324 w 468765"/>
              <a:gd name="connsiteY22" fmla="*/ 0 h 468766"/>
              <a:gd name="connsiteX23" fmla="*/ 275371 w 468765"/>
              <a:gd name="connsiteY23" fmla="*/ 15635 h 468766"/>
              <a:gd name="connsiteX24" fmla="*/ 338757 w 468765"/>
              <a:gd name="connsiteY24" fmla="*/ 57891 h 468766"/>
              <a:gd name="connsiteX25" fmla="*/ 381013 w 468765"/>
              <a:gd name="connsiteY25" fmla="*/ 121276 h 468766"/>
              <a:gd name="connsiteX26" fmla="*/ 396648 w 468765"/>
              <a:gd name="connsiteY26" fmla="*/ 198324 h 468766"/>
              <a:gd name="connsiteX27" fmla="*/ 361716 w 468765"/>
              <a:gd name="connsiteY27" fmla="*/ 310727 h 468766"/>
              <a:gd name="connsiteX28" fmla="*/ 458343 w 468765"/>
              <a:gd name="connsiteY28" fmla="*/ 407353 h 468766"/>
              <a:gd name="connsiteX29" fmla="*/ 468765 w 468765"/>
              <a:gd name="connsiteY29" fmla="*/ 432707 h 468766"/>
              <a:gd name="connsiteX30" fmla="*/ 458202 w 468765"/>
              <a:gd name="connsiteY30" fmla="*/ 458202 h 468766"/>
              <a:gd name="connsiteX31" fmla="*/ 432707 w 468765"/>
              <a:gd name="connsiteY31" fmla="*/ 468766 h 468766"/>
              <a:gd name="connsiteX32" fmla="*/ 407353 w 468765"/>
              <a:gd name="connsiteY32" fmla="*/ 458061 h 468766"/>
              <a:gd name="connsiteX33" fmla="*/ 310726 w 468765"/>
              <a:gd name="connsiteY33" fmla="*/ 361716 h 468766"/>
              <a:gd name="connsiteX34" fmla="*/ 198324 w 468765"/>
              <a:gd name="connsiteY34" fmla="*/ 396648 h 468766"/>
              <a:gd name="connsiteX35" fmla="*/ 121276 w 468765"/>
              <a:gd name="connsiteY35" fmla="*/ 381013 h 468766"/>
              <a:gd name="connsiteX36" fmla="*/ 57892 w 468765"/>
              <a:gd name="connsiteY36" fmla="*/ 338757 h 468766"/>
              <a:gd name="connsiteX37" fmla="*/ 15635 w 468765"/>
              <a:gd name="connsiteY37" fmla="*/ 275372 h 468766"/>
              <a:gd name="connsiteX38" fmla="*/ 0 w 468765"/>
              <a:gd name="connsiteY38" fmla="*/ 198324 h 468766"/>
              <a:gd name="connsiteX39" fmla="*/ 15635 w 468765"/>
              <a:gd name="connsiteY39" fmla="*/ 121276 h 468766"/>
              <a:gd name="connsiteX40" fmla="*/ 57892 w 468765"/>
              <a:gd name="connsiteY40" fmla="*/ 57891 h 468766"/>
              <a:gd name="connsiteX41" fmla="*/ 121276 w 468765"/>
              <a:gd name="connsiteY41" fmla="*/ 15635 h 468766"/>
              <a:gd name="connsiteX42" fmla="*/ 198324 w 468765"/>
              <a:gd name="connsiteY42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8765" h="468766">
                <a:moveTo>
                  <a:pt x="117191" y="180295"/>
                </a:moveTo>
                <a:lnTo>
                  <a:pt x="279456" y="180295"/>
                </a:lnTo>
                <a:cubicBezTo>
                  <a:pt x="281899" y="180295"/>
                  <a:pt x="284012" y="181187"/>
                  <a:pt x="285795" y="182971"/>
                </a:cubicBezTo>
                <a:cubicBezTo>
                  <a:pt x="287579" y="184755"/>
                  <a:pt x="288472" y="186868"/>
                  <a:pt x="288472" y="189309"/>
                </a:cubicBezTo>
                <a:lnTo>
                  <a:pt x="288472" y="207339"/>
                </a:lnTo>
                <a:cubicBezTo>
                  <a:pt x="288472" y="209780"/>
                  <a:pt x="287579" y="211893"/>
                  <a:pt x="285795" y="213677"/>
                </a:cubicBezTo>
                <a:cubicBezTo>
                  <a:pt x="284012" y="215461"/>
                  <a:pt x="281899" y="216354"/>
                  <a:pt x="279456" y="216354"/>
                </a:cubicBezTo>
                <a:lnTo>
                  <a:pt x="117191" y="216354"/>
                </a:lnTo>
                <a:cubicBezTo>
                  <a:pt x="114750" y="216354"/>
                  <a:pt x="112637" y="215461"/>
                  <a:pt x="110852" y="213677"/>
                </a:cubicBezTo>
                <a:cubicBezTo>
                  <a:pt x="109069" y="211893"/>
                  <a:pt x="108177" y="209780"/>
                  <a:pt x="108177" y="207339"/>
                </a:cubicBezTo>
                <a:lnTo>
                  <a:pt x="108177" y="189309"/>
                </a:lnTo>
                <a:cubicBezTo>
                  <a:pt x="108177" y="186868"/>
                  <a:pt x="109069" y="184755"/>
                  <a:pt x="110852" y="182971"/>
                </a:cubicBezTo>
                <a:cubicBezTo>
                  <a:pt x="112637" y="181187"/>
                  <a:pt x="114750" y="180295"/>
                  <a:pt x="117191" y="180295"/>
                </a:cubicBezTo>
                <a:close/>
                <a:moveTo>
                  <a:pt x="198324" y="72118"/>
                </a:moveTo>
                <a:cubicBezTo>
                  <a:pt x="163580" y="72118"/>
                  <a:pt x="133859" y="84466"/>
                  <a:pt x="109163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3" y="287485"/>
                </a:cubicBezTo>
                <a:cubicBezTo>
                  <a:pt x="133859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6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6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2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3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2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9" y="465245"/>
                  <a:pt x="442660" y="468766"/>
                  <a:pt x="432707" y="468766"/>
                </a:cubicBezTo>
                <a:cubicBezTo>
                  <a:pt x="422566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10" y="385004"/>
                  <a:pt x="239642" y="396648"/>
                  <a:pt x="198324" y="396648"/>
                </a:cubicBezTo>
                <a:cubicBezTo>
                  <a:pt x="171468" y="396648"/>
                  <a:pt x="145785" y="391437"/>
                  <a:pt x="121276" y="381013"/>
                </a:cubicBezTo>
                <a:cubicBezTo>
                  <a:pt x="96767" y="370590"/>
                  <a:pt x="75639" y="356504"/>
                  <a:pt x="57892" y="338757"/>
                </a:cubicBezTo>
                <a:cubicBezTo>
                  <a:pt x="40144" y="321009"/>
                  <a:pt x="26057" y="299881"/>
                  <a:pt x="15635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5" y="121276"/>
                </a:cubicBezTo>
                <a:cubicBezTo>
                  <a:pt x="26057" y="96767"/>
                  <a:pt x="40144" y="75639"/>
                  <a:pt x="57892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5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445"/>
          <p:cNvSpPr/>
          <p:nvPr/>
        </p:nvSpPr>
        <p:spPr>
          <a:xfrm>
            <a:off x="5075918" y="4783613"/>
            <a:ext cx="644263" cy="643932"/>
          </a:xfrm>
          <a:custGeom>
            <a:avLst/>
            <a:gdLst>
              <a:gd name="connsiteX0" fmla="*/ 288472 w 432708"/>
              <a:gd name="connsiteY0" fmla="*/ 133531 h 432707"/>
              <a:gd name="connsiteX1" fmla="*/ 301149 w 432708"/>
              <a:gd name="connsiteY1" fmla="*/ 138883 h 432707"/>
              <a:gd name="connsiteX2" fmla="*/ 329883 w 432708"/>
              <a:gd name="connsiteY2" fmla="*/ 167618 h 432707"/>
              <a:gd name="connsiteX3" fmla="*/ 335236 w 432708"/>
              <a:gd name="connsiteY3" fmla="*/ 180295 h 432707"/>
              <a:gd name="connsiteX4" fmla="*/ 329883 w 432708"/>
              <a:gd name="connsiteY4" fmla="*/ 192971 h 432707"/>
              <a:gd name="connsiteX5" fmla="*/ 211002 w 432708"/>
              <a:gd name="connsiteY5" fmla="*/ 311853 h 432707"/>
              <a:gd name="connsiteX6" fmla="*/ 198325 w 432708"/>
              <a:gd name="connsiteY6" fmla="*/ 317206 h 432707"/>
              <a:gd name="connsiteX7" fmla="*/ 185648 w 432708"/>
              <a:gd name="connsiteY7" fmla="*/ 311853 h 432707"/>
              <a:gd name="connsiteX8" fmla="*/ 102824 w 432708"/>
              <a:gd name="connsiteY8" fmla="*/ 229030 h 432707"/>
              <a:gd name="connsiteX9" fmla="*/ 97472 w 432708"/>
              <a:gd name="connsiteY9" fmla="*/ 216353 h 432707"/>
              <a:gd name="connsiteX10" fmla="*/ 102824 w 432708"/>
              <a:gd name="connsiteY10" fmla="*/ 203677 h 432707"/>
              <a:gd name="connsiteX11" fmla="*/ 131559 w 432708"/>
              <a:gd name="connsiteY11" fmla="*/ 174942 h 432707"/>
              <a:gd name="connsiteX12" fmla="*/ 144236 w 432708"/>
              <a:gd name="connsiteY12" fmla="*/ 169589 h 432707"/>
              <a:gd name="connsiteX13" fmla="*/ 156913 w 432708"/>
              <a:gd name="connsiteY13" fmla="*/ 174942 h 432707"/>
              <a:gd name="connsiteX14" fmla="*/ 198325 w 432708"/>
              <a:gd name="connsiteY14" fmla="*/ 216353 h 432707"/>
              <a:gd name="connsiteX15" fmla="*/ 275795 w 432708"/>
              <a:gd name="connsiteY15" fmla="*/ 138883 h 432707"/>
              <a:gd name="connsiteX16" fmla="*/ 288472 w 432708"/>
              <a:gd name="connsiteY16" fmla="*/ 133531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4 w 432708"/>
              <a:gd name="connsiteY20" fmla="*/ 216353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3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3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7 w 432708"/>
              <a:gd name="connsiteY38" fmla="*/ 324953 h 432707"/>
              <a:gd name="connsiteX39" fmla="*/ 0 w 432708"/>
              <a:gd name="connsiteY39" fmla="*/ 216353 h 432707"/>
              <a:gd name="connsiteX40" fmla="*/ 29017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88472" y="133531"/>
                </a:moveTo>
                <a:cubicBezTo>
                  <a:pt x="293355" y="133531"/>
                  <a:pt x="297580" y="135315"/>
                  <a:pt x="301149" y="138883"/>
                </a:cubicBezTo>
                <a:lnTo>
                  <a:pt x="329883" y="167618"/>
                </a:lnTo>
                <a:cubicBezTo>
                  <a:pt x="333451" y="171186"/>
                  <a:pt x="335236" y="175412"/>
                  <a:pt x="335236" y="180295"/>
                </a:cubicBezTo>
                <a:cubicBezTo>
                  <a:pt x="335236" y="185177"/>
                  <a:pt x="333451" y="189403"/>
                  <a:pt x="329883" y="192971"/>
                </a:cubicBezTo>
                <a:lnTo>
                  <a:pt x="211002" y="311853"/>
                </a:lnTo>
                <a:cubicBezTo>
                  <a:pt x="207433" y="315422"/>
                  <a:pt x="203207" y="317206"/>
                  <a:pt x="198325" y="317206"/>
                </a:cubicBezTo>
                <a:cubicBezTo>
                  <a:pt x="193441" y="317206"/>
                  <a:pt x="189216" y="315422"/>
                  <a:pt x="185648" y="311853"/>
                </a:cubicBezTo>
                <a:lnTo>
                  <a:pt x="102824" y="229030"/>
                </a:lnTo>
                <a:cubicBezTo>
                  <a:pt x="99256" y="225462"/>
                  <a:pt x="97472" y="221236"/>
                  <a:pt x="97472" y="216353"/>
                </a:cubicBezTo>
                <a:cubicBezTo>
                  <a:pt x="97472" y="211471"/>
                  <a:pt x="99256" y="207245"/>
                  <a:pt x="102824" y="203677"/>
                </a:cubicBezTo>
                <a:lnTo>
                  <a:pt x="131559" y="174942"/>
                </a:lnTo>
                <a:cubicBezTo>
                  <a:pt x="135128" y="171374"/>
                  <a:pt x="139353" y="169589"/>
                  <a:pt x="144236" y="169589"/>
                </a:cubicBezTo>
                <a:cubicBezTo>
                  <a:pt x="149119" y="169589"/>
                  <a:pt x="153344" y="171374"/>
                  <a:pt x="156913" y="174942"/>
                </a:cubicBezTo>
                <a:lnTo>
                  <a:pt x="198325" y="216353"/>
                </a:lnTo>
                <a:lnTo>
                  <a:pt x="275795" y="138883"/>
                </a:lnTo>
                <a:cubicBezTo>
                  <a:pt x="279363" y="135315"/>
                  <a:pt x="283589" y="133531"/>
                  <a:pt x="288472" y="133531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4" y="188558"/>
                  <a:pt x="63104" y="216353"/>
                </a:cubicBezTo>
                <a:cubicBezTo>
                  <a:pt x="63104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49" y="369604"/>
                  <a:pt x="269785" y="362749"/>
                  <a:pt x="293261" y="349039"/>
                </a:cubicBezTo>
                <a:cubicBezTo>
                  <a:pt x="316737" y="335329"/>
                  <a:pt x="335329" y="316736"/>
                  <a:pt x="349039" y="293260"/>
                </a:cubicBezTo>
                <a:cubicBezTo>
                  <a:pt x="362749" y="269785"/>
                  <a:pt x="369604" y="244149"/>
                  <a:pt x="369604" y="216353"/>
                </a:cubicBezTo>
                <a:cubicBezTo>
                  <a:pt x="369604" y="188558"/>
                  <a:pt x="362749" y="162922"/>
                  <a:pt x="349039" y="139447"/>
                </a:cubicBezTo>
                <a:cubicBezTo>
                  <a:pt x="335329" y="115971"/>
                  <a:pt x="316737" y="97378"/>
                  <a:pt x="293261" y="83668"/>
                </a:cubicBezTo>
                <a:cubicBezTo>
                  <a:pt x="269785" y="69958"/>
                  <a:pt x="244149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5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6" y="384347"/>
                  <a:pt x="48361" y="358101"/>
                  <a:pt x="29017" y="324953"/>
                </a:cubicBezTo>
                <a:cubicBezTo>
                  <a:pt x="9673" y="291805"/>
                  <a:pt x="0" y="255605"/>
                  <a:pt x="0" y="216353"/>
                </a:cubicBezTo>
                <a:cubicBezTo>
                  <a:pt x="0" y="177102"/>
                  <a:pt x="9673" y="140902"/>
                  <a:pt x="29017" y="107754"/>
                </a:cubicBezTo>
                <a:cubicBezTo>
                  <a:pt x="48361" y="74606"/>
                  <a:pt x="74606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452"/>
          <p:cNvSpPr/>
          <p:nvPr/>
        </p:nvSpPr>
        <p:spPr>
          <a:xfrm>
            <a:off x="6417739" y="4778072"/>
            <a:ext cx="644263" cy="643932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4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Matrix for PowerPoint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634837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/>
          <p:cNvSpPr/>
          <p:nvPr/>
        </p:nvSpPr>
        <p:spPr>
          <a:xfrm>
            <a:off x="1634837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/>
          <p:cNvSpPr/>
          <p:nvPr/>
        </p:nvSpPr>
        <p:spPr>
          <a:xfrm>
            <a:off x="6223802" y="1662545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>
            <a:off x="6223802" y="3805382"/>
            <a:ext cx="4333360" cy="18872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>
            <a:off x="5242912" y="2826449"/>
            <a:ext cx="725285" cy="723329"/>
          </a:xfrm>
          <a:custGeom>
            <a:avLst/>
            <a:gdLst>
              <a:gd name="connsiteX0" fmla="*/ 725285 w 725285"/>
              <a:gd name="connsiteY0" fmla="*/ 0 h 723329"/>
              <a:gd name="connsiteX1" fmla="*/ 725285 w 725285"/>
              <a:gd name="connsiteY1" fmla="*/ 408784 h 723329"/>
              <a:gd name="connsiteX2" fmla="*/ 410740 w 725285"/>
              <a:gd name="connsiteY2" fmla="*/ 723329 h 723329"/>
              <a:gd name="connsiteX3" fmla="*/ 0 w 725285"/>
              <a:gd name="connsiteY3" fmla="*/ 723329 h 723329"/>
              <a:gd name="connsiteX4" fmla="*/ 6986 w 725285"/>
              <a:gd name="connsiteY4" fmla="*/ 677552 h 723329"/>
              <a:gd name="connsiteX5" fmla="*/ 677200 w 725285"/>
              <a:gd name="connsiteY5" fmla="*/ 7338 h 723329"/>
              <a:gd name="connsiteX6" fmla="*/ 725285 w 725285"/>
              <a:gd name="connsiteY6" fmla="*/ 0 h 72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29">
                <a:moveTo>
                  <a:pt x="725285" y="0"/>
                </a:moveTo>
                <a:lnTo>
                  <a:pt x="725285" y="408784"/>
                </a:lnTo>
                <a:cubicBezTo>
                  <a:pt x="725285" y="582502"/>
                  <a:pt x="584458" y="723329"/>
                  <a:pt x="410740" y="723329"/>
                </a:cubicBezTo>
                <a:lnTo>
                  <a:pt x="0" y="723329"/>
                </a:lnTo>
                <a:lnTo>
                  <a:pt x="6986" y="677552"/>
                </a:lnTo>
                <a:cubicBezTo>
                  <a:pt x="75826" y="341144"/>
                  <a:pt x="340792" y="76178"/>
                  <a:pt x="677200" y="7338"/>
                </a:cubicBezTo>
                <a:lnTo>
                  <a:pt x="72528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/>
          <p:cNvSpPr/>
          <p:nvPr/>
        </p:nvSpPr>
        <p:spPr>
          <a:xfrm>
            <a:off x="6223802" y="2827153"/>
            <a:ext cx="720670" cy="722625"/>
          </a:xfrm>
          <a:custGeom>
            <a:avLst/>
            <a:gdLst>
              <a:gd name="connsiteX0" fmla="*/ 0 w 720670"/>
              <a:gd name="connsiteY0" fmla="*/ 0 h 722625"/>
              <a:gd name="connsiteX1" fmla="*/ 43470 w 720670"/>
              <a:gd name="connsiteY1" fmla="*/ 6634 h 722625"/>
              <a:gd name="connsiteX2" fmla="*/ 713684 w 720670"/>
              <a:gd name="connsiteY2" fmla="*/ 676848 h 722625"/>
              <a:gd name="connsiteX3" fmla="*/ 720670 w 720670"/>
              <a:gd name="connsiteY3" fmla="*/ 722625 h 722625"/>
              <a:gd name="connsiteX4" fmla="*/ 314545 w 720670"/>
              <a:gd name="connsiteY4" fmla="*/ 722625 h 722625"/>
              <a:gd name="connsiteX5" fmla="*/ 0 w 720670"/>
              <a:gd name="connsiteY5" fmla="*/ 408080 h 722625"/>
              <a:gd name="connsiteX6" fmla="*/ 0 w 720670"/>
              <a:gd name="connsiteY6" fmla="*/ 0 h 7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0" h="722625">
                <a:moveTo>
                  <a:pt x="0" y="0"/>
                </a:moveTo>
                <a:lnTo>
                  <a:pt x="43470" y="6634"/>
                </a:lnTo>
                <a:cubicBezTo>
                  <a:pt x="379879" y="75474"/>
                  <a:pt x="644845" y="340440"/>
                  <a:pt x="713684" y="676848"/>
                </a:cubicBezTo>
                <a:lnTo>
                  <a:pt x="720670" y="722625"/>
                </a:lnTo>
                <a:lnTo>
                  <a:pt x="314545" y="722625"/>
                </a:lnTo>
                <a:cubicBezTo>
                  <a:pt x="140827" y="722625"/>
                  <a:pt x="0" y="581798"/>
                  <a:pt x="0" y="4080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/>
          <p:cNvSpPr/>
          <p:nvPr/>
        </p:nvSpPr>
        <p:spPr>
          <a:xfrm>
            <a:off x="5242912" y="3805382"/>
            <a:ext cx="725285" cy="723332"/>
          </a:xfrm>
          <a:custGeom>
            <a:avLst/>
            <a:gdLst>
              <a:gd name="connsiteX0" fmla="*/ 0 w 725285"/>
              <a:gd name="connsiteY0" fmla="*/ 0 h 723332"/>
              <a:gd name="connsiteX1" fmla="*/ 410740 w 725285"/>
              <a:gd name="connsiteY1" fmla="*/ 0 h 723332"/>
              <a:gd name="connsiteX2" fmla="*/ 725285 w 725285"/>
              <a:gd name="connsiteY2" fmla="*/ 314545 h 723332"/>
              <a:gd name="connsiteX3" fmla="*/ 725285 w 725285"/>
              <a:gd name="connsiteY3" fmla="*/ 723332 h 723332"/>
              <a:gd name="connsiteX4" fmla="*/ 677200 w 725285"/>
              <a:gd name="connsiteY4" fmla="*/ 715993 h 723332"/>
              <a:gd name="connsiteX5" fmla="*/ 6986 w 725285"/>
              <a:gd name="connsiteY5" fmla="*/ 45779 h 723332"/>
              <a:gd name="connsiteX6" fmla="*/ 0 w 725285"/>
              <a:gd name="connsiteY6" fmla="*/ 0 h 7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285" h="723332">
                <a:moveTo>
                  <a:pt x="0" y="0"/>
                </a:moveTo>
                <a:lnTo>
                  <a:pt x="410740" y="0"/>
                </a:lnTo>
                <a:cubicBezTo>
                  <a:pt x="584458" y="0"/>
                  <a:pt x="725285" y="140827"/>
                  <a:pt x="725285" y="314545"/>
                </a:cubicBezTo>
                <a:lnTo>
                  <a:pt x="725285" y="723332"/>
                </a:lnTo>
                <a:lnTo>
                  <a:pt x="677200" y="715993"/>
                </a:lnTo>
                <a:cubicBezTo>
                  <a:pt x="340792" y="647154"/>
                  <a:pt x="75826" y="382187"/>
                  <a:pt x="6986" y="4577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/>
          <p:cNvSpPr/>
          <p:nvPr/>
        </p:nvSpPr>
        <p:spPr>
          <a:xfrm>
            <a:off x="6223802" y="3805382"/>
            <a:ext cx="720671" cy="722627"/>
          </a:xfrm>
          <a:custGeom>
            <a:avLst/>
            <a:gdLst>
              <a:gd name="connsiteX0" fmla="*/ 314545 w 720671"/>
              <a:gd name="connsiteY0" fmla="*/ 0 h 722627"/>
              <a:gd name="connsiteX1" fmla="*/ 720671 w 720671"/>
              <a:gd name="connsiteY1" fmla="*/ 0 h 722627"/>
              <a:gd name="connsiteX2" fmla="*/ 713684 w 720671"/>
              <a:gd name="connsiteY2" fmla="*/ 45779 h 722627"/>
              <a:gd name="connsiteX3" fmla="*/ 43470 w 720671"/>
              <a:gd name="connsiteY3" fmla="*/ 715993 h 722627"/>
              <a:gd name="connsiteX4" fmla="*/ 0 w 720671"/>
              <a:gd name="connsiteY4" fmla="*/ 722627 h 722627"/>
              <a:gd name="connsiteX5" fmla="*/ 0 w 720671"/>
              <a:gd name="connsiteY5" fmla="*/ 314545 h 722627"/>
              <a:gd name="connsiteX6" fmla="*/ 314545 w 720671"/>
              <a:gd name="connsiteY6" fmla="*/ 0 h 7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671" h="722627">
                <a:moveTo>
                  <a:pt x="314545" y="0"/>
                </a:moveTo>
                <a:lnTo>
                  <a:pt x="720671" y="0"/>
                </a:lnTo>
                <a:lnTo>
                  <a:pt x="713684" y="45779"/>
                </a:lnTo>
                <a:cubicBezTo>
                  <a:pt x="644845" y="382187"/>
                  <a:pt x="379879" y="647154"/>
                  <a:pt x="43470" y="715993"/>
                </a:cubicBezTo>
                <a:lnTo>
                  <a:pt x="0" y="722627"/>
                </a:lnTo>
                <a:lnTo>
                  <a:pt x="0" y="314545"/>
                </a:lnTo>
                <a:cubicBezTo>
                  <a:pt x="0" y="140827"/>
                  <a:pt x="140827" y="0"/>
                  <a:pt x="3145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834477" y="1754807"/>
            <a:ext cx="2937088" cy="1702708"/>
            <a:chOff x="350992" y="2767961"/>
            <a:chExt cx="2937088" cy="1702708"/>
          </a:xfrm>
        </p:grpSpPr>
        <p:sp>
          <p:nvSpPr>
            <p:cNvPr id="51" name="TextBox 50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842272" y="3897644"/>
            <a:ext cx="2937088" cy="1702708"/>
            <a:chOff x="350992" y="2767961"/>
            <a:chExt cx="2937088" cy="1702708"/>
          </a:xfrm>
        </p:grpSpPr>
        <p:sp>
          <p:nvSpPr>
            <p:cNvPr id="56" name="TextBox 55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59377" y="1754807"/>
            <a:ext cx="2937088" cy="1702708"/>
            <a:chOff x="350992" y="2767961"/>
            <a:chExt cx="2937088" cy="1702708"/>
          </a:xfrm>
        </p:grpSpPr>
        <p:sp>
          <p:nvSpPr>
            <p:cNvPr id="64" name="TextBox 63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67172" y="3897644"/>
            <a:ext cx="2937088" cy="1702708"/>
            <a:chOff x="350992" y="2767961"/>
            <a:chExt cx="2937088" cy="1702708"/>
          </a:xfrm>
        </p:grpSpPr>
        <p:sp>
          <p:nvSpPr>
            <p:cNvPr id="70" name="TextBox 69"/>
            <p:cNvSpPr txBox="1"/>
            <p:nvPr/>
          </p:nvSpPr>
          <p:spPr>
            <a:xfrm>
              <a:off x="350992" y="2767961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8787" y="3301118"/>
              <a:ext cx="2929293" cy="116955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2" name="Freeform 296"/>
          <p:cNvSpPr/>
          <p:nvPr/>
        </p:nvSpPr>
        <p:spPr>
          <a:xfrm>
            <a:off x="5049076" y="1873250"/>
            <a:ext cx="697949" cy="697595"/>
          </a:xfrm>
          <a:custGeom>
            <a:avLst/>
            <a:gdLst>
              <a:gd name="connsiteX0" fmla="*/ 189309 w 468765"/>
              <a:gd name="connsiteY0" fmla="*/ 108177 h 468766"/>
              <a:gd name="connsiteX1" fmla="*/ 207338 w 468765"/>
              <a:gd name="connsiteY1" fmla="*/ 108177 h 468766"/>
              <a:gd name="connsiteX2" fmla="*/ 213677 w 468765"/>
              <a:gd name="connsiteY2" fmla="*/ 110853 h 468766"/>
              <a:gd name="connsiteX3" fmla="*/ 216353 w 468765"/>
              <a:gd name="connsiteY3" fmla="*/ 117191 h 468766"/>
              <a:gd name="connsiteX4" fmla="*/ 216353 w 468765"/>
              <a:gd name="connsiteY4" fmla="*/ 180295 h 468766"/>
              <a:gd name="connsiteX5" fmla="*/ 279457 w 468765"/>
              <a:gd name="connsiteY5" fmla="*/ 180295 h 468766"/>
              <a:gd name="connsiteX6" fmla="*/ 285795 w 468765"/>
              <a:gd name="connsiteY6" fmla="*/ 182971 h 468766"/>
              <a:gd name="connsiteX7" fmla="*/ 288471 w 468765"/>
              <a:gd name="connsiteY7" fmla="*/ 189309 h 468766"/>
              <a:gd name="connsiteX8" fmla="*/ 288471 w 468765"/>
              <a:gd name="connsiteY8" fmla="*/ 207339 h 468766"/>
              <a:gd name="connsiteX9" fmla="*/ 285795 w 468765"/>
              <a:gd name="connsiteY9" fmla="*/ 213677 h 468766"/>
              <a:gd name="connsiteX10" fmla="*/ 279457 w 468765"/>
              <a:gd name="connsiteY10" fmla="*/ 216354 h 468766"/>
              <a:gd name="connsiteX11" fmla="*/ 216353 w 468765"/>
              <a:gd name="connsiteY11" fmla="*/ 216354 h 468766"/>
              <a:gd name="connsiteX12" fmla="*/ 216353 w 468765"/>
              <a:gd name="connsiteY12" fmla="*/ 279457 h 468766"/>
              <a:gd name="connsiteX13" fmla="*/ 213677 w 468765"/>
              <a:gd name="connsiteY13" fmla="*/ 285795 h 468766"/>
              <a:gd name="connsiteX14" fmla="*/ 207338 w 468765"/>
              <a:gd name="connsiteY14" fmla="*/ 288471 h 468766"/>
              <a:gd name="connsiteX15" fmla="*/ 189309 w 468765"/>
              <a:gd name="connsiteY15" fmla="*/ 288471 h 468766"/>
              <a:gd name="connsiteX16" fmla="*/ 182971 w 468765"/>
              <a:gd name="connsiteY16" fmla="*/ 285795 h 468766"/>
              <a:gd name="connsiteX17" fmla="*/ 180294 w 468765"/>
              <a:gd name="connsiteY17" fmla="*/ 279457 h 468766"/>
              <a:gd name="connsiteX18" fmla="*/ 180294 w 468765"/>
              <a:gd name="connsiteY18" fmla="*/ 216354 h 468766"/>
              <a:gd name="connsiteX19" fmla="*/ 117191 w 468765"/>
              <a:gd name="connsiteY19" fmla="*/ 216354 h 468766"/>
              <a:gd name="connsiteX20" fmla="*/ 110853 w 468765"/>
              <a:gd name="connsiteY20" fmla="*/ 213677 h 468766"/>
              <a:gd name="connsiteX21" fmla="*/ 108176 w 468765"/>
              <a:gd name="connsiteY21" fmla="*/ 207339 h 468766"/>
              <a:gd name="connsiteX22" fmla="*/ 108176 w 468765"/>
              <a:gd name="connsiteY22" fmla="*/ 189309 h 468766"/>
              <a:gd name="connsiteX23" fmla="*/ 110853 w 468765"/>
              <a:gd name="connsiteY23" fmla="*/ 182971 h 468766"/>
              <a:gd name="connsiteX24" fmla="*/ 117191 w 468765"/>
              <a:gd name="connsiteY24" fmla="*/ 180295 h 468766"/>
              <a:gd name="connsiteX25" fmla="*/ 180294 w 468765"/>
              <a:gd name="connsiteY25" fmla="*/ 180295 h 468766"/>
              <a:gd name="connsiteX26" fmla="*/ 180294 w 468765"/>
              <a:gd name="connsiteY26" fmla="*/ 117191 h 468766"/>
              <a:gd name="connsiteX27" fmla="*/ 182971 w 468765"/>
              <a:gd name="connsiteY27" fmla="*/ 110853 h 468766"/>
              <a:gd name="connsiteX28" fmla="*/ 189309 w 468765"/>
              <a:gd name="connsiteY28" fmla="*/ 108177 h 468766"/>
              <a:gd name="connsiteX29" fmla="*/ 198324 w 468765"/>
              <a:gd name="connsiteY29" fmla="*/ 72118 h 468766"/>
              <a:gd name="connsiteX30" fmla="*/ 109162 w 468765"/>
              <a:gd name="connsiteY30" fmla="*/ 109163 h 468766"/>
              <a:gd name="connsiteX31" fmla="*/ 72117 w 468765"/>
              <a:gd name="connsiteY31" fmla="*/ 198324 h 468766"/>
              <a:gd name="connsiteX32" fmla="*/ 109162 w 468765"/>
              <a:gd name="connsiteY32" fmla="*/ 287485 h 468766"/>
              <a:gd name="connsiteX33" fmla="*/ 198324 w 468765"/>
              <a:gd name="connsiteY33" fmla="*/ 324530 h 468766"/>
              <a:gd name="connsiteX34" fmla="*/ 287485 w 468765"/>
              <a:gd name="connsiteY34" fmla="*/ 287485 h 468766"/>
              <a:gd name="connsiteX35" fmla="*/ 324530 w 468765"/>
              <a:gd name="connsiteY35" fmla="*/ 198324 h 468766"/>
              <a:gd name="connsiteX36" fmla="*/ 287485 w 468765"/>
              <a:gd name="connsiteY36" fmla="*/ 109163 h 468766"/>
              <a:gd name="connsiteX37" fmla="*/ 198324 w 468765"/>
              <a:gd name="connsiteY37" fmla="*/ 72118 h 468766"/>
              <a:gd name="connsiteX38" fmla="*/ 198324 w 468765"/>
              <a:gd name="connsiteY38" fmla="*/ 0 h 468766"/>
              <a:gd name="connsiteX39" fmla="*/ 275371 w 468765"/>
              <a:gd name="connsiteY39" fmla="*/ 15635 h 468766"/>
              <a:gd name="connsiteX40" fmla="*/ 338757 w 468765"/>
              <a:gd name="connsiteY40" fmla="*/ 57891 h 468766"/>
              <a:gd name="connsiteX41" fmla="*/ 381014 w 468765"/>
              <a:gd name="connsiteY41" fmla="*/ 121276 h 468766"/>
              <a:gd name="connsiteX42" fmla="*/ 396648 w 468765"/>
              <a:gd name="connsiteY42" fmla="*/ 198324 h 468766"/>
              <a:gd name="connsiteX43" fmla="*/ 361716 w 468765"/>
              <a:gd name="connsiteY43" fmla="*/ 310727 h 468766"/>
              <a:gd name="connsiteX44" fmla="*/ 458343 w 468765"/>
              <a:gd name="connsiteY44" fmla="*/ 407353 h 468766"/>
              <a:gd name="connsiteX45" fmla="*/ 468765 w 468765"/>
              <a:gd name="connsiteY45" fmla="*/ 432707 h 468766"/>
              <a:gd name="connsiteX46" fmla="*/ 458202 w 468765"/>
              <a:gd name="connsiteY46" fmla="*/ 458202 h 468766"/>
              <a:gd name="connsiteX47" fmla="*/ 432707 w 468765"/>
              <a:gd name="connsiteY47" fmla="*/ 468766 h 468766"/>
              <a:gd name="connsiteX48" fmla="*/ 407353 w 468765"/>
              <a:gd name="connsiteY48" fmla="*/ 458061 h 468766"/>
              <a:gd name="connsiteX49" fmla="*/ 310726 w 468765"/>
              <a:gd name="connsiteY49" fmla="*/ 361716 h 468766"/>
              <a:gd name="connsiteX50" fmla="*/ 198324 w 468765"/>
              <a:gd name="connsiteY50" fmla="*/ 396648 h 468766"/>
              <a:gd name="connsiteX51" fmla="*/ 121276 w 468765"/>
              <a:gd name="connsiteY51" fmla="*/ 381013 h 468766"/>
              <a:gd name="connsiteX52" fmla="*/ 57891 w 468765"/>
              <a:gd name="connsiteY52" fmla="*/ 338757 h 468766"/>
              <a:gd name="connsiteX53" fmla="*/ 15634 w 468765"/>
              <a:gd name="connsiteY53" fmla="*/ 275372 h 468766"/>
              <a:gd name="connsiteX54" fmla="*/ 0 w 468765"/>
              <a:gd name="connsiteY54" fmla="*/ 198324 h 468766"/>
              <a:gd name="connsiteX55" fmla="*/ 15634 w 468765"/>
              <a:gd name="connsiteY55" fmla="*/ 121276 h 468766"/>
              <a:gd name="connsiteX56" fmla="*/ 57891 w 468765"/>
              <a:gd name="connsiteY56" fmla="*/ 57891 h 468766"/>
              <a:gd name="connsiteX57" fmla="*/ 121276 w 468765"/>
              <a:gd name="connsiteY57" fmla="*/ 15635 h 468766"/>
              <a:gd name="connsiteX58" fmla="*/ 198324 w 468765"/>
              <a:gd name="connsiteY5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68765" h="468766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297"/>
          <p:cNvSpPr/>
          <p:nvPr/>
        </p:nvSpPr>
        <p:spPr>
          <a:xfrm>
            <a:off x="6390897" y="1873250"/>
            <a:ext cx="697949" cy="697595"/>
          </a:xfrm>
          <a:custGeom>
            <a:avLst/>
            <a:gdLst>
              <a:gd name="connsiteX0" fmla="*/ 117191 w 468765"/>
              <a:gd name="connsiteY0" fmla="*/ 180295 h 468766"/>
              <a:gd name="connsiteX1" fmla="*/ 279456 w 468765"/>
              <a:gd name="connsiteY1" fmla="*/ 180295 h 468766"/>
              <a:gd name="connsiteX2" fmla="*/ 285795 w 468765"/>
              <a:gd name="connsiteY2" fmla="*/ 182971 h 468766"/>
              <a:gd name="connsiteX3" fmla="*/ 288472 w 468765"/>
              <a:gd name="connsiteY3" fmla="*/ 189309 h 468766"/>
              <a:gd name="connsiteX4" fmla="*/ 288472 w 468765"/>
              <a:gd name="connsiteY4" fmla="*/ 207339 h 468766"/>
              <a:gd name="connsiteX5" fmla="*/ 285795 w 468765"/>
              <a:gd name="connsiteY5" fmla="*/ 213677 h 468766"/>
              <a:gd name="connsiteX6" fmla="*/ 279456 w 468765"/>
              <a:gd name="connsiteY6" fmla="*/ 216354 h 468766"/>
              <a:gd name="connsiteX7" fmla="*/ 117191 w 468765"/>
              <a:gd name="connsiteY7" fmla="*/ 216354 h 468766"/>
              <a:gd name="connsiteX8" fmla="*/ 110852 w 468765"/>
              <a:gd name="connsiteY8" fmla="*/ 213677 h 468766"/>
              <a:gd name="connsiteX9" fmla="*/ 108177 w 468765"/>
              <a:gd name="connsiteY9" fmla="*/ 207339 h 468766"/>
              <a:gd name="connsiteX10" fmla="*/ 108177 w 468765"/>
              <a:gd name="connsiteY10" fmla="*/ 189309 h 468766"/>
              <a:gd name="connsiteX11" fmla="*/ 110852 w 468765"/>
              <a:gd name="connsiteY11" fmla="*/ 182971 h 468766"/>
              <a:gd name="connsiteX12" fmla="*/ 117191 w 468765"/>
              <a:gd name="connsiteY12" fmla="*/ 180295 h 468766"/>
              <a:gd name="connsiteX13" fmla="*/ 198324 w 468765"/>
              <a:gd name="connsiteY13" fmla="*/ 72118 h 468766"/>
              <a:gd name="connsiteX14" fmla="*/ 109163 w 468765"/>
              <a:gd name="connsiteY14" fmla="*/ 109163 h 468766"/>
              <a:gd name="connsiteX15" fmla="*/ 72117 w 468765"/>
              <a:gd name="connsiteY15" fmla="*/ 198324 h 468766"/>
              <a:gd name="connsiteX16" fmla="*/ 109163 w 468765"/>
              <a:gd name="connsiteY16" fmla="*/ 287485 h 468766"/>
              <a:gd name="connsiteX17" fmla="*/ 198324 w 468765"/>
              <a:gd name="connsiteY17" fmla="*/ 324530 h 468766"/>
              <a:gd name="connsiteX18" fmla="*/ 287486 w 468765"/>
              <a:gd name="connsiteY18" fmla="*/ 287485 h 468766"/>
              <a:gd name="connsiteX19" fmla="*/ 324530 w 468765"/>
              <a:gd name="connsiteY19" fmla="*/ 198324 h 468766"/>
              <a:gd name="connsiteX20" fmla="*/ 287486 w 468765"/>
              <a:gd name="connsiteY20" fmla="*/ 109163 h 468766"/>
              <a:gd name="connsiteX21" fmla="*/ 198324 w 468765"/>
              <a:gd name="connsiteY21" fmla="*/ 72118 h 468766"/>
              <a:gd name="connsiteX22" fmla="*/ 198324 w 468765"/>
              <a:gd name="connsiteY22" fmla="*/ 0 h 468766"/>
              <a:gd name="connsiteX23" fmla="*/ 275371 w 468765"/>
              <a:gd name="connsiteY23" fmla="*/ 15635 h 468766"/>
              <a:gd name="connsiteX24" fmla="*/ 338757 w 468765"/>
              <a:gd name="connsiteY24" fmla="*/ 57891 h 468766"/>
              <a:gd name="connsiteX25" fmla="*/ 381013 w 468765"/>
              <a:gd name="connsiteY25" fmla="*/ 121276 h 468766"/>
              <a:gd name="connsiteX26" fmla="*/ 396648 w 468765"/>
              <a:gd name="connsiteY26" fmla="*/ 198324 h 468766"/>
              <a:gd name="connsiteX27" fmla="*/ 361716 w 468765"/>
              <a:gd name="connsiteY27" fmla="*/ 310727 h 468766"/>
              <a:gd name="connsiteX28" fmla="*/ 458343 w 468765"/>
              <a:gd name="connsiteY28" fmla="*/ 407353 h 468766"/>
              <a:gd name="connsiteX29" fmla="*/ 468765 w 468765"/>
              <a:gd name="connsiteY29" fmla="*/ 432707 h 468766"/>
              <a:gd name="connsiteX30" fmla="*/ 458202 w 468765"/>
              <a:gd name="connsiteY30" fmla="*/ 458202 h 468766"/>
              <a:gd name="connsiteX31" fmla="*/ 432707 w 468765"/>
              <a:gd name="connsiteY31" fmla="*/ 468766 h 468766"/>
              <a:gd name="connsiteX32" fmla="*/ 407353 w 468765"/>
              <a:gd name="connsiteY32" fmla="*/ 458061 h 468766"/>
              <a:gd name="connsiteX33" fmla="*/ 310726 w 468765"/>
              <a:gd name="connsiteY33" fmla="*/ 361716 h 468766"/>
              <a:gd name="connsiteX34" fmla="*/ 198324 w 468765"/>
              <a:gd name="connsiteY34" fmla="*/ 396648 h 468766"/>
              <a:gd name="connsiteX35" fmla="*/ 121276 w 468765"/>
              <a:gd name="connsiteY35" fmla="*/ 381013 h 468766"/>
              <a:gd name="connsiteX36" fmla="*/ 57892 w 468765"/>
              <a:gd name="connsiteY36" fmla="*/ 338757 h 468766"/>
              <a:gd name="connsiteX37" fmla="*/ 15635 w 468765"/>
              <a:gd name="connsiteY37" fmla="*/ 275372 h 468766"/>
              <a:gd name="connsiteX38" fmla="*/ 0 w 468765"/>
              <a:gd name="connsiteY38" fmla="*/ 198324 h 468766"/>
              <a:gd name="connsiteX39" fmla="*/ 15635 w 468765"/>
              <a:gd name="connsiteY39" fmla="*/ 121276 h 468766"/>
              <a:gd name="connsiteX40" fmla="*/ 57892 w 468765"/>
              <a:gd name="connsiteY40" fmla="*/ 57891 h 468766"/>
              <a:gd name="connsiteX41" fmla="*/ 121276 w 468765"/>
              <a:gd name="connsiteY41" fmla="*/ 15635 h 468766"/>
              <a:gd name="connsiteX42" fmla="*/ 198324 w 468765"/>
              <a:gd name="connsiteY42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8765" h="468766">
                <a:moveTo>
                  <a:pt x="117191" y="180295"/>
                </a:moveTo>
                <a:lnTo>
                  <a:pt x="279456" y="180295"/>
                </a:lnTo>
                <a:cubicBezTo>
                  <a:pt x="281899" y="180295"/>
                  <a:pt x="284012" y="181187"/>
                  <a:pt x="285795" y="182971"/>
                </a:cubicBezTo>
                <a:cubicBezTo>
                  <a:pt x="287579" y="184755"/>
                  <a:pt x="288472" y="186868"/>
                  <a:pt x="288472" y="189309"/>
                </a:cubicBezTo>
                <a:lnTo>
                  <a:pt x="288472" y="207339"/>
                </a:lnTo>
                <a:cubicBezTo>
                  <a:pt x="288472" y="209780"/>
                  <a:pt x="287579" y="211893"/>
                  <a:pt x="285795" y="213677"/>
                </a:cubicBezTo>
                <a:cubicBezTo>
                  <a:pt x="284012" y="215461"/>
                  <a:pt x="281899" y="216354"/>
                  <a:pt x="279456" y="216354"/>
                </a:cubicBezTo>
                <a:lnTo>
                  <a:pt x="117191" y="216354"/>
                </a:lnTo>
                <a:cubicBezTo>
                  <a:pt x="114750" y="216354"/>
                  <a:pt x="112637" y="215461"/>
                  <a:pt x="110852" y="213677"/>
                </a:cubicBezTo>
                <a:cubicBezTo>
                  <a:pt x="109069" y="211893"/>
                  <a:pt x="108177" y="209780"/>
                  <a:pt x="108177" y="207339"/>
                </a:cubicBezTo>
                <a:lnTo>
                  <a:pt x="108177" y="189309"/>
                </a:lnTo>
                <a:cubicBezTo>
                  <a:pt x="108177" y="186868"/>
                  <a:pt x="109069" y="184755"/>
                  <a:pt x="110852" y="182971"/>
                </a:cubicBezTo>
                <a:cubicBezTo>
                  <a:pt x="112637" y="181187"/>
                  <a:pt x="114750" y="180295"/>
                  <a:pt x="117191" y="180295"/>
                </a:cubicBezTo>
                <a:close/>
                <a:moveTo>
                  <a:pt x="198324" y="72118"/>
                </a:moveTo>
                <a:cubicBezTo>
                  <a:pt x="163580" y="72118"/>
                  <a:pt x="133859" y="84466"/>
                  <a:pt x="109163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3" y="287485"/>
                </a:cubicBezTo>
                <a:cubicBezTo>
                  <a:pt x="133859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6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6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2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3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2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9" y="465245"/>
                  <a:pt x="442660" y="468766"/>
                  <a:pt x="432707" y="468766"/>
                </a:cubicBezTo>
                <a:cubicBezTo>
                  <a:pt x="422566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10" y="385004"/>
                  <a:pt x="239642" y="396648"/>
                  <a:pt x="198324" y="396648"/>
                </a:cubicBezTo>
                <a:cubicBezTo>
                  <a:pt x="171468" y="396648"/>
                  <a:pt x="145785" y="391437"/>
                  <a:pt x="121276" y="381013"/>
                </a:cubicBezTo>
                <a:cubicBezTo>
                  <a:pt x="96767" y="370590"/>
                  <a:pt x="75639" y="356504"/>
                  <a:pt x="57892" y="338757"/>
                </a:cubicBezTo>
                <a:cubicBezTo>
                  <a:pt x="40144" y="321009"/>
                  <a:pt x="26057" y="299881"/>
                  <a:pt x="15635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5" y="121276"/>
                </a:cubicBezTo>
                <a:cubicBezTo>
                  <a:pt x="26057" y="96767"/>
                  <a:pt x="40144" y="75639"/>
                  <a:pt x="57892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5" y="5212"/>
                  <a:pt x="171468" y="0"/>
                  <a:pt x="19832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 445"/>
          <p:cNvSpPr/>
          <p:nvPr/>
        </p:nvSpPr>
        <p:spPr>
          <a:xfrm>
            <a:off x="5075918" y="4783613"/>
            <a:ext cx="644263" cy="643932"/>
          </a:xfrm>
          <a:custGeom>
            <a:avLst/>
            <a:gdLst>
              <a:gd name="connsiteX0" fmla="*/ 288472 w 432708"/>
              <a:gd name="connsiteY0" fmla="*/ 133531 h 432707"/>
              <a:gd name="connsiteX1" fmla="*/ 301149 w 432708"/>
              <a:gd name="connsiteY1" fmla="*/ 138883 h 432707"/>
              <a:gd name="connsiteX2" fmla="*/ 329883 w 432708"/>
              <a:gd name="connsiteY2" fmla="*/ 167618 h 432707"/>
              <a:gd name="connsiteX3" fmla="*/ 335236 w 432708"/>
              <a:gd name="connsiteY3" fmla="*/ 180295 h 432707"/>
              <a:gd name="connsiteX4" fmla="*/ 329883 w 432708"/>
              <a:gd name="connsiteY4" fmla="*/ 192971 h 432707"/>
              <a:gd name="connsiteX5" fmla="*/ 211002 w 432708"/>
              <a:gd name="connsiteY5" fmla="*/ 311853 h 432707"/>
              <a:gd name="connsiteX6" fmla="*/ 198325 w 432708"/>
              <a:gd name="connsiteY6" fmla="*/ 317206 h 432707"/>
              <a:gd name="connsiteX7" fmla="*/ 185648 w 432708"/>
              <a:gd name="connsiteY7" fmla="*/ 311853 h 432707"/>
              <a:gd name="connsiteX8" fmla="*/ 102824 w 432708"/>
              <a:gd name="connsiteY8" fmla="*/ 229030 h 432707"/>
              <a:gd name="connsiteX9" fmla="*/ 97472 w 432708"/>
              <a:gd name="connsiteY9" fmla="*/ 216353 h 432707"/>
              <a:gd name="connsiteX10" fmla="*/ 102824 w 432708"/>
              <a:gd name="connsiteY10" fmla="*/ 203677 h 432707"/>
              <a:gd name="connsiteX11" fmla="*/ 131559 w 432708"/>
              <a:gd name="connsiteY11" fmla="*/ 174942 h 432707"/>
              <a:gd name="connsiteX12" fmla="*/ 144236 w 432708"/>
              <a:gd name="connsiteY12" fmla="*/ 169589 h 432707"/>
              <a:gd name="connsiteX13" fmla="*/ 156913 w 432708"/>
              <a:gd name="connsiteY13" fmla="*/ 174942 h 432707"/>
              <a:gd name="connsiteX14" fmla="*/ 198325 w 432708"/>
              <a:gd name="connsiteY14" fmla="*/ 216353 h 432707"/>
              <a:gd name="connsiteX15" fmla="*/ 275795 w 432708"/>
              <a:gd name="connsiteY15" fmla="*/ 138883 h 432707"/>
              <a:gd name="connsiteX16" fmla="*/ 288472 w 432708"/>
              <a:gd name="connsiteY16" fmla="*/ 133531 h 432707"/>
              <a:gd name="connsiteX17" fmla="*/ 216354 w 432708"/>
              <a:gd name="connsiteY17" fmla="*/ 63103 h 432707"/>
              <a:gd name="connsiteX18" fmla="*/ 139447 w 432708"/>
              <a:gd name="connsiteY18" fmla="*/ 83668 h 432707"/>
              <a:gd name="connsiteX19" fmla="*/ 83668 w 432708"/>
              <a:gd name="connsiteY19" fmla="*/ 139447 h 432707"/>
              <a:gd name="connsiteX20" fmla="*/ 63104 w 432708"/>
              <a:gd name="connsiteY20" fmla="*/ 216353 h 432707"/>
              <a:gd name="connsiteX21" fmla="*/ 83668 w 432708"/>
              <a:gd name="connsiteY21" fmla="*/ 293260 h 432707"/>
              <a:gd name="connsiteX22" fmla="*/ 139447 w 432708"/>
              <a:gd name="connsiteY22" fmla="*/ 349039 h 432707"/>
              <a:gd name="connsiteX23" fmla="*/ 216354 w 432708"/>
              <a:gd name="connsiteY23" fmla="*/ 369604 h 432707"/>
              <a:gd name="connsiteX24" fmla="*/ 293261 w 432708"/>
              <a:gd name="connsiteY24" fmla="*/ 349039 h 432707"/>
              <a:gd name="connsiteX25" fmla="*/ 349039 w 432708"/>
              <a:gd name="connsiteY25" fmla="*/ 293260 h 432707"/>
              <a:gd name="connsiteX26" fmla="*/ 369604 w 432708"/>
              <a:gd name="connsiteY26" fmla="*/ 216353 h 432707"/>
              <a:gd name="connsiteX27" fmla="*/ 349039 w 432708"/>
              <a:gd name="connsiteY27" fmla="*/ 139447 h 432707"/>
              <a:gd name="connsiteX28" fmla="*/ 293261 w 432708"/>
              <a:gd name="connsiteY28" fmla="*/ 83668 h 432707"/>
              <a:gd name="connsiteX29" fmla="*/ 216354 w 432708"/>
              <a:gd name="connsiteY29" fmla="*/ 63103 h 432707"/>
              <a:gd name="connsiteX30" fmla="*/ 216354 w 432708"/>
              <a:gd name="connsiteY30" fmla="*/ 0 h 432707"/>
              <a:gd name="connsiteX31" fmla="*/ 324953 w 432708"/>
              <a:gd name="connsiteY31" fmla="*/ 29016 h 432707"/>
              <a:gd name="connsiteX32" fmla="*/ 403692 w 432708"/>
              <a:gd name="connsiteY32" fmla="*/ 107754 h 432707"/>
              <a:gd name="connsiteX33" fmla="*/ 432708 w 432708"/>
              <a:gd name="connsiteY33" fmla="*/ 216353 h 432707"/>
              <a:gd name="connsiteX34" fmla="*/ 403692 w 432708"/>
              <a:gd name="connsiteY34" fmla="*/ 324953 h 432707"/>
              <a:gd name="connsiteX35" fmla="*/ 324953 w 432708"/>
              <a:gd name="connsiteY35" fmla="*/ 403691 h 432707"/>
              <a:gd name="connsiteX36" fmla="*/ 216354 w 432708"/>
              <a:gd name="connsiteY36" fmla="*/ 432707 h 432707"/>
              <a:gd name="connsiteX37" fmla="*/ 107755 w 432708"/>
              <a:gd name="connsiteY37" fmla="*/ 403691 h 432707"/>
              <a:gd name="connsiteX38" fmla="*/ 29017 w 432708"/>
              <a:gd name="connsiteY38" fmla="*/ 324953 h 432707"/>
              <a:gd name="connsiteX39" fmla="*/ 0 w 432708"/>
              <a:gd name="connsiteY39" fmla="*/ 216353 h 432707"/>
              <a:gd name="connsiteX40" fmla="*/ 29017 w 432708"/>
              <a:gd name="connsiteY40" fmla="*/ 107754 h 432707"/>
              <a:gd name="connsiteX41" fmla="*/ 107755 w 432708"/>
              <a:gd name="connsiteY41" fmla="*/ 29016 h 432707"/>
              <a:gd name="connsiteX42" fmla="*/ 216354 w 432708"/>
              <a:gd name="connsiteY42" fmla="*/ 0 h 43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32708" h="432707">
                <a:moveTo>
                  <a:pt x="288472" y="133531"/>
                </a:moveTo>
                <a:cubicBezTo>
                  <a:pt x="293355" y="133531"/>
                  <a:pt x="297580" y="135315"/>
                  <a:pt x="301149" y="138883"/>
                </a:cubicBezTo>
                <a:lnTo>
                  <a:pt x="329883" y="167618"/>
                </a:lnTo>
                <a:cubicBezTo>
                  <a:pt x="333451" y="171186"/>
                  <a:pt x="335236" y="175412"/>
                  <a:pt x="335236" y="180295"/>
                </a:cubicBezTo>
                <a:cubicBezTo>
                  <a:pt x="335236" y="185177"/>
                  <a:pt x="333451" y="189403"/>
                  <a:pt x="329883" y="192971"/>
                </a:cubicBezTo>
                <a:lnTo>
                  <a:pt x="211002" y="311853"/>
                </a:lnTo>
                <a:cubicBezTo>
                  <a:pt x="207433" y="315422"/>
                  <a:pt x="203207" y="317206"/>
                  <a:pt x="198325" y="317206"/>
                </a:cubicBezTo>
                <a:cubicBezTo>
                  <a:pt x="193441" y="317206"/>
                  <a:pt x="189216" y="315422"/>
                  <a:pt x="185648" y="311853"/>
                </a:cubicBezTo>
                <a:lnTo>
                  <a:pt x="102824" y="229030"/>
                </a:lnTo>
                <a:cubicBezTo>
                  <a:pt x="99256" y="225462"/>
                  <a:pt x="97472" y="221236"/>
                  <a:pt x="97472" y="216353"/>
                </a:cubicBezTo>
                <a:cubicBezTo>
                  <a:pt x="97472" y="211471"/>
                  <a:pt x="99256" y="207245"/>
                  <a:pt x="102824" y="203677"/>
                </a:cubicBezTo>
                <a:lnTo>
                  <a:pt x="131559" y="174942"/>
                </a:lnTo>
                <a:cubicBezTo>
                  <a:pt x="135128" y="171374"/>
                  <a:pt x="139353" y="169589"/>
                  <a:pt x="144236" y="169589"/>
                </a:cubicBezTo>
                <a:cubicBezTo>
                  <a:pt x="149119" y="169589"/>
                  <a:pt x="153344" y="171374"/>
                  <a:pt x="156913" y="174942"/>
                </a:cubicBezTo>
                <a:lnTo>
                  <a:pt x="198325" y="216353"/>
                </a:lnTo>
                <a:lnTo>
                  <a:pt x="275795" y="138883"/>
                </a:lnTo>
                <a:cubicBezTo>
                  <a:pt x="279363" y="135315"/>
                  <a:pt x="283589" y="133531"/>
                  <a:pt x="288472" y="133531"/>
                </a:cubicBezTo>
                <a:close/>
                <a:moveTo>
                  <a:pt x="216354" y="63103"/>
                </a:moveTo>
                <a:cubicBezTo>
                  <a:pt x="188558" y="63103"/>
                  <a:pt x="162923" y="69958"/>
                  <a:pt x="139447" y="83668"/>
                </a:cubicBezTo>
                <a:cubicBezTo>
                  <a:pt x="115971" y="97378"/>
                  <a:pt x="97378" y="115971"/>
                  <a:pt x="83668" y="139447"/>
                </a:cubicBezTo>
                <a:cubicBezTo>
                  <a:pt x="69958" y="162922"/>
                  <a:pt x="63104" y="188558"/>
                  <a:pt x="63104" y="216353"/>
                </a:cubicBezTo>
                <a:cubicBezTo>
                  <a:pt x="63104" y="244149"/>
                  <a:pt x="69958" y="269785"/>
                  <a:pt x="83668" y="293260"/>
                </a:cubicBezTo>
                <a:cubicBezTo>
                  <a:pt x="97378" y="316736"/>
                  <a:pt x="115971" y="335329"/>
                  <a:pt x="139447" y="349039"/>
                </a:cubicBezTo>
                <a:cubicBezTo>
                  <a:pt x="162923" y="362749"/>
                  <a:pt x="188558" y="369604"/>
                  <a:pt x="216354" y="369604"/>
                </a:cubicBezTo>
                <a:cubicBezTo>
                  <a:pt x="244149" y="369604"/>
                  <a:pt x="269785" y="362749"/>
                  <a:pt x="293261" y="349039"/>
                </a:cubicBezTo>
                <a:cubicBezTo>
                  <a:pt x="316737" y="335329"/>
                  <a:pt x="335329" y="316736"/>
                  <a:pt x="349039" y="293260"/>
                </a:cubicBezTo>
                <a:cubicBezTo>
                  <a:pt x="362749" y="269785"/>
                  <a:pt x="369604" y="244149"/>
                  <a:pt x="369604" y="216353"/>
                </a:cubicBezTo>
                <a:cubicBezTo>
                  <a:pt x="369604" y="188558"/>
                  <a:pt x="362749" y="162922"/>
                  <a:pt x="349039" y="139447"/>
                </a:cubicBezTo>
                <a:cubicBezTo>
                  <a:pt x="335329" y="115971"/>
                  <a:pt x="316737" y="97378"/>
                  <a:pt x="293261" y="83668"/>
                </a:cubicBezTo>
                <a:cubicBezTo>
                  <a:pt x="269785" y="69958"/>
                  <a:pt x="244149" y="63103"/>
                  <a:pt x="216354" y="63103"/>
                </a:cubicBezTo>
                <a:close/>
                <a:moveTo>
                  <a:pt x="216354" y="0"/>
                </a:moveTo>
                <a:cubicBezTo>
                  <a:pt x="255605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2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2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6" y="384347"/>
                  <a:pt x="48361" y="358101"/>
                  <a:pt x="29017" y="324953"/>
                </a:cubicBezTo>
                <a:cubicBezTo>
                  <a:pt x="9673" y="291805"/>
                  <a:pt x="0" y="255605"/>
                  <a:pt x="0" y="216353"/>
                </a:cubicBezTo>
                <a:cubicBezTo>
                  <a:pt x="0" y="177102"/>
                  <a:pt x="9673" y="140902"/>
                  <a:pt x="29017" y="107754"/>
                </a:cubicBezTo>
                <a:cubicBezTo>
                  <a:pt x="48361" y="74606"/>
                  <a:pt x="74606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 452"/>
          <p:cNvSpPr/>
          <p:nvPr/>
        </p:nvSpPr>
        <p:spPr>
          <a:xfrm>
            <a:off x="6417739" y="4778072"/>
            <a:ext cx="644263" cy="643932"/>
          </a:xfrm>
          <a:custGeom>
            <a:avLst/>
            <a:gdLst/>
            <a:ahLst/>
            <a:cxnLst/>
            <a:rect l="l" t="t" r="r" b="b"/>
            <a:pathLst>
              <a:path w="432708" h="432707">
                <a:moveTo>
                  <a:pt x="216354" y="0"/>
                </a:moveTo>
                <a:cubicBezTo>
                  <a:pt x="255606" y="0"/>
                  <a:pt x="291805" y="9672"/>
                  <a:pt x="324953" y="29016"/>
                </a:cubicBezTo>
                <a:cubicBezTo>
                  <a:pt x="358101" y="48360"/>
                  <a:pt x="384347" y="74606"/>
                  <a:pt x="403691" y="107754"/>
                </a:cubicBezTo>
                <a:cubicBezTo>
                  <a:pt x="423036" y="140902"/>
                  <a:pt x="432708" y="177102"/>
                  <a:pt x="432708" y="216353"/>
                </a:cubicBezTo>
                <a:cubicBezTo>
                  <a:pt x="432708" y="255605"/>
                  <a:pt x="423036" y="291805"/>
                  <a:pt x="403691" y="324953"/>
                </a:cubicBezTo>
                <a:cubicBezTo>
                  <a:pt x="384347" y="358101"/>
                  <a:pt x="358101" y="384347"/>
                  <a:pt x="324953" y="403691"/>
                </a:cubicBezTo>
                <a:cubicBezTo>
                  <a:pt x="291805" y="423035"/>
                  <a:pt x="255606" y="432707"/>
                  <a:pt x="216354" y="432707"/>
                </a:cubicBezTo>
                <a:cubicBezTo>
                  <a:pt x="177102" y="432707"/>
                  <a:pt x="140902" y="423035"/>
                  <a:pt x="107755" y="403691"/>
                </a:cubicBezTo>
                <a:cubicBezTo>
                  <a:pt x="74607" y="384347"/>
                  <a:pt x="48361" y="358101"/>
                  <a:pt x="29017" y="324953"/>
                </a:cubicBezTo>
                <a:cubicBezTo>
                  <a:pt x="9672" y="291805"/>
                  <a:pt x="0" y="255605"/>
                  <a:pt x="0" y="216353"/>
                </a:cubicBezTo>
                <a:cubicBezTo>
                  <a:pt x="0" y="177102"/>
                  <a:pt x="9672" y="140902"/>
                  <a:pt x="29017" y="107754"/>
                </a:cubicBezTo>
                <a:cubicBezTo>
                  <a:pt x="48361" y="74606"/>
                  <a:pt x="74607" y="48360"/>
                  <a:pt x="107755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5366" y="72118"/>
                </a:moveTo>
                <a:cubicBezTo>
                  <a:pt x="182736" y="72118"/>
                  <a:pt x="180483" y="72869"/>
                  <a:pt x="178605" y="74371"/>
                </a:cubicBezTo>
                <a:cubicBezTo>
                  <a:pt x="176727" y="75498"/>
                  <a:pt x="175788" y="77188"/>
                  <a:pt x="175788" y="79442"/>
                </a:cubicBezTo>
                <a:lnTo>
                  <a:pt x="180577" y="254384"/>
                </a:lnTo>
                <a:cubicBezTo>
                  <a:pt x="180577" y="256262"/>
                  <a:pt x="181516" y="257906"/>
                  <a:pt x="183394" y="259314"/>
                </a:cubicBezTo>
                <a:cubicBezTo>
                  <a:pt x="185272" y="260723"/>
                  <a:pt x="187525" y="261427"/>
                  <a:pt x="190155" y="261427"/>
                </a:cubicBezTo>
                <a:lnTo>
                  <a:pt x="242271" y="261427"/>
                </a:lnTo>
                <a:cubicBezTo>
                  <a:pt x="244901" y="261427"/>
                  <a:pt x="247107" y="260723"/>
                  <a:pt x="248891" y="259314"/>
                </a:cubicBezTo>
                <a:cubicBezTo>
                  <a:pt x="250676" y="257906"/>
                  <a:pt x="251662" y="256262"/>
                  <a:pt x="251849" y="254384"/>
                </a:cubicBezTo>
                <a:lnTo>
                  <a:pt x="256920" y="79442"/>
                </a:lnTo>
                <a:cubicBezTo>
                  <a:pt x="256920" y="77188"/>
                  <a:pt x="255981" y="75498"/>
                  <a:pt x="254103" y="74371"/>
                </a:cubicBezTo>
                <a:cubicBezTo>
                  <a:pt x="252225" y="72869"/>
                  <a:pt x="249971" y="72118"/>
                  <a:pt x="247342" y="72118"/>
                </a:cubicBezTo>
                <a:lnTo>
                  <a:pt x="185366" y="72118"/>
                </a:lnTo>
                <a:close/>
                <a:moveTo>
                  <a:pt x="189591" y="288471"/>
                </a:moveTo>
                <a:cubicBezTo>
                  <a:pt x="187150" y="288471"/>
                  <a:pt x="184990" y="289410"/>
                  <a:pt x="183112" y="291288"/>
                </a:cubicBezTo>
                <a:cubicBezTo>
                  <a:pt x="181234" y="293167"/>
                  <a:pt x="180295" y="295326"/>
                  <a:pt x="180295" y="297768"/>
                </a:cubicBezTo>
                <a:lnTo>
                  <a:pt x="180295" y="351293"/>
                </a:lnTo>
                <a:cubicBezTo>
                  <a:pt x="180295" y="353734"/>
                  <a:pt x="181234" y="355894"/>
                  <a:pt x="183112" y="357772"/>
                </a:cubicBezTo>
                <a:cubicBezTo>
                  <a:pt x="184990" y="359650"/>
                  <a:pt x="187150" y="360589"/>
                  <a:pt x="189591" y="360589"/>
                </a:cubicBezTo>
                <a:lnTo>
                  <a:pt x="243680" y="360589"/>
                </a:lnTo>
                <a:cubicBezTo>
                  <a:pt x="246121" y="360589"/>
                  <a:pt x="248187" y="359697"/>
                  <a:pt x="249877" y="357913"/>
                </a:cubicBezTo>
                <a:cubicBezTo>
                  <a:pt x="251568" y="356129"/>
                  <a:pt x="252413" y="353922"/>
                  <a:pt x="252413" y="351293"/>
                </a:cubicBezTo>
                <a:lnTo>
                  <a:pt x="252413" y="297768"/>
                </a:lnTo>
                <a:cubicBezTo>
                  <a:pt x="252413" y="295139"/>
                  <a:pt x="251568" y="292932"/>
                  <a:pt x="249877" y="291147"/>
                </a:cubicBezTo>
                <a:cubicBezTo>
                  <a:pt x="248187" y="289363"/>
                  <a:pt x="246121" y="288471"/>
                  <a:pt x="243680" y="288471"/>
                </a:cubicBezTo>
                <a:lnTo>
                  <a:pt x="189591" y="2884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0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7619</TotalTime>
  <Words>356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Matrix for PowerPoint</vt:lpstr>
      <vt:lpstr>Infographic Matrix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Matrix for PowerPoint</dc:title>
  <dc:creator>PresentationGo.com</dc:creator>
  <dc:description>© Copyright PresentationGo.com</dc:description>
  <cp:lastModifiedBy>Christophe Barroche</cp:lastModifiedBy>
  <cp:revision>4</cp:revision>
  <dcterms:created xsi:type="dcterms:W3CDTF">2014-11-26T05:14:11Z</dcterms:created>
  <dcterms:modified xsi:type="dcterms:W3CDTF">2017-05-09T19:56:59Z</dcterms:modified>
</cp:coreProperties>
</file>