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1" r:id="rId4"/>
    <p:sldId id="33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2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 Cycle Diagram for PowerPoint</a:t>
            </a:r>
          </a:p>
        </p:txBody>
      </p:sp>
      <p:sp>
        <p:nvSpPr>
          <p:cNvPr id="7" name="Block Arc 6"/>
          <p:cNvSpPr/>
          <p:nvPr/>
        </p:nvSpPr>
        <p:spPr>
          <a:xfrm>
            <a:off x="4449616" y="3422331"/>
            <a:ext cx="3289018" cy="3289017"/>
          </a:xfrm>
          <a:prstGeom prst="blockArc">
            <a:avLst>
              <a:gd name="adj1" fmla="val 10830196"/>
              <a:gd name="adj2" fmla="val 21561967"/>
              <a:gd name="adj3" fmla="val 0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79213" y="4047411"/>
            <a:ext cx="2038857" cy="20388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</a:p>
        </p:txBody>
      </p:sp>
      <p:sp>
        <p:nvSpPr>
          <p:cNvPr id="33" name="Freeform: Shape 32"/>
          <p:cNvSpPr/>
          <p:nvPr/>
        </p:nvSpPr>
        <p:spPr>
          <a:xfrm>
            <a:off x="3282188" y="2280332"/>
            <a:ext cx="1403670" cy="1382774"/>
          </a:xfrm>
          <a:custGeom>
            <a:avLst/>
            <a:gdLst>
              <a:gd name="connsiteX0" fmla="*/ 691387 w 1403670"/>
              <a:gd name="connsiteY0" fmla="*/ 0 h 1382774"/>
              <a:gd name="connsiteX1" fmla="*/ 1382774 w 1403670"/>
              <a:gd name="connsiteY1" fmla="*/ 691387 h 1382774"/>
              <a:gd name="connsiteX2" fmla="*/ 1328442 w 1403670"/>
              <a:gd name="connsiteY2" fmla="*/ 960506 h 1382774"/>
              <a:gd name="connsiteX3" fmla="*/ 1303719 w 1403670"/>
              <a:gd name="connsiteY3" fmla="*/ 1006053 h 1382774"/>
              <a:gd name="connsiteX4" fmla="*/ 1403670 w 1403670"/>
              <a:gd name="connsiteY4" fmla="*/ 1382057 h 1382774"/>
              <a:gd name="connsiteX5" fmla="*/ 1039887 w 1403670"/>
              <a:gd name="connsiteY5" fmla="*/ 1285355 h 1382774"/>
              <a:gd name="connsiteX6" fmla="*/ 960506 w 1403670"/>
              <a:gd name="connsiteY6" fmla="*/ 1328441 h 1382774"/>
              <a:gd name="connsiteX7" fmla="*/ 691387 w 1403670"/>
              <a:gd name="connsiteY7" fmla="*/ 1382774 h 1382774"/>
              <a:gd name="connsiteX8" fmla="*/ 0 w 1403670"/>
              <a:gd name="connsiteY8" fmla="*/ 691387 h 1382774"/>
              <a:gd name="connsiteX9" fmla="*/ 691387 w 1403670"/>
              <a:gd name="connsiteY9" fmla="*/ 0 h 138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3670" h="1382774">
                <a:moveTo>
                  <a:pt x="691387" y="0"/>
                </a:moveTo>
                <a:cubicBezTo>
                  <a:pt x="1073229" y="0"/>
                  <a:pt x="1382774" y="309545"/>
                  <a:pt x="1382774" y="691387"/>
                </a:cubicBezTo>
                <a:cubicBezTo>
                  <a:pt x="1382774" y="786848"/>
                  <a:pt x="1363428" y="877790"/>
                  <a:pt x="1328442" y="960506"/>
                </a:cubicBezTo>
                <a:lnTo>
                  <a:pt x="1303719" y="1006053"/>
                </a:lnTo>
                <a:lnTo>
                  <a:pt x="1403670" y="1382057"/>
                </a:lnTo>
                <a:lnTo>
                  <a:pt x="1039887" y="1285355"/>
                </a:lnTo>
                <a:lnTo>
                  <a:pt x="960506" y="1328441"/>
                </a:lnTo>
                <a:cubicBezTo>
                  <a:pt x="877790" y="1363428"/>
                  <a:pt x="786848" y="1382774"/>
                  <a:pt x="691387" y="1382774"/>
                </a:cubicBezTo>
                <a:cubicBezTo>
                  <a:pt x="309545" y="1382774"/>
                  <a:pt x="0" y="1073229"/>
                  <a:pt x="0" y="691387"/>
                </a:cubicBezTo>
                <a:cubicBezTo>
                  <a:pt x="0" y="309545"/>
                  <a:pt x="309545" y="0"/>
                  <a:pt x="691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7497630" y="2280333"/>
            <a:ext cx="1398367" cy="1395725"/>
          </a:xfrm>
          <a:custGeom>
            <a:avLst/>
            <a:gdLst>
              <a:gd name="connsiteX0" fmla="*/ 706980 w 1398367"/>
              <a:gd name="connsiteY0" fmla="*/ 0 h 1395725"/>
              <a:gd name="connsiteX1" fmla="*/ 1398367 w 1398367"/>
              <a:gd name="connsiteY1" fmla="*/ 691387 h 1395725"/>
              <a:gd name="connsiteX2" fmla="*/ 706980 w 1398367"/>
              <a:gd name="connsiteY2" fmla="*/ 1382774 h 1395725"/>
              <a:gd name="connsiteX3" fmla="*/ 437861 w 1398367"/>
              <a:gd name="connsiteY3" fmla="*/ 1328441 h 1395725"/>
              <a:gd name="connsiteX4" fmla="*/ 377128 w 1398367"/>
              <a:gd name="connsiteY4" fmla="*/ 1295476 h 1395725"/>
              <a:gd name="connsiteX5" fmla="*/ 0 w 1398367"/>
              <a:gd name="connsiteY5" fmla="*/ 1395725 h 1395725"/>
              <a:gd name="connsiteX6" fmla="*/ 100647 w 1398367"/>
              <a:gd name="connsiteY6" fmla="*/ 1017105 h 1395725"/>
              <a:gd name="connsiteX7" fmla="*/ 69926 w 1398367"/>
              <a:gd name="connsiteY7" fmla="*/ 960506 h 1395725"/>
              <a:gd name="connsiteX8" fmla="*/ 15593 w 1398367"/>
              <a:gd name="connsiteY8" fmla="*/ 691387 h 1395725"/>
              <a:gd name="connsiteX9" fmla="*/ 706980 w 1398367"/>
              <a:gd name="connsiteY9" fmla="*/ 0 h 13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8367" h="1395725">
                <a:moveTo>
                  <a:pt x="706980" y="0"/>
                </a:moveTo>
                <a:cubicBezTo>
                  <a:pt x="1088822" y="0"/>
                  <a:pt x="1398367" y="309545"/>
                  <a:pt x="1398367" y="691387"/>
                </a:cubicBezTo>
                <a:cubicBezTo>
                  <a:pt x="1398367" y="1073229"/>
                  <a:pt x="1088822" y="1382774"/>
                  <a:pt x="706980" y="1382774"/>
                </a:cubicBezTo>
                <a:cubicBezTo>
                  <a:pt x="611520" y="1382774"/>
                  <a:pt x="520578" y="1363428"/>
                  <a:pt x="437861" y="1328441"/>
                </a:cubicBezTo>
                <a:lnTo>
                  <a:pt x="377128" y="1295476"/>
                </a:lnTo>
                <a:lnTo>
                  <a:pt x="0" y="1395725"/>
                </a:lnTo>
                <a:lnTo>
                  <a:pt x="100647" y="1017105"/>
                </a:lnTo>
                <a:lnTo>
                  <a:pt x="69926" y="960506"/>
                </a:lnTo>
                <a:cubicBezTo>
                  <a:pt x="34940" y="877790"/>
                  <a:pt x="15593" y="786848"/>
                  <a:pt x="15593" y="691387"/>
                </a:cubicBezTo>
                <a:cubicBezTo>
                  <a:pt x="15593" y="309545"/>
                  <a:pt x="325138" y="0"/>
                  <a:pt x="7069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/>
          <p:cNvSpPr/>
          <p:nvPr/>
        </p:nvSpPr>
        <p:spPr>
          <a:xfrm>
            <a:off x="5407317" y="1402381"/>
            <a:ext cx="1382774" cy="1686077"/>
          </a:xfrm>
          <a:custGeom>
            <a:avLst/>
            <a:gdLst>
              <a:gd name="connsiteX0" fmla="*/ 691387 w 1382774"/>
              <a:gd name="connsiteY0" fmla="*/ 0 h 1686077"/>
              <a:gd name="connsiteX1" fmla="*/ 1382774 w 1382774"/>
              <a:gd name="connsiteY1" fmla="*/ 691387 h 1686077"/>
              <a:gd name="connsiteX2" fmla="*/ 960506 w 1382774"/>
              <a:gd name="connsiteY2" fmla="*/ 1328441 h 1686077"/>
              <a:gd name="connsiteX3" fmla="*/ 879684 w 1382774"/>
              <a:gd name="connsiteY3" fmla="*/ 1353530 h 1686077"/>
              <a:gd name="connsiteX4" fmla="*/ 686806 w 1382774"/>
              <a:gd name="connsiteY4" fmla="*/ 1686077 h 1686077"/>
              <a:gd name="connsiteX5" fmla="*/ 491918 w 1382774"/>
              <a:gd name="connsiteY5" fmla="*/ 1350062 h 1686077"/>
              <a:gd name="connsiteX6" fmla="*/ 422268 w 1382774"/>
              <a:gd name="connsiteY6" fmla="*/ 1328441 h 1686077"/>
              <a:gd name="connsiteX7" fmla="*/ 0 w 1382774"/>
              <a:gd name="connsiteY7" fmla="*/ 691387 h 1686077"/>
              <a:gd name="connsiteX8" fmla="*/ 691387 w 1382774"/>
              <a:gd name="connsiteY8" fmla="*/ 0 h 168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4" h="1686077">
                <a:moveTo>
                  <a:pt x="691387" y="0"/>
                </a:moveTo>
                <a:cubicBezTo>
                  <a:pt x="1073229" y="0"/>
                  <a:pt x="1382774" y="309545"/>
                  <a:pt x="1382774" y="691387"/>
                </a:cubicBezTo>
                <a:cubicBezTo>
                  <a:pt x="1382774" y="977769"/>
                  <a:pt x="1208655" y="1223483"/>
                  <a:pt x="960506" y="1328441"/>
                </a:cubicBezTo>
                <a:lnTo>
                  <a:pt x="879684" y="1353530"/>
                </a:lnTo>
                <a:lnTo>
                  <a:pt x="686806" y="1686077"/>
                </a:lnTo>
                <a:lnTo>
                  <a:pt x="491918" y="1350062"/>
                </a:lnTo>
                <a:lnTo>
                  <a:pt x="422268" y="1328441"/>
                </a:lnTo>
                <a:cubicBezTo>
                  <a:pt x="174119" y="1223483"/>
                  <a:pt x="0" y="977769"/>
                  <a:pt x="0" y="691387"/>
                </a:cubicBezTo>
                <a:cubicBezTo>
                  <a:pt x="0" y="309545"/>
                  <a:pt x="309545" y="0"/>
                  <a:pt x="691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/>
          <p:cNvSpPr/>
          <p:nvPr/>
        </p:nvSpPr>
        <p:spPr>
          <a:xfrm rot="5400000">
            <a:off x="2585442" y="4211195"/>
            <a:ext cx="1382775" cy="1686674"/>
          </a:xfrm>
          <a:custGeom>
            <a:avLst/>
            <a:gdLst>
              <a:gd name="connsiteX0" fmla="*/ 0 w 1382775"/>
              <a:gd name="connsiteY0" fmla="*/ 995287 h 1686674"/>
              <a:gd name="connsiteX1" fmla="*/ 422268 w 1382775"/>
              <a:gd name="connsiteY1" fmla="*/ 358232 h 1686674"/>
              <a:gd name="connsiteX2" fmla="*/ 512092 w 1382775"/>
              <a:gd name="connsiteY2" fmla="*/ 330350 h 1686674"/>
              <a:gd name="connsiteX3" fmla="*/ 703695 w 1382775"/>
              <a:gd name="connsiteY3" fmla="*/ 0 h 1686674"/>
              <a:gd name="connsiteX4" fmla="*/ 900702 w 1382775"/>
              <a:gd name="connsiteY4" fmla="*/ 339668 h 1686674"/>
              <a:gd name="connsiteX5" fmla="*/ 960507 w 1382775"/>
              <a:gd name="connsiteY5" fmla="*/ 358232 h 1686674"/>
              <a:gd name="connsiteX6" fmla="*/ 1382775 w 1382775"/>
              <a:gd name="connsiteY6" fmla="*/ 995287 h 1686674"/>
              <a:gd name="connsiteX7" fmla="*/ 691388 w 1382775"/>
              <a:gd name="connsiteY7" fmla="*/ 1686674 h 1686674"/>
              <a:gd name="connsiteX8" fmla="*/ 0 w 1382775"/>
              <a:gd name="connsiteY8" fmla="*/ 995287 h 168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5" h="1686674">
                <a:moveTo>
                  <a:pt x="0" y="995287"/>
                </a:moveTo>
                <a:cubicBezTo>
                  <a:pt x="0" y="708905"/>
                  <a:pt x="174119" y="463191"/>
                  <a:pt x="422268" y="358232"/>
                </a:cubicBezTo>
                <a:lnTo>
                  <a:pt x="512092" y="330350"/>
                </a:lnTo>
                <a:lnTo>
                  <a:pt x="703695" y="0"/>
                </a:lnTo>
                <a:lnTo>
                  <a:pt x="900702" y="339668"/>
                </a:lnTo>
                <a:lnTo>
                  <a:pt x="960507" y="358232"/>
                </a:lnTo>
                <a:cubicBezTo>
                  <a:pt x="1208656" y="463191"/>
                  <a:pt x="1382775" y="708905"/>
                  <a:pt x="1382775" y="995287"/>
                </a:cubicBezTo>
                <a:cubicBezTo>
                  <a:pt x="1382775" y="1377129"/>
                  <a:pt x="1073230" y="1686674"/>
                  <a:pt x="691388" y="1686674"/>
                </a:cubicBezTo>
                <a:cubicBezTo>
                  <a:pt x="309545" y="1686674"/>
                  <a:pt x="0" y="1377129"/>
                  <a:pt x="0" y="9952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 rot="16200000">
            <a:off x="8226317" y="4215925"/>
            <a:ext cx="1382775" cy="1681608"/>
          </a:xfrm>
          <a:custGeom>
            <a:avLst/>
            <a:gdLst>
              <a:gd name="connsiteX0" fmla="*/ 1382775 w 1382775"/>
              <a:gd name="connsiteY0" fmla="*/ 990221 h 1681608"/>
              <a:gd name="connsiteX1" fmla="*/ 691388 w 1382775"/>
              <a:gd name="connsiteY1" fmla="*/ 1681608 h 1681608"/>
              <a:gd name="connsiteX2" fmla="*/ 0 w 1382775"/>
              <a:gd name="connsiteY2" fmla="*/ 990220 h 1681608"/>
              <a:gd name="connsiteX3" fmla="*/ 422268 w 1382775"/>
              <a:gd name="connsiteY3" fmla="*/ 353166 h 1681608"/>
              <a:gd name="connsiteX4" fmla="*/ 484054 w 1382775"/>
              <a:gd name="connsiteY4" fmla="*/ 333986 h 1681608"/>
              <a:gd name="connsiteX5" fmla="*/ 677767 w 1382775"/>
              <a:gd name="connsiteY5" fmla="*/ 0 h 1681608"/>
              <a:gd name="connsiteX6" fmla="*/ 865498 w 1382775"/>
              <a:gd name="connsiteY6" fmla="*/ 323674 h 1681608"/>
              <a:gd name="connsiteX7" fmla="*/ 960507 w 1382775"/>
              <a:gd name="connsiteY7" fmla="*/ 353167 h 1681608"/>
              <a:gd name="connsiteX8" fmla="*/ 1382775 w 1382775"/>
              <a:gd name="connsiteY8" fmla="*/ 990221 h 168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5" h="1681608">
                <a:moveTo>
                  <a:pt x="1382775" y="990221"/>
                </a:moveTo>
                <a:cubicBezTo>
                  <a:pt x="1382775" y="1372063"/>
                  <a:pt x="1073230" y="1681608"/>
                  <a:pt x="691388" y="1681608"/>
                </a:cubicBezTo>
                <a:cubicBezTo>
                  <a:pt x="309545" y="1681607"/>
                  <a:pt x="0" y="1372062"/>
                  <a:pt x="0" y="990220"/>
                </a:cubicBezTo>
                <a:cubicBezTo>
                  <a:pt x="0" y="703839"/>
                  <a:pt x="174119" y="458124"/>
                  <a:pt x="422268" y="353166"/>
                </a:cubicBezTo>
                <a:lnTo>
                  <a:pt x="484054" y="333986"/>
                </a:lnTo>
                <a:lnTo>
                  <a:pt x="677767" y="0"/>
                </a:lnTo>
                <a:lnTo>
                  <a:pt x="865498" y="323674"/>
                </a:lnTo>
                <a:lnTo>
                  <a:pt x="960507" y="353167"/>
                </a:lnTo>
                <a:cubicBezTo>
                  <a:pt x="1208656" y="458125"/>
                  <a:pt x="1382775" y="703840"/>
                  <a:pt x="1382775" y="990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4062" y="4809343"/>
            <a:ext cx="514996" cy="5149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4703938" y="3664805"/>
            <a:ext cx="514996" cy="5149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838136" y="3183584"/>
            <a:ext cx="514996" cy="514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6984202" y="3663106"/>
            <a:ext cx="514996" cy="514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7473763" y="4809341"/>
            <a:ext cx="514996" cy="514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5545860" y="1545502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57017" y="2429931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24303" y="4508465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25310" y="2417299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73769" y="4506268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96"/>
          <p:cNvSpPr/>
          <p:nvPr/>
        </p:nvSpPr>
        <p:spPr>
          <a:xfrm>
            <a:off x="8736748" y="4721081"/>
            <a:ext cx="671637" cy="671296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304"/>
          <p:cNvSpPr/>
          <p:nvPr/>
        </p:nvSpPr>
        <p:spPr>
          <a:xfrm>
            <a:off x="7886826" y="2668367"/>
            <a:ext cx="619974" cy="619657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185084" y="0"/>
                </a:moveTo>
                <a:lnTo>
                  <a:pt x="247624" y="0"/>
                </a:lnTo>
                <a:cubicBezTo>
                  <a:pt x="250253" y="0"/>
                  <a:pt x="252554" y="798"/>
                  <a:pt x="254525" y="2394"/>
                </a:cubicBezTo>
                <a:cubicBezTo>
                  <a:pt x="256498" y="3991"/>
                  <a:pt x="257578" y="6010"/>
                  <a:pt x="257765" y="8451"/>
                </a:cubicBezTo>
                <a:lnTo>
                  <a:pt x="265653" y="60286"/>
                </a:lnTo>
                <a:cubicBezTo>
                  <a:pt x="274855" y="63291"/>
                  <a:pt x="283306" y="66765"/>
                  <a:pt x="291006" y="70709"/>
                </a:cubicBezTo>
                <a:lnTo>
                  <a:pt x="331010" y="40566"/>
                </a:lnTo>
                <a:cubicBezTo>
                  <a:pt x="332700" y="38876"/>
                  <a:pt x="334953" y="38031"/>
                  <a:pt x="337771" y="38031"/>
                </a:cubicBezTo>
                <a:cubicBezTo>
                  <a:pt x="340212" y="38031"/>
                  <a:pt x="342560" y="38970"/>
                  <a:pt x="344814" y="40848"/>
                </a:cubicBezTo>
                <a:cubicBezTo>
                  <a:pt x="369041" y="63197"/>
                  <a:pt x="384535" y="79161"/>
                  <a:pt x="391295" y="88739"/>
                </a:cubicBezTo>
                <a:cubicBezTo>
                  <a:pt x="392610" y="90241"/>
                  <a:pt x="393268" y="92307"/>
                  <a:pt x="393268" y="94936"/>
                </a:cubicBezTo>
                <a:cubicBezTo>
                  <a:pt x="393268" y="97190"/>
                  <a:pt x="392516" y="99350"/>
                  <a:pt x="391014" y="101416"/>
                </a:cubicBezTo>
                <a:cubicBezTo>
                  <a:pt x="388197" y="105360"/>
                  <a:pt x="383408" y="111604"/>
                  <a:pt x="376647" y="120149"/>
                </a:cubicBezTo>
                <a:cubicBezTo>
                  <a:pt x="369885" y="128695"/>
                  <a:pt x="364815" y="135315"/>
                  <a:pt x="361434" y="140010"/>
                </a:cubicBezTo>
                <a:cubicBezTo>
                  <a:pt x="366317" y="149400"/>
                  <a:pt x="370168" y="158603"/>
                  <a:pt x="372985" y="167618"/>
                </a:cubicBezTo>
                <a:lnTo>
                  <a:pt x="424537" y="175506"/>
                </a:lnTo>
                <a:cubicBezTo>
                  <a:pt x="426979" y="175881"/>
                  <a:pt x="428951" y="177055"/>
                  <a:pt x="430453" y="179027"/>
                </a:cubicBezTo>
                <a:cubicBezTo>
                  <a:pt x="431956" y="180999"/>
                  <a:pt x="432707" y="183206"/>
                  <a:pt x="432707" y="185647"/>
                </a:cubicBezTo>
                <a:lnTo>
                  <a:pt x="432707" y="248187"/>
                </a:lnTo>
                <a:cubicBezTo>
                  <a:pt x="432707" y="250440"/>
                  <a:pt x="431956" y="252600"/>
                  <a:pt x="430453" y="254666"/>
                </a:cubicBezTo>
                <a:cubicBezTo>
                  <a:pt x="428951" y="256732"/>
                  <a:pt x="427072" y="257953"/>
                  <a:pt x="424819" y="258328"/>
                </a:cubicBezTo>
                <a:lnTo>
                  <a:pt x="372703" y="266216"/>
                </a:lnTo>
                <a:cubicBezTo>
                  <a:pt x="369134" y="276358"/>
                  <a:pt x="365472" y="284903"/>
                  <a:pt x="361716" y="291852"/>
                </a:cubicBezTo>
                <a:cubicBezTo>
                  <a:pt x="368289" y="301242"/>
                  <a:pt x="378337" y="314201"/>
                  <a:pt x="391859" y="330728"/>
                </a:cubicBezTo>
                <a:cubicBezTo>
                  <a:pt x="393737" y="332982"/>
                  <a:pt x="394676" y="335329"/>
                  <a:pt x="394676" y="337771"/>
                </a:cubicBezTo>
                <a:cubicBezTo>
                  <a:pt x="394676" y="340212"/>
                  <a:pt x="393832" y="342372"/>
                  <a:pt x="392140" y="344250"/>
                </a:cubicBezTo>
                <a:cubicBezTo>
                  <a:pt x="387070" y="351199"/>
                  <a:pt x="377773" y="361340"/>
                  <a:pt x="364251" y="374675"/>
                </a:cubicBezTo>
                <a:cubicBezTo>
                  <a:pt x="350729" y="388009"/>
                  <a:pt x="341903" y="394676"/>
                  <a:pt x="337771" y="394676"/>
                </a:cubicBezTo>
                <a:cubicBezTo>
                  <a:pt x="335517" y="394676"/>
                  <a:pt x="333075" y="393831"/>
                  <a:pt x="330446" y="392141"/>
                </a:cubicBezTo>
                <a:lnTo>
                  <a:pt x="291570" y="361716"/>
                </a:lnTo>
                <a:cubicBezTo>
                  <a:pt x="283306" y="366036"/>
                  <a:pt x="274762" y="369604"/>
                  <a:pt x="265934" y="372421"/>
                </a:cubicBezTo>
                <a:cubicBezTo>
                  <a:pt x="262929" y="397963"/>
                  <a:pt x="260206" y="415429"/>
                  <a:pt x="257765" y="424819"/>
                </a:cubicBezTo>
                <a:cubicBezTo>
                  <a:pt x="256450" y="430078"/>
                  <a:pt x="253070" y="432707"/>
                  <a:pt x="247624" y="432707"/>
                </a:cubicBezTo>
                <a:lnTo>
                  <a:pt x="185084" y="432707"/>
                </a:lnTo>
                <a:cubicBezTo>
                  <a:pt x="182454" y="432707"/>
                  <a:pt x="180153" y="431909"/>
                  <a:pt x="178182" y="430313"/>
                </a:cubicBezTo>
                <a:cubicBezTo>
                  <a:pt x="176210" y="428716"/>
                  <a:pt x="175130" y="426697"/>
                  <a:pt x="174942" y="424256"/>
                </a:cubicBezTo>
                <a:lnTo>
                  <a:pt x="167054" y="372421"/>
                </a:lnTo>
                <a:cubicBezTo>
                  <a:pt x="157852" y="369416"/>
                  <a:pt x="149401" y="365942"/>
                  <a:pt x="141700" y="361998"/>
                </a:cubicBezTo>
                <a:lnTo>
                  <a:pt x="101979" y="392141"/>
                </a:lnTo>
                <a:cubicBezTo>
                  <a:pt x="100101" y="393831"/>
                  <a:pt x="97753" y="394676"/>
                  <a:pt x="94936" y="394676"/>
                </a:cubicBezTo>
                <a:cubicBezTo>
                  <a:pt x="92307" y="394676"/>
                  <a:pt x="89959" y="393643"/>
                  <a:pt x="87893" y="391577"/>
                </a:cubicBezTo>
                <a:cubicBezTo>
                  <a:pt x="64230" y="370167"/>
                  <a:pt x="48735" y="354392"/>
                  <a:pt x="41411" y="344250"/>
                </a:cubicBezTo>
                <a:cubicBezTo>
                  <a:pt x="40097" y="342372"/>
                  <a:pt x="39439" y="340212"/>
                  <a:pt x="39439" y="337771"/>
                </a:cubicBezTo>
                <a:cubicBezTo>
                  <a:pt x="39439" y="335517"/>
                  <a:pt x="40191" y="333357"/>
                  <a:pt x="41694" y="331291"/>
                </a:cubicBezTo>
                <a:cubicBezTo>
                  <a:pt x="44510" y="327347"/>
                  <a:pt x="49299" y="321103"/>
                  <a:pt x="56060" y="312558"/>
                </a:cubicBezTo>
                <a:cubicBezTo>
                  <a:pt x="62821" y="304012"/>
                  <a:pt x="67892" y="297392"/>
                  <a:pt x="71273" y="292697"/>
                </a:cubicBezTo>
                <a:cubicBezTo>
                  <a:pt x="66202" y="283307"/>
                  <a:pt x="62352" y="274010"/>
                  <a:pt x="59723" y="264808"/>
                </a:cubicBezTo>
                <a:lnTo>
                  <a:pt x="8169" y="257202"/>
                </a:lnTo>
                <a:cubicBezTo>
                  <a:pt x="5728" y="256826"/>
                  <a:pt x="3756" y="255652"/>
                  <a:pt x="2254" y="253680"/>
                </a:cubicBezTo>
                <a:cubicBezTo>
                  <a:pt x="751" y="251708"/>
                  <a:pt x="0" y="249501"/>
                  <a:pt x="0" y="247060"/>
                </a:cubicBezTo>
                <a:lnTo>
                  <a:pt x="0" y="184520"/>
                </a:lnTo>
                <a:cubicBezTo>
                  <a:pt x="0" y="182267"/>
                  <a:pt x="751" y="180107"/>
                  <a:pt x="2254" y="178041"/>
                </a:cubicBezTo>
                <a:cubicBezTo>
                  <a:pt x="3756" y="175975"/>
                  <a:pt x="5540" y="174754"/>
                  <a:pt x="7606" y="174379"/>
                </a:cubicBezTo>
                <a:lnTo>
                  <a:pt x="60004" y="166491"/>
                </a:lnTo>
                <a:cubicBezTo>
                  <a:pt x="62633" y="157852"/>
                  <a:pt x="66295" y="149213"/>
                  <a:pt x="70991" y="140573"/>
                </a:cubicBezTo>
                <a:cubicBezTo>
                  <a:pt x="63478" y="129868"/>
                  <a:pt x="53431" y="116910"/>
                  <a:pt x="40848" y="101697"/>
                </a:cubicBezTo>
                <a:cubicBezTo>
                  <a:pt x="38970" y="99444"/>
                  <a:pt x="38030" y="97190"/>
                  <a:pt x="38030" y="94936"/>
                </a:cubicBezTo>
                <a:cubicBezTo>
                  <a:pt x="38030" y="93058"/>
                  <a:pt x="38876" y="90898"/>
                  <a:pt x="40567" y="88457"/>
                </a:cubicBezTo>
                <a:cubicBezTo>
                  <a:pt x="45449" y="81696"/>
                  <a:pt x="54699" y="71601"/>
                  <a:pt x="68314" y="58173"/>
                </a:cubicBezTo>
                <a:cubicBezTo>
                  <a:pt x="81931" y="44745"/>
                  <a:pt x="90805" y="38031"/>
                  <a:pt x="94936" y="38031"/>
                </a:cubicBezTo>
                <a:cubicBezTo>
                  <a:pt x="97377" y="38031"/>
                  <a:pt x="99819" y="38970"/>
                  <a:pt x="102260" y="40848"/>
                </a:cubicBezTo>
                <a:lnTo>
                  <a:pt x="141137" y="70991"/>
                </a:lnTo>
                <a:cubicBezTo>
                  <a:pt x="149401" y="66671"/>
                  <a:pt x="157945" y="63103"/>
                  <a:pt x="166773" y="60286"/>
                </a:cubicBezTo>
                <a:cubicBezTo>
                  <a:pt x="169777" y="34744"/>
                  <a:pt x="172501" y="17278"/>
                  <a:pt x="174942" y="7888"/>
                </a:cubicBezTo>
                <a:cubicBezTo>
                  <a:pt x="176257" y="2629"/>
                  <a:pt x="179637" y="0"/>
                  <a:pt x="185084" y="0"/>
                </a:cubicBezTo>
                <a:close/>
                <a:moveTo>
                  <a:pt x="216354" y="144236"/>
                </a:moveTo>
                <a:cubicBezTo>
                  <a:pt x="196446" y="144236"/>
                  <a:pt x="179449" y="151278"/>
                  <a:pt x="165364" y="165364"/>
                </a:cubicBezTo>
                <a:cubicBezTo>
                  <a:pt x="151278" y="179449"/>
                  <a:pt x="144235" y="196446"/>
                  <a:pt x="144235" y="216354"/>
                </a:cubicBezTo>
                <a:cubicBezTo>
                  <a:pt x="144235" y="236261"/>
                  <a:pt x="151278" y="253258"/>
                  <a:pt x="165364" y="267343"/>
                </a:cubicBezTo>
                <a:cubicBezTo>
                  <a:pt x="179449" y="281429"/>
                  <a:pt x="196446" y="288471"/>
                  <a:pt x="216354" y="288471"/>
                </a:cubicBezTo>
                <a:cubicBezTo>
                  <a:pt x="236261" y="288471"/>
                  <a:pt x="253258" y="281429"/>
                  <a:pt x="267343" y="267343"/>
                </a:cubicBezTo>
                <a:cubicBezTo>
                  <a:pt x="281429" y="253258"/>
                  <a:pt x="288471" y="236261"/>
                  <a:pt x="288471" y="216354"/>
                </a:cubicBezTo>
                <a:cubicBezTo>
                  <a:pt x="288471" y="196446"/>
                  <a:pt x="281429" y="179449"/>
                  <a:pt x="267343" y="165364"/>
                </a:cubicBezTo>
                <a:cubicBezTo>
                  <a:pt x="253258" y="151278"/>
                  <a:pt x="236261" y="144236"/>
                  <a:pt x="216354" y="144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311"/>
          <p:cNvSpPr/>
          <p:nvPr/>
        </p:nvSpPr>
        <p:spPr>
          <a:xfrm>
            <a:off x="2796663" y="4795736"/>
            <a:ext cx="650739" cy="517592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312"/>
          <p:cNvSpPr/>
          <p:nvPr/>
        </p:nvSpPr>
        <p:spPr>
          <a:xfrm>
            <a:off x="5784136" y="1783938"/>
            <a:ext cx="619975" cy="619657"/>
          </a:xfrm>
          <a:custGeom>
            <a:avLst/>
            <a:gdLst>
              <a:gd name="connsiteX0" fmla="*/ 225369 w 432708"/>
              <a:gd name="connsiteY0" fmla="*/ 108177 h 432707"/>
              <a:gd name="connsiteX1" fmla="*/ 243399 w 432708"/>
              <a:gd name="connsiteY1" fmla="*/ 108177 h 432707"/>
              <a:gd name="connsiteX2" fmla="*/ 249878 w 432708"/>
              <a:gd name="connsiteY2" fmla="*/ 110712 h 432707"/>
              <a:gd name="connsiteX3" fmla="*/ 252414 w 432708"/>
              <a:gd name="connsiteY3" fmla="*/ 117191 h 432707"/>
              <a:gd name="connsiteX4" fmla="*/ 252414 w 432708"/>
              <a:gd name="connsiteY4" fmla="*/ 243398 h 432707"/>
              <a:gd name="connsiteX5" fmla="*/ 249878 w 432708"/>
              <a:gd name="connsiteY5" fmla="*/ 249877 h 432707"/>
              <a:gd name="connsiteX6" fmla="*/ 243399 w 432708"/>
              <a:gd name="connsiteY6" fmla="*/ 252412 h 432707"/>
              <a:gd name="connsiteX7" fmla="*/ 153252 w 432708"/>
              <a:gd name="connsiteY7" fmla="*/ 252412 h 432707"/>
              <a:gd name="connsiteX8" fmla="*/ 146772 w 432708"/>
              <a:gd name="connsiteY8" fmla="*/ 249877 h 432707"/>
              <a:gd name="connsiteX9" fmla="*/ 144237 w 432708"/>
              <a:gd name="connsiteY9" fmla="*/ 243398 h 432707"/>
              <a:gd name="connsiteX10" fmla="*/ 144237 w 432708"/>
              <a:gd name="connsiteY10" fmla="*/ 225368 h 432707"/>
              <a:gd name="connsiteX11" fmla="*/ 146772 w 432708"/>
              <a:gd name="connsiteY11" fmla="*/ 218889 h 432707"/>
              <a:gd name="connsiteX12" fmla="*/ 153252 w 432708"/>
              <a:gd name="connsiteY12" fmla="*/ 216354 h 432707"/>
              <a:gd name="connsiteX13" fmla="*/ 216355 w 432708"/>
              <a:gd name="connsiteY13" fmla="*/ 216354 h 432707"/>
              <a:gd name="connsiteX14" fmla="*/ 216355 w 432708"/>
              <a:gd name="connsiteY14" fmla="*/ 117191 h 432707"/>
              <a:gd name="connsiteX15" fmla="*/ 218890 w 432708"/>
              <a:gd name="connsiteY15" fmla="*/ 110712 h 432707"/>
              <a:gd name="connsiteX16" fmla="*/ 225369 w 432708"/>
              <a:gd name="connsiteY16" fmla="*/ 108177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3 w 432708"/>
              <a:gd name="connsiteY20" fmla="*/ 216354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4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4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6 w 432708"/>
              <a:gd name="connsiteY38" fmla="*/ 324953 h 432707"/>
              <a:gd name="connsiteX39" fmla="*/ 0 w 432708"/>
              <a:gd name="connsiteY39" fmla="*/ 216354 h 432707"/>
              <a:gd name="connsiteX40" fmla="*/ 29016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25369" y="108177"/>
                </a:moveTo>
                <a:lnTo>
                  <a:pt x="243399" y="108177"/>
                </a:lnTo>
                <a:cubicBezTo>
                  <a:pt x="246028" y="108177"/>
                  <a:pt x="248188" y="109022"/>
                  <a:pt x="249878" y="110712"/>
                </a:cubicBezTo>
                <a:cubicBezTo>
                  <a:pt x="251568" y="112402"/>
                  <a:pt x="252414" y="114562"/>
                  <a:pt x="252414" y="117191"/>
                </a:cubicBezTo>
                <a:lnTo>
                  <a:pt x="252414" y="243398"/>
                </a:lnTo>
                <a:cubicBezTo>
                  <a:pt x="252414" y="246027"/>
                  <a:pt x="251568" y="248187"/>
                  <a:pt x="249878" y="249877"/>
                </a:cubicBezTo>
                <a:cubicBezTo>
                  <a:pt x="248188" y="251567"/>
                  <a:pt x="246028" y="252412"/>
                  <a:pt x="243399" y="252412"/>
                </a:cubicBezTo>
                <a:lnTo>
                  <a:pt x="153252" y="252412"/>
                </a:lnTo>
                <a:cubicBezTo>
                  <a:pt x="150623" y="252412"/>
                  <a:pt x="148462" y="251567"/>
                  <a:pt x="146772" y="249877"/>
                </a:cubicBezTo>
                <a:cubicBezTo>
                  <a:pt x="145082" y="248187"/>
                  <a:pt x="144237" y="246027"/>
                  <a:pt x="144237" y="243398"/>
                </a:cubicBezTo>
                <a:lnTo>
                  <a:pt x="144237" y="225368"/>
                </a:lnTo>
                <a:cubicBezTo>
                  <a:pt x="144237" y="222739"/>
                  <a:pt x="145082" y="220579"/>
                  <a:pt x="146772" y="218889"/>
                </a:cubicBezTo>
                <a:cubicBezTo>
                  <a:pt x="148462" y="217199"/>
                  <a:pt x="150623" y="216354"/>
                  <a:pt x="153252" y="216354"/>
                </a:cubicBezTo>
                <a:lnTo>
                  <a:pt x="216355" y="216354"/>
                </a:lnTo>
                <a:lnTo>
                  <a:pt x="216355" y="117191"/>
                </a:lnTo>
                <a:cubicBezTo>
                  <a:pt x="216355" y="114562"/>
                  <a:pt x="217200" y="112402"/>
                  <a:pt x="218890" y="110712"/>
                </a:cubicBezTo>
                <a:cubicBezTo>
                  <a:pt x="220581" y="109022"/>
                  <a:pt x="222740" y="108177"/>
                  <a:pt x="225369" y="108177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3" y="188558"/>
                  <a:pt x="63103" y="216354"/>
                </a:cubicBezTo>
                <a:cubicBezTo>
                  <a:pt x="63103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50" y="369604"/>
                  <a:pt x="269785" y="362749"/>
                  <a:pt x="293261" y="349039"/>
                </a:cubicBezTo>
                <a:cubicBezTo>
                  <a:pt x="316737" y="335329"/>
                  <a:pt x="335330" y="316736"/>
                  <a:pt x="349039" y="293260"/>
                </a:cubicBezTo>
                <a:cubicBezTo>
                  <a:pt x="362750" y="269785"/>
                  <a:pt x="369604" y="244149"/>
                  <a:pt x="369604" y="216354"/>
                </a:cubicBezTo>
                <a:cubicBezTo>
                  <a:pt x="369604" y="188558"/>
                  <a:pt x="362750" y="162922"/>
                  <a:pt x="349039" y="139447"/>
                </a:cubicBezTo>
                <a:cubicBezTo>
                  <a:pt x="335330" y="115971"/>
                  <a:pt x="316737" y="97378"/>
                  <a:pt x="293261" y="83668"/>
                </a:cubicBezTo>
                <a:cubicBezTo>
                  <a:pt x="269785" y="69958"/>
                  <a:pt x="244150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6" y="0"/>
                  <a:pt x="291806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4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6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6" y="324953"/>
                </a:cubicBezTo>
                <a:cubicBezTo>
                  <a:pt x="9673" y="291805"/>
                  <a:pt x="0" y="255605"/>
                  <a:pt x="0" y="216354"/>
                </a:cubicBezTo>
                <a:cubicBezTo>
                  <a:pt x="0" y="177102"/>
                  <a:pt x="9673" y="140902"/>
                  <a:pt x="29016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63"/>
          <p:cNvSpPr/>
          <p:nvPr/>
        </p:nvSpPr>
        <p:spPr>
          <a:xfrm>
            <a:off x="3613402" y="2644146"/>
            <a:ext cx="720344" cy="642835"/>
          </a:xfrm>
          <a:custGeom>
            <a:avLst/>
            <a:gdLst>
              <a:gd name="connsiteX0" fmla="*/ 247622 w 504825"/>
              <a:gd name="connsiteY0" fmla="*/ 247341 h 450736"/>
              <a:gd name="connsiteX1" fmla="*/ 258045 w 504825"/>
              <a:gd name="connsiteY1" fmla="*/ 267765 h 450736"/>
              <a:gd name="connsiteX2" fmla="*/ 269455 w 504825"/>
              <a:gd name="connsiteY2" fmla="*/ 285654 h 450736"/>
              <a:gd name="connsiteX3" fmla="*/ 283822 w 504825"/>
              <a:gd name="connsiteY3" fmla="*/ 301571 h 450736"/>
              <a:gd name="connsiteX4" fmla="*/ 301570 w 504825"/>
              <a:gd name="connsiteY4" fmla="*/ 311431 h 450736"/>
              <a:gd name="connsiteX5" fmla="*/ 324529 w 504825"/>
              <a:gd name="connsiteY5" fmla="*/ 315515 h 450736"/>
              <a:gd name="connsiteX6" fmla="*/ 396647 w 504825"/>
              <a:gd name="connsiteY6" fmla="*/ 315515 h 450736"/>
              <a:gd name="connsiteX7" fmla="*/ 396647 w 504825"/>
              <a:gd name="connsiteY7" fmla="*/ 261427 h 450736"/>
              <a:gd name="connsiteX8" fmla="*/ 399183 w 504825"/>
              <a:gd name="connsiteY8" fmla="*/ 254948 h 450736"/>
              <a:gd name="connsiteX9" fmla="*/ 405662 w 504825"/>
              <a:gd name="connsiteY9" fmla="*/ 252412 h 450736"/>
              <a:gd name="connsiteX10" fmla="*/ 412423 w 504825"/>
              <a:gd name="connsiteY10" fmla="*/ 255229 h 450736"/>
              <a:gd name="connsiteX11" fmla="*/ 502289 w 504825"/>
              <a:gd name="connsiteY11" fmla="*/ 345095 h 450736"/>
              <a:gd name="connsiteX12" fmla="*/ 504824 w 504825"/>
              <a:gd name="connsiteY12" fmla="*/ 351574 h 450736"/>
              <a:gd name="connsiteX13" fmla="*/ 502289 w 504825"/>
              <a:gd name="connsiteY13" fmla="*/ 358054 h 450736"/>
              <a:gd name="connsiteX14" fmla="*/ 412141 w 504825"/>
              <a:gd name="connsiteY14" fmla="*/ 448201 h 450736"/>
              <a:gd name="connsiteX15" fmla="*/ 405662 w 504825"/>
              <a:gd name="connsiteY15" fmla="*/ 450736 h 450736"/>
              <a:gd name="connsiteX16" fmla="*/ 399323 w 504825"/>
              <a:gd name="connsiteY16" fmla="*/ 448060 h 450736"/>
              <a:gd name="connsiteX17" fmla="*/ 396647 w 504825"/>
              <a:gd name="connsiteY17" fmla="*/ 441722 h 450736"/>
              <a:gd name="connsiteX18" fmla="*/ 396647 w 504825"/>
              <a:gd name="connsiteY18" fmla="*/ 387633 h 450736"/>
              <a:gd name="connsiteX19" fmla="*/ 372702 w 504825"/>
              <a:gd name="connsiteY19" fmla="*/ 387774 h 450736"/>
              <a:gd name="connsiteX20" fmla="*/ 349883 w 504825"/>
              <a:gd name="connsiteY20" fmla="*/ 388056 h 450736"/>
              <a:gd name="connsiteX21" fmla="*/ 329318 w 504825"/>
              <a:gd name="connsiteY21" fmla="*/ 387774 h 450736"/>
              <a:gd name="connsiteX22" fmla="*/ 309317 w 504825"/>
              <a:gd name="connsiteY22" fmla="*/ 386366 h 450736"/>
              <a:gd name="connsiteX23" fmla="*/ 291288 w 504825"/>
              <a:gd name="connsiteY23" fmla="*/ 383408 h 450736"/>
              <a:gd name="connsiteX24" fmla="*/ 273540 w 504825"/>
              <a:gd name="connsiteY24" fmla="*/ 378196 h 450736"/>
              <a:gd name="connsiteX25" fmla="*/ 257201 w 504825"/>
              <a:gd name="connsiteY25" fmla="*/ 370167 h 450736"/>
              <a:gd name="connsiteX26" fmla="*/ 240580 w 504825"/>
              <a:gd name="connsiteY26" fmla="*/ 358899 h 450736"/>
              <a:gd name="connsiteX27" fmla="*/ 225086 w 504825"/>
              <a:gd name="connsiteY27" fmla="*/ 343827 h 450736"/>
              <a:gd name="connsiteX28" fmla="*/ 209310 w 504825"/>
              <a:gd name="connsiteY28" fmla="*/ 324248 h 450736"/>
              <a:gd name="connsiteX29" fmla="*/ 247622 w 504825"/>
              <a:gd name="connsiteY29" fmla="*/ 247341 h 450736"/>
              <a:gd name="connsiteX30" fmla="*/ 9015 w 504825"/>
              <a:gd name="connsiteY30" fmla="*/ 63103 h 450736"/>
              <a:gd name="connsiteX31" fmla="*/ 72118 w 504825"/>
              <a:gd name="connsiteY31" fmla="*/ 63103 h 450736"/>
              <a:gd name="connsiteX32" fmla="*/ 187619 w 504825"/>
              <a:gd name="connsiteY32" fmla="*/ 126488 h 450736"/>
              <a:gd name="connsiteX33" fmla="*/ 149025 w 504825"/>
              <a:gd name="connsiteY33" fmla="*/ 203395 h 450736"/>
              <a:gd name="connsiteX34" fmla="*/ 138601 w 504825"/>
              <a:gd name="connsiteY34" fmla="*/ 182971 h 450736"/>
              <a:gd name="connsiteX35" fmla="*/ 127192 w 504825"/>
              <a:gd name="connsiteY35" fmla="*/ 165082 h 450736"/>
              <a:gd name="connsiteX36" fmla="*/ 112825 w 504825"/>
              <a:gd name="connsiteY36" fmla="*/ 149165 h 450736"/>
              <a:gd name="connsiteX37" fmla="*/ 95077 w 504825"/>
              <a:gd name="connsiteY37" fmla="*/ 139306 h 450736"/>
              <a:gd name="connsiteX38" fmla="*/ 72118 w 504825"/>
              <a:gd name="connsiteY38" fmla="*/ 135221 h 450736"/>
              <a:gd name="connsiteX39" fmla="*/ 9015 w 504825"/>
              <a:gd name="connsiteY39" fmla="*/ 135221 h 450736"/>
              <a:gd name="connsiteX40" fmla="*/ 2535 w 504825"/>
              <a:gd name="connsiteY40" fmla="*/ 132685 h 450736"/>
              <a:gd name="connsiteX41" fmla="*/ 0 w 504825"/>
              <a:gd name="connsiteY41" fmla="*/ 126206 h 450736"/>
              <a:gd name="connsiteX42" fmla="*/ 0 w 504825"/>
              <a:gd name="connsiteY42" fmla="*/ 72118 h 450736"/>
              <a:gd name="connsiteX43" fmla="*/ 2535 w 504825"/>
              <a:gd name="connsiteY43" fmla="*/ 65638 h 450736"/>
              <a:gd name="connsiteX44" fmla="*/ 9015 w 504825"/>
              <a:gd name="connsiteY44" fmla="*/ 63103 h 450736"/>
              <a:gd name="connsiteX45" fmla="*/ 405663 w 504825"/>
              <a:gd name="connsiteY45" fmla="*/ 0 h 450736"/>
              <a:gd name="connsiteX46" fmla="*/ 412424 w 504825"/>
              <a:gd name="connsiteY46" fmla="*/ 2817 h 450736"/>
              <a:gd name="connsiteX47" fmla="*/ 502290 w 504825"/>
              <a:gd name="connsiteY47" fmla="*/ 92683 h 450736"/>
              <a:gd name="connsiteX48" fmla="*/ 504825 w 504825"/>
              <a:gd name="connsiteY48" fmla="*/ 99162 h 450736"/>
              <a:gd name="connsiteX49" fmla="*/ 502290 w 504825"/>
              <a:gd name="connsiteY49" fmla="*/ 105641 h 450736"/>
              <a:gd name="connsiteX50" fmla="*/ 412142 w 504825"/>
              <a:gd name="connsiteY50" fmla="*/ 195788 h 450736"/>
              <a:gd name="connsiteX51" fmla="*/ 405663 w 504825"/>
              <a:gd name="connsiteY51" fmla="*/ 198324 h 450736"/>
              <a:gd name="connsiteX52" fmla="*/ 399324 w 504825"/>
              <a:gd name="connsiteY52" fmla="*/ 195647 h 450736"/>
              <a:gd name="connsiteX53" fmla="*/ 396648 w 504825"/>
              <a:gd name="connsiteY53" fmla="*/ 189309 h 450736"/>
              <a:gd name="connsiteX54" fmla="*/ 396648 w 504825"/>
              <a:gd name="connsiteY54" fmla="*/ 135221 h 450736"/>
              <a:gd name="connsiteX55" fmla="*/ 324530 w 504825"/>
              <a:gd name="connsiteY55" fmla="*/ 135221 h 450736"/>
              <a:gd name="connsiteX56" fmla="*/ 300022 w 504825"/>
              <a:gd name="connsiteY56" fmla="*/ 139446 h 450736"/>
              <a:gd name="connsiteX57" fmla="*/ 280583 w 504825"/>
              <a:gd name="connsiteY57" fmla="*/ 152123 h 450736"/>
              <a:gd name="connsiteX58" fmla="*/ 266216 w 504825"/>
              <a:gd name="connsiteY58" fmla="*/ 169449 h 450736"/>
              <a:gd name="connsiteX59" fmla="*/ 253539 w 504825"/>
              <a:gd name="connsiteY59" fmla="*/ 191281 h 450736"/>
              <a:gd name="connsiteX60" fmla="*/ 231566 w 504825"/>
              <a:gd name="connsiteY60" fmla="*/ 239454 h 450736"/>
              <a:gd name="connsiteX61" fmla="*/ 217621 w 504825"/>
              <a:gd name="connsiteY61" fmla="*/ 270723 h 450736"/>
              <a:gd name="connsiteX62" fmla="*/ 202409 w 504825"/>
              <a:gd name="connsiteY62" fmla="*/ 300303 h 450736"/>
              <a:gd name="connsiteX63" fmla="*/ 184379 w 504825"/>
              <a:gd name="connsiteY63" fmla="*/ 328474 h 450736"/>
              <a:gd name="connsiteX64" fmla="*/ 163533 w 504825"/>
              <a:gd name="connsiteY64" fmla="*/ 351856 h 450736"/>
              <a:gd name="connsiteX65" fmla="*/ 138179 w 504825"/>
              <a:gd name="connsiteY65" fmla="*/ 371153 h 450736"/>
              <a:gd name="connsiteX66" fmla="*/ 108177 w 504825"/>
              <a:gd name="connsiteY66" fmla="*/ 382985 h 450736"/>
              <a:gd name="connsiteX67" fmla="*/ 72118 w 504825"/>
              <a:gd name="connsiteY67" fmla="*/ 387633 h 450736"/>
              <a:gd name="connsiteX68" fmla="*/ 9015 w 504825"/>
              <a:gd name="connsiteY68" fmla="*/ 387633 h 450736"/>
              <a:gd name="connsiteX69" fmla="*/ 2535 w 504825"/>
              <a:gd name="connsiteY69" fmla="*/ 385098 h 450736"/>
              <a:gd name="connsiteX70" fmla="*/ 0 w 504825"/>
              <a:gd name="connsiteY70" fmla="*/ 378619 h 450736"/>
              <a:gd name="connsiteX71" fmla="*/ 0 w 504825"/>
              <a:gd name="connsiteY71" fmla="*/ 324530 h 450736"/>
              <a:gd name="connsiteX72" fmla="*/ 2535 w 504825"/>
              <a:gd name="connsiteY72" fmla="*/ 318051 h 450736"/>
              <a:gd name="connsiteX73" fmla="*/ 9015 w 504825"/>
              <a:gd name="connsiteY73" fmla="*/ 315515 h 450736"/>
              <a:gd name="connsiteX74" fmla="*/ 72118 w 504825"/>
              <a:gd name="connsiteY74" fmla="*/ 315515 h 450736"/>
              <a:gd name="connsiteX75" fmla="*/ 96627 w 504825"/>
              <a:gd name="connsiteY75" fmla="*/ 311290 h 450736"/>
              <a:gd name="connsiteX76" fmla="*/ 116064 w 504825"/>
              <a:gd name="connsiteY76" fmla="*/ 298613 h 450736"/>
              <a:gd name="connsiteX77" fmla="*/ 130432 w 504825"/>
              <a:gd name="connsiteY77" fmla="*/ 281288 h 450736"/>
              <a:gd name="connsiteX78" fmla="*/ 143109 w 504825"/>
              <a:gd name="connsiteY78" fmla="*/ 259455 h 450736"/>
              <a:gd name="connsiteX79" fmla="*/ 165082 w 504825"/>
              <a:gd name="connsiteY79" fmla="*/ 211283 h 450736"/>
              <a:gd name="connsiteX80" fmla="*/ 179027 w 504825"/>
              <a:gd name="connsiteY80" fmla="*/ 180013 h 450736"/>
              <a:gd name="connsiteX81" fmla="*/ 194239 w 504825"/>
              <a:gd name="connsiteY81" fmla="*/ 150433 h 450736"/>
              <a:gd name="connsiteX82" fmla="*/ 212269 w 504825"/>
              <a:gd name="connsiteY82" fmla="*/ 122262 h 450736"/>
              <a:gd name="connsiteX83" fmla="*/ 233115 w 504825"/>
              <a:gd name="connsiteY83" fmla="*/ 98880 h 450736"/>
              <a:gd name="connsiteX84" fmla="*/ 258469 w 504825"/>
              <a:gd name="connsiteY84" fmla="*/ 79583 h 450736"/>
              <a:gd name="connsiteX85" fmla="*/ 288471 w 504825"/>
              <a:gd name="connsiteY85" fmla="*/ 67751 h 450736"/>
              <a:gd name="connsiteX86" fmla="*/ 324530 w 504825"/>
              <a:gd name="connsiteY86" fmla="*/ 63103 h 450736"/>
              <a:gd name="connsiteX87" fmla="*/ 396648 w 504825"/>
              <a:gd name="connsiteY87" fmla="*/ 63103 h 450736"/>
              <a:gd name="connsiteX88" fmla="*/ 396648 w 504825"/>
              <a:gd name="connsiteY88" fmla="*/ 9014 h 450736"/>
              <a:gd name="connsiteX89" fmla="*/ 399184 w 504825"/>
              <a:gd name="connsiteY89" fmla="*/ 2535 h 450736"/>
              <a:gd name="connsiteX90" fmla="*/ 405663 w 504825"/>
              <a:gd name="connsiteY90" fmla="*/ 0 h 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04825" h="450736">
                <a:moveTo>
                  <a:pt x="247622" y="247341"/>
                </a:moveTo>
                <a:cubicBezTo>
                  <a:pt x="251754" y="255793"/>
                  <a:pt x="255229" y="262601"/>
                  <a:pt x="258045" y="267765"/>
                </a:cubicBezTo>
                <a:cubicBezTo>
                  <a:pt x="260863" y="272930"/>
                  <a:pt x="264666" y="278893"/>
                  <a:pt x="269455" y="285654"/>
                </a:cubicBezTo>
                <a:cubicBezTo>
                  <a:pt x="274244" y="292415"/>
                  <a:pt x="279033" y="297721"/>
                  <a:pt x="283822" y="301571"/>
                </a:cubicBezTo>
                <a:cubicBezTo>
                  <a:pt x="288611" y="305421"/>
                  <a:pt x="294527" y="308707"/>
                  <a:pt x="301570" y="311431"/>
                </a:cubicBezTo>
                <a:cubicBezTo>
                  <a:pt x="308613" y="314154"/>
                  <a:pt x="316266" y="315515"/>
                  <a:pt x="324529" y="315515"/>
                </a:cubicBezTo>
                <a:lnTo>
                  <a:pt x="396647" y="315515"/>
                </a:lnTo>
                <a:lnTo>
                  <a:pt x="396647" y="261427"/>
                </a:lnTo>
                <a:cubicBezTo>
                  <a:pt x="396647" y="258798"/>
                  <a:pt x="397492" y="256638"/>
                  <a:pt x="399183" y="254948"/>
                </a:cubicBezTo>
                <a:cubicBezTo>
                  <a:pt x="400873" y="253257"/>
                  <a:pt x="403033" y="252412"/>
                  <a:pt x="405662" y="252412"/>
                </a:cubicBezTo>
                <a:cubicBezTo>
                  <a:pt x="407915" y="252412"/>
                  <a:pt x="410169" y="253351"/>
                  <a:pt x="412423" y="255229"/>
                </a:cubicBezTo>
                <a:lnTo>
                  <a:pt x="502289" y="345095"/>
                </a:lnTo>
                <a:cubicBezTo>
                  <a:pt x="503979" y="346785"/>
                  <a:pt x="504824" y="348945"/>
                  <a:pt x="504824" y="351574"/>
                </a:cubicBezTo>
                <a:cubicBezTo>
                  <a:pt x="504824" y="354204"/>
                  <a:pt x="503979" y="356363"/>
                  <a:pt x="502289" y="358054"/>
                </a:cubicBezTo>
                <a:lnTo>
                  <a:pt x="412141" y="448201"/>
                </a:lnTo>
                <a:cubicBezTo>
                  <a:pt x="410451" y="449891"/>
                  <a:pt x="408292" y="450736"/>
                  <a:pt x="405662" y="450736"/>
                </a:cubicBezTo>
                <a:cubicBezTo>
                  <a:pt x="403221" y="450736"/>
                  <a:pt x="401108" y="449844"/>
                  <a:pt x="399323" y="448060"/>
                </a:cubicBezTo>
                <a:cubicBezTo>
                  <a:pt x="397539" y="446276"/>
                  <a:pt x="396647" y="444163"/>
                  <a:pt x="396647" y="441722"/>
                </a:cubicBezTo>
                <a:lnTo>
                  <a:pt x="396647" y="387633"/>
                </a:lnTo>
                <a:cubicBezTo>
                  <a:pt x="390637" y="387633"/>
                  <a:pt x="382656" y="387680"/>
                  <a:pt x="372702" y="387774"/>
                </a:cubicBezTo>
                <a:cubicBezTo>
                  <a:pt x="362748" y="387868"/>
                  <a:pt x="355142" y="387962"/>
                  <a:pt x="349883" y="388056"/>
                </a:cubicBezTo>
                <a:cubicBezTo>
                  <a:pt x="344625" y="388150"/>
                  <a:pt x="337770" y="388056"/>
                  <a:pt x="329318" y="387774"/>
                </a:cubicBezTo>
                <a:cubicBezTo>
                  <a:pt x="320867" y="387492"/>
                  <a:pt x="314200" y="387023"/>
                  <a:pt x="309317" y="386366"/>
                </a:cubicBezTo>
                <a:cubicBezTo>
                  <a:pt x="304434" y="385708"/>
                  <a:pt x="298424" y="384722"/>
                  <a:pt x="291288" y="383408"/>
                </a:cubicBezTo>
                <a:cubicBezTo>
                  <a:pt x="284151" y="382093"/>
                  <a:pt x="278235" y="380356"/>
                  <a:pt x="273540" y="378196"/>
                </a:cubicBezTo>
                <a:cubicBezTo>
                  <a:pt x="268845" y="376036"/>
                  <a:pt x="263398" y="373360"/>
                  <a:pt x="257201" y="370167"/>
                </a:cubicBezTo>
                <a:cubicBezTo>
                  <a:pt x="251003" y="366975"/>
                  <a:pt x="245463" y="363218"/>
                  <a:pt x="240580" y="358899"/>
                </a:cubicBezTo>
                <a:cubicBezTo>
                  <a:pt x="235696" y="354579"/>
                  <a:pt x="230532" y="349555"/>
                  <a:pt x="225086" y="343827"/>
                </a:cubicBezTo>
                <a:cubicBezTo>
                  <a:pt x="219639" y="338099"/>
                  <a:pt x="214381" y="331573"/>
                  <a:pt x="209310" y="324248"/>
                </a:cubicBezTo>
                <a:cubicBezTo>
                  <a:pt x="220391" y="306782"/>
                  <a:pt x="233161" y="281147"/>
                  <a:pt x="247622" y="247341"/>
                </a:cubicBezTo>
                <a:close/>
                <a:moveTo>
                  <a:pt x="9015" y="63103"/>
                </a:moveTo>
                <a:lnTo>
                  <a:pt x="72118" y="63103"/>
                </a:lnTo>
                <a:cubicBezTo>
                  <a:pt x="119069" y="63103"/>
                  <a:pt x="157570" y="84231"/>
                  <a:pt x="187619" y="126488"/>
                </a:cubicBezTo>
                <a:cubicBezTo>
                  <a:pt x="176351" y="143766"/>
                  <a:pt x="163486" y="169401"/>
                  <a:pt x="149025" y="203395"/>
                </a:cubicBezTo>
                <a:cubicBezTo>
                  <a:pt x="144893" y="194943"/>
                  <a:pt x="141419" y="188135"/>
                  <a:pt x="138601" y="182971"/>
                </a:cubicBezTo>
                <a:cubicBezTo>
                  <a:pt x="135784" y="177806"/>
                  <a:pt x="131981" y="171843"/>
                  <a:pt x="127192" y="165082"/>
                </a:cubicBezTo>
                <a:cubicBezTo>
                  <a:pt x="122403" y="158321"/>
                  <a:pt x="117614" y="153016"/>
                  <a:pt x="112825" y="149165"/>
                </a:cubicBezTo>
                <a:cubicBezTo>
                  <a:pt x="108036" y="145315"/>
                  <a:pt x="102120" y="142029"/>
                  <a:pt x="95077" y="139306"/>
                </a:cubicBezTo>
                <a:cubicBezTo>
                  <a:pt x="88035" y="136582"/>
                  <a:pt x="80382" y="135221"/>
                  <a:pt x="72118" y="135221"/>
                </a:cubicBezTo>
                <a:lnTo>
                  <a:pt x="9015" y="135221"/>
                </a:lnTo>
                <a:cubicBezTo>
                  <a:pt x="6385" y="135221"/>
                  <a:pt x="4226" y="134376"/>
                  <a:pt x="2535" y="132685"/>
                </a:cubicBezTo>
                <a:cubicBezTo>
                  <a:pt x="845" y="130995"/>
                  <a:pt x="0" y="128835"/>
                  <a:pt x="0" y="126206"/>
                </a:cubicBezTo>
                <a:lnTo>
                  <a:pt x="0" y="72118"/>
                </a:lnTo>
                <a:cubicBezTo>
                  <a:pt x="0" y="69488"/>
                  <a:pt x="845" y="67329"/>
                  <a:pt x="2535" y="65638"/>
                </a:cubicBezTo>
                <a:cubicBezTo>
                  <a:pt x="4226" y="63948"/>
                  <a:pt x="6385" y="63103"/>
                  <a:pt x="9015" y="63103"/>
                </a:cubicBezTo>
                <a:close/>
                <a:moveTo>
                  <a:pt x="405663" y="0"/>
                </a:moveTo>
                <a:cubicBezTo>
                  <a:pt x="407916" y="0"/>
                  <a:pt x="410170" y="939"/>
                  <a:pt x="412424" y="2817"/>
                </a:cubicBezTo>
                <a:lnTo>
                  <a:pt x="502290" y="92683"/>
                </a:lnTo>
                <a:cubicBezTo>
                  <a:pt x="503980" y="94373"/>
                  <a:pt x="504825" y="96532"/>
                  <a:pt x="504825" y="99162"/>
                </a:cubicBezTo>
                <a:cubicBezTo>
                  <a:pt x="504825" y="101791"/>
                  <a:pt x="503980" y="103951"/>
                  <a:pt x="502290" y="105641"/>
                </a:cubicBezTo>
                <a:lnTo>
                  <a:pt x="412142" y="195788"/>
                </a:lnTo>
                <a:cubicBezTo>
                  <a:pt x="410452" y="197479"/>
                  <a:pt x="408293" y="198324"/>
                  <a:pt x="405663" y="198324"/>
                </a:cubicBezTo>
                <a:cubicBezTo>
                  <a:pt x="403222" y="198324"/>
                  <a:pt x="401109" y="197432"/>
                  <a:pt x="399324" y="195647"/>
                </a:cubicBezTo>
                <a:cubicBezTo>
                  <a:pt x="397540" y="193863"/>
                  <a:pt x="396648" y="191751"/>
                  <a:pt x="396648" y="189309"/>
                </a:cubicBezTo>
                <a:lnTo>
                  <a:pt x="396648" y="135221"/>
                </a:lnTo>
                <a:lnTo>
                  <a:pt x="324530" y="135221"/>
                </a:lnTo>
                <a:cubicBezTo>
                  <a:pt x="315516" y="135221"/>
                  <a:pt x="307346" y="136629"/>
                  <a:pt x="300022" y="139446"/>
                </a:cubicBezTo>
                <a:cubicBezTo>
                  <a:pt x="292697" y="142264"/>
                  <a:pt x="286218" y="146489"/>
                  <a:pt x="280583" y="152123"/>
                </a:cubicBezTo>
                <a:cubicBezTo>
                  <a:pt x="274950" y="157758"/>
                  <a:pt x="270160" y="163533"/>
                  <a:pt x="266216" y="169449"/>
                </a:cubicBezTo>
                <a:cubicBezTo>
                  <a:pt x="262272" y="175364"/>
                  <a:pt x="258046" y="182642"/>
                  <a:pt x="253539" y="191281"/>
                </a:cubicBezTo>
                <a:cubicBezTo>
                  <a:pt x="247529" y="202925"/>
                  <a:pt x="240205" y="218983"/>
                  <a:pt x="231566" y="239454"/>
                </a:cubicBezTo>
                <a:cubicBezTo>
                  <a:pt x="226119" y="251849"/>
                  <a:pt x="221471" y="262272"/>
                  <a:pt x="217621" y="270723"/>
                </a:cubicBezTo>
                <a:cubicBezTo>
                  <a:pt x="213771" y="279175"/>
                  <a:pt x="208701" y="289035"/>
                  <a:pt x="202409" y="300303"/>
                </a:cubicBezTo>
                <a:cubicBezTo>
                  <a:pt x="196117" y="311572"/>
                  <a:pt x="190108" y="320962"/>
                  <a:pt x="184379" y="328474"/>
                </a:cubicBezTo>
                <a:cubicBezTo>
                  <a:pt x="178651" y="335986"/>
                  <a:pt x="171702" y="343780"/>
                  <a:pt x="163533" y="351856"/>
                </a:cubicBezTo>
                <a:cubicBezTo>
                  <a:pt x="155363" y="359932"/>
                  <a:pt x="146912" y="366364"/>
                  <a:pt x="138179" y="371153"/>
                </a:cubicBezTo>
                <a:cubicBezTo>
                  <a:pt x="129446" y="375942"/>
                  <a:pt x="119445" y="379886"/>
                  <a:pt x="108177" y="382985"/>
                </a:cubicBezTo>
                <a:cubicBezTo>
                  <a:pt x="96909" y="386084"/>
                  <a:pt x="84889" y="387633"/>
                  <a:pt x="72118" y="387633"/>
                </a:cubicBezTo>
                <a:lnTo>
                  <a:pt x="9015" y="387633"/>
                </a:lnTo>
                <a:cubicBezTo>
                  <a:pt x="6385" y="387633"/>
                  <a:pt x="4226" y="386788"/>
                  <a:pt x="2535" y="385098"/>
                </a:cubicBezTo>
                <a:cubicBezTo>
                  <a:pt x="845" y="383408"/>
                  <a:pt x="0" y="381248"/>
                  <a:pt x="0" y="378619"/>
                </a:cubicBezTo>
                <a:lnTo>
                  <a:pt x="0" y="324530"/>
                </a:lnTo>
                <a:cubicBezTo>
                  <a:pt x="0" y="321901"/>
                  <a:pt x="845" y="319741"/>
                  <a:pt x="2535" y="318051"/>
                </a:cubicBezTo>
                <a:cubicBezTo>
                  <a:pt x="4226" y="316360"/>
                  <a:pt x="6385" y="315515"/>
                  <a:pt x="9015" y="315515"/>
                </a:cubicBezTo>
                <a:lnTo>
                  <a:pt x="72118" y="315515"/>
                </a:lnTo>
                <a:cubicBezTo>
                  <a:pt x="81133" y="315515"/>
                  <a:pt x="89302" y="314107"/>
                  <a:pt x="96627" y="311290"/>
                </a:cubicBezTo>
                <a:cubicBezTo>
                  <a:pt x="103951" y="308473"/>
                  <a:pt x="110430" y="304247"/>
                  <a:pt x="116064" y="298613"/>
                </a:cubicBezTo>
                <a:cubicBezTo>
                  <a:pt x="121699" y="292978"/>
                  <a:pt x="126488" y="287204"/>
                  <a:pt x="130432" y="281288"/>
                </a:cubicBezTo>
                <a:cubicBezTo>
                  <a:pt x="134376" y="275372"/>
                  <a:pt x="138601" y="268094"/>
                  <a:pt x="143109" y="259455"/>
                </a:cubicBezTo>
                <a:cubicBezTo>
                  <a:pt x="149119" y="247811"/>
                  <a:pt x="156443" y="231753"/>
                  <a:pt x="165082" y="211283"/>
                </a:cubicBezTo>
                <a:cubicBezTo>
                  <a:pt x="170529" y="198887"/>
                  <a:pt x="175177" y="188464"/>
                  <a:pt x="179027" y="180013"/>
                </a:cubicBezTo>
                <a:cubicBezTo>
                  <a:pt x="182877" y="171561"/>
                  <a:pt x="187948" y="161702"/>
                  <a:pt x="194239" y="150433"/>
                </a:cubicBezTo>
                <a:cubicBezTo>
                  <a:pt x="200531" y="139165"/>
                  <a:pt x="206540" y="129774"/>
                  <a:pt x="212269" y="122262"/>
                </a:cubicBezTo>
                <a:cubicBezTo>
                  <a:pt x="217997" y="114750"/>
                  <a:pt x="224946" y="106956"/>
                  <a:pt x="233115" y="98880"/>
                </a:cubicBezTo>
                <a:cubicBezTo>
                  <a:pt x="241285" y="90804"/>
                  <a:pt x="249737" y="84372"/>
                  <a:pt x="258469" y="79583"/>
                </a:cubicBezTo>
                <a:cubicBezTo>
                  <a:pt x="267202" y="74794"/>
                  <a:pt x="277203" y="70850"/>
                  <a:pt x="288471" y="67751"/>
                </a:cubicBezTo>
                <a:cubicBezTo>
                  <a:pt x="299740" y="64652"/>
                  <a:pt x="311759" y="63103"/>
                  <a:pt x="324530" y="63103"/>
                </a:cubicBezTo>
                <a:lnTo>
                  <a:pt x="396648" y="63103"/>
                </a:lnTo>
                <a:lnTo>
                  <a:pt x="396648" y="9014"/>
                </a:lnTo>
                <a:cubicBezTo>
                  <a:pt x="396648" y="6385"/>
                  <a:pt x="397493" y="4225"/>
                  <a:pt x="399184" y="2535"/>
                </a:cubicBezTo>
                <a:cubicBezTo>
                  <a:pt x="400874" y="845"/>
                  <a:pt x="403034" y="0"/>
                  <a:pt x="40566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7774" y="3013348"/>
            <a:ext cx="2027034" cy="1487264"/>
            <a:chOff x="350992" y="2767961"/>
            <a:chExt cx="2937088" cy="1487264"/>
          </a:xfrm>
        </p:grpSpPr>
        <p:sp>
          <p:nvSpPr>
            <p:cNvPr id="71" name="TextBox 70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9998" y="1131242"/>
            <a:ext cx="2027034" cy="1487264"/>
            <a:chOff x="350992" y="2767961"/>
            <a:chExt cx="2937088" cy="1487264"/>
          </a:xfrm>
        </p:grpSpPr>
        <p:sp>
          <p:nvSpPr>
            <p:cNvPr id="77" name="TextBox 76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010376" y="1128923"/>
            <a:ext cx="2027034" cy="1487264"/>
            <a:chOff x="350992" y="2767961"/>
            <a:chExt cx="2937088" cy="1487264"/>
          </a:xfrm>
        </p:grpSpPr>
        <p:sp>
          <p:nvSpPr>
            <p:cNvPr id="80" name="TextBox 79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758509" y="3013348"/>
            <a:ext cx="2027034" cy="1487264"/>
            <a:chOff x="350992" y="2767961"/>
            <a:chExt cx="2937088" cy="1487264"/>
          </a:xfrm>
        </p:grpSpPr>
        <p:sp>
          <p:nvSpPr>
            <p:cNvPr id="83" name="TextBox 82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91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 Cycle Diagram for PowerPoint</a:t>
            </a:r>
          </a:p>
        </p:txBody>
      </p:sp>
      <p:sp>
        <p:nvSpPr>
          <p:cNvPr id="7" name="Block Arc 6"/>
          <p:cNvSpPr/>
          <p:nvPr/>
        </p:nvSpPr>
        <p:spPr>
          <a:xfrm>
            <a:off x="4449616" y="3422331"/>
            <a:ext cx="3289018" cy="3289017"/>
          </a:xfrm>
          <a:prstGeom prst="blockArc">
            <a:avLst>
              <a:gd name="adj1" fmla="val 10830196"/>
              <a:gd name="adj2" fmla="val 21561967"/>
              <a:gd name="adj3" fmla="val 0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79213" y="4047411"/>
            <a:ext cx="2038857" cy="20388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</a:p>
        </p:txBody>
      </p:sp>
      <p:sp>
        <p:nvSpPr>
          <p:cNvPr id="33" name="Freeform: Shape 32"/>
          <p:cNvSpPr/>
          <p:nvPr/>
        </p:nvSpPr>
        <p:spPr>
          <a:xfrm>
            <a:off x="3282188" y="2280332"/>
            <a:ext cx="1403670" cy="1382774"/>
          </a:xfrm>
          <a:custGeom>
            <a:avLst/>
            <a:gdLst>
              <a:gd name="connsiteX0" fmla="*/ 691387 w 1403670"/>
              <a:gd name="connsiteY0" fmla="*/ 0 h 1382774"/>
              <a:gd name="connsiteX1" fmla="*/ 1382774 w 1403670"/>
              <a:gd name="connsiteY1" fmla="*/ 691387 h 1382774"/>
              <a:gd name="connsiteX2" fmla="*/ 1328442 w 1403670"/>
              <a:gd name="connsiteY2" fmla="*/ 960506 h 1382774"/>
              <a:gd name="connsiteX3" fmla="*/ 1303719 w 1403670"/>
              <a:gd name="connsiteY3" fmla="*/ 1006053 h 1382774"/>
              <a:gd name="connsiteX4" fmla="*/ 1403670 w 1403670"/>
              <a:gd name="connsiteY4" fmla="*/ 1382057 h 1382774"/>
              <a:gd name="connsiteX5" fmla="*/ 1039887 w 1403670"/>
              <a:gd name="connsiteY5" fmla="*/ 1285355 h 1382774"/>
              <a:gd name="connsiteX6" fmla="*/ 960506 w 1403670"/>
              <a:gd name="connsiteY6" fmla="*/ 1328441 h 1382774"/>
              <a:gd name="connsiteX7" fmla="*/ 691387 w 1403670"/>
              <a:gd name="connsiteY7" fmla="*/ 1382774 h 1382774"/>
              <a:gd name="connsiteX8" fmla="*/ 0 w 1403670"/>
              <a:gd name="connsiteY8" fmla="*/ 691387 h 1382774"/>
              <a:gd name="connsiteX9" fmla="*/ 691387 w 1403670"/>
              <a:gd name="connsiteY9" fmla="*/ 0 h 138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3670" h="1382774">
                <a:moveTo>
                  <a:pt x="691387" y="0"/>
                </a:moveTo>
                <a:cubicBezTo>
                  <a:pt x="1073229" y="0"/>
                  <a:pt x="1382774" y="309545"/>
                  <a:pt x="1382774" y="691387"/>
                </a:cubicBezTo>
                <a:cubicBezTo>
                  <a:pt x="1382774" y="786848"/>
                  <a:pt x="1363428" y="877790"/>
                  <a:pt x="1328442" y="960506"/>
                </a:cubicBezTo>
                <a:lnTo>
                  <a:pt x="1303719" y="1006053"/>
                </a:lnTo>
                <a:lnTo>
                  <a:pt x="1403670" y="1382057"/>
                </a:lnTo>
                <a:lnTo>
                  <a:pt x="1039887" y="1285355"/>
                </a:lnTo>
                <a:lnTo>
                  <a:pt x="960506" y="1328441"/>
                </a:lnTo>
                <a:cubicBezTo>
                  <a:pt x="877790" y="1363428"/>
                  <a:pt x="786848" y="1382774"/>
                  <a:pt x="691387" y="1382774"/>
                </a:cubicBezTo>
                <a:cubicBezTo>
                  <a:pt x="309545" y="1382774"/>
                  <a:pt x="0" y="1073229"/>
                  <a:pt x="0" y="691387"/>
                </a:cubicBezTo>
                <a:cubicBezTo>
                  <a:pt x="0" y="309545"/>
                  <a:pt x="309545" y="0"/>
                  <a:pt x="691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7497630" y="2280333"/>
            <a:ext cx="1398367" cy="1395725"/>
          </a:xfrm>
          <a:custGeom>
            <a:avLst/>
            <a:gdLst>
              <a:gd name="connsiteX0" fmla="*/ 706980 w 1398367"/>
              <a:gd name="connsiteY0" fmla="*/ 0 h 1395725"/>
              <a:gd name="connsiteX1" fmla="*/ 1398367 w 1398367"/>
              <a:gd name="connsiteY1" fmla="*/ 691387 h 1395725"/>
              <a:gd name="connsiteX2" fmla="*/ 706980 w 1398367"/>
              <a:gd name="connsiteY2" fmla="*/ 1382774 h 1395725"/>
              <a:gd name="connsiteX3" fmla="*/ 437861 w 1398367"/>
              <a:gd name="connsiteY3" fmla="*/ 1328441 h 1395725"/>
              <a:gd name="connsiteX4" fmla="*/ 377128 w 1398367"/>
              <a:gd name="connsiteY4" fmla="*/ 1295476 h 1395725"/>
              <a:gd name="connsiteX5" fmla="*/ 0 w 1398367"/>
              <a:gd name="connsiteY5" fmla="*/ 1395725 h 1395725"/>
              <a:gd name="connsiteX6" fmla="*/ 100647 w 1398367"/>
              <a:gd name="connsiteY6" fmla="*/ 1017105 h 1395725"/>
              <a:gd name="connsiteX7" fmla="*/ 69926 w 1398367"/>
              <a:gd name="connsiteY7" fmla="*/ 960506 h 1395725"/>
              <a:gd name="connsiteX8" fmla="*/ 15593 w 1398367"/>
              <a:gd name="connsiteY8" fmla="*/ 691387 h 1395725"/>
              <a:gd name="connsiteX9" fmla="*/ 706980 w 1398367"/>
              <a:gd name="connsiteY9" fmla="*/ 0 h 13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8367" h="1395725">
                <a:moveTo>
                  <a:pt x="706980" y="0"/>
                </a:moveTo>
                <a:cubicBezTo>
                  <a:pt x="1088822" y="0"/>
                  <a:pt x="1398367" y="309545"/>
                  <a:pt x="1398367" y="691387"/>
                </a:cubicBezTo>
                <a:cubicBezTo>
                  <a:pt x="1398367" y="1073229"/>
                  <a:pt x="1088822" y="1382774"/>
                  <a:pt x="706980" y="1382774"/>
                </a:cubicBezTo>
                <a:cubicBezTo>
                  <a:pt x="611520" y="1382774"/>
                  <a:pt x="520578" y="1363428"/>
                  <a:pt x="437861" y="1328441"/>
                </a:cubicBezTo>
                <a:lnTo>
                  <a:pt x="377128" y="1295476"/>
                </a:lnTo>
                <a:lnTo>
                  <a:pt x="0" y="1395725"/>
                </a:lnTo>
                <a:lnTo>
                  <a:pt x="100647" y="1017105"/>
                </a:lnTo>
                <a:lnTo>
                  <a:pt x="69926" y="960506"/>
                </a:lnTo>
                <a:cubicBezTo>
                  <a:pt x="34940" y="877790"/>
                  <a:pt x="15593" y="786848"/>
                  <a:pt x="15593" y="691387"/>
                </a:cubicBezTo>
                <a:cubicBezTo>
                  <a:pt x="15593" y="309545"/>
                  <a:pt x="325138" y="0"/>
                  <a:pt x="7069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/>
          <p:cNvSpPr/>
          <p:nvPr/>
        </p:nvSpPr>
        <p:spPr>
          <a:xfrm>
            <a:off x="5407317" y="1402381"/>
            <a:ext cx="1382774" cy="1686077"/>
          </a:xfrm>
          <a:custGeom>
            <a:avLst/>
            <a:gdLst>
              <a:gd name="connsiteX0" fmla="*/ 691387 w 1382774"/>
              <a:gd name="connsiteY0" fmla="*/ 0 h 1686077"/>
              <a:gd name="connsiteX1" fmla="*/ 1382774 w 1382774"/>
              <a:gd name="connsiteY1" fmla="*/ 691387 h 1686077"/>
              <a:gd name="connsiteX2" fmla="*/ 960506 w 1382774"/>
              <a:gd name="connsiteY2" fmla="*/ 1328441 h 1686077"/>
              <a:gd name="connsiteX3" fmla="*/ 879684 w 1382774"/>
              <a:gd name="connsiteY3" fmla="*/ 1353530 h 1686077"/>
              <a:gd name="connsiteX4" fmla="*/ 686806 w 1382774"/>
              <a:gd name="connsiteY4" fmla="*/ 1686077 h 1686077"/>
              <a:gd name="connsiteX5" fmla="*/ 491918 w 1382774"/>
              <a:gd name="connsiteY5" fmla="*/ 1350062 h 1686077"/>
              <a:gd name="connsiteX6" fmla="*/ 422268 w 1382774"/>
              <a:gd name="connsiteY6" fmla="*/ 1328441 h 1686077"/>
              <a:gd name="connsiteX7" fmla="*/ 0 w 1382774"/>
              <a:gd name="connsiteY7" fmla="*/ 691387 h 1686077"/>
              <a:gd name="connsiteX8" fmla="*/ 691387 w 1382774"/>
              <a:gd name="connsiteY8" fmla="*/ 0 h 168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4" h="1686077">
                <a:moveTo>
                  <a:pt x="691387" y="0"/>
                </a:moveTo>
                <a:cubicBezTo>
                  <a:pt x="1073229" y="0"/>
                  <a:pt x="1382774" y="309545"/>
                  <a:pt x="1382774" y="691387"/>
                </a:cubicBezTo>
                <a:cubicBezTo>
                  <a:pt x="1382774" y="977769"/>
                  <a:pt x="1208655" y="1223483"/>
                  <a:pt x="960506" y="1328441"/>
                </a:cubicBezTo>
                <a:lnTo>
                  <a:pt x="879684" y="1353530"/>
                </a:lnTo>
                <a:lnTo>
                  <a:pt x="686806" y="1686077"/>
                </a:lnTo>
                <a:lnTo>
                  <a:pt x="491918" y="1350062"/>
                </a:lnTo>
                <a:lnTo>
                  <a:pt x="422268" y="1328441"/>
                </a:lnTo>
                <a:cubicBezTo>
                  <a:pt x="174119" y="1223483"/>
                  <a:pt x="0" y="977769"/>
                  <a:pt x="0" y="691387"/>
                </a:cubicBezTo>
                <a:cubicBezTo>
                  <a:pt x="0" y="309545"/>
                  <a:pt x="309545" y="0"/>
                  <a:pt x="691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/>
          <p:cNvSpPr/>
          <p:nvPr/>
        </p:nvSpPr>
        <p:spPr>
          <a:xfrm rot="5400000">
            <a:off x="2585442" y="4211195"/>
            <a:ext cx="1382775" cy="1686674"/>
          </a:xfrm>
          <a:custGeom>
            <a:avLst/>
            <a:gdLst>
              <a:gd name="connsiteX0" fmla="*/ 0 w 1382775"/>
              <a:gd name="connsiteY0" fmla="*/ 995287 h 1686674"/>
              <a:gd name="connsiteX1" fmla="*/ 422268 w 1382775"/>
              <a:gd name="connsiteY1" fmla="*/ 358232 h 1686674"/>
              <a:gd name="connsiteX2" fmla="*/ 512092 w 1382775"/>
              <a:gd name="connsiteY2" fmla="*/ 330350 h 1686674"/>
              <a:gd name="connsiteX3" fmla="*/ 703695 w 1382775"/>
              <a:gd name="connsiteY3" fmla="*/ 0 h 1686674"/>
              <a:gd name="connsiteX4" fmla="*/ 900702 w 1382775"/>
              <a:gd name="connsiteY4" fmla="*/ 339668 h 1686674"/>
              <a:gd name="connsiteX5" fmla="*/ 960507 w 1382775"/>
              <a:gd name="connsiteY5" fmla="*/ 358232 h 1686674"/>
              <a:gd name="connsiteX6" fmla="*/ 1382775 w 1382775"/>
              <a:gd name="connsiteY6" fmla="*/ 995287 h 1686674"/>
              <a:gd name="connsiteX7" fmla="*/ 691388 w 1382775"/>
              <a:gd name="connsiteY7" fmla="*/ 1686674 h 1686674"/>
              <a:gd name="connsiteX8" fmla="*/ 0 w 1382775"/>
              <a:gd name="connsiteY8" fmla="*/ 995287 h 168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5" h="1686674">
                <a:moveTo>
                  <a:pt x="0" y="995287"/>
                </a:moveTo>
                <a:cubicBezTo>
                  <a:pt x="0" y="708905"/>
                  <a:pt x="174119" y="463191"/>
                  <a:pt x="422268" y="358232"/>
                </a:cubicBezTo>
                <a:lnTo>
                  <a:pt x="512092" y="330350"/>
                </a:lnTo>
                <a:lnTo>
                  <a:pt x="703695" y="0"/>
                </a:lnTo>
                <a:lnTo>
                  <a:pt x="900702" y="339668"/>
                </a:lnTo>
                <a:lnTo>
                  <a:pt x="960507" y="358232"/>
                </a:lnTo>
                <a:cubicBezTo>
                  <a:pt x="1208656" y="463191"/>
                  <a:pt x="1382775" y="708905"/>
                  <a:pt x="1382775" y="995287"/>
                </a:cubicBezTo>
                <a:cubicBezTo>
                  <a:pt x="1382775" y="1377129"/>
                  <a:pt x="1073230" y="1686674"/>
                  <a:pt x="691388" y="1686674"/>
                </a:cubicBezTo>
                <a:cubicBezTo>
                  <a:pt x="309545" y="1686674"/>
                  <a:pt x="0" y="1377129"/>
                  <a:pt x="0" y="9952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 rot="16200000">
            <a:off x="8226317" y="4215925"/>
            <a:ext cx="1382775" cy="1681608"/>
          </a:xfrm>
          <a:custGeom>
            <a:avLst/>
            <a:gdLst>
              <a:gd name="connsiteX0" fmla="*/ 1382775 w 1382775"/>
              <a:gd name="connsiteY0" fmla="*/ 990221 h 1681608"/>
              <a:gd name="connsiteX1" fmla="*/ 691388 w 1382775"/>
              <a:gd name="connsiteY1" fmla="*/ 1681608 h 1681608"/>
              <a:gd name="connsiteX2" fmla="*/ 0 w 1382775"/>
              <a:gd name="connsiteY2" fmla="*/ 990220 h 1681608"/>
              <a:gd name="connsiteX3" fmla="*/ 422268 w 1382775"/>
              <a:gd name="connsiteY3" fmla="*/ 353166 h 1681608"/>
              <a:gd name="connsiteX4" fmla="*/ 484054 w 1382775"/>
              <a:gd name="connsiteY4" fmla="*/ 333986 h 1681608"/>
              <a:gd name="connsiteX5" fmla="*/ 677767 w 1382775"/>
              <a:gd name="connsiteY5" fmla="*/ 0 h 1681608"/>
              <a:gd name="connsiteX6" fmla="*/ 865498 w 1382775"/>
              <a:gd name="connsiteY6" fmla="*/ 323674 h 1681608"/>
              <a:gd name="connsiteX7" fmla="*/ 960507 w 1382775"/>
              <a:gd name="connsiteY7" fmla="*/ 353167 h 1681608"/>
              <a:gd name="connsiteX8" fmla="*/ 1382775 w 1382775"/>
              <a:gd name="connsiteY8" fmla="*/ 990221 h 168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775" h="1681608">
                <a:moveTo>
                  <a:pt x="1382775" y="990221"/>
                </a:moveTo>
                <a:cubicBezTo>
                  <a:pt x="1382775" y="1372063"/>
                  <a:pt x="1073230" y="1681608"/>
                  <a:pt x="691388" y="1681608"/>
                </a:cubicBezTo>
                <a:cubicBezTo>
                  <a:pt x="309545" y="1681607"/>
                  <a:pt x="0" y="1372062"/>
                  <a:pt x="0" y="990220"/>
                </a:cubicBezTo>
                <a:cubicBezTo>
                  <a:pt x="0" y="703839"/>
                  <a:pt x="174119" y="458124"/>
                  <a:pt x="422268" y="353166"/>
                </a:cubicBezTo>
                <a:lnTo>
                  <a:pt x="484054" y="333986"/>
                </a:lnTo>
                <a:lnTo>
                  <a:pt x="677767" y="0"/>
                </a:lnTo>
                <a:lnTo>
                  <a:pt x="865498" y="323674"/>
                </a:lnTo>
                <a:lnTo>
                  <a:pt x="960507" y="353167"/>
                </a:lnTo>
                <a:cubicBezTo>
                  <a:pt x="1208656" y="458125"/>
                  <a:pt x="1382775" y="703840"/>
                  <a:pt x="1382775" y="990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4062" y="4809343"/>
            <a:ext cx="514996" cy="5149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4703938" y="3664805"/>
            <a:ext cx="514996" cy="5149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838136" y="3183584"/>
            <a:ext cx="514996" cy="514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6984202" y="3663106"/>
            <a:ext cx="514996" cy="514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7473763" y="4809341"/>
            <a:ext cx="514996" cy="514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5545860" y="1545502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57017" y="2429931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24303" y="4508465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25310" y="2417299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73769" y="4506268"/>
            <a:ext cx="1096529" cy="10965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96"/>
          <p:cNvSpPr/>
          <p:nvPr/>
        </p:nvSpPr>
        <p:spPr>
          <a:xfrm>
            <a:off x="8736748" y="4721081"/>
            <a:ext cx="671637" cy="671296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304"/>
          <p:cNvSpPr/>
          <p:nvPr/>
        </p:nvSpPr>
        <p:spPr>
          <a:xfrm>
            <a:off x="7886826" y="2668367"/>
            <a:ext cx="619974" cy="619657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185084" y="0"/>
                </a:moveTo>
                <a:lnTo>
                  <a:pt x="247624" y="0"/>
                </a:lnTo>
                <a:cubicBezTo>
                  <a:pt x="250253" y="0"/>
                  <a:pt x="252554" y="798"/>
                  <a:pt x="254525" y="2394"/>
                </a:cubicBezTo>
                <a:cubicBezTo>
                  <a:pt x="256498" y="3991"/>
                  <a:pt x="257578" y="6010"/>
                  <a:pt x="257765" y="8451"/>
                </a:cubicBezTo>
                <a:lnTo>
                  <a:pt x="265653" y="60286"/>
                </a:lnTo>
                <a:cubicBezTo>
                  <a:pt x="274855" y="63291"/>
                  <a:pt x="283306" y="66765"/>
                  <a:pt x="291006" y="70709"/>
                </a:cubicBezTo>
                <a:lnTo>
                  <a:pt x="331010" y="40566"/>
                </a:lnTo>
                <a:cubicBezTo>
                  <a:pt x="332700" y="38876"/>
                  <a:pt x="334953" y="38031"/>
                  <a:pt x="337771" y="38031"/>
                </a:cubicBezTo>
                <a:cubicBezTo>
                  <a:pt x="340212" y="38031"/>
                  <a:pt x="342560" y="38970"/>
                  <a:pt x="344814" y="40848"/>
                </a:cubicBezTo>
                <a:cubicBezTo>
                  <a:pt x="369041" y="63197"/>
                  <a:pt x="384535" y="79161"/>
                  <a:pt x="391295" y="88739"/>
                </a:cubicBezTo>
                <a:cubicBezTo>
                  <a:pt x="392610" y="90241"/>
                  <a:pt x="393268" y="92307"/>
                  <a:pt x="393268" y="94936"/>
                </a:cubicBezTo>
                <a:cubicBezTo>
                  <a:pt x="393268" y="97190"/>
                  <a:pt x="392516" y="99350"/>
                  <a:pt x="391014" y="101416"/>
                </a:cubicBezTo>
                <a:cubicBezTo>
                  <a:pt x="388197" y="105360"/>
                  <a:pt x="383408" y="111604"/>
                  <a:pt x="376647" y="120149"/>
                </a:cubicBezTo>
                <a:cubicBezTo>
                  <a:pt x="369885" y="128695"/>
                  <a:pt x="364815" y="135315"/>
                  <a:pt x="361434" y="140010"/>
                </a:cubicBezTo>
                <a:cubicBezTo>
                  <a:pt x="366317" y="149400"/>
                  <a:pt x="370168" y="158603"/>
                  <a:pt x="372985" y="167618"/>
                </a:cubicBezTo>
                <a:lnTo>
                  <a:pt x="424537" y="175506"/>
                </a:lnTo>
                <a:cubicBezTo>
                  <a:pt x="426979" y="175881"/>
                  <a:pt x="428951" y="177055"/>
                  <a:pt x="430453" y="179027"/>
                </a:cubicBezTo>
                <a:cubicBezTo>
                  <a:pt x="431956" y="180999"/>
                  <a:pt x="432707" y="183206"/>
                  <a:pt x="432707" y="185647"/>
                </a:cubicBezTo>
                <a:lnTo>
                  <a:pt x="432707" y="248187"/>
                </a:lnTo>
                <a:cubicBezTo>
                  <a:pt x="432707" y="250440"/>
                  <a:pt x="431956" y="252600"/>
                  <a:pt x="430453" y="254666"/>
                </a:cubicBezTo>
                <a:cubicBezTo>
                  <a:pt x="428951" y="256732"/>
                  <a:pt x="427072" y="257953"/>
                  <a:pt x="424819" y="258328"/>
                </a:cubicBezTo>
                <a:lnTo>
                  <a:pt x="372703" y="266216"/>
                </a:lnTo>
                <a:cubicBezTo>
                  <a:pt x="369134" y="276358"/>
                  <a:pt x="365472" y="284903"/>
                  <a:pt x="361716" y="291852"/>
                </a:cubicBezTo>
                <a:cubicBezTo>
                  <a:pt x="368289" y="301242"/>
                  <a:pt x="378337" y="314201"/>
                  <a:pt x="391859" y="330728"/>
                </a:cubicBezTo>
                <a:cubicBezTo>
                  <a:pt x="393737" y="332982"/>
                  <a:pt x="394676" y="335329"/>
                  <a:pt x="394676" y="337771"/>
                </a:cubicBezTo>
                <a:cubicBezTo>
                  <a:pt x="394676" y="340212"/>
                  <a:pt x="393832" y="342372"/>
                  <a:pt x="392140" y="344250"/>
                </a:cubicBezTo>
                <a:cubicBezTo>
                  <a:pt x="387070" y="351199"/>
                  <a:pt x="377773" y="361340"/>
                  <a:pt x="364251" y="374675"/>
                </a:cubicBezTo>
                <a:cubicBezTo>
                  <a:pt x="350729" y="388009"/>
                  <a:pt x="341903" y="394676"/>
                  <a:pt x="337771" y="394676"/>
                </a:cubicBezTo>
                <a:cubicBezTo>
                  <a:pt x="335517" y="394676"/>
                  <a:pt x="333075" y="393831"/>
                  <a:pt x="330446" y="392141"/>
                </a:cubicBezTo>
                <a:lnTo>
                  <a:pt x="291570" y="361716"/>
                </a:lnTo>
                <a:cubicBezTo>
                  <a:pt x="283306" y="366036"/>
                  <a:pt x="274762" y="369604"/>
                  <a:pt x="265934" y="372421"/>
                </a:cubicBezTo>
                <a:cubicBezTo>
                  <a:pt x="262929" y="397963"/>
                  <a:pt x="260206" y="415429"/>
                  <a:pt x="257765" y="424819"/>
                </a:cubicBezTo>
                <a:cubicBezTo>
                  <a:pt x="256450" y="430078"/>
                  <a:pt x="253070" y="432707"/>
                  <a:pt x="247624" y="432707"/>
                </a:cubicBezTo>
                <a:lnTo>
                  <a:pt x="185084" y="432707"/>
                </a:lnTo>
                <a:cubicBezTo>
                  <a:pt x="182454" y="432707"/>
                  <a:pt x="180153" y="431909"/>
                  <a:pt x="178182" y="430313"/>
                </a:cubicBezTo>
                <a:cubicBezTo>
                  <a:pt x="176210" y="428716"/>
                  <a:pt x="175130" y="426697"/>
                  <a:pt x="174942" y="424256"/>
                </a:cubicBezTo>
                <a:lnTo>
                  <a:pt x="167054" y="372421"/>
                </a:lnTo>
                <a:cubicBezTo>
                  <a:pt x="157852" y="369416"/>
                  <a:pt x="149401" y="365942"/>
                  <a:pt x="141700" y="361998"/>
                </a:cubicBezTo>
                <a:lnTo>
                  <a:pt x="101979" y="392141"/>
                </a:lnTo>
                <a:cubicBezTo>
                  <a:pt x="100101" y="393831"/>
                  <a:pt x="97753" y="394676"/>
                  <a:pt x="94936" y="394676"/>
                </a:cubicBezTo>
                <a:cubicBezTo>
                  <a:pt x="92307" y="394676"/>
                  <a:pt x="89959" y="393643"/>
                  <a:pt x="87893" y="391577"/>
                </a:cubicBezTo>
                <a:cubicBezTo>
                  <a:pt x="64230" y="370167"/>
                  <a:pt x="48735" y="354392"/>
                  <a:pt x="41411" y="344250"/>
                </a:cubicBezTo>
                <a:cubicBezTo>
                  <a:pt x="40097" y="342372"/>
                  <a:pt x="39439" y="340212"/>
                  <a:pt x="39439" y="337771"/>
                </a:cubicBezTo>
                <a:cubicBezTo>
                  <a:pt x="39439" y="335517"/>
                  <a:pt x="40191" y="333357"/>
                  <a:pt x="41694" y="331291"/>
                </a:cubicBezTo>
                <a:cubicBezTo>
                  <a:pt x="44510" y="327347"/>
                  <a:pt x="49299" y="321103"/>
                  <a:pt x="56060" y="312558"/>
                </a:cubicBezTo>
                <a:cubicBezTo>
                  <a:pt x="62821" y="304012"/>
                  <a:pt x="67892" y="297392"/>
                  <a:pt x="71273" y="292697"/>
                </a:cubicBezTo>
                <a:cubicBezTo>
                  <a:pt x="66202" y="283307"/>
                  <a:pt x="62352" y="274010"/>
                  <a:pt x="59723" y="264808"/>
                </a:cubicBezTo>
                <a:lnTo>
                  <a:pt x="8169" y="257202"/>
                </a:lnTo>
                <a:cubicBezTo>
                  <a:pt x="5728" y="256826"/>
                  <a:pt x="3756" y="255652"/>
                  <a:pt x="2254" y="253680"/>
                </a:cubicBezTo>
                <a:cubicBezTo>
                  <a:pt x="751" y="251708"/>
                  <a:pt x="0" y="249501"/>
                  <a:pt x="0" y="247060"/>
                </a:cubicBezTo>
                <a:lnTo>
                  <a:pt x="0" y="184520"/>
                </a:lnTo>
                <a:cubicBezTo>
                  <a:pt x="0" y="182267"/>
                  <a:pt x="751" y="180107"/>
                  <a:pt x="2254" y="178041"/>
                </a:cubicBezTo>
                <a:cubicBezTo>
                  <a:pt x="3756" y="175975"/>
                  <a:pt x="5540" y="174754"/>
                  <a:pt x="7606" y="174379"/>
                </a:cubicBezTo>
                <a:lnTo>
                  <a:pt x="60004" y="166491"/>
                </a:lnTo>
                <a:cubicBezTo>
                  <a:pt x="62633" y="157852"/>
                  <a:pt x="66295" y="149213"/>
                  <a:pt x="70991" y="140573"/>
                </a:cubicBezTo>
                <a:cubicBezTo>
                  <a:pt x="63478" y="129868"/>
                  <a:pt x="53431" y="116910"/>
                  <a:pt x="40848" y="101697"/>
                </a:cubicBezTo>
                <a:cubicBezTo>
                  <a:pt x="38970" y="99444"/>
                  <a:pt x="38030" y="97190"/>
                  <a:pt x="38030" y="94936"/>
                </a:cubicBezTo>
                <a:cubicBezTo>
                  <a:pt x="38030" y="93058"/>
                  <a:pt x="38876" y="90898"/>
                  <a:pt x="40567" y="88457"/>
                </a:cubicBezTo>
                <a:cubicBezTo>
                  <a:pt x="45449" y="81696"/>
                  <a:pt x="54699" y="71601"/>
                  <a:pt x="68314" y="58173"/>
                </a:cubicBezTo>
                <a:cubicBezTo>
                  <a:pt x="81931" y="44745"/>
                  <a:pt x="90805" y="38031"/>
                  <a:pt x="94936" y="38031"/>
                </a:cubicBezTo>
                <a:cubicBezTo>
                  <a:pt x="97377" y="38031"/>
                  <a:pt x="99819" y="38970"/>
                  <a:pt x="102260" y="40848"/>
                </a:cubicBezTo>
                <a:lnTo>
                  <a:pt x="141137" y="70991"/>
                </a:lnTo>
                <a:cubicBezTo>
                  <a:pt x="149401" y="66671"/>
                  <a:pt x="157945" y="63103"/>
                  <a:pt x="166773" y="60286"/>
                </a:cubicBezTo>
                <a:cubicBezTo>
                  <a:pt x="169777" y="34744"/>
                  <a:pt x="172501" y="17278"/>
                  <a:pt x="174942" y="7888"/>
                </a:cubicBezTo>
                <a:cubicBezTo>
                  <a:pt x="176257" y="2629"/>
                  <a:pt x="179637" y="0"/>
                  <a:pt x="185084" y="0"/>
                </a:cubicBezTo>
                <a:close/>
                <a:moveTo>
                  <a:pt x="216354" y="144236"/>
                </a:moveTo>
                <a:cubicBezTo>
                  <a:pt x="196446" y="144236"/>
                  <a:pt x="179449" y="151278"/>
                  <a:pt x="165364" y="165364"/>
                </a:cubicBezTo>
                <a:cubicBezTo>
                  <a:pt x="151278" y="179449"/>
                  <a:pt x="144235" y="196446"/>
                  <a:pt x="144235" y="216354"/>
                </a:cubicBezTo>
                <a:cubicBezTo>
                  <a:pt x="144235" y="236261"/>
                  <a:pt x="151278" y="253258"/>
                  <a:pt x="165364" y="267343"/>
                </a:cubicBezTo>
                <a:cubicBezTo>
                  <a:pt x="179449" y="281429"/>
                  <a:pt x="196446" y="288471"/>
                  <a:pt x="216354" y="288471"/>
                </a:cubicBezTo>
                <a:cubicBezTo>
                  <a:pt x="236261" y="288471"/>
                  <a:pt x="253258" y="281429"/>
                  <a:pt x="267343" y="267343"/>
                </a:cubicBezTo>
                <a:cubicBezTo>
                  <a:pt x="281429" y="253258"/>
                  <a:pt x="288471" y="236261"/>
                  <a:pt x="288471" y="216354"/>
                </a:cubicBezTo>
                <a:cubicBezTo>
                  <a:pt x="288471" y="196446"/>
                  <a:pt x="281429" y="179449"/>
                  <a:pt x="267343" y="165364"/>
                </a:cubicBezTo>
                <a:cubicBezTo>
                  <a:pt x="253258" y="151278"/>
                  <a:pt x="236261" y="144236"/>
                  <a:pt x="216354" y="144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311"/>
          <p:cNvSpPr/>
          <p:nvPr/>
        </p:nvSpPr>
        <p:spPr>
          <a:xfrm>
            <a:off x="2796663" y="4795736"/>
            <a:ext cx="650739" cy="517592"/>
          </a:xfrm>
          <a:custGeom>
            <a:avLst/>
            <a:gdLst>
              <a:gd name="connsiteX0" fmla="*/ 227088 w 454178"/>
              <a:gd name="connsiteY0" fmla="*/ 72963 h 361434"/>
              <a:gd name="connsiteX1" fmla="*/ 389071 w 454178"/>
              <a:gd name="connsiteY1" fmla="*/ 206493 h 361434"/>
              <a:gd name="connsiteX2" fmla="*/ 389353 w 454178"/>
              <a:gd name="connsiteY2" fmla="*/ 208184 h 361434"/>
              <a:gd name="connsiteX3" fmla="*/ 389353 w 454178"/>
              <a:gd name="connsiteY3" fmla="*/ 343405 h 361434"/>
              <a:gd name="connsiteX4" fmla="*/ 384001 w 454178"/>
              <a:gd name="connsiteY4" fmla="*/ 356082 h 361434"/>
              <a:gd name="connsiteX5" fmla="*/ 371324 w 454178"/>
              <a:gd name="connsiteY5" fmla="*/ 361434 h 361434"/>
              <a:gd name="connsiteX6" fmla="*/ 263147 w 454178"/>
              <a:gd name="connsiteY6" fmla="*/ 361434 h 361434"/>
              <a:gd name="connsiteX7" fmla="*/ 263147 w 454178"/>
              <a:gd name="connsiteY7" fmla="*/ 253257 h 361434"/>
              <a:gd name="connsiteX8" fmla="*/ 191030 w 454178"/>
              <a:gd name="connsiteY8" fmla="*/ 253257 h 361434"/>
              <a:gd name="connsiteX9" fmla="*/ 191030 w 454178"/>
              <a:gd name="connsiteY9" fmla="*/ 361434 h 361434"/>
              <a:gd name="connsiteX10" fmla="*/ 82852 w 454178"/>
              <a:gd name="connsiteY10" fmla="*/ 361434 h 361434"/>
              <a:gd name="connsiteX11" fmla="*/ 70175 w 454178"/>
              <a:gd name="connsiteY11" fmla="*/ 356082 h 361434"/>
              <a:gd name="connsiteX12" fmla="*/ 64823 w 454178"/>
              <a:gd name="connsiteY12" fmla="*/ 343405 h 361434"/>
              <a:gd name="connsiteX13" fmla="*/ 64823 w 454178"/>
              <a:gd name="connsiteY13" fmla="*/ 208184 h 361434"/>
              <a:gd name="connsiteX14" fmla="*/ 64963 w 454178"/>
              <a:gd name="connsiteY14" fmla="*/ 207339 h 361434"/>
              <a:gd name="connsiteX15" fmla="*/ 65104 w 454178"/>
              <a:gd name="connsiteY15" fmla="*/ 206493 h 361434"/>
              <a:gd name="connsiteX16" fmla="*/ 227089 w 454178"/>
              <a:gd name="connsiteY16" fmla="*/ 0 h 361434"/>
              <a:gd name="connsiteX17" fmla="*/ 248499 w 454178"/>
              <a:gd name="connsiteY17" fmla="*/ 7324 h 361434"/>
              <a:gd name="connsiteX18" fmla="*/ 317236 w 454178"/>
              <a:gd name="connsiteY18" fmla="*/ 64793 h 361434"/>
              <a:gd name="connsiteX19" fmla="*/ 317236 w 454178"/>
              <a:gd name="connsiteY19" fmla="*/ 9860 h 361434"/>
              <a:gd name="connsiteX20" fmla="*/ 319772 w 454178"/>
              <a:gd name="connsiteY20" fmla="*/ 3380 h 361434"/>
              <a:gd name="connsiteX21" fmla="*/ 326251 w 454178"/>
              <a:gd name="connsiteY21" fmla="*/ 845 h 361434"/>
              <a:gd name="connsiteX22" fmla="*/ 380340 w 454178"/>
              <a:gd name="connsiteY22" fmla="*/ 845 h 361434"/>
              <a:gd name="connsiteX23" fmla="*/ 386819 w 454178"/>
              <a:gd name="connsiteY23" fmla="*/ 3380 h 361434"/>
              <a:gd name="connsiteX24" fmla="*/ 389354 w 454178"/>
              <a:gd name="connsiteY24" fmla="*/ 9860 h 361434"/>
              <a:gd name="connsiteX25" fmla="*/ 389354 w 454178"/>
              <a:gd name="connsiteY25" fmla="*/ 124797 h 361434"/>
              <a:gd name="connsiteX26" fmla="*/ 451049 w 454178"/>
              <a:gd name="connsiteY26" fmla="*/ 176069 h 361434"/>
              <a:gd name="connsiteX27" fmla="*/ 454147 w 454178"/>
              <a:gd name="connsiteY27" fmla="*/ 182126 h 361434"/>
              <a:gd name="connsiteX28" fmla="*/ 452176 w 454178"/>
              <a:gd name="connsiteY28" fmla="*/ 188746 h 361434"/>
              <a:gd name="connsiteX29" fmla="*/ 434709 w 454178"/>
              <a:gd name="connsiteY29" fmla="*/ 209592 h 361434"/>
              <a:gd name="connsiteX30" fmla="*/ 428794 w 454178"/>
              <a:gd name="connsiteY30" fmla="*/ 212691 h 361434"/>
              <a:gd name="connsiteX31" fmla="*/ 427949 w 454178"/>
              <a:gd name="connsiteY31" fmla="*/ 212691 h 361434"/>
              <a:gd name="connsiteX32" fmla="*/ 422032 w 454178"/>
              <a:gd name="connsiteY32" fmla="*/ 210719 h 361434"/>
              <a:gd name="connsiteX33" fmla="*/ 227089 w 454178"/>
              <a:gd name="connsiteY33" fmla="*/ 48172 h 361434"/>
              <a:gd name="connsiteX34" fmla="*/ 32145 w 454178"/>
              <a:gd name="connsiteY34" fmla="*/ 210719 h 361434"/>
              <a:gd name="connsiteX35" fmla="*/ 25385 w 454178"/>
              <a:gd name="connsiteY35" fmla="*/ 212691 h 361434"/>
              <a:gd name="connsiteX36" fmla="*/ 19469 w 454178"/>
              <a:gd name="connsiteY36" fmla="*/ 209592 h 361434"/>
              <a:gd name="connsiteX37" fmla="*/ 2003 w 454178"/>
              <a:gd name="connsiteY37" fmla="*/ 188746 h 361434"/>
              <a:gd name="connsiteX38" fmla="*/ 31 w 454178"/>
              <a:gd name="connsiteY38" fmla="*/ 182126 h 361434"/>
              <a:gd name="connsiteX39" fmla="*/ 3129 w 454178"/>
              <a:gd name="connsiteY39" fmla="*/ 176069 h 361434"/>
              <a:gd name="connsiteX40" fmla="*/ 205680 w 454178"/>
              <a:gd name="connsiteY40" fmla="*/ 7324 h 361434"/>
              <a:gd name="connsiteX41" fmla="*/ 227089 w 454178"/>
              <a:gd name="connsiteY41" fmla="*/ 0 h 36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4178" h="361434">
                <a:moveTo>
                  <a:pt x="227088" y="72963"/>
                </a:moveTo>
                <a:lnTo>
                  <a:pt x="389071" y="206493"/>
                </a:lnTo>
                <a:cubicBezTo>
                  <a:pt x="389259" y="206869"/>
                  <a:pt x="389353" y="207432"/>
                  <a:pt x="389353" y="208184"/>
                </a:cubicBezTo>
                <a:lnTo>
                  <a:pt x="389353" y="343405"/>
                </a:lnTo>
                <a:cubicBezTo>
                  <a:pt x="389353" y="348288"/>
                  <a:pt x="387570" y="352513"/>
                  <a:pt x="384001" y="356082"/>
                </a:cubicBezTo>
                <a:cubicBezTo>
                  <a:pt x="380432" y="359650"/>
                  <a:pt x="376206" y="361434"/>
                  <a:pt x="371324" y="361434"/>
                </a:cubicBezTo>
                <a:lnTo>
                  <a:pt x="263147" y="361434"/>
                </a:lnTo>
                <a:lnTo>
                  <a:pt x="263147" y="253257"/>
                </a:lnTo>
                <a:lnTo>
                  <a:pt x="191030" y="253257"/>
                </a:lnTo>
                <a:lnTo>
                  <a:pt x="191030" y="361434"/>
                </a:lnTo>
                <a:lnTo>
                  <a:pt x="82852" y="361434"/>
                </a:lnTo>
                <a:cubicBezTo>
                  <a:pt x="77970" y="361434"/>
                  <a:pt x="73744" y="359650"/>
                  <a:pt x="70175" y="356082"/>
                </a:cubicBezTo>
                <a:cubicBezTo>
                  <a:pt x="66607" y="352513"/>
                  <a:pt x="64823" y="348288"/>
                  <a:pt x="64823" y="343405"/>
                </a:cubicBezTo>
                <a:lnTo>
                  <a:pt x="64823" y="208184"/>
                </a:lnTo>
                <a:cubicBezTo>
                  <a:pt x="64823" y="207996"/>
                  <a:pt x="64870" y="207714"/>
                  <a:pt x="64963" y="207339"/>
                </a:cubicBezTo>
                <a:cubicBezTo>
                  <a:pt x="65058" y="206963"/>
                  <a:pt x="65104" y="206681"/>
                  <a:pt x="65104" y="206493"/>
                </a:cubicBezTo>
                <a:close/>
                <a:moveTo>
                  <a:pt x="227089" y="0"/>
                </a:moveTo>
                <a:cubicBezTo>
                  <a:pt x="235353" y="0"/>
                  <a:pt x="242489" y="2441"/>
                  <a:pt x="248499" y="7324"/>
                </a:cubicBezTo>
                <a:lnTo>
                  <a:pt x="317236" y="64793"/>
                </a:lnTo>
                <a:lnTo>
                  <a:pt x="317236" y="9860"/>
                </a:lnTo>
                <a:cubicBezTo>
                  <a:pt x="317236" y="7230"/>
                  <a:pt x="318081" y="5071"/>
                  <a:pt x="319772" y="3380"/>
                </a:cubicBezTo>
                <a:cubicBezTo>
                  <a:pt x="321462" y="1690"/>
                  <a:pt x="323622" y="845"/>
                  <a:pt x="326251" y="845"/>
                </a:cubicBezTo>
                <a:lnTo>
                  <a:pt x="380340" y="845"/>
                </a:lnTo>
                <a:cubicBezTo>
                  <a:pt x="382969" y="845"/>
                  <a:pt x="385128" y="1690"/>
                  <a:pt x="386819" y="3380"/>
                </a:cubicBezTo>
                <a:cubicBezTo>
                  <a:pt x="388509" y="5071"/>
                  <a:pt x="389354" y="7230"/>
                  <a:pt x="389354" y="9860"/>
                </a:cubicBezTo>
                <a:lnTo>
                  <a:pt x="389354" y="124797"/>
                </a:lnTo>
                <a:lnTo>
                  <a:pt x="451049" y="176069"/>
                </a:lnTo>
                <a:cubicBezTo>
                  <a:pt x="452926" y="177571"/>
                  <a:pt x="453961" y="179590"/>
                  <a:pt x="454147" y="182126"/>
                </a:cubicBezTo>
                <a:cubicBezTo>
                  <a:pt x="454335" y="184661"/>
                  <a:pt x="453678" y="186868"/>
                  <a:pt x="452176" y="188746"/>
                </a:cubicBezTo>
                <a:lnTo>
                  <a:pt x="434709" y="209592"/>
                </a:lnTo>
                <a:cubicBezTo>
                  <a:pt x="433207" y="211283"/>
                  <a:pt x="431235" y="212315"/>
                  <a:pt x="428794" y="212691"/>
                </a:cubicBezTo>
                <a:lnTo>
                  <a:pt x="427949" y="212691"/>
                </a:lnTo>
                <a:cubicBezTo>
                  <a:pt x="425506" y="212691"/>
                  <a:pt x="423535" y="212034"/>
                  <a:pt x="422032" y="210719"/>
                </a:cubicBezTo>
                <a:lnTo>
                  <a:pt x="227089" y="48172"/>
                </a:lnTo>
                <a:lnTo>
                  <a:pt x="32145" y="210719"/>
                </a:lnTo>
                <a:cubicBezTo>
                  <a:pt x="29892" y="212222"/>
                  <a:pt x="27638" y="212879"/>
                  <a:pt x="25385" y="212691"/>
                </a:cubicBezTo>
                <a:cubicBezTo>
                  <a:pt x="22943" y="212315"/>
                  <a:pt x="20971" y="211283"/>
                  <a:pt x="19469" y="209592"/>
                </a:cubicBezTo>
                <a:lnTo>
                  <a:pt x="2003" y="188746"/>
                </a:lnTo>
                <a:cubicBezTo>
                  <a:pt x="500" y="186868"/>
                  <a:pt x="-158" y="184661"/>
                  <a:pt x="31" y="182126"/>
                </a:cubicBezTo>
                <a:cubicBezTo>
                  <a:pt x="218" y="179590"/>
                  <a:pt x="1251" y="177571"/>
                  <a:pt x="3129" y="176069"/>
                </a:cubicBezTo>
                <a:lnTo>
                  <a:pt x="205680" y="7324"/>
                </a:lnTo>
                <a:cubicBezTo>
                  <a:pt x="211689" y="2441"/>
                  <a:pt x="218826" y="0"/>
                  <a:pt x="227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312"/>
          <p:cNvSpPr/>
          <p:nvPr/>
        </p:nvSpPr>
        <p:spPr>
          <a:xfrm>
            <a:off x="5784136" y="1783938"/>
            <a:ext cx="619975" cy="619657"/>
          </a:xfrm>
          <a:custGeom>
            <a:avLst/>
            <a:gdLst>
              <a:gd name="connsiteX0" fmla="*/ 225369 w 432708"/>
              <a:gd name="connsiteY0" fmla="*/ 108177 h 432707"/>
              <a:gd name="connsiteX1" fmla="*/ 243399 w 432708"/>
              <a:gd name="connsiteY1" fmla="*/ 108177 h 432707"/>
              <a:gd name="connsiteX2" fmla="*/ 249878 w 432708"/>
              <a:gd name="connsiteY2" fmla="*/ 110712 h 432707"/>
              <a:gd name="connsiteX3" fmla="*/ 252414 w 432708"/>
              <a:gd name="connsiteY3" fmla="*/ 117191 h 432707"/>
              <a:gd name="connsiteX4" fmla="*/ 252414 w 432708"/>
              <a:gd name="connsiteY4" fmla="*/ 243398 h 432707"/>
              <a:gd name="connsiteX5" fmla="*/ 249878 w 432708"/>
              <a:gd name="connsiteY5" fmla="*/ 249877 h 432707"/>
              <a:gd name="connsiteX6" fmla="*/ 243399 w 432708"/>
              <a:gd name="connsiteY6" fmla="*/ 252412 h 432707"/>
              <a:gd name="connsiteX7" fmla="*/ 153252 w 432708"/>
              <a:gd name="connsiteY7" fmla="*/ 252412 h 432707"/>
              <a:gd name="connsiteX8" fmla="*/ 146772 w 432708"/>
              <a:gd name="connsiteY8" fmla="*/ 249877 h 432707"/>
              <a:gd name="connsiteX9" fmla="*/ 144237 w 432708"/>
              <a:gd name="connsiteY9" fmla="*/ 243398 h 432707"/>
              <a:gd name="connsiteX10" fmla="*/ 144237 w 432708"/>
              <a:gd name="connsiteY10" fmla="*/ 225368 h 432707"/>
              <a:gd name="connsiteX11" fmla="*/ 146772 w 432708"/>
              <a:gd name="connsiteY11" fmla="*/ 218889 h 432707"/>
              <a:gd name="connsiteX12" fmla="*/ 153252 w 432708"/>
              <a:gd name="connsiteY12" fmla="*/ 216354 h 432707"/>
              <a:gd name="connsiteX13" fmla="*/ 216355 w 432708"/>
              <a:gd name="connsiteY13" fmla="*/ 216354 h 432707"/>
              <a:gd name="connsiteX14" fmla="*/ 216355 w 432708"/>
              <a:gd name="connsiteY14" fmla="*/ 117191 h 432707"/>
              <a:gd name="connsiteX15" fmla="*/ 218890 w 432708"/>
              <a:gd name="connsiteY15" fmla="*/ 110712 h 432707"/>
              <a:gd name="connsiteX16" fmla="*/ 225369 w 432708"/>
              <a:gd name="connsiteY16" fmla="*/ 108177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3 w 432708"/>
              <a:gd name="connsiteY20" fmla="*/ 216354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4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4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6 w 432708"/>
              <a:gd name="connsiteY38" fmla="*/ 324953 h 432707"/>
              <a:gd name="connsiteX39" fmla="*/ 0 w 432708"/>
              <a:gd name="connsiteY39" fmla="*/ 216354 h 432707"/>
              <a:gd name="connsiteX40" fmla="*/ 29016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25369" y="108177"/>
                </a:moveTo>
                <a:lnTo>
                  <a:pt x="243399" y="108177"/>
                </a:lnTo>
                <a:cubicBezTo>
                  <a:pt x="246028" y="108177"/>
                  <a:pt x="248188" y="109022"/>
                  <a:pt x="249878" y="110712"/>
                </a:cubicBezTo>
                <a:cubicBezTo>
                  <a:pt x="251568" y="112402"/>
                  <a:pt x="252414" y="114562"/>
                  <a:pt x="252414" y="117191"/>
                </a:cubicBezTo>
                <a:lnTo>
                  <a:pt x="252414" y="243398"/>
                </a:lnTo>
                <a:cubicBezTo>
                  <a:pt x="252414" y="246027"/>
                  <a:pt x="251568" y="248187"/>
                  <a:pt x="249878" y="249877"/>
                </a:cubicBezTo>
                <a:cubicBezTo>
                  <a:pt x="248188" y="251567"/>
                  <a:pt x="246028" y="252412"/>
                  <a:pt x="243399" y="252412"/>
                </a:cubicBezTo>
                <a:lnTo>
                  <a:pt x="153252" y="252412"/>
                </a:lnTo>
                <a:cubicBezTo>
                  <a:pt x="150623" y="252412"/>
                  <a:pt x="148462" y="251567"/>
                  <a:pt x="146772" y="249877"/>
                </a:cubicBezTo>
                <a:cubicBezTo>
                  <a:pt x="145082" y="248187"/>
                  <a:pt x="144237" y="246027"/>
                  <a:pt x="144237" y="243398"/>
                </a:cubicBezTo>
                <a:lnTo>
                  <a:pt x="144237" y="225368"/>
                </a:lnTo>
                <a:cubicBezTo>
                  <a:pt x="144237" y="222739"/>
                  <a:pt x="145082" y="220579"/>
                  <a:pt x="146772" y="218889"/>
                </a:cubicBezTo>
                <a:cubicBezTo>
                  <a:pt x="148462" y="217199"/>
                  <a:pt x="150623" y="216354"/>
                  <a:pt x="153252" y="216354"/>
                </a:cubicBezTo>
                <a:lnTo>
                  <a:pt x="216355" y="216354"/>
                </a:lnTo>
                <a:lnTo>
                  <a:pt x="216355" y="117191"/>
                </a:lnTo>
                <a:cubicBezTo>
                  <a:pt x="216355" y="114562"/>
                  <a:pt x="217200" y="112402"/>
                  <a:pt x="218890" y="110712"/>
                </a:cubicBezTo>
                <a:cubicBezTo>
                  <a:pt x="220581" y="109022"/>
                  <a:pt x="222740" y="108177"/>
                  <a:pt x="225369" y="108177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3" y="188558"/>
                  <a:pt x="63103" y="216354"/>
                </a:cubicBezTo>
                <a:cubicBezTo>
                  <a:pt x="63103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50" y="369604"/>
                  <a:pt x="269785" y="362749"/>
                  <a:pt x="293261" y="349039"/>
                </a:cubicBezTo>
                <a:cubicBezTo>
                  <a:pt x="316737" y="335329"/>
                  <a:pt x="335330" y="316736"/>
                  <a:pt x="349039" y="293260"/>
                </a:cubicBezTo>
                <a:cubicBezTo>
                  <a:pt x="362750" y="269785"/>
                  <a:pt x="369604" y="244149"/>
                  <a:pt x="369604" y="216354"/>
                </a:cubicBezTo>
                <a:cubicBezTo>
                  <a:pt x="369604" y="188558"/>
                  <a:pt x="362750" y="162922"/>
                  <a:pt x="349039" y="139447"/>
                </a:cubicBezTo>
                <a:cubicBezTo>
                  <a:pt x="335330" y="115971"/>
                  <a:pt x="316737" y="97378"/>
                  <a:pt x="293261" y="83668"/>
                </a:cubicBezTo>
                <a:cubicBezTo>
                  <a:pt x="269785" y="69958"/>
                  <a:pt x="244150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6" y="0"/>
                  <a:pt x="291806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4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6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6" y="324953"/>
                </a:cubicBezTo>
                <a:cubicBezTo>
                  <a:pt x="9673" y="291805"/>
                  <a:pt x="0" y="255605"/>
                  <a:pt x="0" y="216354"/>
                </a:cubicBezTo>
                <a:cubicBezTo>
                  <a:pt x="0" y="177102"/>
                  <a:pt x="9673" y="140902"/>
                  <a:pt x="29016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63"/>
          <p:cNvSpPr/>
          <p:nvPr/>
        </p:nvSpPr>
        <p:spPr>
          <a:xfrm>
            <a:off x="3613402" y="2644146"/>
            <a:ext cx="720344" cy="642835"/>
          </a:xfrm>
          <a:custGeom>
            <a:avLst/>
            <a:gdLst>
              <a:gd name="connsiteX0" fmla="*/ 247622 w 504825"/>
              <a:gd name="connsiteY0" fmla="*/ 247341 h 450736"/>
              <a:gd name="connsiteX1" fmla="*/ 258045 w 504825"/>
              <a:gd name="connsiteY1" fmla="*/ 267765 h 450736"/>
              <a:gd name="connsiteX2" fmla="*/ 269455 w 504825"/>
              <a:gd name="connsiteY2" fmla="*/ 285654 h 450736"/>
              <a:gd name="connsiteX3" fmla="*/ 283822 w 504825"/>
              <a:gd name="connsiteY3" fmla="*/ 301571 h 450736"/>
              <a:gd name="connsiteX4" fmla="*/ 301570 w 504825"/>
              <a:gd name="connsiteY4" fmla="*/ 311431 h 450736"/>
              <a:gd name="connsiteX5" fmla="*/ 324529 w 504825"/>
              <a:gd name="connsiteY5" fmla="*/ 315515 h 450736"/>
              <a:gd name="connsiteX6" fmla="*/ 396647 w 504825"/>
              <a:gd name="connsiteY6" fmla="*/ 315515 h 450736"/>
              <a:gd name="connsiteX7" fmla="*/ 396647 w 504825"/>
              <a:gd name="connsiteY7" fmla="*/ 261427 h 450736"/>
              <a:gd name="connsiteX8" fmla="*/ 399183 w 504825"/>
              <a:gd name="connsiteY8" fmla="*/ 254948 h 450736"/>
              <a:gd name="connsiteX9" fmla="*/ 405662 w 504825"/>
              <a:gd name="connsiteY9" fmla="*/ 252412 h 450736"/>
              <a:gd name="connsiteX10" fmla="*/ 412423 w 504825"/>
              <a:gd name="connsiteY10" fmla="*/ 255229 h 450736"/>
              <a:gd name="connsiteX11" fmla="*/ 502289 w 504825"/>
              <a:gd name="connsiteY11" fmla="*/ 345095 h 450736"/>
              <a:gd name="connsiteX12" fmla="*/ 504824 w 504825"/>
              <a:gd name="connsiteY12" fmla="*/ 351574 h 450736"/>
              <a:gd name="connsiteX13" fmla="*/ 502289 w 504825"/>
              <a:gd name="connsiteY13" fmla="*/ 358054 h 450736"/>
              <a:gd name="connsiteX14" fmla="*/ 412141 w 504825"/>
              <a:gd name="connsiteY14" fmla="*/ 448201 h 450736"/>
              <a:gd name="connsiteX15" fmla="*/ 405662 w 504825"/>
              <a:gd name="connsiteY15" fmla="*/ 450736 h 450736"/>
              <a:gd name="connsiteX16" fmla="*/ 399323 w 504825"/>
              <a:gd name="connsiteY16" fmla="*/ 448060 h 450736"/>
              <a:gd name="connsiteX17" fmla="*/ 396647 w 504825"/>
              <a:gd name="connsiteY17" fmla="*/ 441722 h 450736"/>
              <a:gd name="connsiteX18" fmla="*/ 396647 w 504825"/>
              <a:gd name="connsiteY18" fmla="*/ 387633 h 450736"/>
              <a:gd name="connsiteX19" fmla="*/ 372702 w 504825"/>
              <a:gd name="connsiteY19" fmla="*/ 387774 h 450736"/>
              <a:gd name="connsiteX20" fmla="*/ 349883 w 504825"/>
              <a:gd name="connsiteY20" fmla="*/ 388056 h 450736"/>
              <a:gd name="connsiteX21" fmla="*/ 329318 w 504825"/>
              <a:gd name="connsiteY21" fmla="*/ 387774 h 450736"/>
              <a:gd name="connsiteX22" fmla="*/ 309317 w 504825"/>
              <a:gd name="connsiteY22" fmla="*/ 386366 h 450736"/>
              <a:gd name="connsiteX23" fmla="*/ 291288 w 504825"/>
              <a:gd name="connsiteY23" fmla="*/ 383408 h 450736"/>
              <a:gd name="connsiteX24" fmla="*/ 273540 w 504825"/>
              <a:gd name="connsiteY24" fmla="*/ 378196 h 450736"/>
              <a:gd name="connsiteX25" fmla="*/ 257201 w 504825"/>
              <a:gd name="connsiteY25" fmla="*/ 370167 h 450736"/>
              <a:gd name="connsiteX26" fmla="*/ 240580 w 504825"/>
              <a:gd name="connsiteY26" fmla="*/ 358899 h 450736"/>
              <a:gd name="connsiteX27" fmla="*/ 225086 w 504825"/>
              <a:gd name="connsiteY27" fmla="*/ 343827 h 450736"/>
              <a:gd name="connsiteX28" fmla="*/ 209310 w 504825"/>
              <a:gd name="connsiteY28" fmla="*/ 324248 h 450736"/>
              <a:gd name="connsiteX29" fmla="*/ 247622 w 504825"/>
              <a:gd name="connsiteY29" fmla="*/ 247341 h 450736"/>
              <a:gd name="connsiteX30" fmla="*/ 9015 w 504825"/>
              <a:gd name="connsiteY30" fmla="*/ 63103 h 450736"/>
              <a:gd name="connsiteX31" fmla="*/ 72118 w 504825"/>
              <a:gd name="connsiteY31" fmla="*/ 63103 h 450736"/>
              <a:gd name="connsiteX32" fmla="*/ 187619 w 504825"/>
              <a:gd name="connsiteY32" fmla="*/ 126488 h 450736"/>
              <a:gd name="connsiteX33" fmla="*/ 149025 w 504825"/>
              <a:gd name="connsiteY33" fmla="*/ 203395 h 450736"/>
              <a:gd name="connsiteX34" fmla="*/ 138601 w 504825"/>
              <a:gd name="connsiteY34" fmla="*/ 182971 h 450736"/>
              <a:gd name="connsiteX35" fmla="*/ 127192 w 504825"/>
              <a:gd name="connsiteY35" fmla="*/ 165082 h 450736"/>
              <a:gd name="connsiteX36" fmla="*/ 112825 w 504825"/>
              <a:gd name="connsiteY36" fmla="*/ 149165 h 450736"/>
              <a:gd name="connsiteX37" fmla="*/ 95077 w 504825"/>
              <a:gd name="connsiteY37" fmla="*/ 139306 h 450736"/>
              <a:gd name="connsiteX38" fmla="*/ 72118 w 504825"/>
              <a:gd name="connsiteY38" fmla="*/ 135221 h 450736"/>
              <a:gd name="connsiteX39" fmla="*/ 9015 w 504825"/>
              <a:gd name="connsiteY39" fmla="*/ 135221 h 450736"/>
              <a:gd name="connsiteX40" fmla="*/ 2535 w 504825"/>
              <a:gd name="connsiteY40" fmla="*/ 132685 h 450736"/>
              <a:gd name="connsiteX41" fmla="*/ 0 w 504825"/>
              <a:gd name="connsiteY41" fmla="*/ 126206 h 450736"/>
              <a:gd name="connsiteX42" fmla="*/ 0 w 504825"/>
              <a:gd name="connsiteY42" fmla="*/ 72118 h 450736"/>
              <a:gd name="connsiteX43" fmla="*/ 2535 w 504825"/>
              <a:gd name="connsiteY43" fmla="*/ 65638 h 450736"/>
              <a:gd name="connsiteX44" fmla="*/ 9015 w 504825"/>
              <a:gd name="connsiteY44" fmla="*/ 63103 h 450736"/>
              <a:gd name="connsiteX45" fmla="*/ 405663 w 504825"/>
              <a:gd name="connsiteY45" fmla="*/ 0 h 450736"/>
              <a:gd name="connsiteX46" fmla="*/ 412424 w 504825"/>
              <a:gd name="connsiteY46" fmla="*/ 2817 h 450736"/>
              <a:gd name="connsiteX47" fmla="*/ 502290 w 504825"/>
              <a:gd name="connsiteY47" fmla="*/ 92683 h 450736"/>
              <a:gd name="connsiteX48" fmla="*/ 504825 w 504825"/>
              <a:gd name="connsiteY48" fmla="*/ 99162 h 450736"/>
              <a:gd name="connsiteX49" fmla="*/ 502290 w 504825"/>
              <a:gd name="connsiteY49" fmla="*/ 105641 h 450736"/>
              <a:gd name="connsiteX50" fmla="*/ 412142 w 504825"/>
              <a:gd name="connsiteY50" fmla="*/ 195788 h 450736"/>
              <a:gd name="connsiteX51" fmla="*/ 405663 w 504825"/>
              <a:gd name="connsiteY51" fmla="*/ 198324 h 450736"/>
              <a:gd name="connsiteX52" fmla="*/ 399324 w 504825"/>
              <a:gd name="connsiteY52" fmla="*/ 195647 h 450736"/>
              <a:gd name="connsiteX53" fmla="*/ 396648 w 504825"/>
              <a:gd name="connsiteY53" fmla="*/ 189309 h 450736"/>
              <a:gd name="connsiteX54" fmla="*/ 396648 w 504825"/>
              <a:gd name="connsiteY54" fmla="*/ 135221 h 450736"/>
              <a:gd name="connsiteX55" fmla="*/ 324530 w 504825"/>
              <a:gd name="connsiteY55" fmla="*/ 135221 h 450736"/>
              <a:gd name="connsiteX56" fmla="*/ 300022 w 504825"/>
              <a:gd name="connsiteY56" fmla="*/ 139446 h 450736"/>
              <a:gd name="connsiteX57" fmla="*/ 280583 w 504825"/>
              <a:gd name="connsiteY57" fmla="*/ 152123 h 450736"/>
              <a:gd name="connsiteX58" fmla="*/ 266216 w 504825"/>
              <a:gd name="connsiteY58" fmla="*/ 169449 h 450736"/>
              <a:gd name="connsiteX59" fmla="*/ 253539 w 504825"/>
              <a:gd name="connsiteY59" fmla="*/ 191281 h 450736"/>
              <a:gd name="connsiteX60" fmla="*/ 231566 w 504825"/>
              <a:gd name="connsiteY60" fmla="*/ 239454 h 450736"/>
              <a:gd name="connsiteX61" fmla="*/ 217621 w 504825"/>
              <a:gd name="connsiteY61" fmla="*/ 270723 h 450736"/>
              <a:gd name="connsiteX62" fmla="*/ 202409 w 504825"/>
              <a:gd name="connsiteY62" fmla="*/ 300303 h 450736"/>
              <a:gd name="connsiteX63" fmla="*/ 184379 w 504825"/>
              <a:gd name="connsiteY63" fmla="*/ 328474 h 450736"/>
              <a:gd name="connsiteX64" fmla="*/ 163533 w 504825"/>
              <a:gd name="connsiteY64" fmla="*/ 351856 h 450736"/>
              <a:gd name="connsiteX65" fmla="*/ 138179 w 504825"/>
              <a:gd name="connsiteY65" fmla="*/ 371153 h 450736"/>
              <a:gd name="connsiteX66" fmla="*/ 108177 w 504825"/>
              <a:gd name="connsiteY66" fmla="*/ 382985 h 450736"/>
              <a:gd name="connsiteX67" fmla="*/ 72118 w 504825"/>
              <a:gd name="connsiteY67" fmla="*/ 387633 h 450736"/>
              <a:gd name="connsiteX68" fmla="*/ 9015 w 504825"/>
              <a:gd name="connsiteY68" fmla="*/ 387633 h 450736"/>
              <a:gd name="connsiteX69" fmla="*/ 2535 w 504825"/>
              <a:gd name="connsiteY69" fmla="*/ 385098 h 450736"/>
              <a:gd name="connsiteX70" fmla="*/ 0 w 504825"/>
              <a:gd name="connsiteY70" fmla="*/ 378619 h 450736"/>
              <a:gd name="connsiteX71" fmla="*/ 0 w 504825"/>
              <a:gd name="connsiteY71" fmla="*/ 324530 h 450736"/>
              <a:gd name="connsiteX72" fmla="*/ 2535 w 504825"/>
              <a:gd name="connsiteY72" fmla="*/ 318051 h 450736"/>
              <a:gd name="connsiteX73" fmla="*/ 9015 w 504825"/>
              <a:gd name="connsiteY73" fmla="*/ 315515 h 450736"/>
              <a:gd name="connsiteX74" fmla="*/ 72118 w 504825"/>
              <a:gd name="connsiteY74" fmla="*/ 315515 h 450736"/>
              <a:gd name="connsiteX75" fmla="*/ 96627 w 504825"/>
              <a:gd name="connsiteY75" fmla="*/ 311290 h 450736"/>
              <a:gd name="connsiteX76" fmla="*/ 116064 w 504825"/>
              <a:gd name="connsiteY76" fmla="*/ 298613 h 450736"/>
              <a:gd name="connsiteX77" fmla="*/ 130432 w 504825"/>
              <a:gd name="connsiteY77" fmla="*/ 281288 h 450736"/>
              <a:gd name="connsiteX78" fmla="*/ 143109 w 504825"/>
              <a:gd name="connsiteY78" fmla="*/ 259455 h 450736"/>
              <a:gd name="connsiteX79" fmla="*/ 165082 w 504825"/>
              <a:gd name="connsiteY79" fmla="*/ 211283 h 450736"/>
              <a:gd name="connsiteX80" fmla="*/ 179027 w 504825"/>
              <a:gd name="connsiteY80" fmla="*/ 180013 h 450736"/>
              <a:gd name="connsiteX81" fmla="*/ 194239 w 504825"/>
              <a:gd name="connsiteY81" fmla="*/ 150433 h 450736"/>
              <a:gd name="connsiteX82" fmla="*/ 212269 w 504825"/>
              <a:gd name="connsiteY82" fmla="*/ 122262 h 450736"/>
              <a:gd name="connsiteX83" fmla="*/ 233115 w 504825"/>
              <a:gd name="connsiteY83" fmla="*/ 98880 h 450736"/>
              <a:gd name="connsiteX84" fmla="*/ 258469 w 504825"/>
              <a:gd name="connsiteY84" fmla="*/ 79583 h 450736"/>
              <a:gd name="connsiteX85" fmla="*/ 288471 w 504825"/>
              <a:gd name="connsiteY85" fmla="*/ 67751 h 450736"/>
              <a:gd name="connsiteX86" fmla="*/ 324530 w 504825"/>
              <a:gd name="connsiteY86" fmla="*/ 63103 h 450736"/>
              <a:gd name="connsiteX87" fmla="*/ 396648 w 504825"/>
              <a:gd name="connsiteY87" fmla="*/ 63103 h 450736"/>
              <a:gd name="connsiteX88" fmla="*/ 396648 w 504825"/>
              <a:gd name="connsiteY88" fmla="*/ 9014 h 450736"/>
              <a:gd name="connsiteX89" fmla="*/ 399184 w 504825"/>
              <a:gd name="connsiteY89" fmla="*/ 2535 h 450736"/>
              <a:gd name="connsiteX90" fmla="*/ 405663 w 504825"/>
              <a:gd name="connsiteY90" fmla="*/ 0 h 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04825" h="450736">
                <a:moveTo>
                  <a:pt x="247622" y="247341"/>
                </a:moveTo>
                <a:cubicBezTo>
                  <a:pt x="251754" y="255793"/>
                  <a:pt x="255229" y="262601"/>
                  <a:pt x="258045" y="267765"/>
                </a:cubicBezTo>
                <a:cubicBezTo>
                  <a:pt x="260863" y="272930"/>
                  <a:pt x="264666" y="278893"/>
                  <a:pt x="269455" y="285654"/>
                </a:cubicBezTo>
                <a:cubicBezTo>
                  <a:pt x="274244" y="292415"/>
                  <a:pt x="279033" y="297721"/>
                  <a:pt x="283822" y="301571"/>
                </a:cubicBezTo>
                <a:cubicBezTo>
                  <a:pt x="288611" y="305421"/>
                  <a:pt x="294527" y="308707"/>
                  <a:pt x="301570" y="311431"/>
                </a:cubicBezTo>
                <a:cubicBezTo>
                  <a:pt x="308613" y="314154"/>
                  <a:pt x="316266" y="315515"/>
                  <a:pt x="324529" y="315515"/>
                </a:cubicBezTo>
                <a:lnTo>
                  <a:pt x="396647" y="315515"/>
                </a:lnTo>
                <a:lnTo>
                  <a:pt x="396647" y="261427"/>
                </a:lnTo>
                <a:cubicBezTo>
                  <a:pt x="396647" y="258798"/>
                  <a:pt x="397492" y="256638"/>
                  <a:pt x="399183" y="254948"/>
                </a:cubicBezTo>
                <a:cubicBezTo>
                  <a:pt x="400873" y="253257"/>
                  <a:pt x="403033" y="252412"/>
                  <a:pt x="405662" y="252412"/>
                </a:cubicBezTo>
                <a:cubicBezTo>
                  <a:pt x="407915" y="252412"/>
                  <a:pt x="410169" y="253351"/>
                  <a:pt x="412423" y="255229"/>
                </a:cubicBezTo>
                <a:lnTo>
                  <a:pt x="502289" y="345095"/>
                </a:lnTo>
                <a:cubicBezTo>
                  <a:pt x="503979" y="346785"/>
                  <a:pt x="504824" y="348945"/>
                  <a:pt x="504824" y="351574"/>
                </a:cubicBezTo>
                <a:cubicBezTo>
                  <a:pt x="504824" y="354204"/>
                  <a:pt x="503979" y="356363"/>
                  <a:pt x="502289" y="358054"/>
                </a:cubicBezTo>
                <a:lnTo>
                  <a:pt x="412141" y="448201"/>
                </a:lnTo>
                <a:cubicBezTo>
                  <a:pt x="410451" y="449891"/>
                  <a:pt x="408292" y="450736"/>
                  <a:pt x="405662" y="450736"/>
                </a:cubicBezTo>
                <a:cubicBezTo>
                  <a:pt x="403221" y="450736"/>
                  <a:pt x="401108" y="449844"/>
                  <a:pt x="399323" y="448060"/>
                </a:cubicBezTo>
                <a:cubicBezTo>
                  <a:pt x="397539" y="446276"/>
                  <a:pt x="396647" y="444163"/>
                  <a:pt x="396647" y="441722"/>
                </a:cubicBezTo>
                <a:lnTo>
                  <a:pt x="396647" y="387633"/>
                </a:lnTo>
                <a:cubicBezTo>
                  <a:pt x="390637" y="387633"/>
                  <a:pt x="382656" y="387680"/>
                  <a:pt x="372702" y="387774"/>
                </a:cubicBezTo>
                <a:cubicBezTo>
                  <a:pt x="362748" y="387868"/>
                  <a:pt x="355142" y="387962"/>
                  <a:pt x="349883" y="388056"/>
                </a:cubicBezTo>
                <a:cubicBezTo>
                  <a:pt x="344625" y="388150"/>
                  <a:pt x="337770" y="388056"/>
                  <a:pt x="329318" y="387774"/>
                </a:cubicBezTo>
                <a:cubicBezTo>
                  <a:pt x="320867" y="387492"/>
                  <a:pt x="314200" y="387023"/>
                  <a:pt x="309317" y="386366"/>
                </a:cubicBezTo>
                <a:cubicBezTo>
                  <a:pt x="304434" y="385708"/>
                  <a:pt x="298424" y="384722"/>
                  <a:pt x="291288" y="383408"/>
                </a:cubicBezTo>
                <a:cubicBezTo>
                  <a:pt x="284151" y="382093"/>
                  <a:pt x="278235" y="380356"/>
                  <a:pt x="273540" y="378196"/>
                </a:cubicBezTo>
                <a:cubicBezTo>
                  <a:pt x="268845" y="376036"/>
                  <a:pt x="263398" y="373360"/>
                  <a:pt x="257201" y="370167"/>
                </a:cubicBezTo>
                <a:cubicBezTo>
                  <a:pt x="251003" y="366975"/>
                  <a:pt x="245463" y="363218"/>
                  <a:pt x="240580" y="358899"/>
                </a:cubicBezTo>
                <a:cubicBezTo>
                  <a:pt x="235696" y="354579"/>
                  <a:pt x="230532" y="349555"/>
                  <a:pt x="225086" y="343827"/>
                </a:cubicBezTo>
                <a:cubicBezTo>
                  <a:pt x="219639" y="338099"/>
                  <a:pt x="214381" y="331573"/>
                  <a:pt x="209310" y="324248"/>
                </a:cubicBezTo>
                <a:cubicBezTo>
                  <a:pt x="220391" y="306782"/>
                  <a:pt x="233161" y="281147"/>
                  <a:pt x="247622" y="247341"/>
                </a:cubicBezTo>
                <a:close/>
                <a:moveTo>
                  <a:pt x="9015" y="63103"/>
                </a:moveTo>
                <a:lnTo>
                  <a:pt x="72118" y="63103"/>
                </a:lnTo>
                <a:cubicBezTo>
                  <a:pt x="119069" y="63103"/>
                  <a:pt x="157570" y="84231"/>
                  <a:pt x="187619" y="126488"/>
                </a:cubicBezTo>
                <a:cubicBezTo>
                  <a:pt x="176351" y="143766"/>
                  <a:pt x="163486" y="169401"/>
                  <a:pt x="149025" y="203395"/>
                </a:cubicBezTo>
                <a:cubicBezTo>
                  <a:pt x="144893" y="194943"/>
                  <a:pt x="141419" y="188135"/>
                  <a:pt x="138601" y="182971"/>
                </a:cubicBezTo>
                <a:cubicBezTo>
                  <a:pt x="135784" y="177806"/>
                  <a:pt x="131981" y="171843"/>
                  <a:pt x="127192" y="165082"/>
                </a:cubicBezTo>
                <a:cubicBezTo>
                  <a:pt x="122403" y="158321"/>
                  <a:pt x="117614" y="153016"/>
                  <a:pt x="112825" y="149165"/>
                </a:cubicBezTo>
                <a:cubicBezTo>
                  <a:pt x="108036" y="145315"/>
                  <a:pt x="102120" y="142029"/>
                  <a:pt x="95077" y="139306"/>
                </a:cubicBezTo>
                <a:cubicBezTo>
                  <a:pt x="88035" y="136582"/>
                  <a:pt x="80382" y="135221"/>
                  <a:pt x="72118" y="135221"/>
                </a:cubicBezTo>
                <a:lnTo>
                  <a:pt x="9015" y="135221"/>
                </a:lnTo>
                <a:cubicBezTo>
                  <a:pt x="6385" y="135221"/>
                  <a:pt x="4226" y="134376"/>
                  <a:pt x="2535" y="132685"/>
                </a:cubicBezTo>
                <a:cubicBezTo>
                  <a:pt x="845" y="130995"/>
                  <a:pt x="0" y="128835"/>
                  <a:pt x="0" y="126206"/>
                </a:cubicBezTo>
                <a:lnTo>
                  <a:pt x="0" y="72118"/>
                </a:lnTo>
                <a:cubicBezTo>
                  <a:pt x="0" y="69488"/>
                  <a:pt x="845" y="67329"/>
                  <a:pt x="2535" y="65638"/>
                </a:cubicBezTo>
                <a:cubicBezTo>
                  <a:pt x="4226" y="63948"/>
                  <a:pt x="6385" y="63103"/>
                  <a:pt x="9015" y="63103"/>
                </a:cubicBezTo>
                <a:close/>
                <a:moveTo>
                  <a:pt x="405663" y="0"/>
                </a:moveTo>
                <a:cubicBezTo>
                  <a:pt x="407916" y="0"/>
                  <a:pt x="410170" y="939"/>
                  <a:pt x="412424" y="2817"/>
                </a:cubicBezTo>
                <a:lnTo>
                  <a:pt x="502290" y="92683"/>
                </a:lnTo>
                <a:cubicBezTo>
                  <a:pt x="503980" y="94373"/>
                  <a:pt x="504825" y="96532"/>
                  <a:pt x="504825" y="99162"/>
                </a:cubicBezTo>
                <a:cubicBezTo>
                  <a:pt x="504825" y="101791"/>
                  <a:pt x="503980" y="103951"/>
                  <a:pt x="502290" y="105641"/>
                </a:cubicBezTo>
                <a:lnTo>
                  <a:pt x="412142" y="195788"/>
                </a:lnTo>
                <a:cubicBezTo>
                  <a:pt x="410452" y="197479"/>
                  <a:pt x="408293" y="198324"/>
                  <a:pt x="405663" y="198324"/>
                </a:cubicBezTo>
                <a:cubicBezTo>
                  <a:pt x="403222" y="198324"/>
                  <a:pt x="401109" y="197432"/>
                  <a:pt x="399324" y="195647"/>
                </a:cubicBezTo>
                <a:cubicBezTo>
                  <a:pt x="397540" y="193863"/>
                  <a:pt x="396648" y="191751"/>
                  <a:pt x="396648" y="189309"/>
                </a:cubicBezTo>
                <a:lnTo>
                  <a:pt x="396648" y="135221"/>
                </a:lnTo>
                <a:lnTo>
                  <a:pt x="324530" y="135221"/>
                </a:lnTo>
                <a:cubicBezTo>
                  <a:pt x="315516" y="135221"/>
                  <a:pt x="307346" y="136629"/>
                  <a:pt x="300022" y="139446"/>
                </a:cubicBezTo>
                <a:cubicBezTo>
                  <a:pt x="292697" y="142264"/>
                  <a:pt x="286218" y="146489"/>
                  <a:pt x="280583" y="152123"/>
                </a:cubicBezTo>
                <a:cubicBezTo>
                  <a:pt x="274950" y="157758"/>
                  <a:pt x="270160" y="163533"/>
                  <a:pt x="266216" y="169449"/>
                </a:cubicBezTo>
                <a:cubicBezTo>
                  <a:pt x="262272" y="175364"/>
                  <a:pt x="258046" y="182642"/>
                  <a:pt x="253539" y="191281"/>
                </a:cubicBezTo>
                <a:cubicBezTo>
                  <a:pt x="247529" y="202925"/>
                  <a:pt x="240205" y="218983"/>
                  <a:pt x="231566" y="239454"/>
                </a:cubicBezTo>
                <a:cubicBezTo>
                  <a:pt x="226119" y="251849"/>
                  <a:pt x="221471" y="262272"/>
                  <a:pt x="217621" y="270723"/>
                </a:cubicBezTo>
                <a:cubicBezTo>
                  <a:pt x="213771" y="279175"/>
                  <a:pt x="208701" y="289035"/>
                  <a:pt x="202409" y="300303"/>
                </a:cubicBezTo>
                <a:cubicBezTo>
                  <a:pt x="196117" y="311572"/>
                  <a:pt x="190108" y="320962"/>
                  <a:pt x="184379" y="328474"/>
                </a:cubicBezTo>
                <a:cubicBezTo>
                  <a:pt x="178651" y="335986"/>
                  <a:pt x="171702" y="343780"/>
                  <a:pt x="163533" y="351856"/>
                </a:cubicBezTo>
                <a:cubicBezTo>
                  <a:pt x="155363" y="359932"/>
                  <a:pt x="146912" y="366364"/>
                  <a:pt x="138179" y="371153"/>
                </a:cubicBezTo>
                <a:cubicBezTo>
                  <a:pt x="129446" y="375942"/>
                  <a:pt x="119445" y="379886"/>
                  <a:pt x="108177" y="382985"/>
                </a:cubicBezTo>
                <a:cubicBezTo>
                  <a:pt x="96909" y="386084"/>
                  <a:pt x="84889" y="387633"/>
                  <a:pt x="72118" y="387633"/>
                </a:cubicBezTo>
                <a:lnTo>
                  <a:pt x="9015" y="387633"/>
                </a:lnTo>
                <a:cubicBezTo>
                  <a:pt x="6385" y="387633"/>
                  <a:pt x="4226" y="386788"/>
                  <a:pt x="2535" y="385098"/>
                </a:cubicBezTo>
                <a:cubicBezTo>
                  <a:pt x="845" y="383408"/>
                  <a:pt x="0" y="381248"/>
                  <a:pt x="0" y="378619"/>
                </a:cubicBezTo>
                <a:lnTo>
                  <a:pt x="0" y="324530"/>
                </a:lnTo>
                <a:cubicBezTo>
                  <a:pt x="0" y="321901"/>
                  <a:pt x="845" y="319741"/>
                  <a:pt x="2535" y="318051"/>
                </a:cubicBezTo>
                <a:cubicBezTo>
                  <a:pt x="4226" y="316360"/>
                  <a:pt x="6385" y="315515"/>
                  <a:pt x="9015" y="315515"/>
                </a:cubicBezTo>
                <a:lnTo>
                  <a:pt x="72118" y="315515"/>
                </a:lnTo>
                <a:cubicBezTo>
                  <a:pt x="81133" y="315515"/>
                  <a:pt x="89302" y="314107"/>
                  <a:pt x="96627" y="311290"/>
                </a:cubicBezTo>
                <a:cubicBezTo>
                  <a:pt x="103951" y="308473"/>
                  <a:pt x="110430" y="304247"/>
                  <a:pt x="116064" y="298613"/>
                </a:cubicBezTo>
                <a:cubicBezTo>
                  <a:pt x="121699" y="292978"/>
                  <a:pt x="126488" y="287204"/>
                  <a:pt x="130432" y="281288"/>
                </a:cubicBezTo>
                <a:cubicBezTo>
                  <a:pt x="134376" y="275372"/>
                  <a:pt x="138601" y="268094"/>
                  <a:pt x="143109" y="259455"/>
                </a:cubicBezTo>
                <a:cubicBezTo>
                  <a:pt x="149119" y="247811"/>
                  <a:pt x="156443" y="231753"/>
                  <a:pt x="165082" y="211283"/>
                </a:cubicBezTo>
                <a:cubicBezTo>
                  <a:pt x="170529" y="198887"/>
                  <a:pt x="175177" y="188464"/>
                  <a:pt x="179027" y="180013"/>
                </a:cubicBezTo>
                <a:cubicBezTo>
                  <a:pt x="182877" y="171561"/>
                  <a:pt x="187948" y="161702"/>
                  <a:pt x="194239" y="150433"/>
                </a:cubicBezTo>
                <a:cubicBezTo>
                  <a:pt x="200531" y="139165"/>
                  <a:pt x="206540" y="129774"/>
                  <a:pt x="212269" y="122262"/>
                </a:cubicBezTo>
                <a:cubicBezTo>
                  <a:pt x="217997" y="114750"/>
                  <a:pt x="224946" y="106956"/>
                  <a:pt x="233115" y="98880"/>
                </a:cubicBezTo>
                <a:cubicBezTo>
                  <a:pt x="241285" y="90804"/>
                  <a:pt x="249737" y="84372"/>
                  <a:pt x="258469" y="79583"/>
                </a:cubicBezTo>
                <a:cubicBezTo>
                  <a:pt x="267202" y="74794"/>
                  <a:pt x="277203" y="70850"/>
                  <a:pt x="288471" y="67751"/>
                </a:cubicBezTo>
                <a:cubicBezTo>
                  <a:pt x="299740" y="64652"/>
                  <a:pt x="311759" y="63103"/>
                  <a:pt x="324530" y="63103"/>
                </a:cubicBezTo>
                <a:lnTo>
                  <a:pt x="396648" y="63103"/>
                </a:lnTo>
                <a:lnTo>
                  <a:pt x="396648" y="9014"/>
                </a:lnTo>
                <a:cubicBezTo>
                  <a:pt x="396648" y="6385"/>
                  <a:pt x="397493" y="4225"/>
                  <a:pt x="399184" y="2535"/>
                </a:cubicBezTo>
                <a:cubicBezTo>
                  <a:pt x="400874" y="845"/>
                  <a:pt x="403034" y="0"/>
                  <a:pt x="40566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7774" y="3013348"/>
            <a:ext cx="2027034" cy="1487264"/>
            <a:chOff x="350992" y="2767961"/>
            <a:chExt cx="2937088" cy="1487264"/>
          </a:xfrm>
        </p:grpSpPr>
        <p:sp>
          <p:nvSpPr>
            <p:cNvPr id="71" name="TextBox 70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9998" y="1131242"/>
            <a:ext cx="2027034" cy="1487264"/>
            <a:chOff x="350992" y="2767961"/>
            <a:chExt cx="2937088" cy="1487264"/>
          </a:xfrm>
        </p:grpSpPr>
        <p:sp>
          <p:nvSpPr>
            <p:cNvPr id="77" name="TextBox 76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010376" y="1128923"/>
            <a:ext cx="2027034" cy="1487264"/>
            <a:chOff x="350992" y="2767961"/>
            <a:chExt cx="2937088" cy="1487264"/>
          </a:xfrm>
        </p:grpSpPr>
        <p:sp>
          <p:nvSpPr>
            <p:cNvPr id="80" name="TextBox 79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758509" y="3013348"/>
            <a:ext cx="2027034" cy="1487264"/>
            <a:chOff x="350992" y="2767961"/>
            <a:chExt cx="2937088" cy="1487264"/>
          </a:xfrm>
        </p:grpSpPr>
        <p:sp>
          <p:nvSpPr>
            <p:cNvPr id="83" name="TextBox 82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787" y="3301118"/>
              <a:ext cx="2929293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35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7742</TotalTime>
  <Words>244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Semi Cycle Diagram for PowerPoint</vt:lpstr>
      <vt:lpstr>Semi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Cycle Diagram for PowerPoint</dc:title>
  <dc:creator>PresentationGo.com</dc:creator>
  <dc:description>© Copyright PresentationGo.com</dc:description>
  <cp:lastModifiedBy>Christophe Barroche</cp:lastModifiedBy>
  <cp:revision>14</cp:revision>
  <dcterms:created xsi:type="dcterms:W3CDTF">2014-11-26T05:14:11Z</dcterms:created>
  <dcterms:modified xsi:type="dcterms:W3CDTF">2017-05-10T17:48:06Z</dcterms:modified>
</cp:coreProperties>
</file>