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30" r:id="rId4"/>
    <p:sldId id="33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55"/>
    <a:srgbClr val="2B323B"/>
    <a:srgbClr val="EB1E42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2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 Diagram w/ Hexagons for PowerPoint</a:t>
            </a:r>
          </a:p>
        </p:txBody>
      </p:sp>
      <p:cxnSp>
        <p:nvCxnSpPr>
          <p:cNvPr id="10" name="Straight Arrow Connector 9"/>
          <p:cNvCxnSpPr>
            <a:cxnSpLocks/>
            <a:stCxn id="36" idx="3"/>
          </p:cNvCxnSpPr>
          <p:nvPr/>
        </p:nvCxnSpPr>
        <p:spPr>
          <a:xfrm>
            <a:off x="2269974" y="3696073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800383" y="2816412"/>
            <a:ext cx="1" cy="5486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8" idx="3"/>
          </p:cNvCxnSpPr>
          <p:nvPr/>
        </p:nvCxnSpPr>
        <p:spPr>
          <a:xfrm flipH="1">
            <a:off x="5330793" y="3696074"/>
            <a:ext cx="1" cy="5486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6" idx="3"/>
          </p:cNvCxnSpPr>
          <p:nvPr/>
        </p:nvCxnSpPr>
        <p:spPr>
          <a:xfrm flipH="1">
            <a:off x="8391613" y="3696073"/>
            <a:ext cx="1" cy="5486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861203" y="2816412"/>
            <a:ext cx="1" cy="5486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9922024" y="2816412"/>
            <a:ext cx="1" cy="5486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95815" y="2265837"/>
            <a:ext cx="1348318" cy="1564049"/>
            <a:chOff x="3149698" y="2927926"/>
            <a:chExt cx="1348318" cy="1564049"/>
          </a:xfrm>
        </p:grpSpPr>
        <p:sp>
          <p:nvSpPr>
            <p:cNvPr id="7" name="Hexagon 6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6225" y="3231237"/>
            <a:ext cx="1348318" cy="1564049"/>
            <a:chOff x="3149698" y="2927926"/>
            <a:chExt cx="1348318" cy="1564049"/>
          </a:xfrm>
        </p:grpSpPr>
        <p:sp>
          <p:nvSpPr>
            <p:cNvPr id="39" name="Hexagon 38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56635" y="2265838"/>
            <a:ext cx="1348318" cy="1564049"/>
            <a:chOff x="3149698" y="2927926"/>
            <a:chExt cx="1348318" cy="1564049"/>
          </a:xfrm>
        </p:grpSpPr>
        <p:sp>
          <p:nvSpPr>
            <p:cNvPr id="47" name="Hexagon 46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87045" y="3231238"/>
            <a:ext cx="1348318" cy="1564049"/>
            <a:chOff x="3149698" y="2927926"/>
            <a:chExt cx="1348318" cy="1564049"/>
          </a:xfrm>
        </p:grpSpPr>
        <p:sp>
          <p:nvSpPr>
            <p:cNvPr id="50" name="Hexagon 49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17455" y="2265837"/>
            <a:ext cx="1348318" cy="1564049"/>
            <a:chOff x="3149698" y="2927926"/>
            <a:chExt cx="1348318" cy="1564049"/>
          </a:xfrm>
        </p:grpSpPr>
        <p:sp>
          <p:nvSpPr>
            <p:cNvPr id="54" name="Hexagon 53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247866" y="3231237"/>
            <a:ext cx="1348318" cy="1564049"/>
            <a:chOff x="3149698" y="2927926"/>
            <a:chExt cx="1348318" cy="1564049"/>
          </a:xfrm>
        </p:grpSpPr>
        <p:sp>
          <p:nvSpPr>
            <p:cNvPr id="61" name="Hexagon 60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595815" y="4365739"/>
            <a:ext cx="1348318" cy="1768329"/>
            <a:chOff x="398334" y="2979339"/>
            <a:chExt cx="2937087" cy="1768329"/>
          </a:xfrm>
        </p:grpSpPr>
        <p:sp>
          <p:nvSpPr>
            <p:cNvPr id="108" name="TextBox 107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/>
                <a:t>Lorem Ipsum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656633" y="4365739"/>
            <a:ext cx="1348318" cy="1768329"/>
            <a:chOff x="398334" y="2979339"/>
            <a:chExt cx="2937087" cy="1768329"/>
          </a:xfrm>
        </p:grpSpPr>
        <p:sp>
          <p:nvSpPr>
            <p:cNvPr id="111" name="TextBox 110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/>
                <a:t>Lorem Ipsum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717455" y="4365739"/>
            <a:ext cx="1348318" cy="1768329"/>
            <a:chOff x="398334" y="2979339"/>
            <a:chExt cx="2937087" cy="1768329"/>
          </a:xfrm>
        </p:grpSpPr>
        <p:sp>
          <p:nvSpPr>
            <p:cNvPr id="117" name="TextBox 116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/>
                <a:t>Lorem Ipsum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126225" y="902537"/>
            <a:ext cx="1348318" cy="1768329"/>
            <a:chOff x="398334" y="2979339"/>
            <a:chExt cx="2937087" cy="1768329"/>
          </a:xfrm>
        </p:grpSpPr>
        <p:sp>
          <p:nvSpPr>
            <p:cNvPr id="93" name="TextBox 92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/>
                <a:t>Lorem Ipsum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87045" y="927055"/>
            <a:ext cx="1348318" cy="1768329"/>
            <a:chOff x="398334" y="2979339"/>
            <a:chExt cx="2937087" cy="1768329"/>
          </a:xfrm>
        </p:grpSpPr>
        <p:sp>
          <p:nvSpPr>
            <p:cNvPr id="114" name="TextBox 113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/>
                <a:t>Lorem Ipsum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247866" y="902537"/>
            <a:ext cx="1348318" cy="1768329"/>
            <a:chOff x="398334" y="2979339"/>
            <a:chExt cx="2937087" cy="1768329"/>
          </a:xfrm>
        </p:grpSpPr>
        <p:sp>
          <p:nvSpPr>
            <p:cNvPr id="120" name="TextBox 119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/>
                <a:t>Lorem Ipsum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3" name="Freeform 311"/>
          <p:cNvSpPr/>
          <p:nvPr/>
        </p:nvSpPr>
        <p:spPr>
          <a:xfrm>
            <a:off x="1981565" y="2806917"/>
            <a:ext cx="585858" cy="465986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reeform 312"/>
          <p:cNvSpPr/>
          <p:nvPr/>
        </p:nvSpPr>
        <p:spPr>
          <a:xfrm>
            <a:off x="8112533" y="2760973"/>
            <a:ext cx="558161" cy="557875"/>
          </a:xfrm>
          <a:custGeom>
            <a:avLst/>
            <a:gdLst>
              <a:gd name="connsiteX0" fmla="*/ 225369 w 432708"/>
              <a:gd name="connsiteY0" fmla="*/ 108177 h 432707"/>
              <a:gd name="connsiteX1" fmla="*/ 243399 w 432708"/>
              <a:gd name="connsiteY1" fmla="*/ 108177 h 432707"/>
              <a:gd name="connsiteX2" fmla="*/ 249878 w 432708"/>
              <a:gd name="connsiteY2" fmla="*/ 110712 h 432707"/>
              <a:gd name="connsiteX3" fmla="*/ 252414 w 432708"/>
              <a:gd name="connsiteY3" fmla="*/ 117191 h 432707"/>
              <a:gd name="connsiteX4" fmla="*/ 252414 w 432708"/>
              <a:gd name="connsiteY4" fmla="*/ 243398 h 432707"/>
              <a:gd name="connsiteX5" fmla="*/ 249878 w 432708"/>
              <a:gd name="connsiteY5" fmla="*/ 249877 h 432707"/>
              <a:gd name="connsiteX6" fmla="*/ 243399 w 432708"/>
              <a:gd name="connsiteY6" fmla="*/ 252412 h 432707"/>
              <a:gd name="connsiteX7" fmla="*/ 153252 w 432708"/>
              <a:gd name="connsiteY7" fmla="*/ 252412 h 432707"/>
              <a:gd name="connsiteX8" fmla="*/ 146772 w 432708"/>
              <a:gd name="connsiteY8" fmla="*/ 249877 h 432707"/>
              <a:gd name="connsiteX9" fmla="*/ 144237 w 432708"/>
              <a:gd name="connsiteY9" fmla="*/ 243398 h 432707"/>
              <a:gd name="connsiteX10" fmla="*/ 144237 w 432708"/>
              <a:gd name="connsiteY10" fmla="*/ 225368 h 432707"/>
              <a:gd name="connsiteX11" fmla="*/ 146772 w 432708"/>
              <a:gd name="connsiteY11" fmla="*/ 218889 h 432707"/>
              <a:gd name="connsiteX12" fmla="*/ 153252 w 432708"/>
              <a:gd name="connsiteY12" fmla="*/ 216354 h 432707"/>
              <a:gd name="connsiteX13" fmla="*/ 216355 w 432708"/>
              <a:gd name="connsiteY13" fmla="*/ 216354 h 432707"/>
              <a:gd name="connsiteX14" fmla="*/ 216355 w 432708"/>
              <a:gd name="connsiteY14" fmla="*/ 117191 h 432707"/>
              <a:gd name="connsiteX15" fmla="*/ 218890 w 432708"/>
              <a:gd name="connsiteY15" fmla="*/ 110712 h 432707"/>
              <a:gd name="connsiteX16" fmla="*/ 225369 w 432708"/>
              <a:gd name="connsiteY16" fmla="*/ 108177 h 432707"/>
              <a:gd name="connsiteX17" fmla="*/ 216354 w 432708"/>
              <a:gd name="connsiteY17" fmla="*/ 63103 h 432707"/>
              <a:gd name="connsiteX18" fmla="*/ 139447 w 432708"/>
              <a:gd name="connsiteY18" fmla="*/ 83668 h 432707"/>
              <a:gd name="connsiteX19" fmla="*/ 83668 w 432708"/>
              <a:gd name="connsiteY19" fmla="*/ 139447 h 432707"/>
              <a:gd name="connsiteX20" fmla="*/ 63103 w 432708"/>
              <a:gd name="connsiteY20" fmla="*/ 216354 h 432707"/>
              <a:gd name="connsiteX21" fmla="*/ 83668 w 432708"/>
              <a:gd name="connsiteY21" fmla="*/ 293260 h 432707"/>
              <a:gd name="connsiteX22" fmla="*/ 139447 w 432708"/>
              <a:gd name="connsiteY22" fmla="*/ 349039 h 432707"/>
              <a:gd name="connsiteX23" fmla="*/ 216354 w 432708"/>
              <a:gd name="connsiteY23" fmla="*/ 369604 h 432707"/>
              <a:gd name="connsiteX24" fmla="*/ 293261 w 432708"/>
              <a:gd name="connsiteY24" fmla="*/ 349039 h 432707"/>
              <a:gd name="connsiteX25" fmla="*/ 349039 w 432708"/>
              <a:gd name="connsiteY25" fmla="*/ 293260 h 432707"/>
              <a:gd name="connsiteX26" fmla="*/ 369604 w 432708"/>
              <a:gd name="connsiteY26" fmla="*/ 216354 h 432707"/>
              <a:gd name="connsiteX27" fmla="*/ 349039 w 432708"/>
              <a:gd name="connsiteY27" fmla="*/ 139447 h 432707"/>
              <a:gd name="connsiteX28" fmla="*/ 293261 w 432708"/>
              <a:gd name="connsiteY28" fmla="*/ 83668 h 432707"/>
              <a:gd name="connsiteX29" fmla="*/ 216354 w 432708"/>
              <a:gd name="connsiteY29" fmla="*/ 63103 h 432707"/>
              <a:gd name="connsiteX30" fmla="*/ 216354 w 432708"/>
              <a:gd name="connsiteY30" fmla="*/ 0 h 432707"/>
              <a:gd name="connsiteX31" fmla="*/ 324953 w 432708"/>
              <a:gd name="connsiteY31" fmla="*/ 29016 h 432707"/>
              <a:gd name="connsiteX32" fmla="*/ 403692 w 432708"/>
              <a:gd name="connsiteY32" fmla="*/ 107754 h 432707"/>
              <a:gd name="connsiteX33" fmla="*/ 432708 w 432708"/>
              <a:gd name="connsiteY33" fmla="*/ 216354 h 432707"/>
              <a:gd name="connsiteX34" fmla="*/ 403692 w 432708"/>
              <a:gd name="connsiteY34" fmla="*/ 324953 h 432707"/>
              <a:gd name="connsiteX35" fmla="*/ 324953 w 432708"/>
              <a:gd name="connsiteY35" fmla="*/ 403691 h 432707"/>
              <a:gd name="connsiteX36" fmla="*/ 216354 w 432708"/>
              <a:gd name="connsiteY36" fmla="*/ 432707 h 432707"/>
              <a:gd name="connsiteX37" fmla="*/ 107755 w 432708"/>
              <a:gd name="connsiteY37" fmla="*/ 403691 h 432707"/>
              <a:gd name="connsiteX38" fmla="*/ 29016 w 432708"/>
              <a:gd name="connsiteY38" fmla="*/ 324953 h 432707"/>
              <a:gd name="connsiteX39" fmla="*/ 0 w 432708"/>
              <a:gd name="connsiteY39" fmla="*/ 216354 h 432707"/>
              <a:gd name="connsiteX40" fmla="*/ 29016 w 432708"/>
              <a:gd name="connsiteY40" fmla="*/ 107754 h 432707"/>
              <a:gd name="connsiteX41" fmla="*/ 107755 w 432708"/>
              <a:gd name="connsiteY41" fmla="*/ 29016 h 432707"/>
              <a:gd name="connsiteX42" fmla="*/ 216354 w 432708"/>
              <a:gd name="connsiteY42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32708" h="432707">
                <a:moveTo>
                  <a:pt x="225369" y="108177"/>
                </a:moveTo>
                <a:lnTo>
                  <a:pt x="243399" y="108177"/>
                </a:lnTo>
                <a:cubicBezTo>
                  <a:pt x="246028" y="108177"/>
                  <a:pt x="248188" y="109022"/>
                  <a:pt x="249878" y="110712"/>
                </a:cubicBezTo>
                <a:cubicBezTo>
                  <a:pt x="251568" y="112402"/>
                  <a:pt x="252414" y="114562"/>
                  <a:pt x="252414" y="117191"/>
                </a:cubicBezTo>
                <a:lnTo>
                  <a:pt x="252414" y="243398"/>
                </a:lnTo>
                <a:cubicBezTo>
                  <a:pt x="252414" y="246027"/>
                  <a:pt x="251568" y="248187"/>
                  <a:pt x="249878" y="249877"/>
                </a:cubicBezTo>
                <a:cubicBezTo>
                  <a:pt x="248188" y="251567"/>
                  <a:pt x="246028" y="252412"/>
                  <a:pt x="243399" y="252412"/>
                </a:cubicBezTo>
                <a:lnTo>
                  <a:pt x="153252" y="252412"/>
                </a:lnTo>
                <a:cubicBezTo>
                  <a:pt x="150623" y="252412"/>
                  <a:pt x="148462" y="251567"/>
                  <a:pt x="146772" y="249877"/>
                </a:cubicBezTo>
                <a:cubicBezTo>
                  <a:pt x="145082" y="248187"/>
                  <a:pt x="144237" y="246027"/>
                  <a:pt x="144237" y="243398"/>
                </a:cubicBezTo>
                <a:lnTo>
                  <a:pt x="144237" y="225368"/>
                </a:lnTo>
                <a:cubicBezTo>
                  <a:pt x="144237" y="222739"/>
                  <a:pt x="145082" y="220579"/>
                  <a:pt x="146772" y="218889"/>
                </a:cubicBezTo>
                <a:cubicBezTo>
                  <a:pt x="148462" y="217199"/>
                  <a:pt x="150623" y="216354"/>
                  <a:pt x="153252" y="216354"/>
                </a:cubicBezTo>
                <a:lnTo>
                  <a:pt x="216355" y="216354"/>
                </a:lnTo>
                <a:lnTo>
                  <a:pt x="216355" y="117191"/>
                </a:lnTo>
                <a:cubicBezTo>
                  <a:pt x="216355" y="114562"/>
                  <a:pt x="217200" y="112402"/>
                  <a:pt x="218890" y="110712"/>
                </a:cubicBezTo>
                <a:cubicBezTo>
                  <a:pt x="220581" y="109022"/>
                  <a:pt x="222740" y="108177"/>
                  <a:pt x="225369" y="108177"/>
                </a:cubicBezTo>
                <a:close/>
                <a:moveTo>
                  <a:pt x="216354" y="63103"/>
                </a:moveTo>
                <a:cubicBezTo>
                  <a:pt x="188558" y="63103"/>
                  <a:pt x="162923" y="69958"/>
                  <a:pt x="139447" y="83668"/>
                </a:cubicBezTo>
                <a:cubicBezTo>
                  <a:pt x="115971" y="97378"/>
                  <a:pt x="97378" y="115971"/>
                  <a:pt x="83668" y="139447"/>
                </a:cubicBezTo>
                <a:cubicBezTo>
                  <a:pt x="69958" y="162922"/>
                  <a:pt x="63103" y="188558"/>
                  <a:pt x="63103" y="216354"/>
                </a:cubicBezTo>
                <a:cubicBezTo>
                  <a:pt x="63103" y="244149"/>
                  <a:pt x="69958" y="269785"/>
                  <a:pt x="83668" y="293260"/>
                </a:cubicBezTo>
                <a:cubicBezTo>
                  <a:pt x="97378" y="316736"/>
                  <a:pt x="115971" y="335329"/>
                  <a:pt x="139447" y="349039"/>
                </a:cubicBezTo>
                <a:cubicBezTo>
                  <a:pt x="162923" y="362749"/>
                  <a:pt x="188558" y="369604"/>
                  <a:pt x="216354" y="369604"/>
                </a:cubicBezTo>
                <a:cubicBezTo>
                  <a:pt x="244150" y="369604"/>
                  <a:pt x="269785" y="362749"/>
                  <a:pt x="293261" y="349039"/>
                </a:cubicBezTo>
                <a:cubicBezTo>
                  <a:pt x="316737" y="335329"/>
                  <a:pt x="335330" y="316736"/>
                  <a:pt x="349039" y="293260"/>
                </a:cubicBezTo>
                <a:cubicBezTo>
                  <a:pt x="362750" y="269785"/>
                  <a:pt x="369604" y="244149"/>
                  <a:pt x="369604" y="216354"/>
                </a:cubicBezTo>
                <a:cubicBezTo>
                  <a:pt x="369604" y="188558"/>
                  <a:pt x="362750" y="162922"/>
                  <a:pt x="349039" y="139447"/>
                </a:cubicBezTo>
                <a:cubicBezTo>
                  <a:pt x="335330" y="115971"/>
                  <a:pt x="316737" y="97378"/>
                  <a:pt x="293261" y="83668"/>
                </a:cubicBezTo>
                <a:cubicBezTo>
                  <a:pt x="269785" y="69958"/>
                  <a:pt x="244150" y="63103"/>
                  <a:pt x="216354" y="63103"/>
                </a:cubicBezTo>
                <a:close/>
                <a:moveTo>
                  <a:pt x="216354" y="0"/>
                </a:moveTo>
                <a:cubicBezTo>
                  <a:pt x="255606" y="0"/>
                  <a:pt x="291806" y="9672"/>
                  <a:pt x="324953" y="29016"/>
                </a:cubicBezTo>
                <a:cubicBezTo>
                  <a:pt x="358101" y="48360"/>
                  <a:pt x="384347" y="74606"/>
                  <a:pt x="403692" y="107754"/>
                </a:cubicBezTo>
                <a:cubicBezTo>
                  <a:pt x="423036" y="140902"/>
                  <a:pt x="432708" y="177102"/>
                  <a:pt x="432708" y="216354"/>
                </a:cubicBezTo>
                <a:cubicBezTo>
                  <a:pt x="432708" y="255605"/>
                  <a:pt x="423036" y="291805"/>
                  <a:pt x="403692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6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6" y="324953"/>
                </a:cubicBezTo>
                <a:cubicBezTo>
                  <a:pt x="9673" y="291805"/>
                  <a:pt x="0" y="255605"/>
                  <a:pt x="0" y="216354"/>
                </a:cubicBezTo>
                <a:cubicBezTo>
                  <a:pt x="0" y="177102"/>
                  <a:pt x="9673" y="140902"/>
                  <a:pt x="29016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 322"/>
          <p:cNvSpPr/>
          <p:nvPr/>
        </p:nvSpPr>
        <p:spPr>
          <a:xfrm>
            <a:off x="5005200" y="2760973"/>
            <a:ext cx="651187" cy="557875"/>
          </a:xfrm>
          <a:custGeom>
            <a:avLst/>
            <a:gdLst>
              <a:gd name="connsiteX0" fmla="*/ 9015 w 504825"/>
              <a:gd name="connsiteY0" fmla="*/ 360589 h 432707"/>
              <a:gd name="connsiteX1" fmla="*/ 63103 w 504825"/>
              <a:gd name="connsiteY1" fmla="*/ 360589 h 432707"/>
              <a:gd name="connsiteX2" fmla="*/ 69583 w 504825"/>
              <a:gd name="connsiteY2" fmla="*/ 363125 h 432707"/>
              <a:gd name="connsiteX3" fmla="*/ 72118 w 504825"/>
              <a:gd name="connsiteY3" fmla="*/ 369604 h 432707"/>
              <a:gd name="connsiteX4" fmla="*/ 72118 w 504825"/>
              <a:gd name="connsiteY4" fmla="*/ 423692 h 432707"/>
              <a:gd name="connsiteX5" fmla="*/ 69583 w 504825"/>
              <a:gd name="connsiteY5" fmla="*/ 430172 h 432707"/>
              <a:gd name="connsiteX6" fmla="*/ 63103 w 504825"/>
              <a:gd name="connsiteY6" fmla="*/ 432707 h 432707"/>
              <a:gd name="connsiteX7" fmla="*/ 9015 w 504825"/>
              <a:gd name="connsiteY7" fmla="*/ 432707 h 432707"/>
              <a:gd name="connsiteX8" fmla="*/ 2535 w 504825"/>
              <a:gd name="connsiteY8" fmla="*/ 430172 h 432707"/>
              <a:gd name="connsiteX9" fmla="*/ 0 w 504825"/>
              <a:gd name="connsiteY9" fmla="*/ 423692 h 432707"/>
              <a:gd name="connsiteX10" fmla="*/ 0 w 504825"/>
              <a:gd name="connsiteY10" fmla="*/ 369604 h 432707"/>
              <a:gd name="connsiteX11" fmla="*/ 2535 w 504825"/>
              <a:gd name="connsiteY11" fmla="*/ 363125 h 432707"/>
              <a:gd name="connsiteX12" fmla="*/ 9015 w 504825"/>
              <a:gd name="connsiteY12" fmla="*/ 360589 h 432707"/>
              <a:gd name="connsiteX13" fmla="*/ 117192 w 504825"/>
              <a:gd name="connsiteY13" fmla="*/ 324530 h 432707"/>
              <a:gd name="connsiteX14" fmla="*/ 171280 w 504825"/>
              <a:gd name="connsiteY14" fmla="*/ 324530 h 432707"/>
              <a:gd name="connsiteX15" fmla="*/ 177759 w 504825"/>
              <a:gd name="connsiteY15" fmla="*/ 327066 h 432707"/>
              <a:gd name="connsiteX16" fmla="*/ 180295 w 504825"/>
              <a:gd name="connsiteY16" fmla="*/ 333545 h 432707"/>
              <a:gd name="connsiteX17" fmla="*/ 180295 w 504825"/>
              <a:gd name="connsiteY17" fmla="*/ 423692 h 432707"/>
              <a:gd name="connsiteX18" fmla="*/ 177759 w 504825"/>
              <a:gd name="connsiteY18" fmla="*/ 430172 h 432707"/>
              <a:gd name="connsiteX19" fmla="*/ 171280 w 504825"/>
              <a:gd name="connsiteY19" fmla="*/ 432707 h 432707"/>
              <a:gd name="connsiteX20" fmla="*/ 117192 w 504825"/>
              <a:gd name="connsiteY20" fmla="*/ 432707 h 432707"/>
              <a:gd name="connsiteX21" fmla="*/ 110712 w 504825"/>
              <a:gd name="connsiteY21" fmla="*/ 430172 h 432707"/>
              <a:gd name="connsiteX22" fmla="*/ 108177 w 504825"/>
              <a:gd name="connsiteY22" fmla="*/ 423692 h 432707"/>
              <a:gd name="connsiteX23" fmla="*/ 108177 w 504825"/>
              <a:gd name="connsiteY23" fmla="*/ 333545 h 432707"/>
              <a:gd name="connsiteX24" fmla="*/ 110712 w 504825"/>
              <a:gd name="connsiteY24" fmla="*/ 327066 h 432707"/>
              <a:gd name="connsiteX25" fmla="*/ 117192 w 504825"/>
              <a:gd name="connsiteY25" fmla="*/ 324530 h 432707"/>
              <a:gd name="connsiteX26" fmla="*/ 225368 w 504825"/>
              <a:gd name="connsiteY26" fmla="*/ 252412 h 432707"/>
              <a:gd name="connsiteX27" fmla="*/ 279457 w 504825"/>
              <a:gd name="connsiteY27" fmla="*/ 252412 h 432707"/>
              <a:gd name="connsiteX28" fmla="*/ 285936 w 504825"/>
              <a:gd name="connsiteY28" fmla="*/ 254948 h 432707"/>
              <a:gd name="connsiteX29" fmla="*/ 288472 w 504825"/>
              <a:gd name="connsiteY29" fmla="*/ 261427 h 432707"/>
              <a:gd name="connsiteX30" fmla="*/ 288472 w 504825"/>
              <a:gd name="connsiteY30" fmla="*/ 423692 h 432707"/>
              <a:gd name="connsiteX31" fmla="*/ 285936 w 504825"/>
              <a:gd name="connsiteY31" fmla="*/ 430172 h 432707"/>
              <a:gd name="connsiteX32" fmla="*/ 279457 w 504825"/>
              <a:gd name="connsiteY32" fmla="*/ 432707 h 432707"/>
              <a:gd name="connsiteX33" fmla="*/ 225368 w 504825"/>
              <a:gd name="connsiteY33" fmla="*/ 432707 h 432707"/>
              <a:gd name="connsiteX34" fmla="*/ 218889 w 504825"/>
              <a:gd name="connsiteY34" fmla="*/ 430172 h 432707"/>
              <a:gd name="connsiteX35" fmla="*/ 216354 w 504825"/>
              <a:gd name="connsiteY35" fmla="*/ 423692 h 432707"/>
              <a:gd name="connsiteX36" fmla="*/ 216354 w 504825"/>
              <a:gd name="connsiteY36" fmla="*/ 261427 h 432707"/>
              <a:gd name="connsiteX37" fmla="*/ 218889 w 504825"/>
              <a:gd name="connsiteY37" fmla="*/ 254948 h 432707"/>
              <a:gd name="connsiteX38" fmla="*/ 225368 w 504825"/>
              <a:gd name="connsiteY38" fmla="*/ 252412 h 432707"/>
              <a:gd name="connsiteX39" fmla="*/ 333545 w 504825"/>
              <a:gd name="connsiteY39" fmla="*/ 144236 h 432707"/>
              <a:gd name="connsiteX40" fmla="*/ 387633 w 504825"/>
              <a:gd name="connsiteY40" fmla="*/ 144236 h 432707"/>
              <a:gd name="connsiteX41" fmla="*/ 394113 w 504825"/>
              <a:gd name="connsiteY41" fmla="*/ 146771 h 432707"/>
              <a:gd name="connsiteX42" fmla="*/ 396648 w 504825"/>
              <a:gd name="connsiteY42" fmla="*/ 153250 h 432707"/>
              <a:gd name="connsiteX43" fmla="*/ 396648 w 504825"/>
              <a:gd name="connsiteY43" fmla="*/ 423692 h 432707"/>
              <a:gd name="connsiteX44" fmla="*/ 394113 w 504825"/>
              <a:gd name="connsiteY44" fmla="*/ 430172 h 432707"/>
              <a:gd name="connsiteX45" fmla="*/ 387633 w 504825"/>
              <a:gd name="connsiteY45" fmla="*/ 432707 h 432707"/>
              <a:gd name="connsiteX46" fmla="*/ 333545 w 504825"/>
              <a:gd name="connsiteY46" fmla="*/ 432707 h 432707"/>
              <a:gd name="connsiteX47" fmla="*/ 327066 w 504825"/>
              <a:gd name="connsiteY47" fmla="*/ 430172 h 432707"/>
              <a:gd name="connsiteX48" fmla="*/ 324530 w 504825"/>
              <a:gd name="connsiteY48" fmla="*/ 423692 h 432707"/>
              <a:gd name="connsiteX49" fmla="*/ 324530 w 504825"/>
              <a:gd name="connsiteY49" fmla="*/ 153250 h 432707"/>
              <a:gd name="connsiteX50" fmla="*/ 327066 w 504825"/>
              <a:gd name="connsiteY50" fmla="*/ 146771 h 432707"/>
              <a:gd name="connsiteX51" fmla="*/ 333545 w 504825"/>
              <a:gd name="connsiteY51" fmla="*/ 144236 h 432707"/>
              <a:gd name="connsiteX52" fmla="*/ 441722 w 504825"/>
              <a:gd name="connsiteY52" fmla="*/ 0 h 432707"/>
              <a:gd name="connsiteX53" fmla="*/ 495810 w 504825"/>
              <a:gd name="connsiteY53" fmla="*/ 0 h 432707"/>
              <a:gd name="connsiteX54" fmla="*/ 502290 w 504825"/>
              <a:gd name="connsiteY54" fmla="*/ 2535 h 432707"/>
              <a:gd name="connsiteX55" fmla="*/ 504825 w 504825"/>
              <a:gd name="connsiteY55" fmla="*/ 9015 h 432707"/>
              <a:gd name="connsiteX56" fmla="*/ 504825 w 504825"/>
              <a:gd name="connsiteY56" fmla="*/ 423692 h 432707"/>
              <a:gd name="connsiteX57" fmla="*/ 502290 w 504825"/>
              <a:gd name="connsiteY57" fmla="*/ 430172 h 432707"/>
              <a:gd name="connsiteX58" fmla="*/ 495810 w 504825"/>
              <a:gd name="connsiteY58" fmla="*/ 432707 h 432707"/>
              <a:gd name="connsiteX59" fmla="*/ 441722 w 504825"/>
              <a:gd name="connsiteY59" fmla="*/ 432707 h 432707"/>
              <a:gd name="connsiteX60" fmla="*/ 435243 w 504825"/>
              <a:gd name="connsiteY60" fmla="*/ 430172 h 432707"/>
              <a:gd name="connsiteX61" fmla="*/ 432707 w 504825"/>
              <a:gd name="connsiteY61" fmla="*/ 423692 h 432707"/>
              <a:gd name="connsiteX62" fmla="*/ 432707 w 504825"/>
              <a:gd name="connsiteY62" fmla="*/ 9015 h 432707"/>
              <a:gd name="connsiteX63" fmla="*/ 435243 w 504825"/>
              <a:gd name="connsiteY63" fmla="*/ 2535 h 432707"/>
              <a:gd name="connsiteX64" fmla="*/ 441722 w 504825"/>
              <a:gd name="connsiteY64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4825" h="432707">
                <a:moveTo>
                  <a:pt x="9015" y="360589"/>
                </a:moveTo>
                <a:lnTo>
                  <a:pt x="63103" y="360589"/>
                </a:lnTo>
                <a:cubicBezTo>
                  <a:pt x="65732" y="360589"/>
                  <a:pt x="67892" y="361434"/>
                  <a:pt x="69583" y="363125"/>
                </a:cubicBezTo>
                <a:cubicBezTo>
                  <a:pt x="71273" y="364815"/>
                  <a:pt x="72118" y="366975"/>
                  <a:pt x="72118" y="369604"/>
                </a:cubicBezTo>
                <a:lnTo>
                  <a:pt x="72118" y="423692"/>
                </a:lnTo>
                <a:cubicBezTo>
                  <a:pt x="72118" y="426322"/>
                  <a:pt x="71273" y="428481"/>
                  <a:pt x="69583" y="430172"/>
                </a:cubicBezTo>
                <a:cubicBezTo>
                  <a:pt x="67892" y="431862"/>
                  <a:pt x="65732" y="432707"/>
                  <a:pt x="63103" y="432707"/>
                </a:cubicBezTo>
                <a:lnTo>
                  <a:pt x="9015" y="432707"/>
                </a:lnTo>
                <a:cubicBezTo>
                  <a:pt x="6385" y="432707"/>
                  <a:pt x="4226" y="431862"/>
                  <a:pt x="2535" y="430172"/>
                </a:cubicBezTo>
                <a:cubicBezTo>
                  <a:pt x="845" y="428481"/>
                  <a:pt x="0" y="426322"/>
                  <a:pt x="0" y="423692"/>
                </a:cubicBezTo>
                <a:lnTo>
                  <a:pt x="0" y="369604"/>
                </a:lnTo>
                <a:cubicBezTo>
                  <a:pt x="0" y="366975"/>
                  <a:pt x="845" y="364815"/>
                  <a:pt x="2535" y="363125"/>
                </a:cubicBezTo>
                <a:cubicBezTo>
                  <a:pt x="4226" y="361434"/>
                  <a:pt x="6385" y="360589"/>
                  <a:pt x="9015" y="360589"/>
                </a:cubicBezTo>
                <a:close/>
                <a:moveTo>
                  <a:pt x="117192" y="324530"/>
                </a:moveTo>
                <a:lnTo>
                  <a:pt x="171280" y="324530"/>
                </a:lnTo>
                <a:cubicBezTo>
                  <a:pt x="173909" y="324530"/>
                  <a:pt x="176069" y="325375"/>
                  <a:pt x="177759" y="327066"/>
                </a:cubicBezTo>
                <a:cubicBezTo>
                  <a:pt x="179450" y="328756"/>
                  <a:pt x="180295" y="330916"/>
                  <a:pt x="180295" y="333545"/>
                </a:cubicBezTo>
                <a:lnTo>
                  <a:pt x="180295" y="423692"/>
                </a:lnTo>
                <a:cubicBezTo>
                  <a:pt x="180295" y="426322"/>
                  <a:pt x="179450" y="428481"/>
                  <a:pt x="177759" y="430172"/>
                </a:cubicBezTo>
                <a:cubicBezTo>
                  <a:pt x="176069" y="431862"/>
                  <a:pt x="173909" y="432707"/>
                  <a:pt x="171280" y="432707"/>
                </a:cubicBezTo>
                <a:lnTo>
                  <a:pt x="117192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333545"/>
                </a:lnTo>
                <a:cubicBezTo>
                  <a:pt x="108177" y="330916"/>
                  <a:pt x="109022" y="328756"/>
                  <a:pt x="110712" y="327066"/>
                </a:cubicBezTo>
                <a:cubicBezTo>
                  <a:pt x="112403" y="325375"/>
                  <a:pt x="114562" y="324530"/>
                  <a:pt x="117192" y="324530"/>
                </a:cubicBezTo>
                <a:close/>
                <a:moveTo>
                  <a:pt x="225368" y="252412"/>
                </a:moveTo>
                <a:lnTo>
                  <a:pt x="279457" y="252412"/>
                </a:lnTo>
                <a:cubicBezTo>
                  <a:pt x="282086" y="252412"/>
                  <a:pt x="284246" y="253258"/>
                  <a:pt x="285936" y="254948"/>
                </a:cubicBezTo>
                <a:cubicBezTo>
                  <a:pt x="287627" y="256638"/>
                  <a:pt x="288472" y="258798"/>
                  <a:pt x="288472" y="261427"/>
                </a:cubicBezTo>
                <a:lnTo>
                  <a:pt x="288472" y="423692"/>
                </a:lnTo>
                <a:cubicBezTo>
                  <a:pt x="288472" y="426322"/>
                  <a:pt x="287627" y="428481"/>
                  <a:pt x="285936" y="430172"/>
                </a:cubicBezTo>
                <a:cubicBezTo>
                  <a:pt x="284246" y="431862"/>
                  <a:pt x="282086" y="432707"/>
                  <a:pt x="279457" y="432707"/>
                </a:cubicBezTo>
                <a:lnTo>
                  <a:pt x="225368" y="432707"/>
                </a:lnTo>
                <a:cubicBezTo>
                  <a:pt x="222739" y="432707"/>
                  <a:pt x="220579" y="431862"/>
                  <a:pt x="218889" y="430172"/>
                </a:cubicBezTo>
                <a:cubicBezTo>
                  <a:pt x="217199" y="428481"/>
                  <a:pt x="216354" y="426322"/>
                  <a:pt x="216354" y="423692"/>
                </a:cubicBezTo>
                <a:lnTo>
                  <a:pt x="216354" y="261427"/>
                </a:lnTo>
                <a:cubicBezTo>
                  <a:pt x="216354" y="258798"/>
                  <a:pt x="217199" y="256638"/>
                  <a:pt x="218889" y="254948"/>
                </a:cubicBezTo>
                <a:cubicBezTo>
                  <a:pt x="220579" y="253258"/>
                  <a:pt x="222739" y="252412"/>
                  <a:pt x="225368" y="252412"/>
                </a:cubicBezTo>
                <a:close/>
                <a:moveTo>
                  <a:pt x="333545" y="144236"/>
                </a:moveTo>
                <a:lnTo>
                  <a:pt x="387633" y="144236"/>
                </a:lnTo>
                <a:cubicBezTo>
                  <a:pt x="390263" y="144236"/>
                  <a:pt x="392423" y="145081"/>
                  <a:pt x="394113" y="146771"/>
                </a:cubicBezTo>
                <a:cubicBezTo>
                  <a:pt x="395803" y="148461"/>
                  <a:pt x="396648" y="150621"/>
                  <a:pt x="396648" y="153250"/>
                </a:cubicBezTo>
                <a:lnTo>
                  <a:pt x="396648" y="423692"/>
                </a:lnTo>
                <a:cubicBezTo>
                  <a:pt x="396648" y="426322"/>
                  <a:pt x="395803" y="428481"/>
                  <a:pt x="394113" y="430172"/>
                </a:cubicBezTo>
                <a:cubicBezTo>
                  <a:pt x="392423" y="431862"/>
                  <a:pt x="390263" y="432707"/>
                  <a:pt x="387633" y="432707"/>
                </a:cubicBezTo>
                <a:lnTo>
                  <a:pt x="333545" y="432707"/>
                </a:lnTo>
                <a:cubicBezTo>
                  <a:pt x="330916" y="432707"/>
                  <a:pt x="328756" y="431862"/>
                  <a:pt x="327066" y="430172"/>
                </a:cubicBezTo>
                <a:cubicBezTo>
                  <a:pt x="325376" y="428481"/>
                  <a:pt x="324530" y="426322"/>
                  <a:pt x="324530" y="423692"/>
                </a:cubicBezTo>
                <a:lnTo>
                  <a:pt x="324530" y="153250"/>
                </a:lnTo>
                <a:cubicBezTo>
                  <a:pt x="324530" y="150621"/>
                  <a:pt x="325376" y="148461"/>
                  <a:pt x="327066" y="146771"/>
                </a:cubicBezTo>
                <a:cubicBezTo>
                  <a:pt x="328756" y="145081"/>
                  <a:pt x="330916" y="144236"/>
                  <a:pt x="333545" y="144236"/>
                </a:cubicBezTo>
                <a:close/>
                <a:moveTo>
                  <a:pt x="441722" y="0"/>
                </a:moveTo>
                <a:lnTo>
                  <a:pt x="495810" y="0"/>
                </a:lnTo>
                <a:cubicBezTo>
                  <a:pt x="498440" y="0"/>
                  <a:pt x="500600" y="845"/>
                  <a:pt x="502290" y="2535"/>
                </a:cubicBezTo>
                <a:cubicBezTo>
                  <a:pt x="503980" y="4226"/>
                  <a:pt x="504825" y="6385"/>
                  <a:pt x="504825" y="9015"/>
                </a:cubicBezTo>
                <a:lnTo>
                  <a:pt x="504825" y="423692"/>
                </a:lnTo>
                <a:cubicBezTo>
                  <a:pt x="504825" y="426322"/>
                  <a:pt x="503980" y="428481"/>
                  <a:pt x="502290" y="430172"/>
                </a:cubicBezTo>
                <a:cubicBezTo>
                  <a:pt x="500600" y="431862"/>
                  <a:pt x="498440" y="432707"/>
                  <a:pt x="495810" y="432707"/>
                </a:cubicBezTo>
                <a:lnTo>
                  <a:pt x="441722" y="432707"/>
                </a:lnTo>
                <a:cubicBezTo>
                  <a:pt x="439093" y="432707"/>
                  <a:pt x="436933" y="431862"/>
                  <a:pt x="435243" y="430172"/>
                </a:cubicBezTo>
                <a:cubicBezTo>
                  <a:pt x="433552" y="428481"/>
                  <a:pt x="432707" y="426322"/>
                  <a:pt x="432707" y="423692"/>
                </a:cubicBezTo>
                <a:lnTo>
                  <a:pt x="432707" y="9015"/>
                </a:lnTo>
                <a:cubicBezTo>
                  <a:pt x="432707" y="6385"/>
                  <a:pt x="433552" y="4226"/>
                  <a:pt x="435243" y="2535"/>
                </a:cubicBezTo>
                <a:cubicBezTo>
                  <a:pt x="436933" y="845"/>
                  <a:pt x="439093" y="0"/>
                  <a:pt x="44172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reeform 452"/>
          <p:cNvSpPr/>
          <p:nvPr/>
        </p:nvSpPr>
        <p:spPr>
          <a:xfrm>
            <a:off x="3521303" y="3734324"/>
            <a:ext cx="558161" cy="557875"/>
          </a:xfrm>
          <a:custGeom>
            <a:avLst/>
            <a:gdLst/>
            <a:ahLst/>
            <a:cxnLst/>
            <a:rect l="l" t="t" r="r" b="b"/>
            <a:pathLst>
              <a:path w="432708" h="432707">
                <a:moveTo>
                  <a:pt x="216354" y="0"/>
                </a:moveTo>
                <a:cubicBezTo>
                  <a:pt x="255606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7" y="324953"/>
                </a:cubicBezTo>
                <a:cubicBezTo>
                  <a:pt x="9672" y="291805"/>
                  <a:pt x="0" y="255605"/>
                  <a:pt x="0" y="216353"/>
                </a:cubicBezTo>
                <a:cubicBezTo>
                  <a:pt x="0" y="177102"/>
                  <a:pt x="9672" y="140902"/>
                  <a:pt x="29017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5366" y="72118"/>
                </a:moveTo>
                <a:cubicBezTo>
                  <a:pt x="182736" y="72118"/>
                  <a:pt x="180483" y="72869"/>
                  <a:pt x="178605" y="74371"/>
                </a:cubicBezTo>
                <a:cubicBezTo>
                  <a:pt x="176727" y="75498"/>
                  <a:pt x="175788" y="77188"/>
                  <a:pt x="175788" y="79442"/>
                </a:cubicBezTo>
                <a:lnTo>
                  <a:pt x="180577" y="254384"/>
                </a:lnTo>
                <a:cubicBezTo>
                  <a:pt x="180577" y="256262"/>
                  <a:pt x="181516" y="257906"/>
                  <a:pt x="183394" y="259314"/>
                </a:cubicBezTo>
                <a:cubicBezTo>
                  <a:pt x="185272" y="260723"/>
                  <a:pt x="187525" y="261427"/>
                  <a:pt x="190155" y="261427"/>
                </a:cubicBezTo>
                <a:lnTo>
                  <a:pt x="242271" y="261427"/>
                </a:lnTo>
                <a:cubicBezTo>
                  <a:pt x="244901" y="261427"/>
                  <a:pt x="247107" y="260723"/>
                  <a:pt x="248891" y="259314"/>
                </a:cubicBezTo>
                <a:cubicBezTo>
                  <a:pt x="250676" y="257906"/>
                  <a:pt x="251662" y="256262"/>
                  <a:pt x="251849" y="254384"/>
                </a:cubicBezTo>
                <a:lnTo>
                  <a:pt x="256920" y="79442"/>
                </a:lnTo>
                <a:cubicBezTo>
                  <a:pt x="256920" y="77188"/>
                  <a:pt x="255981" y="75498"/>
                  <a:pt x="254103" y="74371"/>
                </a:cubicBezTo>
                <a:cubicBezTo>
                  <a:pt x="252225" y="72869"/>
                  <a:pt x="249971" y="72118"/>
                  <a:pt x="247342" y="72118"/>
                </a:cubicBezTo>
                <a:lnTo>
                  <a:pt x="185366" y="72118"/>
                </a:lnTo>
                <a:close/>
                <a:moveTo>
                  <a:pt x="189591" y="288471"/>
                </a:moveTo>
                <a:cubicBezTo>
                  <a:pt x="187150" y="288471"/>
                  <a:pt x="184990" y="289410"/>
                  <a:pt x="183112" y="291288"/>
                </a:cubicBezTo>
                <a:cubicBezTo>
                  <a:pt x="181234" y="293167"/>
                  <a:pt x="180295" y="295326"/>
                  <a:pt x="180295" y="297768"/>
                </a:cubicBezTo>
                <a:lnTo>
                  <a:pt x="180295" y="351293"/>
                </a:lnTo>
                <a:cubicBezTo>
                  <a:pt x="180295" y="353734"/>
                  <a:pt x="181234" y="355894"/>
                  <a:pt x="183112" y="357772"/>
                </a:cubicBezTo>
                <a:cubicBezTo>
                  <a:pt x="184990" y="359650"/>
                  <a:pt x="187150" y="360589"/>
                  <a:pt x="189591" y="360589"/>
                </a:cubicBezTo>
                <a:lnTo>
                  <a:pt x="243680" y="360589"/>
                </a:lnTo>
                <a:cubicBezTo>
                  <a:pt x="246121" y="360589"/>
                  <a:pt x="248187" y="359697"/>
                  <a:pt x="249877" y="357913"/>
                </a:cubicBezTo>
                <a:cubicBezTo>
                  <a:pt x="251568" y="356129"/>
                  <a:pt x="252413" y="353922"/>
                  <a:pt x="252413" y="351293"/>
                </a:cubicBezTo>
                <a:lnTo>
                  <a:pt x="252413" y="297768"/>
                </a:lnTo>
                <a:cubicBezTo>
                  <a:pt x="252413" y="295139"/>
                  <a:pt x="251568" y="292932"/>
                  <a:pt x="249877" y="291147"/>
                </a:cubicBezTo>
                <a:cubicBezTo>
                  <a:pt x="248187" y="289363"/>
                  <a:pt x="246121" y="288471"/>
                  <a:pt x="243680" y="288471"/>
                </a:cubicBezTo>
                <a:lnTo>
                  <a:pt x="189591" y="288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 308"/>
          <p:cNvSpPr/>
          <p:nvPr/>
        </p:nvSpPr>
        <p:spPr>
          <a:xfrm>
            <a:off x="6512797" y="3696073"/>
            <a:ext cx="696811" cy="639627"/>
          </a:xfrm>
          <a:custGeom>
            <a:avLst/>
            <a:gdLst>
              <a:gd name="connsiteX0" fmla="*/ 432708 w 540885"/>
              <a:gd name="connsiteY0" fmla="*/ 356081 h 496091"/>
              <a:gd name="connsiteX1" fmla="*/ 407355 w 540885"/>
              <a:gd name="connsiteY1" fmla="*/ 366786 h 496091"/>
              <a:gd name="connsiteX2" fmla="*/ 396649 w 540885"/>
              <a:gd name="connsiteY2" fmla="*/ 392140 h 496091"/>
              <a:gd name="connsiteX3" fmla="*/ 407213 w 540885"/>
              <a:gd name="connsiteY3" fmla="*/ 417635 h 496091"/>
              <a:gd name="connsiteX4" fmla="*/ 432708 w 540885"/>
              <a:gd name="connsiteY4" fmla="*/ 428199 h 496091"/>
              <a:gd name="connsiteX5" fmla="*/ 458203 w 540885"/>
              <a:gd name="connsiteY5" fmla="*/ 417635 h 496091"/>
              <a:gd name="connsiteX6" fmla="*/ 468767 w 540885"/>
              <a:gd name="connsiteY6" fmla="*/ 392140 h 496091"/>
              <a:gd name="connsiteX7" fmla="*/ 458063 w 540885"/>
              <a:gd name="connsiteY7" fmla="*/ 366786 h 496091"/>
              <a:gd name="connsiteX8" fmla="*/ 432708 w 540885"/>
              <a:gd name="connsiteY8" fmla="*/ 356081 h 496091"/>
              <a:gd name="connsiteX9" fmla="*/ 396649 w 540885"/>
              <a:gd name="connsiteY9" fmla="*/ 288471 h 496091"/>
              <a:gd name="connsiteX10" fmla="*/ 409608 w 540885"/>
              <a:gd name="connsiteY10" fmla="*/ 301570 h 496091"/>
              <a:gd name="connsiteX11" fmla="*/ 424257 w 540885"/>
              <a:gd name="connsiteY11" fmla="*/ 320586 h 496091"/>
              <a:gd name="connsiteX12" fmla="*/ 432708 w 540885"/>
              <a:gd name="connsiteY12" fmla="*/ 320023 h 496091"/>
              <a:gd name="connsiteX13" fmla="*/ 441160 w 540885"/>
              <a:gd name="connsiteY13" fmla="*/ 320586 h 496091"/>
              <a:gd name="connsiteX14" fmla="*/ 467077 w 540885"/>
              <a:gd name="connsiteY14" fmla="*/ 289034 h 496091"/>
              <a:gd name="connsiteX15" fmla="*/ 468767 w 540885"/>
              <a:gd name="connsiteY15" fmla="*/ 288471 h 496091"/>
              <a:gd name="connsiteX16" fmla="*/ 503699 w 540885"/>
              <a:gd name="connsiteY16" fmla="*/ 308190 h 496091"/>
              <a:gd name="connsiteX17" fmla="*/ 504826 w 540885"/>
              <a:gd name="connsiteY17" fmla="*/ 310163 h 496091"/>
              <a:gd name="connsiteX18" fmla="*/ 490459 w 540885"/>
              <a:gd name="connsiteY18" fmla="*/ 349039 h 496091"/>
              <a:gd name="connsiteX19" fmla="*/ 498910 w 540885"/>
              <a:gd name="connsiteY19" fmla="*/ 363688 h 496091"/>
              <a:gd name="connsiteX20" fmla="*/ 540885 w 540885"/>
              <a:gd name="connsiteY20" fmla="*/ 372421 h 496091"/>
              <a:gd name="connsiteX21" fmla="*/ 540885 w 540885"/>
              <a:gd name="connsiteY21" fmla="*/ 411860 h 496091"/>
              <a:gd name="connsiteX22" fmla="*/ 498910 w 540885"/>
              <a:gd name="connsiteY22" fmla="*/ 420593 h 496091"/>
              <a:gd name="connsiteX23" fmla="*/ 490459 w 540885"/>
              <a:gd name="connsiteY23" fmla="*/ 435242 h 496091"/>
              <a:gd name="connsiteX24" fmla="*/ 504826 w 540885"/>
              <a:gd name="connsiteY24" fmla="*/ 474118 h 496091"/>
              <a:gd name="connsiteX25" fmla="*/ 503699 w 540885"/>
              <a:gd name="connsiteY25" fmla="*/ 476090 h 496091"/>
              <a:gd name="connsiteX26" fmla="*/ 468767 w 540885"/>
              <a:gd name="connsiteY26" fmla="*/ 496091 h 496091"/>
              <a:gd name="connsiteX27" fmla="*/ 455809 w 540885"/>
              <a:gd name="connsiteY27" fmla="*/ 482851 h 496091"/>
              <a:gd name="connsiteX28" fmla="*/ 441160 w 540885"/>
              <a:gd name="connsiteY28" fmla="*/ 463695 h 496091"/>
              <a:gd name="connsiteX29" fmla="*/ 432708 w 540885"/>
              <a:gd name="connsiteY29" fmla="*/ 464258 h 496091"/>
              <a:gd name="connsiteX30" fmla="*/ 424257 w 540885"/>
              <a:gd name="connsiteY30" fmla="*/ 463695 h 496091"/>
              <a:gd name="connsiteX31" fmla="*/ 409608 w 540885"/>
              <a:gd name="connsiteY31" fmla="*/ 482851 h 496091"/>
              <a:gd name="connsiteX32" fmla="*/ 396649 w 540885"/>
              <a:gd name="connsiteY32" fmla="*/ 496091 h 496091"/>
              <a:gd name="connsiteX33" fmla="*/ 361717 w 540885"/>
              <a:gd name="connsiteY33" fmla="*/ 476090 h 496091"/>
              <a:gd name="connsiteX34" fmla="*/ 360591 w 540885"/>
              <a:gd name="connsiteY34" fmla="*/ 474118 h 496091"/>
              <a:gd name="connsiteX35" fmla="*/ 374958 w 540885"/>
              <a:gd name="connsiteY35" fmla="*/ 435242 h 496091"/>
              <a:gd name="connsiteX36" fmla="*/ 366507 w 540885"/>
              <a:gd name="connsiteY36" fmla="*/ 420593 h 496091"/>
              <a:gd name="connsiteX37" fmla="*/ 324532 w 540885"/>
              <a:gd name="connsiteY37" fmla="*/ 411860 h 496091"/>
              <a:gd name="connsiteX38" fmla="*/ 324532 w 540885"/>
              <a:gd name="connsiteY38" fmla="*/ 372421 h 496091"/>
              <a:gd name="connsiteX39" fmla="*/ 366507 w 540885"/>
              <a:gd name="connsiteY39" fmla="*/ 363688 h 496091"/>
              <a:gd name="connsiteX40" fmla="*/ 374958 w 540885"/>
              <a:gd name="connsiteY40" fmla="*/ 349039 h 496091"/>
              <a:gd name="connsiteX41" fmla="*/ 360591 w 540885"/>
              <a:gd name="connsiteY41" fmla="*/ 310163 h 496091"/>
              <a:gd name="connsiteX42" fmla="*/ 361717 w 540885"/>
              <a:gd name="connsiteY42" fmla="*/ 308190 h 496091"/>
              <a:gd name="connsiteX43" fmla="*/ 371577 w 540885"/>
              <a:gd name="connsiteY43" fmla="*/ 302557 h 496091"/>
              <a:gd name="connsiteX44" fmla="*/ 388198 w 540885"/>
              <a:gd name="connsiteY44" fmla="*/ 292978 h 496091"/>
              <a:gd name="connsiteX45" fmla="*/ 396649 w 540885"/>
              <a:gd name="connsiteY45" fmla="*/ 288471 h 496091"/>
              <a:gd name="connsiteX46" fmla="*/ 180295 w 540885"/>
              <a:gd name="connsiteY46" fmla="*/ 175788 h 496091"/>
              <a:gd name="connsiteX47" fmla="*/ 129305 w 540885"/>
              <a:gd name="connsiteY47" fmla="*/ 196916 h 496091"/>
              <a:gd name="connsiteX48" fmla="*/ 108177 w 540885"/>
              <a:gd name="connsiteY48" fmla="*/ 247906 h 496091"/>
              <a:gd name="connsiteX49" fmla="*/ 129305 w 540885"/>
              <a:gd name="connsiteY49" fmla="*/ 298895 h 496091"/>
              <a:gd name="connsiteX50" fmla="*/ 180295 w 540885"/>
              <a:gd name="connsiteY50" fmla="*/ 320024 h 496091"/>
              <a:gd name="connsiteX51" fmla="*/ 231285 w 540885"/>
              <a:gd name="connsiteY51" fmla="*/ 298895 h 496091"/>
              <a:gd name="connsiteX52" fmla="*/ 252413 w 540885"/>
              <a:gd name="connsiteY52" fmla="*/ 247906 h 496091"/>
              <a:gd name="connsiteX53" fmla="*/ 231285 w 540885"/>
              <a:gd name="connsiteY53" fmla="*/ 196916 h 496091"/>
              <a:gd name="connsiteX54" fmla="*/ 180295 w 540885"/>
              <a:gd name="connsiteY54" fmla="*/ 175788 h 496091"/>
              <a:gd name="connsiteX55" fmla="*/ 432708 w 540885"/>
              <a:gd name="connsiteY55" fmla="*/ 67611 h 496091"/>
              <a:gd name="connsiteX56" fmla="*/ 407355 w 540885"/>
              <a:gd name="connsiteY56" fmla="*/ 78316 h 496091"/>
              <a:gd name="connsiteX57" fmla="*/ 396649 w 540885"/>
              <a:gd name="connsiteY57" fmla="*/ 103670 h 496091"/>
              <a:gd name="connsiteX58" fmla="*/ 407213 w 540885"/>
              <a:gd name="connsiteY58" fmla="*/ 129165 h 496091"/>
              <a:gd name="connsiteX59" fmla="*/ 432708 w 540885"/>
              <a:gd name="connsiteY59" fmla="*/ 139729 h 496091"/>
              <a:gd name="connsiteX60" fmla="*/ 458203 w 540885"/>
              <a:gd name="connsiteY60" fmla="*/ 129165 h 496091"/>
              <a:gd name="connsiteX61" fmla="*/ 468767 w 540885"/>
              <a:gd name="connsiteY61" fmla="*/ 103670 h 496091"/>
              <a:gd name="connsiteX62" fmla="*/ 458063 w 540885"/>
              <a:gd name="connsiteY62" fmla="*/ 78316 h 496091"/>
              <a:gd name="connsiteX63" fmla="*/ 432708 w 540885"/>
              <a:gd name="connsiteY63" fmla="*/ 67611 h 496091"/>
              <a:gd name="connsiteX64" fmla="*/ 154096 w 540885"/>
              <a:gd name="connsiteY64" fmla="*/ 67611 h 496091"/>
              <a:gd name="connsiteX65" fmla="*/ 206494 w 540885"/>
              <a:gd name="connsiteY65" fmla="*/ 67611 h 496091"/>
              <a:gd name="connsiteX66" fmla="*/ 212128 w 540885"/>
              <a:gd name="connsiteY66" fmla="*/ 69724 h 496091"/>
              <a:gd name="connsiteX67" fmla="*/ 214945 w 540885"/>
              <a:gd name="connsiteY67" fmla="*/ 74654 h 496091"/>
              <a:gd name="connsiteX68" fmla="*/ 221425 w 540885"/>
              <a:gd name="connsiteY68" fmla="*/ 117755 h 496091"/>
              <a:gd name="connsiteX69" fmla="*/ 242553 w 540885"/>
              <a:gd name="connsiteY69" fmla="*/ 126488 h 496091"/>
              <a:gd name="connsiteX70" fmla="*/ 275795 w 540885"/>
              <a:gd name="connsiteY70" fmla="*/ 101416 h 496091"/>
              <a:gd name="connsiteX71" fmla="*/ 281429 w 540885"/>
              <a:gd name="connsiteY71" fmla="*/ 99444 h 496091"/>
              <a:gd name="connsiteX72" fmla="*/ 287345 w 540885"/>
              <a:gd name="connsiteY72" fmla="*/ 101698 h 496091"/>
              <a:gd name="connsiteX73" fmla="*/ 327911 w 540885"/>
              <a:gd name="connsiteY73" fmla="*/ 146772 h 496091"/>
              <a:gd name="connsiteX74" fmla="*/ 325939 w 540885"/>
              <a:gd name="connsiteY74" fmla="*/ 152124 h 496091"/>
              <a:gd name="connsiteX75" fmla="*/ 314108 w 540885"/>
              <a:gd name="connsiteY75" fmla="*/ 167337 h 496091"/>
              <a:gd name="connsiteX76" fmla="*/ 301430 w 540885"/>
              <a:gd name="connsiteY76" fmla="*/ 184239 h 496091"/>
              <a:gd name="connsiteX77" fmla="*/ 311008 w 540885"/>
              <a:gd name="connsiteY77" fmla="*/ 207339 h 496091"/>
              <a:gd name="connsiteX78" fmla="*/ 353828 w 540885"/>
              <a:gd name="connsiteY78" fmla="*/ 213819 h 496091"/>
              <a:gd name="connsiteX79" fmla="*/ 358618 w 540885"/>
              <a:gd name="connsiteY79" fmla="*/ 216777 h 496091"/>
              <a:gd name="connsiteX80" fmla="*/ 360590 w 540885"/>
              <a:gd name="connsiteY80" fmla="*/ 222270 h 496091"/>
              <a:gd name="connsiteX81" fmla="*/ 360590 w 540885"/>
              <a:gd name="connsiteY81" fmla="*/ 274386 h 496091"/>
              <a:gd name="connsiteX82" fmla="*/ 358618 w 540885"/>
              <a:gd name="connsiteY82" fmla="*/ 279880 h 496091"/>
              <a:gd name="connsiteX83" fmla="*/ 354110 w 540885"/>
              <a:gd name="connsiteY83" fmla="*/ 282838 h 496091"/>
              <a:gd name="connsiteX84" fmla="*/ 310445 w 540885"/>
              <a:gd name="connsiteY84" fmla="*/ 289599 h 496091"/>
              <a:gd name="connsiteX85" fmla="*/ 301430 w 540885"/>
              <a:gd name="connsiteY85" fmla="*/ 311009 h 496091"/>
              <a:gd name="connsiteX86" fmla="*/ 326784 w 540885"/>
              <a:gd name="connsiteY86" fmla="*/ 343405 h 496091"/>
              <a:gd name="connsiteX87" fmla="*/ 328756 w 540885"/>
              <a:gd name="connsiteY87" fmla="*/ 349040 h 496091"/>
              <a:gd name="connsiteX88" fmla="*/ 326784 w 540885"/>
              <a:gd name="connsiteY88" fmla="*/ 354392 h 496091"/>
              <a:gd name="connsiteX89" fmla="*/ 303543 w 540885"/>
              <a:gd name="connsiteY89" fmla="*/ 379605 h 496091"/>
              <a:gd name="connsiteX90" fmla="*/ 281429 w 540885"/>
              <a:gd name="connsiteY90" fmla="*/ 396367 h 496091"/>
              <a:gd name="connsiteX91" fmla="*/ 275513 w 540885"/>
              <a:gd name="connsiteY91" fmla="*/ 394395 h 496091"/>
              <a:gd name="connsiteX92" fmla="*/ 243117 w 540885"/>
              <a:gd name="connsiteY92" fmla="*/ 369041 h 496091"/>
              <a:gd name="connsiteX93" fmla="*/ 221425 w 540885"/>
              <a:gd name="connsiteY93" fmla="*/ 377774 h 496091"/>
              <a:gd name="connsiteX94" fmla="*/ 214945 w 540885"/>
              <a:gd name="connsiteY94" fmla="*/ 421439 h 496091"/>
              <a:gd name="connsiteX95" fmla="*/ 206494 w 540885"/>
              <a:gd name="connsiteY95" fmla="*/ 428200 h 496091"/>
              <a:gd name="connsiteX96" fmla="*/ 154096 w 540885"/>
              <a:gd name="connsiteY96" fmla="*/ 428200 h 496091"/>
              <a:gd name="connsiteX97" fmla="*/ 148462 w 540885"/>
              <a:gd name="connsiteY97" fmla="*/ 426087 h 496091"/>
              <a:gd name="connsiteX98" fmla="*/ 145645 w 540885"/>
              <a:gd name="connsiteY98" fmla="*/ 421158 h 496091"/>
              <a:gd name="connsiteX99" fmla="*/ 139165 w 540885"/>
              <a:gd name="connsiteY99" fmla="*/ 378056 h 496091"/>
              <a:gd name="connsiteX100" fmla="*/ 118037 w 540885"/>
              <a:gd name="connsiteY100" fmla="*/ 369323 h 496091"/>
              <a:gd name="connsiteX101" fmla="*/ 84795 w 540885"/>
              <a:gd name="connsiteY101" fmla="*/ 394395 h 496091"/>
              <a:gd name="connsiteX102" fmla="*/ 79161 w 540885"/>
              <a:gd name="connsiteY102" fmla="*/ 396367 h 496091"/>
              <a:gd name="connsiteX103" fmla="*/ 73245 w 540885"/>
              <a:gd name="connsiteY103" fmla="*/ 394113 h 496091"/>
              <a:gd name="connsiteX104" fmla="*/ 32679 w 540885"/>
              <a:gd name="connsiteY104" fmla="*/ 349040 h 496091"/>
              <a:gd name="connsiteX105" fmla="*/ 34651 w 540885"/>
              <a:gd name="connsiteY105" fmla="*/ 343687 h 496091"/>
              <a:gd name="connsiteX106" fmla="*/ 46201 w 540885"/>
              <a:gd name="connsiteY106" fmla="*/ 328756 h 496091"/>
              <a:gd name="connsiteX107" fmla="*/ 59441 w 540885"/>
              <a:gd name="connsiteY107" fmla="*/ 311572 h 496091"/>
              <a:gd name="connsiteX108" fmla="*/ 49581 w 540885"/>
              <a:gd name="connsiteY108" fmla="*/ 288472 h 496091"/>
              <a:gd name="connsiteX109" fmla="*/ 6761 w 540885"/>
              <a:gd name="connsiteY109" fmla="*/ 281711 h 496091"/>
              <a:gd name="connsiteX110" fmla="*/ 1972 w 540885"/>
              <a:gd name="connsiteY110" fmla="*/ 279034 h 496091"/>
              <a:gd name="connsiteX111" fmla="*/ 0 w 540885"/>
              <a:gd name="connsiteY111" fmla="*/ 273541 h 496091"/>
              <a:gd name="connsiteX112" fmla="*/ 0 w 540885"/>
              <a:gd name="connsiteY112" fmla="*/ 221425 h 496091"/>
              <a:gd name="connsiteX113" fmla="*/ 1972 w 540885"/>
              <a:gd name="connsiteY113" fmla="*/ 215932 h 496091"/>
              <a:gd name="connsiteX114" fmla="*/ 6480 w 540885"/>
              <a:gd name="connsiteY114" fmla="*/ 212973 h 496091"/>
              <a:gd name="connsiteX115" fmla="*/ 50145 w 540885"/>
              <a:gd name="connsiteY115" fmla="*/ 206213 h 496091"/>
              <a:gd name="connsiteX116" fmla="*/ 59159 w 540885"/>
              <a:gd name="connsiteY116" fmla="*/ 184802 h 496091"/>
              <a:gd name="connsiteX117" fmla="*/ 33806 w 540885"/>
              <a:gd name="connsiteY117" fmla="*/ 152406 h 496091"/>
              <a:gd name="connsiteX118" fmla="*/ 31834 w 540885"/>
              <a:gd name="connsiteY118" fmla="*/ 146772 h 496091"/>
              <a:gd name="connsiteX119" fmla="*/ 33806 w 540885"/>
              <a:gd name="connsiteY119" fmla="*/ 141137 h 496091"/>
              <a:gd name="connsiteX120" fmla="*/ 56906 w 540885"/>
              <a:gd name="connsiteY120" fmla="*/ 116065 h 496091"/>
              <a:gd name="connsiteX121" fmla="*/ 79161 w 540885"/>
              <a:gd name="connsiteY121" fmla="*/ 99444 h 496091"/>
              <a:gd name="connsiteX122" fmla="*/ 85077 w 540885"/>
              <a:gd name="connsiteY122" fmla="*/ 101416 h 496091"/>
              <a:gd name="connsiteX123" fmla="*/ 117474 w 540885"/>
              <a:gd name="connsiteY123" fmla="*/ 126770 h 496091"/>
              <a:gd name="connsiteX124" fmla="*/ 139165 w 540885"/>
              <a:gd name="connsiteY124" fmla="*/ 117755 h 496091"/>
              <a:gd name="connsiteX125" fmla="*/ 145645 w 540885"/>
              <a:gd name="connsiteY125" fmla="*/ 74372 h 496091"/>
              <a:gd name="connsiteX126" fmla="*/ 154096 w 540885"/>
              <a:gd name="connsiteY126" fmla="*/ 67611 h 496091"/>
              <a:gd name="connsiteX127" fmla="*/ 396649 w 540885"/>
              <a:gd name="connsiteY127" fmla="*/ 0 h 496091"/>
              <a:gd name="connsiteX128" fmla="*/ 409608 w 540885"/>
              <a:gd name="connsiteY128" fmla="*/ 13100 h 496091"/>
              <a:gd name="connsiteX129" fmla="*/ 424257 w 540885"/>
              <a:gd name="connsiteY129" fmla="*/ 32116 h 496091"/>
              <a:gd name="connsiteX130" fmla="*/ 432708 w 540885"/>
              <a:gd name="connsiteY130" fmla="*/ 31552 h 496091"/>
              <a:gd name="connsiteX131" fmla="*/ 441160 w 540885"/>
              <a:gd name="connsiteY131" fmla="*/ 32116 h 496091"/>
              <a:gd name="connsiteX132" fmla="*/ 467077 w 540885"/>
              <a:gd name="connsiteY132" fmla="*/ 564 h 496091"/>
              <a:gd name="connsiteX133" fmla="*/ 468767 w 540885"/>
              <a:gd name="connsiteY133" fmla="*/ 0 h 496091"/>
              <a:gd name="connsiteX134" fmla="*/ 503699 w 540885"/>
              <a:gd name="connsiteY134" fmla="*/ 19720 h 496091"/>
              <a:gd name="connsiteX135" fmla="*/ 504826 w 540885"/>
              <a:gd name="connsiteY135" fmla="*/ 21692 h 496091"/>
              <a:gd name="connsiteX136" fmla="*/ 490459 w 540885"/>
              <a:gd name="connsiteY136" fmla="*/ 60568 h 496091"/>
              <a:gd name="connsiteX137" fmla="*/ 498910 w 540885"/>
              <a:gd name="connsiteY137" fmla="*/ 75217 h 496091"/>
              <a:gd name="connsiteX138" fmla="*/ 540885 w 540885"/>
              <a:gd name="connsiteY138" fmla="*/ 83950 h 496091"/>
              <a:gd name="connsiteX139" fmla="*/ 540885 w 540885"/>
              <a:gd name="connsiteY139" fmla="*/ 123390 h 496091"/>
              <a:gd name="connsiteX140" fmla="*/ 498910 w 540885"/>
              <a:gd name="connsiteY140" fmla="*/ 132123 h 496091"/>
              <a:gd name="connsiteX141" fmla="*/ 490459 w 540885"/>
              <a:gd name="connsiteY141" fmla="*/ 146772 h 496091"/>
              <a:gd name="connsiteX142" fmla="*/ 504826 w 540885"/>
              <a:gd name="connsiteY142" fmla="*/ 185648 h 496091"/>
              <a:gd name="connsiteX143" fmla="*/ 503699 w 540885"/>
              <a:gd name="connsiteY143" fmla="*/ 187619 h 496091"/>
              <a:gd name="connsiteX144" fmla="*/ 468767 w 540885"/>
              <a:gd name="connsiteY144" fmla="*/ 207621 h 496091"/>
              <a:gd name="connsiteX145" fmla="*/ 455809 w 540885"/>
              <a:gd name="connsiteY145" fmla="*/ 194381 h 496091"/>
              <a:gd name="connsiteX146" fmla="*/ 441160 w 540885"/>
              <a:gd name="connsiteY146" fmla="*/ 175224 h 496091"/>
              <a:gd name="connsiteX147" fmla="*/ 432708 w 540885"/>
              <a:gd name="connsiteY147" fmla="*/ 175788 h 496091"/>
              <a:gd name="connsiteX148" fmla="*/ 424257 w 540885"/>
              <a:gd name="connsiteY148" fmla="*/ 175224 h 496091"/>
              <a:gd name="connsiteX149" fmla="*/ 409608 w 540885"/>
              <a:gd name="connsiteY149" fmla="*/ 194381 h 496091"/>
              <a:gd name="connsiteX150" fmla="*/ 396649 w 540885"/>
              <a:gd name="connsiteY150" fmla="*/ 207621 h 496091"/>
              <a:gd name="connsiteX151" fmla="*/ 361717 w 540885"/>
              <a:gd name="connsiteY151" fmla="*/ 187619 h 496091"/>
              <a:gd name="connsiteX152" fmla="*/ 360591 w 540885"/>
              <a:gd name="connsiteY152" fmla="*/ 185648 h 496091"/>
              <a:gd name="connsiteX153" fmla="*/ 374958 w 540885"/>
              <a:gd name="connsiteY153" fmla="*/ 146772 h 496091"/>
              <a:gd name="connsiteX154" fmla="*/ 366507 w 540885"/>
              <a:gd name="connsiteY154" fmla="*/ 132123 h 496091"/>
              <a:gd name="connsiteX155" fmla="*/ 324532 w 540885"/>
              <a:gd name="connsiteY155" fmla="*/ 123390 h 496091"/>
              <a:gd name="connsiteX156" fmla="*/ 324532 w 540885"/>
              <a:gd name="connsiteY156" fmla="*/ 83950 h 496091"/>
              <a:gd name="connsiteX157" fmla="*/ 366507 w 540885"/>
              <a:gd name="connsiteY157" fmla="*/ 75217 h 496091"/>
              <a:gd name="connsiteX158" fmla="*/ 374958 w 540885"/>
              <a:gd name="connsiteY158" fmla="*/ 60568 h 496091"/>
              <a:gd name="connsiteX159" fmla="*/ 360591 w 540885"/>
              <a:gd name="connsiteY159" fmla="*/ 21692 h 496091"/>
              <a:gd name="connsiteX160" fmla="*/ 361717 w 540885"/>
              <a:gd name="connsiteY160" fmla="*/ 19720 h 496091"/>
              <a:gd name="connsiteX161" fmla="*/ 371577 w 540885"/>
              <a:gd name="connsiteY161" fmla="*/ 14086 h 496091"/>
              <a:gd name="connsiteX162" fmla="*/ 388198 w 540885"/>
              <a:gd name="connsiteY162" fmla="*/ 4508 h 496091"/>
              <a:gd name="connsiteX163" fmla="*/ 396649 w 540885"/>
              <a:gd name="connsiteY163" fmla="*/ 0 h 4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540885" h="496091">
                <a:moveTo>
                  <a:pt x="432708" y="356081"/>
                </a:moveTo>
                <a:cubicBezTo>
                  <a:pt x="422942" y="356081"/>
                  <a:pt x="414491" y="359650"/>
                  <a:pt x="407355" y="366786"/>
                </a:cubicBezTo>
                <a:cubicBezTo>
                  <a:pt x="400218" y="373923"/>
                  <a:pt x="396649" y="382375"/>
                  <a:pt x="396649" y="392140"/>
                </a:cubicBezTo>
                <a:cubicBezTo>
                  <a:pt x="396649" y="402094"/>
                  <a:pt x="400171" y="410592"/>
                  <a:pt x="407213" y="417635"/>
                </a:cubicBezTo>
                <a:cubicBezTo>
                  <a:pt x="414257" y="424678"/>
                  <a:pt x="422754" y="428199"/>
                  <a:pt x="432708" y="428199"/>
                </a:cubicBezTo>
                <a:cubicBezTo>
                  <a:pt x="442662" y="428199"/>
                  <a:pt x="451161" y="424678"/>
                  <a:pt x="458203" y="417635"/>
                </a:cubicBezTo>
                <a:cubicBezTo>
                  <a:pt x="465246" y="410592"/>
                  <a:pt x="468767" y="402094"/>
                  <a:pt x="468767" y="392140"/>
                </a:cubicBezTo>
                <a:cubicBezTo>
                  <a:pt x="468767" y="382375"/>
                  <a:pt x="465199" y="373923"/>
                  <a:pt x="458063" y="366786"/>
                </a:cubicBezTo>
                <a:cubicBezTo>
                  <a:pt x="450925" y="359650"/>
                  <a:pt x="442474" y="356081"/>
                  <a:pt x="432708" y="356081"/>
                </a:cubicBezTo>
                <a:close/>
                <a:moveTo>
                  <a:pt x="396649" y="288471"/>
                </a:moveTo>
                <a:cubicBezTo>
                  <a:pt x="398152" y="288471"/>
                  <a:pt x="402471" y="292838"/>
                  <a:pt x="409608" y="301570"/>
                </a:cubicBezTo>
                <a:cubicBezTo>
                  <a:pt x="416744" y="310303"/>
                  <a:pt x="421628" y="316642"/>
                  <a:pt x="424257" y="320586"/>
                </a:cubicBezTo>
                <a:cubicBezTo>
                  <a:pt x="428013" y="320210"/>
                  <a:pt x="430830" y="320023"/>
                  <a:pt x="432708" y="320023"/>
                </a:cubicBezTo>
                <a:cubicBezTo>
                  <a:pt x="434586" y="320023"/>
                  <a:pt x="437403" y="320210"/>
                  <a:pt x="441160" y="320586"/>
                </a:cubicBezTo>
                <a:cubicBezTo>
                  <a:pt x="450738" y="307251"/>
                  <a:pt x="459377" y="296734"/>
                  <a:pt x="467077" y="289034"/>
                </a:cubicBezTo>
                <a:lnTo>
                  <a:pt x="468767" y="288471"/>
                </a:lnTo>
                <a:cubicBezTo>
                  <a:pt x="469518" y="288471"/>
                  <a:pt x="481162" y="295044"/>
                  <a:pt x="503699" y="308190"/>
                </a:cubicBezTo>
                <a:cubicBezTo>
                  <a:pt x="504450" y="308754"/>
                  <a:pt x="504826" y="309412"/>
                  <a:pt x="504826" y="310163"/>
                </a:cubicBezTo>
                <a:cubicBezTo>
                  <a:pt x="504826" y="314858"/>
                  <a:pt x="500037" y="327816"/>
                  <a:pt x="490459" y="349039"/>
                </a:cubicBezTo>
                <a:cubicBezTo>
                  <a:pt x="493651" y="353358"/>
                  <a:pt x="496468" y="358241"/>
                  <a:pt x="498910" y="363688"/>
                </a:cubicBezTo>
                <a:cubicBezTo>
                  <a:pt x="526893" y="366505"/>
                  <a:pt x="540885" y="369416"/>
                  <a:pt x="540885" y="372421"/>
                </a:cubicBezTo>
                <a:lnTo>
                  <a:pt x="540885" y="411860"/>
                </a:lnTo>
                <a:cubicBezTo>
                  <a:pt x="540885" y="414865"/>
                  <a:pt x="526893" y="417776"/>
                  <a:pt x="498910" y="420593"/>
                </a:cubicBezTo>
                <a:cubicBezTo>
                  <a:pt x="496657" y="425664"/>
                  <a:pt x="493839" y="430547"/>
                  <a:pt x="490459" y="435242"/>
                </a:cubicBezTo>
                <a:cubicBezTo>
                  <a:pt x="500037" y="456464"/>
                  <a:pt x="504826" y="469423"/>
                  <a:pt x="504826" y="474118"/>
                </a:cubicBezTo>
                <a:cubicBezTo>
                  <a:pt x="504826" y="474869"/>
                  <a:pt x="504450" y="475527"/>
                  <a:pt x="503699" y="476090"/>
                </a:cubicBezTo>
                <a:cubicBezTo>
                  <a:pt x="480787" y="489424"/>
                  <a:pt x="469143" y="496091"/>
                  <a:pt x="468767" y="496091"/>
                </a:cubicBezTo>
                <a:cubicBezTo>
                  <a:pt x="467265" y="496091"/>
                  <a:pt x="462945" y="491678"/>
                  <a:pt x="455809" y="482851"/>
                </a:cubicBezTo>
                <a:cubicBezTo>
                  <a:pt x="448672" y="474024"/>
                  <a:pt x="443788" y="467639"/>
                  <a:pt x="441160" y="463695"/>
                </a:cubicBezTo>
                <a:cubicBezTo>
                  <a:pt x="437403" y="464070"/>
                  <a:pt x="434586" y="464258"/>
                  <a:pt x="432708" y="464258"/>
                </a:cubicBezTo>
                <a:cubicBezTo>
                  <a:pt x="430830" y="464258"/>
                  <a:pt x="428013" y="464070"/>
                  <a:pt x="424257" y="463695"/>
                </a:cubicBezTo>
                <a:cubicBezTo>
                  <a:pt x="421628" y="467639"/>
                  <a:pt x="416744" y="474024"/>
                  <a:pt x="409608" y="482851"/>
                </a:cubicBezTo>
                <a:cubicBezTo>
                  <a:pt x="402471" y="491678"/>
                  <a:pt x="398152" y="496091"/>
                  <a:pt x="396649" y="496091"/>
                </a:cubicBezTo>
                <a:cubicBezTo>
                  <a:pt x="396274" y="496091"/>
                  <a:pt x="384629" y="489424"/>
                  <a:pt x="361717" y="476090"/>
                </a:cubicBezTo>
                <a:cubicBezTo>
                  <a:pt x="360966" y="475527"/>
                  <a:pt x="360591" y="474869"/>
                  <a:pt x="360591" y="474118"/>
                </a:cubicBezTo>
                <a:cubicBezTo>
                  <a:pt x="360591" y="469423"/>
                  <a:pt x="365380" y="456464"/>
                  <a:pt x="374958" y="435242"/>
                </a:cubicBezTo>
                <a:cubicBezTo>
                  <a:pt x="371577" y="430547"/>
                  <a:pt x="368760" y="425664"/>
                  <a:pt x="366507" y="420593"/>
                </a:cubicBezTo>
                <a:cubicBezTo>
                  <a:pt x="338523" y="417776"/>
                  <a:pt x="324532" y="414865"/>
                  <a:pt x="324532" y="411860"/>
                </a:cubicBezTo>
                <a:lnTo>
                  <a:pt x="324532" y="372421"/>
                </a:lnTo>
                <a:cubicBezTo>
                  <a:pt x="324532" y="369416"/>
                  <a:pt x="338523" y="366505"/>
                  <a:pt x="366507" y="363688"/>
                </a:cubicBezTo>
                <a:cubicBezTo>
                  <a:pt x="368948" y="358241"/>
                  <a:pt x="371765" y="353358"/>
                  <a:pt x="374958" y="349039"/>
                </a:cubicBezTo>
                <a:cubicBezTo>
                  <a:pt x="365380" y="327816"/>
                  <a:pt x="360591" y="314858"/>
                  <a:pt x="360591" y="310163"/>
                </a:cubicBezTo>
                <a:cubicBezTo>
                  <a:pt x="360591" y="309412"/>
                  <a:pt x="360966" y="308754"/>
                  <a:pt x="361717" y="308190"/>
                </a:cubicBezTo>
                <a:cubicBezTo>
                  <a:pt x="362468" y="307815"/>
                  <a:pt x="365755" y="305937"/>
                  <a:pt x="371577" y="302557"/>
                </a:cubicBezTo>
                <a:cubicBezTo>
                  <a:pt x="377399" y="299176"/>
                  <a:pt x="382939" y="295983"/>
                  <a:pt x="388198" y="292978"/>
                </a:cubicBezTo>
                <a:cubicBezTo>
                  <a:pt x="393457" y="289974"/>
                  <a:pt x="396274" y="288471"/>
                  <a:pt x="396649" y="288471"/>
                </a:cubicBezTo>
                <a:close/>
                <a:moveTo>
                  <a:pt x="180295" y="175788"/>
                </a:moveTo>
                <a:cubicBezTo>
                  <a:pt x="160387" y="175788"/>
                  <a:pt x="143391" y="182830"/>
                  <a:pt x="129305" y="196916"/>
                </a:cubicBezTo>
                <a:cubicBezTo>
                  <a:pt x="115220" y="211002"/>
                  <a:pt x="108177" y="227998"/>
                  <a:pt x="108177" y="247906"/>
                </a:cubicBezTo>
                <a:cubicBezTo>
                  <a:pt x="108177" y="267813"/>
                  <a:pt x="115220" y="284810"/>
                  <a:pt x="129305" y="298895"/>
                </a:cubicBezTo>
                <a:cubicBezTo>
                  <a:pt x="143391" y="312981"/>
                  <a:pt x="160387" y="320024"/>
                  <a:pt x="180295" y="320024"/>
                </a:cubicBezTo>
                <a:cubicBezTo>
                  <a:pt x="200202" y="320024"/>
                  <a:pt x="217199" y="312981"/>
                  <a:pt x="231285" y="298895"/>
                </a:cubicBezTo>
                <a:cubicBezTo>
                  <a:pt x="245370" y="284810"/>
                  <a:pt x="252413" y="267813"/>
                  <a:pt x="252413" y="247906"/>
                </a:cubicBezTo>
                <a:cubicBezTo>
                  <a:pt x="252413" y="227998"/>
                  <a:pt x="245370" y="211002"/>
                  <a:pt x="231285" y="196916"/>
                </a:cubicBezTo>
                <a:cubicBezTo>
                  <a:pt x="217199" y="182830"/>
                  <a:pt x="200202" y="175788"/>
                  <a:pt x="180295" y="175788"/>
                </a:cubicBezTo>
                <a:close/>
                <a:moveTo>
                  <a:pt x="432708" y="67611"/>
                </a:moveTo>
                <a:cubicBezTo>
                  <a:pt x="422942" y="67611"/>
                  <a:pt x="414491" y="71179"/>
                  <a:pt x="407355" y="78316"/>
                </a:cubicBezTo>
                <a:cubicBezTo>
                  <a:pt x="400218" y="85453"/>
                  <a:pt x="396649" y="93904"/>
                  <a:pt x="396649" y="103670"/>
                </a:cubicBezTo>
                <a:cubicBezTo>
                  <a:pt x="396649" y="113624"/>
                  <a:pt x="400171" y="122122"/>
                  <a:pt x="407213" y="129165"/>
                </a:cubicBezTo>
                <a:cubicBezTo>
                  <a:pt x="414257" y="136207"/>
                  <a:pt x="422754" y="139729"/>
                  <a:pt x="432708" y="139729"/>
                </a:cubicBezTo>
                <a:cubicBezTo>
                  <a:pt x="442662" y="139729"/>
                  <a:pt x="451161" y="136207"/>
                  <a:pt x="458203" y="129165"/>
                </a:cubicBezTo>
                <a:cubicBezTo>
                  <a:pt x="465246" y="122122"/>
                  <a:pt x="468767" y="113624"/>
                  <a:pt x="468767" y="103670"/>
                </a:cubicBezTo>
                <a:cubicBezTo>
                  <a:pt x="468767" y="93904"/>
                  <a:pt x="465199" y="85453"/>
                  <a:pt x="458063" y="78316"/>
                </a:cubicBezTo>
                <a:cubicBezTo>
                  <a:pt x="450925" y="71179"/>
                  <a:pt x="442474" y="67611"/>
                  <a:pt x="432708" y="67611"/>
                </a:cubicBezTo>
                <a:close/>
                <a:moveTo>
                  <a:pt x="154096" y="67611"/>
                </a:moveTo>
                <a:lnTo>
                  <a:pt x="206494" y="67611"/>
                </a:lnTo>
                <a:cubicBezTo>
                  <a:pt x="208559" y="67611"/>
                  <a:pt x="210438" y="68315"/>
                  <a:pt x="212128" y="69724"/>
                </a:cubicBezTo>
                <a:cubicBezTo>
                  <a:pt x="213818" y="71132"/>
                  <a:pt x="214757" y="72775"/>
                  <a:pt x="214945" y="74654"/>
                </a:cubicBezTo>
                <a:lnTo>
                  <a:pt x="221425" y="117755"/>
                </a:lnTo>
                <a:cubicBezTo>
                  <a:pt x="227810" y="119633"/>
                  <a:pt x="234853" y="122545"/>
                  <a:pt x="242553" y="126488"/>
                </a:cubicBezTo>
                <a:lnTo>
                  <a:pt x="275795" y="101416"/>
                </a:lnTo>
                <a:cubicBezTo>
                  <a:pt x="277297" y="100102"/>
                  <a:pt x="279175" y="99444"/>
                  <a:pt x="281429" y="99444"/>
                </a:cubicBezTo>
                <a:cubicBezTo>
                  <a:pt x="283494" y="99444"/>
                  <a:pt x="285466" y="100195"/>
                  <a:pt x="287345" y="101698"/>
                </a:cubicBezTo>
                <a:cubicBezTo>
                  <a:pt x="314389" y="126676"/>
                  <a:pt x="327911" y="141701"/>
                  <a:pt x="327911" y="146772"/>
                </a:cubicBezTo>
                <a:cubicBezTo>
                  <a:pt x="327911" y="148462"/>
                  <a:pt x="327254" y="150246"/>
                  <a:pt x="325939" y="152124"/>
                </a:cubicBezTo>
                <a:cubicBezTo>
                  <a:pt x="323685" y="155129"/>
                  <a:pt x="319742" y="160200"/>
                  <a:pt x="314108" y="167337"/>
                </a:cubicBezTo>
                <a:cubicBezTo>
                  <a:pt x="308473" y="174473"/>
                  <a:pt x="304248" y="180107"/>
                  <a:pt x="301430" y="184239"/>
                </a:cubicBezTo>
                <a:cubicBezTo>
                  <a:pt x="305749" y="193254"/>
                  <a:pt x="308942" y="200954"/>
                  <a:pt x="311008" y="207339"/>
                </a:cubicBezTo>
                <a:lnTo>
                  <a:pt x="353828" y="213819"/>
                </a:lnTo>
                <a:cubicBezTo>
                  <a:pt x="355706" y="214194"/>
                  <a:pt x="357303" y="215180"/>
                  <a:pt x="358618" y="216777"/>
                </a:cubicBezTo>
                <a:cubicBezTo>
                  <a:pt x="359932" y="218373"/>
                  <a:pt x="360590" y="220204"/>
                  <a:pt x="360590" y="222270"/>
                </a:cubicBezTo>
                <a:lnTo>
                  <a:pt x="360590" y="274386"/>
                </a:lnTo>
                <a:cubicBezTo>
                  <a:pt x="360590" y="276265"/>
                  <a:pt x="359932" y="278095"/>
                  <a:pt x="358618" y="279880"/>
                </a:cubicBezTo>
                <a:cubicBezTo>
                  <a:pt x="357303" y="281664"/>
                  <a:pt x="355800" y="282650"/>
                  <a:pt x="354110" y="282838"/>
                </a:cubicBezTo>
                <a:lnTo>
                  <a:pt x="310445" y="289599"/>
                </a:lnTo>
                <a:cubicBezTo>
                  <a:pt x="308379" y="296172"/>
                  <a:pt x="305374" y="303309"/>
                  <a:pt x="301430" y="311009"/>
                </a:cubicBezTo>
                <a:cubicBezTo>
                  <a:pt x="307816" y="320024"/>
                  <a:pt x="316267" y="330822"/>
                  <a:pt x="326784" y="343405"/>
                </a:cubicBezTo>
                <a:cubicBezTo>
                  <a:pt x="328099" y="345283"/>
                  <a:pt x="328756" y="347161"/>
                  <a:pt x="328756" y="349040"/>
                </a:cubicBezTo>
                <a:cubicBezTo>
                  <a:pt x="328756" y="351293"/>
                  <a:pt x="328099" y="353077"/>
                  <a:pt x="326784" y="354392"/>
                </a:cubicBezTo>
                <a:cubicBezTo>
                  <a:pt x="322465" y="360026"/>
                  <a:pt x="314717" y="368431"/>
                  <a:pt x="303543" y="379605"/>
                </a:cubicBezTo>
                <a:cubicBezTo>
                  <a:pt x="292368" y="390780"/>
                  <a:pt x="284997" y="396367"/>
                  <a:pt x="281429" y="396367"/>
                </a:cubicBezTo>
                <a:cubicBezTo>
                  <a:pt x="279363" y="396367"/>
                  <a:pt x="277391" y="395710"/>
                  <a:pt x="275513" y="394395"/>
                </a:cubicBezTo>
                <a:lnTo>
                  <a:pt x="243117" y="369041"/>
                </a:lnTo>
                <a:cubicBezTo>
                  <a:pt x="236167" y="372609"/>
                  <a:pt x="228937" y="375520"/>
                  <a:pt x="221425" y="377774"/>
                </a:cubicBezTo>
                <a:cubicBezTo>
                  <a:pt x="219359" y="398057"/>
                  <a:pt x="217199" y="412612"/>
                  <a:pt x="214945" y="421439"/>
                </a:cubicBezTo>
                <a:cubicBezTo>
                  <a:pt x="213630" y="425947"/>
                  <a:pt x="210813" y="428200"/>
                  <a:pt x="206494" y="428200"/>
                </a:cubicBezTo>
                <a:lnTo>
                  <a:pt x="154096" y="428200"/>
                </a:lnTo>
                <a:cubicBezTo>
                  <a:pt x="152030" y="428200"/>
                  <a:pt x="150152" y="427496"/>
                  <a:pt x="148462" y="426087"/>
                </a:cubicBezTo>
                <a:cubicBezTo>
                  <a:pt x="146771" y="424679"/>
                  <a:pt x="145832" y="423035"/>
                  <a:pt x="145645" y="421158"/>
                </a:cubicBezTo>
                <a:lnTo>
                  <a:pt x="139165" y="378056"/>
                </a:lnTo>
                <a:cubicBezTo>
                  <a:pt x="132779" y="376178"/>
                  <a:pt x="125737" y="373267"/>
                  <a:pt x="118037" y="369323"/>
                </a:cubicBezTo>
                <a:lnTo>
                  <a:pt x="84795" y="394395"/>
                </a:lnTo>
                <a:cubicBezTo>
                  <a:pt x="83480" y="395710"/>
                  <a:pt x="81602" y="396367"/>
                  <a:pt x="79161" y="396367"/>
                </a:cubicBezTo>
                <a:cubicBezTo>
                  <a:pt x="77095" y="396367"/>
                  <a:pt x="75123" y="395616"/>
                  <a:pt x="73245" y="394113"/>
                </a:cubicBezTo>
                <a:cubicBezTo>
                  <a:pt x="46201" y="369135"/>
                  <a:pt x="32679" y="354110"/>
                  <a:pt x="32679" y="349040"/>
                </a:cubicBezTo>
                <a:cubicBezTo>
                  <a:pt x="32679" y="347349"/>
                  <a:pt x="33336" y="345565"/>
                  <a:pt x="34651" y="343687"/>
                </a:cubicBezTo>
                <a:cubicBezTo>
                  <a:pt x="36529" y="341058"/>
                  <a:pt x="40378" y="336081"/>
                  <a:pt x="46201" y="328756"/>
                </a:cubicBezTo>
                <a:cubicBezTo>
                  <a:pt x="52022" y="321432"/>
                  <a:pt x="56436" y="315704"/>
                  <a:pt x="59441" y="311572"/>
                </a:cubicBezTo>
                <a:cubicBezTo>
                  <a:pt x="55122" y="303309"/>
                  <a:pt x="51835" y="295608"/>
                  <a:pt x="49581" y="288472"/>
                </a:cubicBezTo>
                <a:lnTo>
                  <a:pt x="6761" y="281711"/>
                </a:lnTo>
                <a:cubicBezTo>
                  <a:pt x="4883" y="281523"/>
                  <a:pt x="3286" y="280631"/>
                  <a:pt x="1972" y="279034"/>
                </a:cubicBezTo>
                <a:cubicBezTo>
                  <a:pt x="657" y="277438"/>
                  <a:pt x="0" y="275607"/>
                  <a:pt x="0" y="273541"/>
                </a:cubicBezTo>
                <a:lnTo>
                  <a:pt x="0" y="221425"/>
                </a:lnTo>
                <a:cubicBezTo>
                  <a:pt x="0" y="219547"/>
                  <a:pt x="657" y="217715"/>
                  <a:pt x="1972" y="215932"/>
                </a:cubicBezTo>
                <a:cubicBezTo>
                  <a:pt x="3286" y="214147"/>
                  <a:pt x="4789" y="213161"/>
                  <a:pt x="6480" y="212973"/>
                </a:cubicBezTo>
                <a:lnTo>
                  <a:pt x="50145" y="206213"/>
                </a:lnTo>
                <a:cubicBezTo>
                  <a:pt x="52210" y="199639"/>
                  <a:pt x="55215" y="192503"/>
                  <a:pt x="59159" y="184802"/>
                </a:cubicBezTo>
                <a:cubicBezTo>
                  <a:pt x="52774" y="175788"/>
                  <a:pt x="44322" y="164989"/>
                  <a:pt x="33806" y="152406"/>
                </a:cubicBezTo>
                <a:cubicBezTo>
                  <a:pt x="32490" y="150340"/>
                  <a:pt x="31834" y="148462"/>
                  <a:pt x="31834" y="146772"/>
                </a:cubicBezTo>
                <a:cubicBezTo>
                  <a:pt x="31834" y="144518"/>
                  <a:pt x="32490" y="142640"/>
                  <a:pt x="33806" y="141137"/>
                </a:cubicBezTo>
                <a:cubicBezTo>
                  <a:pt x="37937" y="135503"/>
                  <a:pt x="45637" y="127146"/>
                  <a:pt x="56906" y="116065"/>
                </a:cubicBezTo>
                <a:cubicBezTo>
                  <a:pt x="68174" y="104984"/>
                  <a:pt x="75592" y="99444"/>
                  <a:pt x="79161" y="99444"/>
                </a:cubicBezTo>
                <a:cubicBezTo>
                  <a:pt x="81226" y="99444"/>
                  <a:pt x="83198" y="100102"/>
                  <a:pt x="85077" y="101416"/>
                </a:cubicBezTo>
                <a:lnTo>
                  <a:pt x="117474" y="126770"/>
                </a:lnTo>
                <a:cubicBezTo>
                  <a:pt x="123859" y="123390"/>
                  <a:pt x="131089" y="120385"/>
                  <a:pt x="139165" y="117755"/>
                </a:cubicBezTo>
                <a:cubicBezTo>
                  <a:pt x="141231" y="97472"/>
                  <a:pt x="143391" y="83011"/>
                  <a:pt x="145645" y="74372"/>
                </a:cubicBezTo>
                <a:cubicBezTo>
                  <a:pt x="146959" y="69865"/>
                  <a:pt x="149776" y="67611"/>
                  <a:pt x="154096" y="67611"/>
                </a:cubicBezTo>
                <a:close/>
                <a:moveTo>
                  <a:pt x="396649" y="0"/>
                </a:moveTo>
                <a:cubicBezTo>
                  <a:pt x="398152" y="0"/>
                  <a:pt x="402471" y="4367"/>
                  <a:pt x="409608" y="13100"/>
                </a:cubicBezTo>
                <a:cubicBezTo>
                  <a:pt x="416744" y="21833"/>
                  <a:pt x="421628" y="28171"/>
                  <a:pt x="424257" y="32116"/>
                </a:cubicBezTo>
                <a:cubicBezTo>
                  <a:pt x="428013" y="31740"/>
                  <a:pt x="430830" y="31552"/>
                  <a:pt x="432708" y="31552"/>
                </a:cubicBezTo>
                <a:cubicBezTo>
                  <a:pt x="434586" y="31552"/>
                  <a:pt x="437403" y="31740"/>
                  <a:pt x="441160" y="32116"/>
                </a:cubicBezTo>
                <a:cubicBezTo>
                  <a:pt x="450738" y="18781"/>
                  <a:pt x="459377" y="8264"/>
                  <a:pt x="467077" y="564"/>
                </a:cubicBezTo>
                <a:lnTo>
                  <a:pt x="468767" y="0"/>
                </a:lnTo>
                <a:cubicBezTo>
                  <a:pt x="469518" y="0"/>
                  <a:pt x="481162" y="6574"/>
                  <a:pt x="503699" y="19720"/>
                </a:cubicBezTo>
                <a:cubicBezTo>
                  <a:pt x="504450" y="20284"/>
                  <a:pt x="504826" y="20941"/>
                  <a:pt x="504826" y="21692"/>
                </a:cubicBezTo>
                <a:cubicBezTo>
                  <a:pt x="504826" y="26387"/>
                  <a:pt x="500037" y="39346"/>
                  <a:pt x="490459" y="60568"/>
                </a:cubicBezTo>
                <a:cubicBezTo>
                  <a:pt x="493651" y="64888"/>
                  <a:pt x="496468" y="69771"/>
                  <a:pt x="498910" y="75217"/>
                </a:cubicBezTo>
                <a:cubicBezTo>
                  <a:pt x="526893" y="78034"/>
                  <a:pt x="540885" y="80945"/>
                  <a:pt x="540885" y="83950"/>
                </a:cubicBezTo>
                <a:lnTo>
                  <a:pt x="540885" y="123390"/>
                </a:lnTo>
                <a:cubicBezTo>
                  <a:pt x="540885" y="126395"/>
                  <a:pt x="526893" y="129305"/>
                  <a:pt x="498910" y="132123"/>
                </a:cubicBezTo>
                <a:cubicBezTo>
                  <a:pt x="496657" y="137194"/>
                  <a:pt x="493839" y="142076"/>
                  <a:pt x="490459" y="146772"/>
                </a:cubicBezTo>
                <a:cubicBezTo>
                  <a:pt x="500037" y="167994"/>
                  <a:pt x="504826" y="180952"/>
                  <a:pt x="504826" y="185648"/>
                </a:cubicBezTo>
                <a:cubicBezTo>
                  <a:pt x="504826" y="186399"/>
                  <a:pt x="504450" y="187056"/>
                  <a:pt x="503699" y="187619"/>
                </a:cubicBezTo>
                <a:cubicBezTo>
                  <a:pt x="480787" y="200954"/>
                  <a:pt x="469143" y="207621"/>
                  <a:pt x="468767" y="207621"/>
                </a:cubicBezTo>
                <a:cubicBezTo>
                  <a:pt x="467265" y="207621"/>
                  <a:pt x="462945" y="203207"/>
                  <a:pt x="455809" y="194381"/>
                </a:cubicBezTo>
                <a:cubicBezTo>
                  <a:pt x="448672" y="185554"/>
                  <a:pt x="443788" y="179168"/>
                  <a:pt x="441160" y="175224"/>
                </a:cubicBezTo>
                <a:cubicBezTo>
                  <a:pt x="437403" y="175600"/>
                  <a:pt x="434586" y="175788"/>
                  <a:pt x="432708" y="175788"/>
                </a:cubicBezTo>
                <a:cubicBezTo>
                  <a:pt x="430830" y="175788"/>
                  <a:pt x="428013" y="175600"/>
                  <a:pt x="424257" y="175224"/>
                </a:cubicBezTo>
                <a:cubicBezTo>
                  <a:pt x="421628" y="179168"/>
                  <a:pt x="416744" y="185554"/>
                  <a:pt x="409608" y="194381"/>
                </a:cubicBezTo>
                <a:cubicBezTo>
                  <a:pt x="402471" y="203207"/>
                  <a:pt x="398152" y="207621"/>
                  <a:pt x="396649" y="207621"/>
                </a:cubicBezTo>
                <a:cubicBezTo>
                  <a:pt x="396274" y="207621"/>
                  <a:pt x="384629" y="200954"/>
                  <a:pt x="361717" y="187619"/>
                </a:cubicBezTo>
                <a:cubicBezTo>
                  <a:pt x="360966" y="187056"/>
                  <a:pt x="360591" y="186399"/>
                  <a:pt x="360591" y="185648"/>
                </a:cubicBezTo>
                <a:cubicBezTo>
                  <a:pt x="360591" y="180952"/>
                  <a:pt x="365380" y="167994"/>
                  <a:pt x="374958" y="146772"/>
                </a:cubicBezTo>
                <a:cubicBezTo>
                  <a:pt x="371577" y="142076"/>
                  <a:pt x="368760" y="137194"/>
                  <a:pt x="366507" y="132123"/>
                </a:cubicBezTo>
                <a:cubicBezTo>
                  <a:pt x="338523" y="129305"/>
                  <a:pt x="324532" y="126395"/>
                  <a:pt x="324532" y="123390"/>
                </a:cubicBezTo>
                <a:lnTo>
                  <a:pt x="324532" y="83950"/>
                </a:lnTo>
                <a:cubicBezTo>
                  <a:pt x="324532" y="80945"/>
                  <a:pt x="338523" y="78034"/>
                  <a:pt x="366507" y="75217"/>
                </a:cubicBezTo>
                <a:cubicBezTo>
                  <a:pt x="368948" y="69771"/>
                  <a:pt x="371765" y="64888"/>
                  <a:pt x="374958" y="60568"/>
                </a:cubicBezTo>
                <a:cubicBezTo>
                  <a:pt x="365380" y="39346"/>
                  <a:pt x="360591" y="26387"/>
                  <a:pt x="360591" y="21692"/>
                </a:cubicBezTo>
                <a:cubicBezTo>
                  <a:pt x="360591" y="20941"/>
                  <a:pt x="360966" y="20284"/>
                  <a:pt x="361717" y="19720"/>
                </a:cubicBezTo>
                <a:cubicBezTo>
                  <a:pt x="362468" y="19345"/>
                  <a:pt x="365755" y="17467"/>
                  <a:pt x="371577" y="14086"/>
                </a:cubicBezTo>
                <a:cubicBezTo>
                  <a:pt x="377399" y="10705"/>
                  <a:pt x="382939" y="7513"/>
                  <a:pt x="388198" y="4508"/>
                </a:cubicBezTo>
                <a:cubicBezTo>
                  <a:pt x="393457" y="1503"/>
                  <a:pt x="396274" y="0"/>
                  <a:pt x="39664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Freeform 313"/>
          <p:cNvSpPr/>
          <p:nvPr/>
        </p:nvSpPr>
        <p:spPr>
          <a:xfrm>
            <a:off x="9620073" y="3734183"/>
            <a:ext cx="603900" cy="557904"/>
          </a:xfrm>
          <a:custGeom>
            <a:avLst/>
            <a:gdLst/>
            <a:ahLst/>
            <a:cxnLst/>
            <a:rect l="l" t="t" r="r" b="b"/>
            <a:pathLst>
              <a:path w="468765" h="432707">
                <a:moveTo>
                  <a:pt x="153251" y="0"/>
                </a:moveTo>
                <a:lnTo>
                  <a:pt x="315515" y="0"/>
                </a:lnTo>
                <a:cubicBezTo>
                  <a:pt x="327910" y="0"/>
                  <a:pt x="338522" y="4413"/>
                  <a:pt x="347348" y="13240"/>
                </a:cubicBezTo>
                <a:cubicBezTo>
                  <a:pt x="356175" y="22067"/>
                  <a:pt x="360589" y="32678"/>
                  <a:pt x="360589" y="45074"/>
                </a:cubicBezTo>
                <a:lnTo>
                  <a:pt x="360589" y="72118"/>
                </a:lnTo>
                <a:lnTo>
                  <a:pt x="441721" y="72118"/>
                </a:lnTo>
                <a:cubicBezTo>
                  <a:pt x="449233" y="72118"/>
                  <a:pt x="455619" y="74747"/>
                  <a:pt x="460877" y="80006"/>
                </a:cubicBezTo>
                <a:cubicBezTo>
                  <a:pt x="466136" y="85264"/>
                  <a:pt x="468765" y="91650"/>
                  <a:pt x="468765" y="99162"/>
                </a:cubicBezTo>
                <a:lnTo>
                  <a:pt x="468765" y="135221"/>
                </a:lnTo>
                <a:cubicBezTo>
                  <a:pt x="468765" y="148555"/>
                  <a:pt x="464868" y="161983"/>
                  <a:pt x="457074" y="175506"/>
                </a:cubicBezTo>
                <a:cubicBezTo>
                  <a:pt x="449280" y="189028"/>
                  <a:pt x="438763" y="201235"/>
                  <a:pt x="425523" y="212128"/>
                </a:cubicBezTo>
                <a:cubicBezTo>
                  <a:pt x="412282" y="223021"/>
                  <a:pt x="396037" y="232176"/>
                  <a:pt x="376787" y="239595"/>
                </a:cubicBezTo>
                <a:cubicBezTo>
                  <a:pt x="357537" y="247013"/>
                  <a:pt x="337301" y="251192"/>
                  <a:pt x="316078" y="252131"/>
                </a:cubicBezTo>
                <a:cubicBezTo>
                  <a:pt x="308191" y="262272"/>
                  <a:pt x="299270" y="271193"/>
                  <a:pt x="289316" y="278893"/>
                </a:cubicBezTo>
                <a:cubicBezTo>
                  <a:pt x="282179" y="285279"/>
                  <a:pt x="277249" y="292087"/>
                  <a:pt x="274526" y="299317"/>
                </a:cubicBezTo>
                <a:cubicBezTo>
                  <a:pt x="271803" y="306548"/>
                  <a:pt x="270441" y="314952"/>
                  <a:pt x="270441" y="324530"/>
                </a:cubicBezTo>
                <a:cubicBezTo>
                  <a:pt x="270441" y="334672"/>
                  <a:pt x="273305" y="343217"/>
                  <a:pt x="279033" y="350166"/>
                </a:cubicBezTo>
                <a:cubicBezTo>
                  <a:pt x="284761" y="357115"/>
                  <a:pt x="293917" y="360589"/>
                  <a:pt x="306500" y="360589"/>
                </a:cubicBezTo>
                <a:cubicBezTo>
                  <a:pt x="320586" y="360589"/>
                  <a:pt x="333122" y="364862"/>
                  <a:pt x="344109" y="373407"/>
                </a:cubicBezTo>
                <a:cubicBezTo>
                  <a:pt x="355095" y="381952"/>
                  <a:pt x="360589" y="392704"/>
                  <a:pt x="360589" y="405663"/>
                </a:cubicBezTo>
                <a:lnTo>
                  <a:pt x="360589" y="423692"/>
                </a:lnTo>
                <a:cubicBezTo>
                  <a:pt x="360589" y="426322"/>
                  <a:pt x="359743" y="428481"/>
                  <a:pt x="358053" y="430172"/>
                </a:cubicBezTo>
                <a:cubicBezTo>
                  <a:pt x="356363" y="431862"/>
                  <a:pt x="354203" y="432707"/>
                  <a:pt x="351574" y="432707"/>
                </a:cubicBezTo>
                <a:lnTo>
                  <a:pt x="117191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405663"/>
                </a:lnTo>
                <a:cubicBezTo>
                  <a:pt x="108177" y="392704"/>
                  <a:pt x="113670" y="381952"/>
                  <a:pt x="124657" y="373407"/>
                </a:cubicBezTo>
                <a:cubicBezTo>
                  <a:pt x="135644" y="364862"/>
                  <a:pt x="148180" y="360589"/>
                  <a:pt x="162265" y="360589"/>
                </a:cubicBezTo>
                <a:cubicBezTo>
                  <a:pt x="174849" y="360589"/>
                  <a:pt x="184004" y="357115"/>
                  <a:pt x="189732" y="350166"/>
                </a:cubicBezTo>
                <a:cubicBezTo>
                  <a:pt x="195460" y="343217"/>
                  <a:pt x="198324" y="334672"/>
                  <a:pt x="198324" y="324530"/>
                </a:cubicBezTo>
                <a:cubicBezTo>
                  <a:pt x="198324" y="314952"/>
                  <a:pt x="196963" y="306548"/>
                  <a:pt x="194239" y="299317"/>
                </a:cubicBezTo>
                <a:cubicBezTo>
                  <a:pt x="191517" y="292087"/>
                  <a:pt x="186587" y="285279"/>
                  <a:pt x="179450" y="278893"/>
                </a:cubicBezTo>
                <a:cubicBezTo>
                  <a:pt x="169496" y="271193"/>
                  <a:pt x="160575" y="262272"/>
                  <a:pt x="152687" y="252131"/>
                </a:cubicBezTo>
                <a:cubicBezTo>
                  <a:pt x="131465" y="251192"/>
                  <a:pt x="111230" y="247013"/>
                  <a:pt x="91979" y="239595"/>
                </a:cubicBezTo>
                <a:cubicBezTo>
                  <a:pt x="72728" y="232176"/>
                  <a:pt x="56483" y="223021"/>
                  <a:pt x="43243" y="212128"/>
                </a:cubicBezTo>
                <a:cubicBezTo>
                  <a:pt x="30002" y="201235"/>
                  <a:pt x="19485" y="189028"/>
                  <a:pt x="11691" y="175506"/>
                </a:cubicBezTo>
                <a:cubicBezTo>
                  <a:pt x="3897" y="161983"/>
                  <a:pt x="0" y="148555"/>
                  <a:pt x="0" y="135221"/>
                </a:cubicBezTo>
                <a:lnTo>
                  <a:pt x="0" y="99162"/>
                </a:lnTo>
                <a:cubicBezTo>
                  <a:pt x="0" y="91650"/>
                  <a:pt x="2630" y="85264"/>
                  <a:pt x="7888" y="80006"/>
                </a:cubicBezTo>
                <a:cubicBezTo>
                  <a:pt x="13146" y="74747"/>
                  <a:pt x="19532" y="72118"/>
                  <a:pt x="27044" y="72118"/>
                </a:cubicBezTo>
                <a:lnTo>
                  <a:pt x="108177" y="72118"/>
                </a:lnTo>
                <a:lnTo>
                  <a:pt x="108177" y="45074"/>
                </a:lnTo>
                <a:cubicBezTo>
                  <a:pt x="108177" y="32678"/>
                  <a:pt x="112590" y="22067"/>
                  <a:pt x="121417" y="13240"/>
                </a:cubicBezTo>
                <a:cubicBezTo>
                  <a:pt x="130244" y="4413"/>
                  <a:pt x="140855" y="0"/>
                  <a:pt x="153251" y="0"/>
                </a:cubicBezTo>
                <a:close/>
                <a:moveTo>
                  <a:pt x="36059" y="108177"/>
                </a:moveTo>
                <a:lnTo>
                  <a:pt x="36059" y="135221"/>
                </a:lnTo>
                <a:cubicBezTo>
                  <a:pt x="36059" y="149870"/>
                  <a:pt x="44932" y="165082"/>
                  <a:pt x="62680" y="180858"/>
                </a:cubicBezTo>
                <a:cubicBezTo>
                  <a:pt x="80428" y="196634"/>
                  <a:pt x="102543" y="207245"/>
                  <a:pt x="129023" y="212691"/>
                </a:cubicBezTo>
                <a:cubicBezTo>
                  <a:pt x="115126" y="182267"/>
                  <a:pt x="108177" y="147428"/>
                  <a:pt x="108177" y="108177"/>
                </a:cubicBezTo>
                <a:lnTo>
                  <a:pt x="36059" y="108177"/>
                </a:lnTo>
                <a:close/>
                <a:moveTo>
                  <a:pt x="360589" y="108177"/>
                </a:moveTo>
                <a:cubicBezTo>
                  <a:pt x="360589" y="147428"/>
                  <a:pt x="353640" y="182267"/>
                  <a:pt x="339742" y="212691"/>
                </a:cubicBezTo>
                <a:cubicBezTo>
                  <a:pt x="366222" y="207245"/>
                  <a:pt x="388337" y="196634"/>
                  <a:pt x="406085" y="180858"/>
                </a:cubicBezTo>
                <a:cubicBezTo>
                  <a:pt x="423833" y="165082"/>
                  <a:pt x="432706" y="149870"/>
                  <a:pt x="432706" y="135221"/>
                </a:cubicBezTo>
                <a:lnTo>
                  <a:pt x="432706" y="108177"/>
                </a:lnTo>
                <a:lnTo>
                  <a:pt x="360589" y="10817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 Diagram w/ Hexagons for PowerPoint</a:t>
            </a:r>
          </a:p>
        </p:txBody>
      </p:sp>
      <p:cxnSp>
        <p:nvCxnSpPr>
          <p:cNvPr id="10" name="Straight Arrow Connector 9"/>
          <p:cNvCxnSpPr>
            <a:cxnSpLocks/>
            <a:stCxn id="36" idx="3"/>
          </p:cNvCxnSpPr>
          <p:nvPr/>
        </p:nvCxnSpPr>
        <p:spPr>
          <a:xfrm>
            <a:off x="2269974" y="3696073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800383" y="2816412"/>
            <a:ext cx="1" cy="5486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8" idx="3"/>
          </p:cNvCxnSpPr>
          <p:nvPr/>
        </p:nvCxnSpPr>
        <p:spPr>
          <a:xfrm flipH="1">
            <a:off x="5330793" y="3696074"/>
            <a:ext cx="1" cy="5486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6" idx="3"/>
          </p:cNvCxnSpPr>
          <p:nvPr/>
        </p:nvCxnSpPr>
        <p:spPr>
          <a:xfrm flipH="1">
            <a:off x="8391613" y="3696073"/>
            <a:ext cx="1" cy="5486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861203" y="2816412"/>
            <a:ext cx="1" cy="5486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9922024" y="2816412"/>
            <a:ext cx="1" cy="5486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95815" y="2265837"/>
            <a:ext cx="1348318" cy="1564049"/>
            <a:chOff x="3149698" y="2927926"/>
            <a:chExt cx="1348318" cy="1564049"/>
          </a:xfrm>
        </p:grpSpPr>
        <p:sp>
          <p:nvSpPr>
            <p:cNvPr id="7" name="Hexagon 6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6225" y="3231237"/>
            <a:ext cx="1348318" cy="1564049"/>
            <a:chOff x="3149698" y="2927926"/>
            <a:chExt cx="1348318" cy="1564049"/>
          </a:xfrm>
        </p:grpSpPr>
        <p:sp>
          <p:nvSpPr>
            <p:cNvPr id="39" name="Hexagon 38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56635" y="2265838"/>
            <a:ext cx="1348318" cy="1564049"/>
            <a:chOff x="3149698" y="2927926"/>
            <a:chExt cx="1348318" cy="1564049"/>
          </a:xfrm>
        </p:grpSpPr>
        <p:sp>
          <p:nvSpPr>
            <p:cNvPr id="47" name="Hexagon 46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87045" y="3231238"/>
            <a:ext cx="1348318" cy="1564049"/>
            <a:chOff x="3149698" y="2927926"/>
            <a:chExt cx="1348318" cy="1564049"/>
          </a:xfrm>
        </p:grpSpPr>
        <p:sp>
          <p:nvSpPr>
            <p:cNvPr id="50" name="Hexagon 49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17455" y="2265837"/>
            <a:ext cx="1348318" cy="1564049"/>
            <a:chOff x="3149698" y="2927926"/>
            <a:chExt cx="1348318" cy="1564049"/>
          </a:xfrm>
        </p:grpSpPr>
        <p:sp>
          <p:nvSpPr>
            <p:cNvPr id="54" name="Hexagon 53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247866" y="3231237"/>
            <a:ext cx="1348318" cy="1564049"/>
            <a:chOff x="3149698" y="2927926"/>
            <a:chExt cx="1348318" cy="1564049"/>
          </a:xfrm>
        </p:grpSpPr>
        <p:sp>
          <p:nvSpPr>
            <p:cNvPr id="61" name="Hexagon 60"/>
            <p:cNvSpPr/>
            <p:nvPr/>
          </p:nvSpPr>
          <p:spPr>
            <a:xfrm rot="16200000">
              <a:off x="3041832" y="3035792"/>
              <a:ext cx="1564049" cy="1348318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6200000">
              <a:off x="3175646" y="3151150"/>
              <a:ext cx="1296420" cy="1117603"/>
            </a:xfrm>
            <a:prstGeom prst="hexagon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3000">
                  <a:srgbClr val="F1EFF0"/>
                </a:gs>
                <a:gs pos="77000">
                  <a:srgbClr val="EFEDEE"/>
                </a:gs>
                <a:gs pos="100000">
                  <a:srgbClr val="EFEBE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595815" y="4365739"/>
            <a:ext cx="1348318" cy="1768329"/>
            <a:chOff x="398334" y="2979339"/>
            <a:chExt cx="2937087" cy="1768329"/>
          </a:xfrm>
        </p:grpSpPr>
        <p:sp>
          <p:nvSpPr>
            <p:cNvPr id="108" name="TextBox 107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656633" y="4365739"/>
            <a:ext cx="1348318" cy="1768329"/>
            <a:chOff x="398334" y="2979339"/>
            <a:chExt cx="2937087" cy="1768329"/>
          </a:xfrm>
        </p:grpSpPr>
        <p:sp>
          <p:nvSpPr>
            <p:cNvPr id="111" name="TextBox 110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717455" y="4365739"/>
            <a:ext cx="1348318" cy="1768329"/>
            <a:chOff x="398334" y="2979339"/>
            <a:chExt cx="2937087" cy="1768329"/>
          </a:xfrm>
        </p:grpSpPr>
        <p:sp>
          <p:nvSpPr>
            <p:cNvPr id="117" name="TextBox 116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126225" y="902537"/>
            <a:ext cx="1348318" cy="1768329"/>
            <a:chOff x="398334" y="2979339"/>
            <a:chExt cx="2937087" cy="1768329"/>
          </a:xfrm>
        </p:grpSpPr>
        <p:sp>
          <p:nvSpPr>
            <p:cNvPr id="93" name="TextBox 92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87045" y="927055"/>
            <a:ext cx="1348318" cy="1768329"/>
            <a:chOff x="398334" y="2979339"/>
            <a:chExt cx="2937087" cy="1768329"/>
          </a:xfrm>
        </p:grpSpPr>
        <p:sp>
          <p:nvSpPr>
            <p:cNvPr id="114" name="TextBox 113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247866" y="902537"/>
            <a:ext cx="1348318" cy="1768329"/>
            <a:chOff x="398334" y="2979339"/>
            <a:chExt cx="2937087" cy="1768329"/>
          </a:xfrm>
        </p:grpSpPr>
        <p:sp>
          <p:nvSpPr>
            <p:cNvPr id="120" name="TextBox 119"/>
            <p:cNvSpPr txBox="1"/>
            <p:nvPr/>
          </p:nvSpPr>
          <p:spPr>
            <a:xfrm>
              <a:off x="398334" y="2979339"/>
              <a:ext cx="2937087" cy="323165"/>
            </a:xfrm>
            <a:prstGeom prst="rect">
              <a:avLst/>
            </a:prstGeom>
            <a:noFill/>
          </p:spPr>
          <p:txBody>
            <a:bodyPr wrap="square" lIns="0" tIns="0" rIns="0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2230" y="3301118"/>
              <a:ext cx="2929294" cy="1446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vin maecenas, quam magna nec quis, lorem  ert inc nunc. Suspendisse viverra sodales mauris, cras pharetra proin egest. </a:t>
              </a:r>
              <a:endParaRPr 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Freeform 311"/>
          <p:cNvSpPr/>
          <p:nvPr/>
        </p:nvSpPr>
        <p:spPr>
          <a:xfrm>
            <a:off x="1981565" y="2806917"/>
            <a:ext cx="585858" cy="465986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reeform 312"/>
          <p:cNvSpPr/>
          <p:nvPr/>
        </p:nvSpPr>
        <p:spPr>
          <a:xfrm>
            <a:off x="8112533" y="2760973"/>
            <a:ext cx="558161" cy="557875"/>
          </a:xfrm>
          <a:custGeom>
            <a:avLst/>
            <a:gdLst>
              <a:gd name="connsiteX0" fmla="*/ 225369 w 432708"/>
              <a:gd name="connsiteY0" fmla="*/ 108177 h 432707"/>
              <a:gd name="connsiteX1" fmla="*/ 243399 w 432708"/>
              <a:gd name="connsiteY1" fmla="*/ 108177 h 432707"/>
              <a:gd name="connsiteX2" fmla="*/ 249878 w 432708"/>
              <a:gd name="connsiteY2" fmla="*/ 110712 h 432707"/>
              <a:gd name="connsiteX3" fmla="*/ 252414 w 432708"/>
              <a:gd name="connsiteY3" fmla="*/ 117191 h 432707"/>
              <a:gd name="connsiteX4" fmla="*/ 252414 w 432708"/>
              <a:gd name="connsiteY4" fmla="*/ 243398 h 432707"/>
              <a:gd name="connsiteX5" fmla="*/ 249878 w 432708"/>
              <a:gd name="connsiteY5" fmla="*/ 249877 h 432707"/>
              <a:gd name="connsiteX6" fmla="*/ 243399 w 432708"/>
              <a:gd name="connsiteY6" fmla="*/ 252412 h 432707"/>
              <a:gd name="connsiteX7" fmla="*/ 153252 w 432708"/>
              <a:gd name="connsiteY7" fmla="*/ 252412 h 432707"/>
              <a:gd name="connsiteX8" fmla="*/ 146772 w 432708"/>
              <a:gd name="connsiteY8" fmla="*/ 249877 h 432707"/>
              <a:gd name="connsiteX9" fmla="*/ 144237 w 432708"/>
              <a:gd name="connsiteY9" fmla="*/ 243398 h 432707"/>
              <a:gd name="connsiteX10" fmla="*/ 144237 w 432708"/>
              <a:gd name="connsiteY10" fmla="*/ 225368 h 432707"/>
              <a:gd name="connsiteX11" fmla="*/ 146772 w 432708"/>
              <a:gd name="connsiteY11" fmla="*/ 218889 h 432707"/>
              <a:gd name="connsiteX12" fmla="*/ 153252 w 432708"/>
              <a:gd name="connsiteY12" fmla="*/ 216354 h 432707"/>
              <a:gd name="connsiteX13" fmla="*/ 216355 w 432708"/>
              <a:gd name="connsiteY13" fmla="*/ 216354 h 432707"/>
              <a:gd name="connsiteX14" fmla="*/ 216355 w 432708"/>
              <a:gd name="connsiteY14" fmla="*/ 117191 h 432707"/>
              <a:gd name="connsiteX15" fmla="*/ 218890 w 432708"/>
              <a:gd name="connsiteY15" fmla="*/ 110712 h 432707"/>
              <a:gd name="connsiteX16" fmla="*/ 225369 w 432708"/>
              <a:gd name="connsiteY16" fmla="*/ 108177 h 432707"/>
              <a:gd name="connsiteX17" fmla="*/ 216354 w 432708"/>
              <a:gd name="connsiteY17" fmla="*/ 63103 h 432707"/>
              <a:gd name="connsiteX18" fmla="*/ 139447 w 432708"/>
              <a:gd name="connsiteY18" fmla="*/ 83668 h 432707"/>
              <a:gd name="connsiteX19" fmla="*/ 83668 w 432708"/>
              <a:gd name="connsiteY19" fmla="*/ 139447 h 432707"/>
              <a:gd name="connsiteX20" fmla="*/ 63103 w 432708"/>
              <a:gd name="connsiteY20" fmla="*/ 216354 h 432707"/>
              <a:gd name="connsiteX21" fmla="*/ 83668 w 432708"/>
              <a:gd name="connsiteY21" fmla="*/ 293260 h 432707"/>
              <a:gd name="connsiteX22" fmla="*/ 139447 w 432708"/>
              <a:gd name="connsiteY22" fmla="*/ 349039 h 432707"/>
              <a:gd name="connsiteX23" fmla="*/ 216354 w 432708"/>
              <a:gd name="connsiteY23" fmla="*/ 369604 h 432707"/>
              <a:gd name="connsiteX24" fmla="*/ 293261 w 432708"/>
              <a:gd name="connsiteY24" fmla="*/ 349039 h 432707"/>
              <a:gd name="connsiteX25" fmla="*/ 349039 w 432708"/>
              <a:gd name="connsiteY25" fmla="*/ 293260 h 432707"/>
              <a:gd name="connsiteX26" fmla="*/ 369604 w 432708"/>
              <a:gd name="connsiteY26" fmla="*/ 216354 h 432707"/>
              <a:gd name="connsiteX27" fmla="*/ 349039 w 432708"/>
              <a:gd name="connsiteY27" fmla="*/ 139447 h 432707"/>
              <a:gd name="connsiteX28" fmla="*/ 293261 w 432708"/>
              <a:gd name="connsiteY28" fmla="*/ 83668 h 432707"/>
              <a:gd name="connsiteX29" fmla="*/ 216354 w 432708"/>
              <a:gd name="connsiteY29" fmla="*/ 63103 h 432707"/>
              <a:gd name="connsiteX30" fmla="*/ 216354 w 432708"/>
              <a:gd name="connsiteY30" fmla="*/ 0 h 432707"/>
              <a:gd name="connsiteX31" fmla="*/ 324953 w 432708"/>
              <a:gd name="connsiteY31" fmla="*/ 29016 h 432707"/>
              <a:gd name="connsiteX32" fmla="*/ 403692 w 432708"/>
              <a:gd name="connsiteY32" fmla="*/ 107754 h 432707"/>
              <a:gd name="connsiteX33" fmla="*/ 432708 w 432708"/>
              <a:gd name="connsiteY33" fmla="*/ 216354 h 432707"/>
              <a:gd name="connsiteX34" fmla="*/ 403692 w 432708"/>
              <a:gd name="connsiteY34" fmla="*/ 324953 h 432707"/>
              <a:gd name="connsiteX35" fmla="*/ 324953 w 432708"/>
              <a:gd name="connsiteY35" fmla="*/ 403691 h 432707"/>
              <a:gd name="connsiteX36" fmla="*/ 216354 w 432708"/>
              <a:gd name="connsiteY36" fmla="*/ 432707 h 432707"/>
              <a:gd name="connsiteX37" fmla="*/ 107755 w 432708"/>
              <a:gd name="connsiteY37" fmla="*/ 403691 h 432707"/>
              <a:gd name="connsiteX38" fmla="*/ 29016 w 432708"/>
              <a:gd name="connsiteY38" fmla="*/ 324953 h 432707"/>
              <a:gd name="connsiteX39" fmla="*/ 0 w 432708"/>
              <a:gd name="connsiteY39" fmla="*/ 216354 h 432707"/>
              <a:gd name="connsiteX40" fmla="*/ 29016 w 432708"/>
              <a:gd name="connsiteY40" fmla="*/ 107754 h 432707"/>
              <a:gd name="connsiteX41" fmla="*/ 107755 w 432708"/>
              <a:gd name="connsiteY41" fmla="*/ 29016 h 432707"/>
              <a:gd name="connsiteX42" fmla="*/ 216354 w 432708"/>
              <a:gd name="connsiteY42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32708" h="432707">
                <a:moveTo>
                  <a:pt x="225369" y="108177"/>
                </a:moveTo>
                <a:lnTo>
                  <a:pt x="243399" y="108177"/>
                </a:lnTo>
                <a:cubicBezTo>
                  <a:pt x="246028" y="108177"/>
                  <a:pt x="248188" y="109022"/>
                  <a:pt x="249878" y="110712"/>
                </a:cubicBezTo>
                <a:cubicBezTo>
                  <a:pt x="251568" y="112402"/>
                  <a:pt x="252414" y="114562"/>
                  <a:pt x="252414" y="117191"/>
                </a:cubicBezTo>
                <a:lnTo>
                  <a:pt x="252414" y="243398"/>
                </a:lnTo>
                <a:cubicBezTo>
                  <a:pt x="252414" y="246027"/>
                  <a:pt x="251568" y="248187"/>
                  <a:pt x="249878" y="249877"/>
                </a:cubicBezTo>
                <a:cubicBezTo>
                  <a:pt x="248188" y="251567"/>
                  <a:pt x="246028" y="252412"/>
                  <a:pt x="243399" y="252412"/>
                </a:cubicBezTo>
                <a:lnTo>
                  <a:pt x="153252" y="252412"/>
                </a:lnTo>
                <a:cubicBezTo>
                  <a:pt x="150623" y="252412"/>
                  <a:pt x="148462" y="251567"/>
                  <a:pt x="146772" y="249877"/>
                </a:cubicBezTo>
                <a:cubicBezTo>
                  <a:pt x="145082" y="248187"/>
                  <a:pt x="144237" y="246027"/>
                  <a:pt x="144237" y="243398"/>
                </a:cubicBezTo>
                <a:lnTo>
                  <a:pt x="144237" y="225368"/>
                </a:lnTo>
                <a:cubicBezTo>
                  <a:pt x="144237" y="222739"/>
                  <a:pt x="145082" y="220579"/>
                  <a:pt x="146772" y="218889"/>
                </a:cubicBezTo>
                <a:cubicBezTo>
                  <a:pt x="148462" y="217199"/>
                  <a:pt x="150623" y="216354"/>
                  <a:pt x="153252" y="216354"/>
                </a:cubicBezTo>
                <a:lnTo>
                  <a:pt x="216355" y="216354"/>
                </a:lnTo>
                <a:lnTo>
                  <a:pt x="216355" y="117191"/>
                </a:lnTo>
                <a:cubicBezTo>
                  <a:pt x="216355" y="114562"/>
                  <a:pt x="217200" y="112402"/>
                  <a:pt x="218890" y="110712"/>
                </a:cubicBezTo>
                <a:cubicBezTo>
                  <a:pt x="220581" y="109022"/>
                  <a:pt x="222740" y="108177"/>
                  <a:pt x="225369" y="108177"/>
                </a:cubicBezTo>
                <a:close/>
                <a:moveTo>
                  <a:pt x="216354" y="63103"/>
                </a:moveTo>
                <a:cubicBezTo>
                  <a:pt x="188558" y="63103"/>
                  <a:pt x="162923" y="69958"/>
                  <a:pt x="139447" y="83668"/>
                </a:cubicBezTo>
                <a:cubicBezTo>
                  <a:pt x="115971" y="97378"/>
                  <a:pt x="97378" y="115971"/>
                  <a:pt x="83668" y="139447"/>
                </a:cubicBezTo>
                <a:cubicBezTo>
                  <a:pt x="69958" y="162922"/>
                  <a:pt x="63103" y="188558"/>
                  <a:pt x="63103" y="216354"/>
                </a:cubicBezTo>
                <a:cubicBezTo>
                  <a:pt x="63103" y="244149"/>
                  <a:pt x="69958" y="269785"/>
                  <a:pt x="83668" y="293260"/>
                </a:cubicBezTo>
                <a:cubicBezTo>
                  <a:pt x="97378" y="316736"/>
                  <a:pt x="115971" y="335329"/>
                  <a:pt x="139447" y="349039"/>
                </a:cubicBezTo>
                <a:cubicBezTo>
                  <a:pt x="162923" y="362749"/>
                  <a:pt x="188558" y="369604"/>
                  <a:pt x="216354" y="369604"/>
                </a:cubicBezTo>
                <a:cubicBezTo>
                  <a:pt x="244150" y="369604"/>
                  <a:pt x="269785" y="362749"/>
                  <a:pt x="293261" y="349039"/>
                </a:cubicBezTo>
                <a:cubicBezTo>
                  <a:pt x="316737" y="335329"/>
                  <a:pt x="335330" y="316736"/>
                  <a:pt x="349039" y="293260"/>
                </a:cubicBezTo>
                <a:cubicBezTo>
                  <a:pt x="362750" y="269785"/>
                  <a:pt x="369604" y="244149"/>
                  <a:pt x="369604" y="216354"/>
                </a:cubicBezTo>
                <a:cubicBezTo>
                  <a:pt x="369604" y="188558"/>
                  <a:pt x="362750" y="162922"/>
                  <a:pt x="349039" y="139447"/>
                </a:cubicBezTo>
                <a:cubicBezTo>
                  <a:pt x="335330" y="115971"/>
                  <a:pt x="316737" y="97378"/>
                  <a:pt x="293261" y="83668"/>
                </a:cubicBezTo>
                <a:cubicBezTo>
                  <a:pt x="269785" y="69958"/>
                  <a:pt x="244150" y="63103"/>
                  <a:pt x="216354" y="63103"/>
                </a:cubicBezTo>
                <a:close/>
                <a:moveTo>
                  <a:pt x="216354" y="0"/>
                </a:moveTo>
                <a:cubicBezTo>
                  <a:pt x="255606" y="0"/>
                  <a:pt x="291806" y="9672"/>
                  <a:pt x="324953" y="29016"/>
                </a:cubicBezTo>
                <a:cubicBezTo>
                  <a:pt x="358101" y="48360"/>
                  <a:pt x="384347" y="74606"/>
                  <a:pt x="403692" y="107754"/>
                </a:cubicBezTo>
                <a:cubicBezTo>
                  <a:pt x="423036" y="140902"/>
                  <a:pt x="432708" y="177102"/>
                  <a:pt x="432708" y="216354"/>
                </a:cubicBezTo>
                <a:cubicBezTo>
                  <a:pt x="432708" y="255605"/>
                  <a:pt x="423036" y="291805"/>
                  <a:pt x="403692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6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6" y="324953"/>
                </a:cubicBezTo>
                <a:cubicBezTo>
                  <a:pt x="9673" y="291805"/>
                  <a:pt x="0" y="255605"/>
                  <a:pt x="0" y="216354"/>
                </a:cubicBezTo>
                <a:cubicBezTo>
                  <a:pt x="0" y="177102"/>
                  <a:pt x="9673" y="140902"/>
                  <a:pt x="29016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 322"/>
          <p:cNvSpPr/>
          <p:nvPr/>
        </p:nvSpPr>
        <p:spPr>
          <a:xfrm>
            <a:off x="5005200" y="2760973"/>
            <a:ext cx="651187" cy="557875"/>
          </a:xfrm>
          <a:custGeom>
            <a:avLst/>
            <a:gdLst>
              <a:gd name="connsiteX0" fmla="*/ 9015 w 504825"/>
              <a:gd name="connsiteY0" fmla="*/ 360589 h 432707"/>
              <a:gd name="connsiteX1" fmla="*/ 63103 w 504825"/>
              <a:gd name="connsiteY1" fmla="*/ 360589 h 432707"/>
              <a:gd name="connsiteX2" fmla="*/ 69583 w 504825"/>
              <a:gd name="connsiteY2" fmla="*/ 363125 h 432707"/>
              <a:gd name="connsiteX3" fmla="*/ 72118 w 504825"/>
              <a:gd name="connsiteY3" fmla="*/ 369604 h 432707"/>
              <a:gd name="connsiteX4" fmla="*/ 72118 w 504825"/>
              <a:gd name="connsiteY4" fmla="*/ 423692 h 432707"/>
              <a:gd name="connsiteX5" fmla="*/ 69583 w 504825"/>
              <a:gd name="connsiteY5" fmla="*/ 430172 h 432707"/>
              <a:gd name="connsiteX6" fmla="*/ 63103 w 504825"/>
              <a:gd name="connsiteY6" fmla="*/ 432707 h 432707"/>
              <a:gd name="connsiteX7" fmla="*/ 9015 w 504825"/>
              <a:gd name="connsiteY7" fmla="*/ 432707 h 432707"/>
              <a:gd name="connsiteX8" fmla="*/ 2535 w 504825"/>
              <a:gd name="connsiteY8" fmla="*/ 430172 h 432707"/>
              <a:gd name="connsiteX9" fmla="*/ 0 w 504825"/>
              <a:gd name="connsiteY9" fmla="*/ 423692 h 432707"/>
              <a:gd name="connsiteX10" fmla="*/ 0 w 504825"/>
              <a:gd name="connsiteY10" fmla="*/ 369604 h 432707"/>
              <a:gd name="connsiteX11" fmla="*/ 2535 w 504825"/>
              <a:gd name="connsiteY11" fmla="*/ 363125 h 432707"/>
              <a:gd name="connsiteX12" fmla="*/ 9015 w 504825"/>
              <a:gd name="connsiteY12" fmla="*/ 360589 h 432707"/>
              <a:gd name="connsiteX13" fmla="*/ 117192 w 504825"/>
              <a:gd name="connsiteY13" fmla="*/ 324530 h 432707"/>
              <a:gd name="connsiteX14" fmla="*/ 171280 w 504825"/>
              <a:gd name="connsiteY14" fmla="*/ 324530 h 432707"/>
              <a:gd name="connsiteX15" fmla="*/ 177759 w 504825"/>
              <a:gd name="connsiteY15" fmla="*/ 327066 h 432707"/>
              <a:gd name="connsiteX16" fmla="*/ 180295 w 504825"/>
              <a:gd name="connsiteY16" fmla="*/ 333545 h 432707"/>
              <a:gd name="connsiteX17" fmla="*/ 180295 w 504825"/>
              <a:gd name="connsiteY17" fmla="*/ 423692 h 432707"/>
              <a:gd name="connsiteX18" fmla="*/ 177759 w 504825"/>
              <a:gd name="connsiteY18" fmla="*/ 430172 h 432707"/>
              <a:gd name="connsiteX19" fmla="*/ 171280 w 504825"/>
              <a:gd name="connsiteY19" fmla="*/ 432707 h 432707"/>
              <a:gd name="connsiteX20" fmla="*/ 117192 w 504825"/>
              <a:gd name="connsiteY20" fmla="*/ 432707 h 432707"/>
              <a:gd name="connsiteX21" fmla="*/ 110712 w 504825"/>
              <a:gd name="connsiteY21" fmla="*/ 430172 h 432707"/>
              <a:gd name="connsiteX22" fmla="*/ 108177 w 504825"/>
              <a:gd name="connsiteY22" fmla="*/ 423692 h 432707"/>
              <a:gd name="connsiteX23" fmla="*/ 108177 w 504825"/>
              <a:gd name="connsiteY23" fmla="*/ 333545 h 432707"/>
              <a:gd name="connsiteX24" fmla="*/ 110712 w 504825"/>
              <a:gd name="connsiteY24" fmla="*/ 327066 h 432707"/>
              <a:gd name="connsiteX25" fmla="*/ 117192 w 504825"/>
              <a:gd name="connsiteY25" fmla="*/ 324530 h 432707"/>
              <a:gd name="connsiteX26" fmla="*/ 225368 w 504825"/>
              <a:gd name="connsiteY26" fmla="*/ 252412 h 432707"/>
              <a:gd name="connsiteX27" fmla="*/ 279457 w 504825"/>
              <a:gd name="connsiteY27" fmla="*/ 252412 h 432707"/>
              <a:gd name="connsiteX28" fmla="*/ 285936 w 504825"/>
              <a:gd name="connsiteY28" fmla="*/ 254948 h 432707"/>
              <a:gd name="connsiteX29" fmla="*/ 288472 w 504825"/>
              <a:gd name="connsiteY29" fmla="*/ 261427 h 432707"/>
              <a:gd name="connsiteX30" fmla="*/ 288472 w 504825"/>
              <a:gd name="connsiteY30" fmla="*/ 423692 h 432707"/>
              <a:gd name="connsiteX31" fmla="*/ 285936 w 504825"/>
              <a:gd name="connsiteY31" fmla="*/ 430172 h 432707"/>
              <a:gd name="connsiteX32" fmla="*/ 279457 w 504825"/>
              <a:gd name="connsiteY32" fmla="*/ 432707 h 432707"/>
              <a:gd name="connsiteX33" fmla="*/ 225368 w 504825"/>
              <a:gd name="connsiteY33" fmla="*/ 432707 h 432707"/>
              <a:gd name="connsiteX34" fmla="*/ 218889 w 504825"/>
              <a:gd name="connsiteY34" fmla="*/ 430172 h 432707"/>
              <a:gd name="connsiteX35" fmla="*/ 216354 w 504825"/>
              <a:gd name="connsiteY35" fmla="*/ 423692 h 432707"/>
              <a:gd name="connsiteX36" fmla="*/ 216354 w 504825"/>
              <a:gd name="connsiteY36" fmla="*/ 261427 h 432707"/>
              <a:gd name="connsiteX37" fmla="*/ 218889 w 504825"/>
              <a:gd name="connsiteY37" fmla="*/ 254948 h 432707"/>
              <a:gd name="connsiteX38" fmla="*/ 225368 w 504825"/>
              <a:gd name="connsiteY38" fmla="*/ 252412 h 432707"/>
              <a:gd name="connsiteX39" fmla="*/ 333545 w 504825"/>
              <a:gd name="connsiteY39" fmla="*/ 144236 h 432707"/>
              <a:gd name="connsiteX40" fmla="*/ 387633 w 504825"/>
              <a:gd name="connsiteY40" fmla="*/ 144236 h 432707"/>
              <a:gd name="connsiteX41" fmla="*/ 394113 w 504825"/>
              <a:gd name="connsiteY41" fmla="*/ 146771 h 432707"/>
              <a:gd name="connsiteX42" fmla="*/ 396648 w 504825"/>
              <a:gd name="connsiteY42" fmla="*/ 153250 h 432707"/>
              <a:gd name="connsiteX43" fmla="*/ 396648 w 504825"/>
              <a:gd name="connsiteY43" fmla="*/ 423692 h 432707"/>
              <a:gd name="connsiteX44" fmla="*/ 394113 w 504825"/>
              <a:gd name="connsiteY44" fmla="*/ 430172 h 432707"/>
              <a:gd name="connsiteX45" fmla="*/ 387633 w 504825"/>
              <a:gd name="connsiteY45" fmla="*/ 432707 h 432707"/>
              <a:gd name="connsiteX46" fmla="*/ 333545 w 504825"/>
              <a:gd name="connsiteY46" fmla="*/ 432707 h 432707"/>
              <a:gd name="connsiteX47" fmla="*/ 327066 w 504825"/>
              <a:gd name="connsiteY47" fmla="*/ 430172 h 432707"/>
              <a:gd name="connsiteX48" fmla="*/ 324530 w 504825"/>
              <a:gd name="connsiteY48" fmla="*/ 423692 h 432707"/>
              <a:gd name="connsiteX49" fmla="*/ 324530 w 504825"/>
              <a:gd name="connsiteY49" fmla="*/ 153250 h 432707"/>
              <a:gd name="connsiteX50" fmla="*/ 327066 w 504825"/>
              <a:gd name="connsiteY50" fmla="*/ 146771 h 432707"/>
              <a:gd name="connsiteX51" fmla="*/ 333545 w 504825"/>
              <a:gd name="connsiteY51" fmla="*/ 144236 h 432707"/>
              <a:gd name="connsiteX52" fmla="*/ 441722 w 504825"/>
              <a:gd name="connsiteY52" fmla="*/ 0 h 432707"/>
              <a:gd name="connsiteX53" fmla="*/ 495810 w 504825"/>
              <a:gd name="connsiteY53" fmla="*/ 0 h 432707"/>
              <a:gd name="connsiteX54" fmla="*/ 502290 w 504825"/>
              <a:gd name="connsiteY54" fmla="*/ 2535 h 432707"/>
              <a:gd name="connsiteX55" fmla="*/ 504825 w 504825"/>
              <a:gd name="connsiteY55" fmla="*/ 9015 h 432707"/>
              <a:gd name="connsiteX56" fmla="*/ 504825 w 504825"/>
              <a:gd name="connsiteY56" fmla="*/ 423692 h 432707"/>
              <a:gd name="connsiteX57" fmla="*/ 502290 w 504825"/>
              <a:gd name="connsiteY57" fmla="*/ 430172 h 432707"/>
              <a:gd name="connsiteX58" fmla="*/ 495810 w 504825"/>
              <a:gd name="connsiteY58" fmla="*/ 432707 h 432707"/>
              <a:gd name="connsiteX59" fmla="*/ 441722 w 504825"/>
              <a:gd name="connsiteY59" fmla="*/ 432707 h 432707"/>
              <a:gd name="connsiteX60" fmla="*/ 435243 w 504825"/>
              <a:gd name="connsiteY60" fmla="*/ 430172 h 432707"/>
              <a:gd name="connsiteX61" fmla="*/ 432707 w 504825"/>
              <a:gd name="connsiteY61" fmla="*/ 423692 h 432707"/>
              <a:gd name="connsiteX62" fmla="*/ 432707 w 504825"/>
              <a:gd name="connsiteY62" fmla="*/ 9015 h 432707"/>
              <a:gd name="connsiteX63" fmla="*/ 435243 w 504825"/>
              <a:gd name="connsiteY63" fmla="*/ 2535 h 432707"/>
              <a:gd name="connsiteX64" fmla="*/ 441722 w 504825"/>
              <a:gd name="connsiteY64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4825" h="432707">
                <a:moveTo>
                  <a:pt x="9015" y="360589"/>
                </a:moveTo>
                <a:lnTo>
                  <a:pt x="63103" y="360589"/>
                </a:lnTo>
                <a:cubicBezTo>
                  <a:pt x="65732" y="360589"/>
                  <a:pt x="67892" y="361434"/>
                  <a:pt x="69583" y="363125"/>
                </a:cubicBezTo>
                <a:cubicBezTo>
                  <a:pt x="71273" y="364815"/>
                  <a:pt x="72118" y="366975"/>
                  <a:pt x="72118" y="369604"/>
                </a:cubicBezTo>
                <a:lnTo>
                  <a:pt x="72118" y="423692"/>
                </a:lnTo>
                <a:cubicBezTo>
                  <a:pt x="72118" y="426322"/>
                  <a:pt x="71273" y="428481"/>
                  <a:pt x="69583" y="430172"/>
                </a:cubicBezTo>
                <a:cubicBezTo>
                  <a:pt x="67892" y="431862"/>
                  <a:pt x="65732" y="432707"/>
                  <a:pt x="63103" y="432707"/>
                </a:cubicBezTo>
                <a:lnTo>
                  <a:pt x="9015" y="432707"/>
                </a:lnTo>
                <a:cubicBezTo>
                  <a:pt x="6385" y="432707"/>
                  <a:pt x="4226" y="431862"/>
                  <a:pt x="2535" y="430172"/>
                </a:cubicBezTo>
                <a:cubicBezTo>
                  <a:pt x="845" y="428481"/>
                  <a:pt x="0" y="426322"/>
                  <a:pt x="0" y="423692"/>
                </a:cubicBezTo>
                <a:lnTo>
                  <a:pt x="0" y="369604"/>
                </a:lnTo>
                <a:cubicBezTo>
                  <a:pt x="0" y="366975"/>
                  <a:pt x="845" y="364815"/>
                  <a:pt x="2535" y="363125"/>
                </a:cubicBezTo>
                <a:cubicBezTo>
                  <a:pt x="4226" y="361434"/>
                  <a:pt x="6385" y="360589"/>
                  <a:pt x="9015" y="360589"/>
                </a:cubicBezTo>
                <a:close/>
                <a:moveTo>
                  <a:pt x="117192" y="324530"/>
                </a:moveTo>
                <a:lnTo>
                  <a:pt x="171280" y="324530"/>
                </a:lnTo>
                <a:cubicBezTo>
                  <a:pt x="173909" y="324530"/>
                  <a:pt x="176069" y="325375"/>
                  <a:pt x="177759" y="327066"/>
                </a:cubicBezTo>
                <a:cubicBezTo>
                  <a:pt x="179450" y="328756"/>
                  <a:pt x="180295" y="330916"/>
                  <a:pt x="180295" y="333545"/>
                </a:cubicBezTo>
                <a:lnTo>
                  <a:pt x="180295" y="423692"/>
                </a:lnTo>
                <a:cubicBezTo>
                  <a:pt x="180295" y="426322"/>
                  <a:pt x="179450" y="428481"/>
                  <a:pt x="177759" y="430172"/>
                </a:cubicBezTo>
                <a:cubicBezTo>
                  <a:pt x="176069" y="431862"/>
                  <a:pt x="173909" y="432707"/>
                  <a:pt x="171280" y="432707"/>
                </a:cubicBezTo>
                <a:lnTo>
                  <a:pt x="117192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333545"/>
                </a:lnTo>
                <a:cubicBezTo>
                  <a:pt x="108177" y="330916"/>
                  <a:pt x="109022" y="328756"/>
                  <a:pt x="110712" y="327066"/>
                </a:cubicBezTo>
                <a:cubicBezTo>
                  <a:pt x="112403" y="325375"/>
                  <a:pt x="114562" y="324530"/>
                  <a:pt x="117192" y="324530"/>
                </a:cubicBezTo>
                <a:close/>
                <a:moveTo>
                  <a:pt x="225368" y="252412"/>
                </a:moveTo>
                <a:lnTo>
                  <a:pt x="279457" y="252412"/>
                </a:lnTo>
                <a:cubicBezTo>
                  <a:pt x="282086" y="252412"/>
                  <a:pt x="284246" y="253258"/>
                  <a:pt x="285936" y="254948"/>
                </a:cubicBezTo>
                <a:cubicBezTo>
                  <a:pt x="287627" y="256638"/>
                  <a:pt x="288472" y="258798"/>
                  <a:pt x="288472" y="261427"/>
                </a:cubicBezTo>
                <a:lnTo>
                  <a:pt x="288472" y="423692"/>
                </a:lnTo>
                <a:cubicBezTo>
                  <a:pt x="288472" y="426322"/>
                  <a:pt x="287627" y="428481"/>
                  <a:pt x="285936" y="430172"/>
                </a:cubicBezTo>
                <a:cubicBezTo>
                  <a:pt x="284246" y="431862"/>
                  <a:pt x="282086" y="432707"/>
                  <a:pt x="279457" y="432707"/>
                </a:cubicBezTo>
                <a:lnTo>
                  <a:pt x="225368" y="432707"/>
                </a:lnTo>
                <a:cubicBezTo>
                  <a:pt x="222739" y="432707"/>
                  <a:pt x="220579" y="431862"/>
                  <a:pt x="218889" y="430172"/>
                </a:cubicBezTo>
                <a:cubicBezTo>
                  <a:pt x="217199" y="428481"/>
                  <a:pt x="216354" y="426322"/>
                  <a:pt x="216354" y="423692"/>
                </a:cubicBezTo>
                <a:lnTo>
                  <a:pt x="216354" y="261427"/>
                </a:lnTo>
                <a:cubicBezTo>
                  <a:pt x="216354" y="258798"/>
                  <a:pt x="217199" y="256638"/>
                  <a:pt x="218889" y="254948"/>
                </a:cubicBezTo>
                <a:cubicBezTo>
                  <a:pt x="220579" y="253258"/>
                  <a:pt x="222739" y="252412"/>
                  <a:pt x="225368" y="252412"/>
                </a:cubicBezTo>
                <a:close/>
                <a:moveTo>
                  <a:pt x="333545" y="144236"/>
                </a:moveTo>
                <a:lnTo>
                  <a:pt x="387633" y="144236"/>
                </a:lnTo>
                <a:cubicBezTo>
                  <a:pt x="390263" y="144236"/>
                  <a:pt x="392423" y="145081"/>
                  <a:pt x="394113" y="146771"/>
                </a:cubicBezTo>
                <a:cubicBezTo>
                  <a:pt x="395803" y="148461"/>
                  <a:pt x="396648" y="150621"/>
                  <a:pt x="396648" y="153250"/>
                </a:cubicBezTo>
                <a:lnTo>
                  <a:pt x="396648" y="423692"/>
                </a:lnTo>
                <a:cubicBezTo>
                  <a:pt x="396648" y="426322"/>
                  <a:pt x="395803" y="428481"/>
                  <a:pt x="394113" y="430172"/>
                </a:cubicBezTo>
                <a:cubicBezTo>
                  <a:pt x="392423" y="431862"/>
                  <a:pt x="390263" y="432707"/>
                  <a:pt x="387633" y="432707"/>
                </a:cubicBezTo>
                <a:lnTo>
                  <a:pt x="333545" y="432707"/>
                </a:lnTo>
                <a:cubicBezTo>
                  <a:pt x="330916" y="432707"/>
                  <a:pt x="328756" y="431862"/>
                  <a:pt x="327066" y="430172"/>
                </a:cubicBezTo>
                <a:cubicBezTo>
                  <a:pt x="325376" y="428481"/>
                  <a:pt x="324530" y="426322"/>
                  <a:pt x="324530" y="423692"/>
                </a:cubicBezTo>
                <a:lnTo>
                  <a:pt x="324530" y="153250"/>
                </a:lnTo>
                <a:cubicBezTo>
                  <a:pt x="324530" y="150621"/>
                  <a:pt x="325376" y="148461"/>
                  <a:pt x="327066" y="146771"/>
                </a:cubicBezTo>
                <a:cubicBezTo>
                  <a:pt x="328756" y="145081"/>
                  <a:pt x="330916" y="144236"/>
                  <a:pt x="333545" y="144236"/>
                </a:cubicBezTo>
                <a:close/>
                <a:moveTo>
                  <a:pt x="441722" y="0"/>
                </a:moveTo>
                <a:lnTo>
                  <a:pt x="495810" y="0"/>
                </a:lnTo>
                <a:cubicBezTo>
                  <a:pt x="498440" y="0"/>
                  <a:pt x="500600" y="845"/>
                  <a:pt x="502290" y="2535"/>
                </a:cubicBezTo>
                <a:cubicBezTo>
                  <a:pt x="503980" y="4226"/>
                  <a:pt x="504825" y="6385"/>
                  <a:pt x="504825" y="9015"/>
                </a:cubicBezTo>
                <a:lnTo>
                  <a:pt x="504825" y="423692"/>
                </a:lnTo>
                <a:cubicBezTo>
                  <a:pt x="504825" y="426322"/>
                  <a:pt x="503980" y="428481"/>
                  <a:pt x="502290" y="430172"/>
                </a:cubicBezTo>
                <a:cubicBezTo>
                  <a:pt x="500600" y="431862"/>
                  <a:pt x="498440" y="432707"/>
                  <a:pt x="495810" y="432707"/>
                </a:cubicBezTo>
                <a:lnTo>
                  <a:pt x="441722" y="432707"/>
                </a:lnTo>
                <a:cubicBezTo>
                  <a:pt x="439093" y="432707"/>
                  <a:pt x="436933" y="431862"/>
                  <a:pt x="435243" y="430172"/>
                </a:cubicBezTo>
                <a:cubicBezTo>
                  <a:pt x="433552" y="428481"/>
                  <a:pt x="432707" y="426322"/>
                  <a:pt x="432707" y="423692"/>
                </a:cubicBezTo>
                <a:lnTo>
                  <a:pt x="432707" y="9015"/>
                </a:lnTo>
                <a:cubicBezTo>
                  <a:pt x="432707" y="6385"/>
                  <a:pt x="433552" y="4226"/>
                  <a:pt x="435243" y="2535"/>
                </a:cubicBezTo>
                <a:cubicBezTo>
                  <a:pt x="436933" y="845"/>
                  <a:pt x="439093" y="0"/>
                  <a:pt x="44172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reeform 452"/>
          <p:cNvSpPr/>
          <p:nvPr/>
        </p:nvSpPr>
        <p:spPr>
          <a:xfrm>
            <a:off x="3521303" y="3734324"/>
            <a:ext cx="558161" cy="557875"/>
          </a:xfrm>
          <a:custGeom>
            <a:avLst/>
            <a:gdLst/>
            <a:ahLst/>
            <a:cxnLst/>
            <a:rect l="l" t="t" r="r" b="b"/>
            <a:pathLst>
              <a:path w="432708" h="432707">
                <a:moveTo>
                  <a:pt x="216354" y="0"/>
                </a:moveTo>
                <a:cubicBezTo>
                  <a:pt x="255606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7" y="324953"/>
                </a:cubicBezTo>
                <a:cubicBezTo>
                  <a:pt x="9672" y="291805"/>
                  <a:pt x="0" y="255605"/>
                  <a:pt x="0" y="216353"/>
                </a:cubicBezTo>
                <a:cubicBezTo>
                  <a:pt x="0" y="177102"/>
                  <a:pt x="9672" y="140902"/>
                  <a:pt x="29017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5366" y="72118"/>
                </a:moveTo>
                <a:cubicBezTo>
                  <a:pt x="182736" y="72118"/>
                  <a:pt x="180483" y="72869"/>
                  <a:pt x="178605" y="74371"/>
                </a:cubicBezTo>
                <a:cubicBezTo>
                  <a:pt x="176727" y="75498"/>
                  <a:pt x="175788" y="77188"/>
                  <a:pt x="175788" y="79442"/>
                </a:cubicBezTo>
                <a:lnTo>
                  <a:pt x="180577" y="254384"/>
                </a:lnTo>
                <a:cubicBezTo>
                  <a:pt x="180577" y="256262"/>
                  <a:pt x="181516" y="257906"/>
                  <a:pt x="183394" y="259314"/>
                </a:cubicBezTo>
                <a:cubicBezTo>
                  <a:pt x="185272" y="260723"/>
                  <a:pt x="187525" y="261427"/>
                  <a:pt x="190155" y="261427"/>
                </a:cubicBezTo>
                <a:lnTo>
                  <a:pt x="242271" y="261427"/>
                </a:lnTo>
                <a:cubicBezTo>
                  <a:pt x="244901" y="261427"/>
                  <a:pt x="247107" y="260723"/>
                  <a:pt x="248891" y="259314"/>
                </a:cubicBezTo>
                <a:cubicBezTo>
                  <a:pt x="250676" y="257906"/>
                  <a:pt x="251662" y="256262"/>
                  <a:pt x="251849" y="254384"/>
                </a:cubicBezTo>
                <a:lnTo>
                  <a:pt x="256920" y="79442"/>
                </a:lnTo>
                <a:cubicBezTo>
                  <a:pt x="256920" y="77188"/>
                  <a:pt x="255981" y="75498"/>
                  <a:pt x="254103" y="74371"/>
                </a:cubicBezTo>
                <a:cubicBezTo>
                  <a:pt x="252225" y="72869"/>
                  <a:pt x="249971" y="72118"/>
                  <a:pt x="247342" y="72118"/>
                </a:cubicBezTo>
                <a:lnTo>
                  <a:pt x="185366" y="72118"/>
                </a:lnTo>
                <a:close/>
                <a:moveTo>
                  <a:pt x="189591" y="288471"/>
                </a:moveTo>
                <a:cubicBezTo>
                  <a:pt x="187150" y="288471"/>
                  <a:pt x="184990" y="289410"/>
                  <a:pt x="183112" y="291288"/>
                </a:cubicBezTo>
                <a:cubicBezTo>
                  <a:pt x="181234" y="293167"/>
                  <a:pt x="180295" y="295326"/>
                  <a:pt x="180295" y="297768"/>
                </a:cubicBezTo>
                <a:lnTo>
                  <a:pt x="180295" y="351293"/>
                </a:lnTo>
                <a:cubicBezTo>
                  <a:pt x="180295" y="353734"/>
                  <a:pt x="181234" y="355894"/>
                  <a:pt x="183112" y="357772"/>
                </a:cubicBezTo>
                <a:cubicBezTo>
                  <a:pt x="184990" y="359650"/>
                  <a:pt x="187150" y="360589"/>
                  <a:pt x="189591" y="360589"/>
                </a:cubicBezTo>
                <a:lnTo>
                  <a:pt x="243680" y="360589"/>
                </a:lnTo>
                <a:cubicBezTo>
                  <a:pt x="246121" y="360589"/>
                  <a:pt x="248187" y="359697"/>
                  <a:pt x="249877" y="357913"/>
                </a:cubicBezTo>
                <a:cubicBezTo>
                  <a:pt x="251568" y="356129"/>
                  <a:pt x="252413" y="353922"/>
                  <a:pt x="252413" y="351293"/>
                </a:cubicBezTo>
                <a:lnTo>
                  <a:pt x="252413" y="297768"/>
                </a:lnTo>
                <a:cubicBezTo>
                  <a:pt x="252413" y="295139"/>
                  <a:pt x="251568" y="292932"/>
                  <a:pt x="249877" y="291147"/>
                </a:cubicBezTo>
                <a:cubicBezTo>
                  <a:pt x="248187" y="289363"/>
                  <a:pt x="246121" y="288471"/>
                  <a:pt x="243680" y="288471"/>
                </a:cubicBezTo>
                <a:lnTo>
                  <a:pt x="189591" y="28847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 308"/>
          <p:cNvSpPr/>
          <p:nvPr/>
        </p:nvSpPr>
        <p:spPr>
          <a:xfrm>
            <a:off x="6512797" y="3696073"/>
            <a:ext cx="696811" cy="639627"/>
          </a:xfrm>
          <a:custGeom>
            <a:avLst/>
            <a:gdLst>
              <a:gd name="connsiteX0" fmla="*/ 432708 w 540885"/>
              <a:gd name="connsiteY0" fmla="*/ 356081 h 496091"/>
              <a:gd name="connsiteX1" fmla="*/ 407355 w 540885"/>
              <a:gd name="connsiteY1" fmla="*/ 366786 h 496091"/>
              <a:gd name="connsiteX2" fmla="*/ 396649 w 540885"/>
              <a:gd name="connsiteY2" fmla="*/ 392140 h 496091"/>
              <a:gd name="connsiteX3" fmla="*/ 407213 w 540885"/>
              <a:gd name="connsiteY3" fmla="*/ 417635 h 496091"/>
              <a:gd name="connsiteX4" fmla="*/ 432708 w 540885"/>
              <a:gd name="connsiteY4" fmla="*/ 428199 h 496091"/>
              <a:gd name="connsiteX5" fmla="*/ 458203 w 540885"/>
              <a:gd name="connsiteY5" fmla="*/ 417635 h 496091"/>
              <a:gd name="connsiteX6" fmla="*/ 468767 w 540885"/>
              <a:gd name="connsiteY6" fmla="*/ 392140 h 496091"/>
              <a:gd name="connsiteX7" fmla="*/ 458063 w 540885"/>
              <a:gd name="connsiteY7" fmla="*/ 366786 h 496091"/>
              <a:gd name="connsiteX8" fmla="*/ 432708 w 540885"/>
              <a:gd name="connsiteY8" fmla="*/ 356081 h 496091"/>
              <a:gd name="connsiteX9" fmla="*/ 396649 w 540885"/>
              <a:gd name="connsiteY9" fmla="*/ 288471 h 496091"/>
              <a:gd name="connsiteX10" fmla="*/ 409608 w 540885"/>
              <a:gd name="connsiteY10" fmla="*/ 301570 h 496091"/>
              <a:gd name="connsiteX11" fmla="*/ 424257 w 540885"/>
              <a:gd name="connsiteY11" fmla="*/ 320586 h 496091"/>
              <a:gd name="connsiteX12" fmla="*/ 432708 w 540885"/>
              <a:gd name="connsiteY12" fmla="*/ 320023 h 496091"/>
              <a:gd name="connsiteX13" fmla="*/ 441160 w 540885"/>
              <a:gd name="connsiteY13" fmla="*/ 320586 h 496091"/>
              <a:gd name="connsiteX14" fmla="*/ 467077 w 540885"/>
              <a:gd name="connsiteY14" fmla="*/ 289034 h 496091"/>
              <a:gd name="connsiteX15" fmla="*/ 468767 w 540885"/>
              <a:gd name="connsiteY15" fmla="*/ 288471 h 496091"/>
              <a:gd name="connsiteX16" fmla="*/ 503699 w 540885"/>
              <a:gd name="connsiteY16" fmla="*/ 308190 h 496091"/>
              <a:gd name="connsiteX17" fmla="*/ 504826 w 540885"/>
              <a:gd name="connsiteY17" fmla="*/ 310163 h 496091"/>
              <a:gd name="connsiteX18" fmla="*/ 490459 w 540885"/>
              <a:gd name="connsiteY18" fmla="*/ 349039 h 496091"/>
              <a:gd name="connsiteX19" fmla="*/ 498910 w 540885"/>
              <a:gd name="connsiteY19" fmla="*/ 363688 h 496091"/>
              <a:gd name="connsiteX20" fmla="*/ 540885 w 540885"/>
              <a:gd name="connsiteY20" fmla="*/ 372421 h 496091"/>
              <a:gd name="connsiteX21" fmla="*/ 540885 w 540885"/>
              <a:gd name="connsiteY21" fmla="*/ 411860 h 496091"/>
              <a:gd name="connsiteX22" fmla="*/ 498910 w 540885"/>
              <a:gd name="connsiteY22" fmla="*/ 420593 h 496091"/>
              <a:gd name="connsiteX23" fmla="*/ 490459 w 540885"/>
              <a:gd name="connsiteY23" fmla="*/ 435242 h 496091"/>
              <a:gd name="connsiteX24" fmla="*/ 504826 w 540885"/>
              <a:gd name="connsiteY24" fmla="*/ 474118 h 496091"/>
              <a:gd name="connsiteX25" fmla="*/ 503699 w 540885"/>
              <a:gd name="connsiteY25" fmla="*/ 476090 h 496091"/>
              <a:gd name="connsiteX26" fmla="*/ 468767 w 540885"/>
              <a:gd name="connsiteY26" fmla="*/ 496091 h 496091"/>
              <a:gd name="connsiteX27" fmla="*/ 455809 w 540885"/>
              <a:gd name="connsiteY27" fmla="*/ 482851 h 496091"/>
              <a:gd name="connsiteX28" fmla="*/ 441160 w 540885"/>
              <a:gd name="connsiteY28" fmla="*/ 463695 h 496091"/>
              <a:gd name="connsiteX29" fmla="*/ 432708 w 540885"/>
              <a:gd name="connsiteY29" fmla="*/ 464258 h 496091"/>
              <a:gd name="connsiteX30" fmla="*/ 424257 w 540885"/>
              <a:gd name="connsiteY30" fmla="*/ 463695 h 496091"/>
              <a:gd name="connsiteX31" fmla="*/ 409608 w 540885"/>
              <a:gd name="connsiteY31" fmla="*/ 482851 h 496091"/>
              <a:gd name="connsiteX32" fmla="*/ 396649 w 540885"/>
              <a:gd name="connsiteY32" fmla="*/ 496091 h 496091"/>
              <a:gd name="connsiteX33" fmla="*/ 361717 w 540885"/>
              <a:gd name="connsiteY33" fmla="*/ 476090 h 496091"/>
              <a:gd name="connsiteX34" fmla="*/ 360591 w 540885"/>
              <a:gd name="connsiteY34" fmla="*/ 474118 h 496091"/>
              <a:gd name="connsiteX35" fmla="*/ 374958 w 540885"/>
              <a:gd name="connsiteY35" fmla="*/ 435242 h 496091"/>
              <a:gd name="connsiteX36" fmla="*/ 366507 w 540885"/>
              <a:gd name="connsiteY36" fmla="*/ 420593 h 496091"/>
              <a:gd name="connsiteX37" fmla="*/ 324532 w 540885"/>
              <a:gd name="connsiteY37" fmla="*/ 411860 h 496091"/>
              <a:gd name="connsiteX38" fmla="*/ 324532 w 540885"/>
              <a:gd name="connsiteY38" fmla="*/ 372421 h 496091"/>
              <a:gd name="connsiteX39" fmla="*/ 366507 w 540885"/>
              <a:gd name="connsiteY39" fmla="*/ 363688 h 496091"/>
              <a:gd name="connsiteX40" fmla="*/ 374958 w 540885"/>
              <a:gd name="connsiteY40" fmla="*/ 349039 h 496091"/>
              <a:gd name="connsiteX41" fmla="*/ 360591 w 540885"/>
              <a:gd name="connsiteY41" fmla="*/ 310163 h 496091"/>
              <a:gd name="connsiteX42" fmla="*/ 361717 w 540885"/>
              <a:gd name="connsiteY42" fmla="*/ 308190 h 496091"/>
              <a:gd name="connsiteX43" fmla="*/ 371577 w 540885"/>
              <a:gd name="connsiteY43" fmla="*/ 302557 h 496091"/>
              <a:gd name="connsiteX44" fmla="*/ 388198 w 540885"/>
              <a:gd name="connsiteY44" fmla="*/ 292978 h 496091"/>
              <a:gd name="connsiteX45" fmla="*/ 396649 w 540885"/>
              <a:gd name="connsiteY45" fmla="*/ 288471 h 496091"/>
              <a:gd name="connsiteX46" fmla="*/ 180295 w 540885"/>
              <a:gd name="connsiteY46" fmla="*/ 175788 h 496091"/>
              <a:gd name="connsiteX47" fmla="*/ 129305 w 540885"/>
              <a:gd name="connsiteY47" fmla="*/ 196916 h 496091"/>
              <a:gd name="connsiteX48" fmla="*/ 108177 w 540885"/>
              <a:gd name="connsiteY48" fmla="*/ 247906 h 496091"/>
              <a:gd name="connsiteX49" fmla="*/ 129305 w 540885"/>
              <a:gd name="connsiteY49" fmla="*/ 298895 h 496091"/>
              <a:gd name="connsiteX50" fmla="*/ 180295 w 540885"/>
              <a:gd name="connsiteY50" fmla="*/ 320024 h 496091"/>
              <a:gd name="connsiteX51" fmla="*/ 231285 w 540885"/>
              <a:gd name="connsiteY51" fmla="*/ 298895 h 496091"/>
              <a:gd name="connsiteX52" fmla="*/ 252413 w 540885"/>
              <a:gd name="connsiteY52" fmla="*/ 247906 h 496091"/>
              <a:gd name="connsiteX53" fmla="*/ 231285 w 540885"/>
              <a:gd name="connsiteY53" fmla="*/ 196916 h 496091"/>
              <a:gd name="connsiteX54" fmla="*/ 180295 w 540885"/>
              <a:gd name="connsiteY54" fmla="*/ 175788 h 496091"/>
              <a:gd name="connsiteX55" fmla="*/ 432708 w 540885"/>
              <a:gd name="connsiteY55" fmla="*/ 67611 h 496091"/>
              <a:gd name="connsiteX56" fmla="*/ 407355 w 540885"/>
              <a:gd name="connsiteY56" fmla="*/ 78316 h 496091"/>
              <a:gd name="connsiteX57" fmla="*/ 396649 w 540885"/>
              <a:gd name="connsiteY57" fmla="*/ 103670 h 496091"/>
              <a:gd name="connsiteX58" fmla="*/ 407213 w 540885"/>
              <a:gd name="connsiteY58" fmla="*/ 129165 h 496091"/>
              <a:gd name="connsiteX59" fmla="*/ 432708 w 540885"/>
              <a:gd name="connsiteY59" fmla="*/ 139729 h 496091"/>
              <a:gd name="connsiteX60" fmla="*/ 458203 w 540885"/>
              <a:gd name="connsiteY60" fmla="*/ 129165 h 496091"/>
              <a:gd name="connsiteX61" fmla="*/ 468767 w 540885"/>
              <a:gd name="connsiteY61" fmla="*/ 103670 h 496091"/>
              <a:gd name="connsiteX62" fmla="*/ 458063 w 540885"/>
              <a:gd name="connsiteY62" fmla="*/ 78316 h 496091"/>
              <a:gd name="connsiteX63" fmla="*/ 432708 w 540885"/>
              <a:gd name="connsiteY63" fmla="*/ 67611 h 496091"/>
              <a:gd name="connsiteX64" fmla="*/ 154096 w 540885"/>
              <a:gd name="connsiteY64" fmla="*/ 67611 h 496091"/>
              <a:gd name="connsiteX65" fmla="*/ 206494 w 540885"/>
              <a:gd name="connsiteY65" fmla="*/ 67611 h 496091"/>
              <a:gd name="connsiteX66" fmla="*/ 212128 w 540885"/>
              <a:gd name="connsiteY66" fmla="*/ 69724 h 496091"/>
              <a:gd name="connsiteX67" fmla="*/ 214945 w 540885"/>
              <a:gd name="connsiteY67" fmla="*/ 74654 h 496091"/>
              <a:gd name="connsiteX68" fmla="*/ 221425 w 540885"/>
              <a:gd name="connsiteY68" fmla="*/ 117755 h 496091"/>
              <a:gd name="connsiteX69" fmla="*/ 242553 w 540885"/>
              <a:gd name="connsiteY69" fmla="*/ 126488 h 496091"/>
              <a:gd name="connsiteX70" fmla="*/ 275795 w 540885"/>
              <a:gd name="connsiteY70" fmla="*/ 101416 h 496091"/>
              <a:gd name="connsiteX71" fmla="*/ 281429 w 540885"/>
              <a:gd name="connsiteY71" fmla="*/ 99444 h 496091"/>
              <a:gd name="connsiteX72" fmla="*/ 287345 w 540885"/>
              <a:gd name="connsiteY72" fmla="*/ 101698 h 496091"/>
              <a:gd name="connsiteX73" fmla="*/ 327911 w 540885"/>
              <a:gd name="connsiteY73" fmla="*/ 146772 h 496091"/>
              <a:gd name="connsiteX74" fmla="*/ 325939 w 540885"/>
              <a:gd name="connsiteY74" fmla="*/ 152124 h 496091"/>
              <a:gd name="connsiteX75" fmla="*/ 314108 w 540885"/>
              <a:gd name="connsiteY75" fmla="*/ 167337 h 496091"/>
              <a:gd name="connsiteX76" fmla="*/ 301430 w 540885"/>
              <a:gd name="connsiteY76" fmla="*/ 184239 h 496091"/>
              <a:gd name="connsiteX77" fmla="*/ 311008 w 540885"/>
              <a:gd name="connsiteY77" fmla="*/ 207339 h 496091"/>
              <a:gd name="connsiteX78" fmla="*/ 353828 w 540885"/>
              <a:gd name="connsiteY78" fmla="*/ 213819 h 496091"/>
              <a:gd name="connsiteX79" fmla="*/ 358618 w 540885"/>
              <a:gd name="connsiteY79" fmla="*/ 216777 h 496091"/>
              <a:gd name="connsiteX80" fmla="*/ 360590 w 540885"/>
              <a:gd name="connsiteY80" fmla="*/ 222270 h 496091"/>
              <a:gd name="connsiteX81" fmla="*/ 360590 w 540885"/>
              <a:gd name="connsiteY81" fmla="*/ 274386 h 496091"/>
              <a:gd name="connsiteX82" fmla="*/ 358618 w 540885"/>
              <a:gd name="connsiteY82" fmla="*/ 279880 h 496091"/>
              <a:gd name="connsiteX83" fmla="*/ 354110 w 540885"/>
              <a:gd name="connsiteY83" fmla="*/ 282838 h 496091"/>
              <a:gd name="connsiteX84" fmla="*/ 310445 w 540885"/>
              <a:gd name="connsiteY84" fmla="*/ 289599 h 496091"/>
              <a:gd name="connsiteX85" fmla="*/ 301430 w 540885"/>
              <a:gd name="connsiteY85" fmla="*/ 311009 h 496091"/>
              <a:gd name="connsiteX86" fmla="*/ 326784 w 540885"/>
              <a:gd name="connsiteY86" fmla="*/ 343405 h 496091"/>
              <a:gd name="connsiteX87" fmla="*/ 328756 w 540885"/>
              <a:gd name="connsiteY87" fmla="*/ 349040 h 496091"/>
              <a:gd name="connsiteX88" fmla="*/ 326784 w 540885"/>
              <a:gd name="connsiteY88" fmla="*/ 354392 h 496091"/>
              <a:gd name="connsiteX89" fmla="*/ 303543 w 540885"/>
              <a:gd name="connsiteY89" fmla="*/ 379605 h 496091"/>
              <a:gd name="connsiteX90" fmla="*/ 281429 w 540885"/>
              <a:gd name="connsiteY90" fmla="*/ 396367 h 496091"/>
              <a:gd name="connsiteX91" fmla="*/ 275513 w 540885"/>
              <a:gd name="connsiteY91" fmla="*/ 394395 h 496091"/>
              <a:gd name="connsiteX92" fmla="*/ 243117 w 540885"/>
              <a:gd name="connsiteY92" fmla="*/ 369041 h 496091"/>
              <a:gd name="connsiteX93" fmla="*/ 221425 w 540885"/>
              <a:gd name="connsiteY93" fmla="*/ 377774 h 496091"/>
              <a:gd name="connsiteX94" fmla="*/ 214945 w 540885"/>
              <a:gd name="connsiteY94" fmla="*/ 421439 h 496091"/>
              <a:gd name="connsiteX95" fmla="*/ 206494 w 540885"/>
              <a:gd name="connsiteY95" fmla="*/ 428200 h 496091"/>
              <a:gd name="connsiteX96" fmla="*/ 154096 w 540885"/>
              <a:gd name="connsiteY96" fmla="*/ 428200 h 496091"/>
              <a:gd name="connsiteX97" fmla="*/ 148462 w 540885"/>
              <a:gd name="connsiteY97" fmla="*/ 426087 h 496091"/>
              <a:gd name="connsiteX98" fmla="*/ 145645 w 540885"/>
              <a:gd name="connsiteY98" fmla="*/ 421158 h 496091"/>
              <a:gd name="connsiteX99" fmla="*/ 139165 w 540885"/>
              <a:gd name="connsiteY99" fmla="*/ 378056 h 496091"/>
              <a:gd name="connsiteX100" fmla="*/ 118037 w 540885"/>
              <a:gd name="connsiteY100" fmla="*/ 369323 h 496091"/>
              <a:gd name="connsiteX101" fmla="*/ 84795 w 540885"/>
              <a:gd name="connsiteY101" fmla="*/ 394395 h 496091"/>
              <a:gd name="connsiteX102" fmla="*/ 79161 w 540885"/>
              <a:gd name="connsiteY102" fmla="*/ 396367 h 496091"/>
              <a:gd name="connsiteX103" fmla="*/ 73245 w 540885"/>
              <a:gd name="connsiteY103" fmla="*/ 394113 h 496091"/>
              <a:gd name="connsiteX104" fmla="*/ 32679 w 540885"/>
              <a:gd name="connsiteY104" fmla="*/ 349040 h 496091"/>
              <a:gd name="connsiteX105" fmla="*/ 34651 w 540885"/>
              <a:gd name="connsiteY105" fmla="*/ 343687 h 496091"/>
              <a:gd name="connsiteX106" fmla="*/ 46201 w 540885"/>
              <a:gd name="connsiteY106" fmla="*/ 328756 h 496091"/>
              <a:gd name="connsiteX107" fmla="*/ 59441 w 540885"/>
              <a:gd name="connsiteY107" fmla="*/ 311572 h 496091"/>
              <a:gd name="connsiteX108" fmla="*/ 49581 w 540885"/>
              <a:gd name="connsiteY108" fmla="*/ 288472 h 496091"/>
              <a:gd name="connsiteX109" fmla="*/ 6761 w 540885"/>
              <a:gd name="connsiteY109" fmla="*/ 281711 h 496091"/>
              <a:gd name="connsiteX110" fmla="*/ 1972 w 540885"/>
              <a:gd name="connsiteY110" fmla="*/ 279034 h 496091"/>
              <a:gd name="connsiteX111" fmla="*/ 0 w 540885"/>
              <a:gd name="connsiteY111" fmla="*/ 273541 h 496091"/>
              <a:gd name="connsiteX112" fmla="*/ 0 w 540885"/>
              <a:gd name="connsiteY112" fmla="*/ 221425 h 496091"/>
              <a:gd name="connsiteX113" fmla="*/ 1972 w 540885"/>
              <a:gd name="connsiteY113" fmla="*/ 215932 h 496091"/>
              <a:gd name="connsiteX114" fmla="*/ 6480 w 540885"/>
              <a:gd name="connsiteY114" fmla="*/ 212973 h 496091"/>
              <a:gd name="connsiteX115" fmla="*/ 50145 w 540885"/>
              <a:gd name="connsiteY115" fmla="*/ 206213 h 496091"/>
              <a:gd name="connsiteX116" fmla="*/ 59159 w 540885"/>
              <a:gd name="connsiteY116" fmla="*/ 184802 h 496091"/>
              <a:gd name="connsiteX117" fmla="*/ 33806 w 540885"/>
              <a:gd name="connsiteY117" fmla="*/ 152406 h 496091"/>
              <a:gd name="connsiteX118" fmla="*/ 31834 w 540885"/>
              <a:gd name="connsiteY118" fmla="*/ 146772 h 496091"/>
              <a:gd name="connsiteX119" fmla="*/ 33806 w 540885"/>
              <a:gd name="connsiteY119" fmla="*/ 141137 h 496091"/>
              <a:gd name="connsiteX120" fmla="*/ 56906 w 540885"/>
              <a:gd name="connsiteY120" fmla="*/ 116065 h 496091"/>
              <a:gd name="connsiteX121" fmla="*/ 79161 w 540885"/>
              <a:gd name="connsiteY121" fmla="*/ 99444 h 496091"/>
              <a:gd name="connsiteX122" fmla="*/ 85077 w 540885"/>
              <a:gd name="connsiteY122" fmla="*/ 101416 h 496091"/>
              <a:gd name="connsiteX123" fmla="*/ 117474 w 540885"/>
              <a:gd name="connsiteY123" fmla="*/ 126770 h 496091"/>
              <a:gd name="connsiteX124" fmla="*/ 139165 w 540885"/>
              <a:gd name="connsiteY124" fmla="*/ 117755 h 496091"/>
              <a:gd name="connsiteX125" fmla="*/ 145645 w 540885"/>
              <a:gd name="connsiteY125" fmla="*/ 74372 h 496091"/>
              <a:gd name="connsiteX126" fmla="*/ 154096 w 540885"/>
              <a:gd name="connsiteY126" fmla="*/ 67611 h 496091"/>
              <a:gd name="connsiteX127" fmla="*/ 396649 w 540885"/>
              <a:gd name="connsiteY127" fmla="*/ 0 h 496091"/>
              <a:gd name="connsiteX128" fmla="*/ 409608 w 540885"/>
              <a:gd name="connsiteY128" fmla="*/ 13100 h 496091"/>
              <a:gd name="connsiteX129" fmla="*/ 424257 w 540885"/>
              <a:gd name="connsiteY129" fmla="*/ 32116 h 496091"/>
              <a:gd name="connsiteX130" fmla="*/ 432708 w 540885"/>
              <a:gd name="connsiteY130" fmla="*/ 31552 h 496091"/>
              <a:gd name="connsiteX131" fmla="*/ 441160 w 540885"/>
              <a:gd name="connsiteY131" fmla="*/ 32116 h 496091"/>
              <a:gd name="connsiteX132" fmla="*/ 467077 w 540885"/>
              <a:gd name="connsiteY132" fmla="*/ 564 h 496091"/>
              <a:gd name="connsiteX133" fmla="*/ 468767 w 540885"/>
              <a:gd name="connsiteY133" fmla="*/ 0 h 496091"/>
              <a:gd name="connsiteX134" fmla="*/ 503699 w 540885"/>
              <a:gd name="connsiteY134" fmla="*/ 19720 h 496091"/>
              <a:gd name="connsiteX135" fmla="*/ 504826 w 540885"/>
              <a:gd name="connsiteY135" fmla="*/ 21692 h 496091"/>
              <a:gd name="connsiteX136" fmla="*/ 490459 w 540885"/>
              <a:gd name="connsiteY136" fmla="*/ 60568 h 496091"/>
              <a:gd name="connsiteX137" fmla="*/ 498910 w 540885"/>
              <a:gd name="connsiteY137" fmla="*/ 75217 h 496091"/>
              <a:gd name="connsiteX138" fmla="*/ 540885 w 540885"/>
              <a:gd name="connsiteY138" fmla="*/ 83950 h 496091"/>
              <a:gd name="connsiteX139" fmla="*/ 540885 w 540885"/>
              <a:gd name="connsiteY139" fmla="*/ 123390 h 496091"/>
              <a:gd name="connsiteX140" fmla="*/ 498910 w 540885"/>
              <a:gd name="connsiteY140" fmla="*/ 132123 h 496091"/>
              <a:gd name="connsiteX141" fmla="*/ 490459 w 540885"/>
              <a:gd name="connsiteY141" fmla="*/ 146772 h 496091"/>
              <a:gd name="connsiteX142" fmla="*/ 504826 w 540885"/>
              <a:gd name="connsiteY142" fmla="*/ 185648 h 496091"/>
              <a:gd name="connsiteX143" fmla="*/ 503699 w 540885"/>
              <a:gd name="connsiteY143" fmla="*/ 187619 h 496091"/>
              <a:gd name="connsiteX144" fmla="*/ 468767 w 540885"/>
              <a:gd name="connsiteY144" fmla="*/ 207621 h 496091"/>
              <a:gd name="connsiteX145" fmla="*/ 455809 w 540885"/>
              <a:gd name="connsiteY145" fmla="*/ 194381 h 496091"/>
              <a:gd name="connsiteX146" fmla="*/ 441160 w 540885"/>
              <a:gd name="connsiteY146" fmla="*/ 175224 h 496091"/>
              <a:gd name="connsiteX147" fmla="*/ 432708 w 540885"/>
              <a:gd name="connsiteY147" fmla="*/ 175788 h 496091"/>
              <a:gd name="connsiteX148" fmla="*/ 424257 w 540885"/>
              <a:gd name="connsiteY148" fmla="*/ 175224 h 496091"/>
              <a:gd name="connsiteX149" fmla="*/ 409608 w 540885"/>
              <a:gd name="connsiteY149" fmla="*/ 194381 h 496091"/>
              <a:gd name="connsiteX150" fmla="*/ 396649 w 540885"/>
              <a:gd name="connsiteY150" fmla="*/ 207621 h 496091"/>
              <a:gd name="connsiteX151" fmla="*/ 361717 w 540885"/>
              <a:gd name="connsiteY151" fmla="*/ 187619 h 496091"/>
              <a:gd name="connsiteX152" fmla="*/ 360591 w 540885"/>
              <a:gd name="connsiteY152" fmla="*/ 185648 h 496091"/>
              <a:gd name="connsiteX153" fmla="*/ 374958 w 540885"/>
              <a:gd name="connsiteY153" fmla="*/ 146772 h 496091"/>
              <a:gd name="connsiteX154" fmla="*/ 366507 w 540885"/>
              <a:gd name="connsiteY154" fmla="*/ 132123 h 496091"/>
              <a:gd name="connsiteX155" fmla="*/ 324532 w 540885"/>
              <a:gd name="connsiteY155" fmla="*/ 123390 h 496091"/>
              <a:gd name="connsiteX156" fmla="*/ 324532 w 540885"/>
              <a:gd name="connsiteY156" fmla="*/ 83950 h 496091"/>
              <a:gd name="connsiteX157" fmla="*/ 366507 w 540885"/>
              <a:gd name="connsiteY157" fmla="*/ 75217 h 496091"/>
              <a:gd name="connsiteX158" fmla="*/ 374958 w 540885"/>
              <a:gd name="connsiteY158" fmla="*/ 60568 h 496091"/>
              <a:gd name="connsiteX159" fmla="*/ 360591 w 540885"/>
              <a:gd name="connsiteY159" fmla="*/ 21692 h 496091"/>
              <a:gd name="connsiteX160" fmla="*/ 361717 w 540885"/>
              <a:gd name="connsiteY160" fmla="*/ 19720 h 496091"/>
              <a:gd name="connsiteX161" fmla="*/ 371577 w 540885"/>
              <a:gd name="connsiteY161" fmla="*/ 14086 h 496091"/>
              <a:gd name="connsiteX162" fmla="*/ 388198 w 540885"/>
              <a:gd name="connsiteY162" fmla="*/ 4508 h 496091"/>
              <a:gd name="connsiteX163" fmla="*/ 396649 w 540885"/>
              <a:gd name="connsiteY163" fmla="*/ 0 h 4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540885" h="496091">
                <a:moveTo>
                  <a:pt x="432708" y="356081"/>
                </a:moveTo>
                <a:cubicBezTo>
                  <a:pt x="422942" y="356081"/>
                  <a:pt x="414491" y="359650"/>
                  <a:pt x="407355" y="366786"/>
                </a:cubicBezTo>
                <a:cubicBezTo>
                  <a:pt x="400218" y="373923"/>
                  <a:pt x="396649" y="382375"/>
                  <a:pt x="396649" y="392140"/>
                </a:cubicBezTo>
                <a:cubicBezTo>
                  <a:pt x="396649" y="402094"/>
                  <a:pt x="400171" y="410592"/>
                  <a:pt x="407213" y="417635"/>
                </a:cubicBezTo>
                <a:cubicBezTo>
                  <a:pt x="414257" y="424678"/>
                  <a:pt x="422754" y="428199"/>
                  <a:pt x="432708" y="428199"/>
                </a:cubicBezTo>
                <a:cubicBezTo>
                  <a:pt x="442662" y="428199"/>
                  <a:pt x="451161" y="424678"/>
                  <a:pt x="458203" y="417635"/>
                </a:cubicBezTo>
                <a:cubicBezTo>
                  <a:pt x="465246" y="410592"/>
                  <a:pt x="468767" y="402094"/>
                  <a:pt x="468767" y="392140"/>
                </a:cubicBezTo>
                <a:cubicBezTo>
                  <a:pt x="468767" y="382375"/>
                  <a:pt x="465199" y="373923"/>
                  <a:pt x="458063" y="366786"/>
                </a:cubicBezTo>
                <a:cubicBezTo>
                  <a:pt x="450925" y="359650"/>
                  <a:pt x="442474" y="356081"/>
                  <a:pt x="432708" y="356081"/>
                </a:cubicBezTo>
                <a:close/>
                <a:moveTo>
                  <a:pt x="396649" y="288471"/>
                </a:moveTo>
                <a:cubicBezTo>
                  <a:pt x="398152" y="288471"/>
                  <a:pt x="402471" y="292838"/>
                  <a:pt x="409608" y="301570"/>
                </a:cubicBezTo>
                <a:cubicBezTo>
                  <a:pt x="416744" y="310303"/>
                  <a:pt x="421628" y="316642"/>
                  <a:pt x="424257" y="320586"/>
                </a:cubicBezTo>
                <a:cubicBezTo>
                  <a:pt x="428013" y="320210"/>
                  <a:pt x="430830" y="320023"/>
                  <a:pt x="432708" y="320023"/>
                </a:cubicBezTo>
                <a:cubicBezTo>
                  <a:pt x="434586" y="320023"/>
                  <a:pt x="437403" y="320210"/>
                  <a:pt x="441160" y="320586"/>
                </a:cubicBezTo>
                <a:cubicBezTo>
                  <a:pt x="450738" y="307251"/>
                  <a:pt x="459377" y="296734"/>
                  <a:pt x="467077" y="289034"/>
                </a:cubicBezTo>
                <a:lnTo>
                  <a:pt x="468767" y="288471"/>
                </a:lnTo>
                <a:cubicBezTo>
                  <a:pt x="469518" y="288471"/>
                  <a:pt x="481162" y="295044"/>
                  <a:pt x="503699" y="308190"/>
                </a:cubicBezTo>
                <a:cubicBezTo>
                  <a:pt x="504450" y="308754"/>
                  <a:pt x="504826" y="309412"/>
                  <a:pt x="504826" y="310163"/>
                </a:cubicBezTo>
                <a:cubicBezTo>
                  <a:pt x="504826" y="314858"/>
                  <a:pt x="500037" y="327816"/>
                  <a:pt x="490459" y="349039"/>
                </a:cubicBezTo>
                <a:cubicBezTo>
                  <a:pt x="493651" y="353358"/>
                  <a:pt x="496468" y="358241"/>
                  <a:pt x="498910" y="363688"/>
                </a:cubicBezTo>
                <a:cubicBezTo>
                  <a:pt x="526893" y="366505"/>
                  <a:pt x="540885" y="369416"/>
                  <a:pt x="540885" y="372421"/>
                </a:cubicBezTo>
                <a:lnTo>
                  <a:pt x="540885" y="411860"/>
                </a:lnTo>
                <a:cubicBezTo>
                  <a:pt x="540885" y="414865"/>
                  <a:pt x="526893" y="417776"/>
                  <a:pt x="498910" y="420593"/>
                </a:cubicBezTo>
                <a:cubicBezTo>
                  <a:pt x="496657" y="425664"/>
                  <a:pt x="493839" y="430547"/>
                  <a:pt x="490459" y="435242"/>
                </a:cubicBezTo>
                <a:cubicBezTo>
                  <a:pt x="500037" y="456464"/>
                  <a:pt x="504826" y="469423"/>
                  <a:pt x="504826" y="474118"/>
                </a:cubicBezTo>
                <a:cubicBezTo>
                  <a:pt x="504826" y="474869"/>
                  <a:pt x="504450" y="475527"/>
                  <a:pt x="503699" y="476090"/>
                </a:cubicBezTo>
                <a:cubicBezTo>
                  <a:pt x="480787" y="489424"/>
                  <a:pt x="469143" y="496091"/>
                  <a:pt x="468767" y="496091"/>
                </a:cubicBezTo>
                <a:cubicBezTo>
                  <a:pt x="467265" y="496091"/>
                  <a:pt x="462945" y="491678"/>
                  <a:pt x="455809" y="482851"/>
                </a:cubicBezTo>
                <a:cubicBezTo>
                  <a:pt x="448672" y="474024"/>
                  <a:pt x="443788" y="467639"/>
                  <a:pt x="441160" y="463695"/>
                </a:cubicBezTo>
                <a:cubicBezTo>
                  <a:pt x="437403" y="464070"/>
                  <a:pt x="434586" y="464258"/>
                  <a:pt x="432708" y="464258"/>
                </a:cubicBezTo>
                <a:cubicBezTo>
                  <a:pt x="430830" y="464258"/>
                  <a:pt x="428013" y="464070"/>
                  <a:pt x="424257" y="463695"/>
                </a:cubicBezTo>
                <a:cubicBezTo>
                  <a:pt x="421628" y="467639"/>
                  <a:pt x="416744" y="474024"/>
                  <a:pt x="409608" y="482851"/>
                </a:cubicBezTo>
                <a:cubicBezTo>
                  <a:pt x="402471" y="491678"/>
                  <a:pt x="398152" y="496091"/>
                  <a:pt x="396649" y="496091"/>
                </a:cubicBezTo>
                <a:cubicBezTo>
                  <a:pt x="396274" y="496091"/>
                  <a:pt x="384629" y="489424"/>
                  <a:pt x="361717" y="476090"/>
                </a:cubicBezTo>
                <a:cubicBezTo>
                  <a:pt x="360966" y="475527"/>
                  <a:pt x="360591" y="474869"/>
                  <a:pt x="360591" y="474118"/>
                </a:cubicBezTo>
                <a:cubicBezTo>
                  <a:pt x="360591" y="469423"/>
                  <a:pt x="365380" y="456464"/>
                  <a:pt x="374958" y="435242"/>
                </a:cubicBezTo>
                <a:cubicBezTo>
                  <a:pt x="371577" y="430547"/>
                  <a:pt x="368760" y="425664"/>
                  <a:pt x="366507" y="420593"/>
                </a:cubicBezTo>
                <a:cubicBezTo>
                  <a:pt x="338523" y="417776"/>
                  <a:pt x="324532" y="414865"/>
                  <a:pt x="324532" y="411860"/>
                </a:cubicBezTo>
                <a:lnTo>
                  <a:pt x="324532" y="372421"/>
                </a:lnTo>
                <a:cubicBezTo>
                  <a:pt x="324532" y="369416"/>
                  <a:pt x="338523" y="366505"/>
                  <a:pt x="366507" y="363688"/>
                </a:cubicBezTo>
                <a:cubicBezTo>
                  <a:pt x="368948" y="358241"/>
                  <a:pt x="371765" y="353358"/>
                  <a:pt x="374958" y="349039"/>
                </a:cubicBezTo>
                <a:cubicBezTo>
                  <a:pt x="365380" y="327816"/>
                  <a:pt x="360591" y="314858"/>
                  <a:pt x="360591" y="310163"/>
                </a:cubicBezTo>
                <a:cubicBezTo>
                  <a:pt x="360591" y="309412"/>
                  <a:pt x="360966" y="308754"/>
                  <a:pt x="361717" y="308190"/>
                </a:cubicBezTo>
                <a:cubicBezTo>
                  <a:pt x="362468" y="307815"/>
                  <a:pt x="365755" y="305937"/>
                  <a:pt x="371577" y="302557"/>
                </a:cubicBezTo>
                <a:cubicBezTo>
                  <a:pt x="377399" y="299176"/>
                  <a:pt x="382939" y="295983"/>
                  <a:pt x="388198" y="292978"/>
                </a:cubicBezTo>
                <a:cubicBezTo>
                  <a:pt x="393457" y="289974"/>
                  <a:pt x="396274" y="288471"/>
                  <a:pt x="396649" y="288471"/>
                </a:cubicBezTo>
                <a:close/>
                <a:moveTo>
                  <a:pt x="180295" y="175788"/>
                </a:moveTo>
                <a:cubicBezTo>
                  <a:pt x="160387" y="175788"/>
                  <a:pt x="143391" y="182830"/>
                  <a:pt x="129305" y="196916"/>
                </a:cubicBezTo>
                <a:cubicBezTo>
                  <a:pt x="115220" y="211002"/>
                  <a:pt x="108177" y="227998"/>
                  <a:pt x="108177" y="247906"/>
                </a:cubicBezTo>
                <a:cubicBezTo>
                  <a:pt x="108177" y="267813"/>
                  <a:pt x="115220" y="284810"/>
                  <a:pt x="129305" y="298895"/>
                </a:cubicBezTo>
                <a:cubicBezTo>
                  <a:pt x="143391" y="312981"/>
                  <a:pt x="160387" y="320024"/>
                  <a:pt x="180295" y="320024"/>
                </a:cubicBezTo>
                <a:cubicBezTo>
                  <a:pt x="200202" y="320024"/>
                  <a:pt x="217199" y="312981"/>
                  <a:pt x="231285" y="298895"/>
                </a:cubicBezTo>
                <a:cubicBezTo>
                  <a:pt x="245370" y="284810"/>
                  <a:pt x="252413" y="267813"/>
                  <a:pt x="252413" y="247906"/>
                </a:cubicBezTo>
                <a:cubicBezTo>
                  <a:pt x="252413" y="227998"/>
                  <a:pt x="245370" y="211002"/>
                  <a:pt x="231285" y="196916"/>
                </a:cubicBezTo>
                <a:cubicBezTo>
                  <a:pt x="217199" y="182830"/>
                  <a:pt x="200202" y="175788"/>
                  <a:pt x="180295" y="175788"/>
                </a:cubicBezTo>
                <a:close/>
                <a:moveTo>
                  <a:pt x="432708" y="67611"/>
                </a:moveTo>
                <a:cubicBezTo>
                  <a:pt x="422942" y="67611"/>
                  <a:pt x="414491" y="71179"/>
                  <a:pt x="407355" y="78316"/>
                </a:cubicBezTo>
                <a:cubicBezTo>
                  <a:pt x="400218" y="85453"/>
                  <a:pt x="396649" y="93904"/>
                  <a:pt x="396649" y="103670"/>
                </a:cubicBezTo>
                <a:cubicBezTo>
                  <a:pt x="396649" y="113624"/>
                  <a:pt x="400171" y="122122"/>
                  <a:pt x="407213" y="129165"/>
                </a:cubicBezTo>
                <a:cubicBezTo>
                  <a:pt x="414257" y="136207"/>
                  <a:pt x="422754" y="139729"/>
                  <a:pt x="432708" y="139729"/>
                </a:cubicBezTo>
                <a:cubicBezTo>
                  <a:pt x="442662" y="139729"/>
                  <a:pt x="451161" y="136207"/>
                  <a:pt x="458203" y="129165"/>
                </a:cubicBezTo>
                <a:cubicBezTo>
                  <a:pt x="465246" y="122122"/>
                  <a:pt x="468767" y="113624"/>
                  <a:pt x="468767" y="103670"/>
                </a:cubicBezTo>
                <a:cubicBezTo>
                  <a:pt x="468767" y="93904"/>
                  <a:pt x="465199" y="85453"/>
                  <a:pt x="458063" y="78316"/>
                </a:cubicBezTo>
                <a:cubicBezTo>
                  <a:pt x="450925" y="71179"/>
                  <a:pt x="442474" y="67611"/>
                  <a:pt x="432708" y="67611"/>
                </a:cubicBezTo>
                <a:close/>
                <a:moveTo>
                  <a:pt x="154096" y="67611"/>
                </a:moveTo>
                <a:lnTo>
                  <a:pt x="206494" y="67611"/>
                </a:lnTo>
                <a:cubicBezTo>
                  <a:pt x="208559" y="67611"/>
                  <a:pt x="210438" y="68315"/>
                  <a:pt x="212128" y="69724"/>
                </a:cubicBezTo>
                <a:cubicBezTo>
                  <a:pt x="213818" y="71132"/>
                  <a:pt x="214757" y="72775"/>
                  <a:pt x="214945" y="74654"/>
                </a:cubicBezTo>
                <a:lnTo>
                  <a:pt x="221425" y="117755"/>
                </a:lnTo>
                <a:cubicBezTo>
                  <a:pt x="227810" y="119633"/>
                  <a:pt x="234853" y="122545"/>
                  <a:pt x="242553" y="126488"/>
                </a:cubicBezTo>
                <a:lnTo>
                  <a:pt x="275795" y="101416"/>
                </a:lnTo>
                <a:cubicBezTo>
                  <a:pt x="277297" y="100102"/>
                  <a:pt x="279175" y="99444"/>
                  <a:pt x="281429" y="99444"/>
                </a:cubicBezTo>
                <a:cubicBezTo>
                  <a:pt x="283494" y="99444"/>
                  <a:pt x="285466" y="100195"/>
                  <a:pt x="287345" y="101698"/>
                </a:cubicBezTo>
                <a:cubicBezTo>
                  <a:pt x="314389" y="126676"/>
                  <a:pt x="327911" y="141701"/>
                  <a:pt x="327911" y="146772"/>
                </a:cubicBezTo>
                <a:cubicBezTo>
                  <a:pt x="327911" y="148462"/>
                  <a:pt x="327254" y="150246"/>
                  <a:pt x="325939" y="152124"/>
                </a:cubicBezTo>
                <a:cubicBezTo>
                  <a:pt x="323685" y="155129"/>
                  <a:pt x="319742" y="160200"/>
                  <a:pt x="314108" y="167337"/>
                </a:cubicBezTo>
                <a:cubicBezTo>
                  <a:pt x="308473" y="174473"/>
                  <a:pt x="304248" y="180107"/>
                  <a:pt x="301430" y="184239"/>
                </a:cubicBezTo>
                <a:cubicBezTo>
                  <a:pt x="305749" y="193254"/>
                  <a:pt x="308942" y="200954"/>
                  <a:pt x="311008" y="207339"/>
                </a:cubicBezTo>
                <a:lnTo>
                  <a:pt x="353828" y="213819"/>
                </a:lnTo>
                <a:cubicBezTo>
                  <a:pt x="355706" y="214194"/>
                  <a:pt x="357303" y="215180"/>
                  <a:pt x="358618" y="216777"/>
                </a:cubicBezTo>
                <a:cubicBezTo>
                  <a:pt x="359932" y="218373"/>
                  <a:pt x="360590" y="220204"/>
                  <a:pt x="360590" y="222270"/>
                </a:cubicBezTo>
                <a:lnTo>
                  <a:pt x="360590" y="274386"/>
                </a:lnTo>
                <a:cubicBezTo>
                  <a:pt x="360590" y="276265"/>
                  <a:pt x="359932" y="278095"/>
                  <a:pt x="358618" y="279880"/>
                </a:cubicBezTo>
                <a:cubicBezTo>
                  <a:pt x="357303" y="281664"/>
                  <a:pt x="355800" y="282650"/>
                  <a:pt x="354110" y="282838"/>
                </a:cubicBezTo>
                <a:lnTo>
                  <a:pt x="310445" y="289599"/>
                </a:lnTo>
                <a:cubicBezTo>
                  <a:pt x="308379" y="296172"/>
                  <a:pt x="305374" y="303309"/>
                  <a:pt x="301430" y="311009"/>
                </a:cubicBezTo>
                <a:cubicBezTo>
                  <a:pt x="307816" y="320024"/>
                  <a:pt x="316267" y="330822"/>
                  <a:pt x="326784" y="343405"/>
                </a:cubicBezTo>
                <a:cubicBezTo>
                  <a:pt x="328099" y="345283"/>
                  <a:pt x="328756" y="347161"/>
                  <a:pt x="328756" y="349040"/>
                </a:cubicBezTo>
                <a:cubicBezTo>
                  <a:pt x="328756" y="351293"/>
                  <a:pt x="328099" y="353077"/>
                  <a:pt x="326784" y="354392"/>
                </a:cubicBezTo>
                <a:cubicBezTo>
                  <a:pt x="322465" y="360026"/>
                  <a:pt x="314717" y="368431"/>
                  <a:pt x="303543" y="379605"/>
                </a:cubicBezTo>
                <a:cubicBezTo>
                  <a:pt x="292368" y="390780"/>
                  <a:pt x="284997" y="396367"/>
                  <a:pt x="281429" y="396367"/>
                </a:cubicBezTo>
                <a:cubicBezTo>
                  <a:pt x="279363" y="396367"/>
                  <a:pt x="277391" y="395710"/>
                  <a:pt x="275513" y="394395"/>
                </a:cubicBezTo>
                <a:lnTo>
                  <a:pt x="243117" y="369041"/>
                </a:lnTo>
                <a:cubicBezTo>
                  <a:pt x="236167" y="372609"/>
                  <a:pt x="228937" y="375520"/>
                  <a:pt x="221425" y="377774"/>
                </a:cubicBezTo>
                <a:cubicBezTo>
                  <a:pt x="219359" y="398057"/>
                  <a:pt x="217199" y="412612"/>
                  <a:pt x="214945" y="421439"/>
                </a:cubicBezTo>
                <a:cubicBezTo>
                  <a:pt x="213630" y="425947"/>
                  <a:pt x="210813" y="428200"/>
                  <a:pt x="206494" y="428200"/>
                </a:cubicBezTo>
                <a:lnTo>
                  <a:pt x="154096" y="428200"/>
                </a:lnTo>
                <a:cubicBezTo>
                  <a:pt x="152030" y="428200"/>
                  <a:pt x="150152" y="427496"/>
                  <a:pt x="148462" y="426087"/>
                </a:cubicBezTo>
                <a:cubicBezTo>
                  <a:pt x="146771" y="424679"/>
                  <a:pt x="145832" y="423035"/>
                  <a:pt x="145645" y="421158"/>
                </a:cubicBezTo>
                <a:lnTo>
                  <a:pt x="139165" y="378056"/>
                </a:lnTo>
                <a:cubicBezTo>
                  <a:pt x="132779" y="376178"/>
                  <a:pt x="125737" y="373267"/>
                  <a:pt x="118037" y="369323"/>
                </a:cubicBezTo>
                <a:lnTo>
                  <a:pt x="84795" y="394395"/>
                </a:lnTo>
                <a:cubicBezTo>
                  <a:pt x="83480" y="395710"/>
                  <a:pt x="81602" y="396367"/>
                  <a:pt x="79161" y="396367"/>
                </a:cubicBezTo>
                <a:cubicBezTo>
                  <a:pt x="77095" y="396367"/>
                  <a:pt x="75123" y="395616"/>
                  <a:pt x="73245" y="394113"/>
                </a:cubicBezTo>
                <a:cubicBezTo>
                  <a:pt x="46201" y="369135"/>
                  <a:pt x="32679" y="354110"/>
                  <a:pt x="32679" y="349040"/>
                </a:cubicBezTo>
                <a:cubicBezTo>
                  <a:pt x="32679" y="347349"/>
                  <a:pt x="33336" y="345565"/>
                  <a:pt x="34651" y="343687"/>
                </a:cubicBezTo>
                <a:cubicBezTo>
                  <a:pt x="36529" y="341058"/>
                  <a:pt x="40378" y="336081"/>
                  <a:pt x="46201" y="328756"/>
                </a:cubicBezTo>
                <a:cubicBezTo>
                  <a:pt x="52022" y="321432"/>
                  <a:pt x="56436" y="315704"/>
                  <a:pt x="59441" y="311572"/>
                </a:cubicBezTo>
                <a:cubicBezTo>
                  <a:pt x="55122" y="303309"/>
                  <a:pt x="51835" y="295608"/>
                  <a:pt x="49581" y="288472"/>
                </a:cubicBezTo>
                <a:lnTo>
                  <a:pt x="6761" y="281711"/>
                </a:lnTo>
                <a:cubicBezTo>
                  <a:pt x="4883" y="281523"/>
                  <a:pt x="3286" y="280631"/>
                  <a:pt x="1972" y="279034"/>
                </a:cubicBezTo>
                <a:cubicBezTo>
                  <a:pt x="657" y="277438"/>
                  <a:pt x="0" y="275607"/>
                  <a:pt x="0" y="273541"/>
                </a:cubicBezTo>
                <a:lnTo>
                  <a:pt x="0" y="221425"/>
                </a:lnTo>
                <a:cubicBezTo>
                  <a:pt x="0" y="219547"/>
                  <a:pt x="657" y="217715"/>
                  <a:pt x="1972" y="215932"/>
                </a:cubicBezTo>
                <a:cubicBezTo>
                  <a:pt x="3286" y="214147"/>
                  <a:pt x="4789" y="213161"/>
                  <a:pt x="6480" y="212973"/>
                </a:cubicBezTo>
                <a:lnTo>
                  <a:pt x="50145" y="206213"/>
                </a:lnTo>
                <a:cubicBezTo>
                  <a:pt x="52210" y="199639"/>
                  <a:pt x="55215" y="192503"/>
                  <a:pt x="59159" y="184802"/>
                </a:cubicBezTo>
                <a:cubicBezTo>
                  <a:pt x="52774" y="175788"/>
                  <a:pt x="44322" y="164989"/>
                  <a:pt x="33806" y="152406"/>
                </a:cubicBezTo>
                <a:cubicBezTo>
                  <a:pt x="32490" y="150340"/>
                  <a:pt x="31834" y="148462"/>
                  <a:pt x="31834" y="146772"/>
                </a:cubicBezTo>
                <a:cubicBezTo>
                  <a:pt x="31834" y="144518"/>
                  <a:pt x="32490" y="142640"/>
                  <a:pt x="33806" y="141137"/>
                </a:cubicBezTo>
                <a:cubicBezTo>
                  <a:pt x="37937" y="135503"/>
                  <a:pt x="45637" y="127146"/>
                  <a:pt x="56906" y="116065"/>
                </a:cubicBezTo>
                <a:cubicBezTo>
                  <a:pt x="68174" y="104984"/>
                  <a:pt x="75592" y="99444"/>
                  <a:pt x="79161" y="99444"/>
                </a:cubicBezTo>
                <a:cubicBezTo>
                  <a:pt x="81226" y="99444"/>
                  <a:pt x="83198" y="100102"/>
                  <a:pt x="85077" y="101416"/>
                </a:cubicBezTo>
                <a:lnTo>
                  <a:pt x="117474" y="126770"/>
                </a:lnTo>
                <a:cubicBezTo>
                  <a:pt x="123859" y="123390"/>
                  <a:pt x="131089" y="120385"/>
                  <a:pt x="139165" y="117755"/>
                </a:cubicBezTo>
                <a:cubicBezTo>
                  <a:pt x="141231" y="97472"/>
                  <a:pt x="143391" y="83011"/>
                  <a:pt x="145645" y="74372"/>
                </a:cubicBezTo>
                <a:cubicBezTo>
                  <a:pt x="146959" y="69865"/>
                  <a:pt x="149776" y="67611"/>
                  <a:pt x="154096" y="67611"/>
                </a:cubicBezTo>
                <a:close/>
                <a:moveTo>
                  <a:pt x="396649" y="0"/>
                </a:moveTo>
                <a:cubicBezTo>
                  <a:pt x="398152" y="0"/>
                  <a:pt x="402471" y="4367"/>
                  <a:pt x="409608" y="13100"/>
                </a:cubicBezTo>
                <a:cubicBezTo>
                  <a:pt x="416744" y="21833"/>
                  <a:pt x="421628" y="28171"/>
                  <a:pt x="424257" y="32116"/>
                </a:cubicBezTo>
                <a:cubicBezTo>
                  <a:pt x="428013" y="31740"/>
                  <a:pt x="430830" y="31552"/>
                  <a:pt x="432708" y="31552"/>
                </a:cubicBezTo>
                <a:cubicBezTo>
                  <a:pt x="434586" y="31552"/>
                  <a:pt x="437403" y="31740"/>
                  <a:pt x="441160" y="32116"/>
                </a:cubicBezTo>
                <a:cubicBezTo>
                  <a:pt x="450738" y="18781"/>
                  <a:pt x="459377" y="8264"/>
                  <a:pt x="467077" y="564"/>
                </a:cubicBezTo>
                <a:lnTo>
                  <a:pt x="468767" y="0"/>
                </a:lnTo>
                <a:cubicBezTo>
                  <a:pt x="469518" y="0"/>
                  <a:pt x="481162" y="6574"/>
                  <a:pt x="503699" y="19720"/>
                </a:cubicBezTo>
                <a:cubicBezTo>
                  <a:pt x="504450" y="20284"/>
                  <a:pt x="504826" y="20941"/>
                  <a:pt x="504826" y="21692"/>
                </a:cubicBezTo>
                <a:cubicBezTo>
                  <a:pt x="504826" y="26387"/>
                  <a:pt x="500037" y="39346"/>
                  <a:pt x="490459" y="60568"/>
                </a:cubicBezTo>
                <a:cubicBezTo>
                  <a:pt x="493651" y="64888"/>
                  <a:pt x="496468" y="69771"/>
                  <a:pt x="498910" y="75217"/>
                </a:cubicBezTo>
                <a:cubicBezTo>
                  <a:pt x="526893" y="78034"/>
                  <a:pt x="540885" y="80945"/>
                  <a:pt x="540885" y="83950"/>
                </a:cubicBezTo>
                <a:lnTo>
                  <a:pt x="540885" y="123390"/>
                </a:lnTo>
                <a:cubicBezTo>
                  <a:pt x="540885" y="126395"/>
                  <a:pt x="526893" y="129305"/>
                  <a:pt x="498910" y="132123"/>
                </a:cubicBezTo>
                <a:cubicBezTo>
                  <a:pt x="496657" y="137194"/>
                  <a:pt x="493839" y="142076"/>
                  <a:pt x="490459" y="146772"/>
                </a:cubicBezTo>
                <a:cubicBezTo>
                  <a:pt x="500037" y="167994"/>
                  <a:pt x="504826" y="180952"/>
                  <a:pt x="504826" y="185648"/>
                </a:cubicBezTo>
                <a:cubicBezTo>
                  <a:pt x="504826" y="186399"/>
                  <a:pt x="504450" y="187056"/>
                  <a:pt x="503699" y="187619"/>
                </a:cubicBezTo>
                <a:cubicBezTo>
                  <a:pt x="480787" y="200954"/>
                  <a:pt x="469143" y="207621"/>
                  <a:pt x="468767" y="207621"/>
                </a:cubicBezTo>
                <a:cubicBezTo>
                  <a:pt x="467265" y="207621"/>
                  <a:pt x="462945" y="203207"/>
                  <a:pt x="455809" y="194381"/>
                </a:cubicBezTo>
                <a:cubicBezTo>
                  <a:pt x="448672" y="185554"/>
                  <a:pt x="443788" y="179168"/>
                  <a:pt x="441160" y="175224"/>
                </a:cubicBezTo>
                <a:cubicBezTo>
                  <a:pt x="437403" y="175600"/>
                  <a:pt x="434586" y="175788"/>
                  <a:pt x="432708" y="175788"/>
                </a:cubicBezTo>
                <a:cubicBezTo>
                  <a:pt x="430830" y="175788"/>
                  <a:pt x="428013" y="175600"/>
                  <a:pt x="424257" y="175224"/>
                </a:cubicBezTo>
                <a:cubicBezTo>
                  <a:pt x="421628" y="179168"/>
                  <a:pt x="416744" y="185554"/>
                  <a:pt x="409608" y="194381"/>
                </a:cubicBezTo>
                <a:cubicBezTo>
                  <a:pt x="402471" y="203207"/>
                  <a:pt x="398152" y="207621"/>
                  <a:pt x="396649" y="207621"/>
                </a:cubicBezTo>
                <a:cubicBezTo>
                  <a:pt x="396274" y="207621"/>
                  <a:pt x="384629" y="200954"/>
                  <a:pt x="361717" y="187619"/>
                </a:cubicBezTo>
                <a:cubicBezTo>
                  <a:pt x="360966" y="187056"/>
                  <a:pt x="360591" y="186399"/>
                  <a:pt x="360591" y="185648"/>
                </a:cubicBezTo>
                <a:cubicBezTo>
                  <a:pt x="360591" y="180952"/>
                  <a:pt x="365380" y="167994"/>
                  <a:pt x="374958" y="146772"/>
                </a:cubicBezTo>
                <a:cubicBezTo>
                  <a:pt x="371577" y="142076"/>
                  <a:pt x="368760" y="137194"/>
                  <a:pt x="366507" y="132123"/>
                </a:cubicBezTo>
                <a:cubicBezTo>
                  <a:pt x="338523" y="129305"/>
                  <a:pt x="324532" y="126395"/>
                  <a:pt x="324532" y="123390"/>
                </a:cubicBezTo>
                <a:lnTo>
                  <a:pt x="324532" y="83950"/>
                </a:lnTo>
                <a:cubicBezTo>
                  <a:pt x="324532" y="80945"/>
                  <a:pt x="338523" y="78034"/>
                  <a:pt x="366507" y="75217"/>
                </a:cubicBezTo>
                <a:cubicBezTo>
                  <a:pt x="368948" y="69771"/>
                  <a:pt x="371765" y="64888"/>
                  <a:pt x="374958" y="60568"/>
                </a:cubicBezTo>
                <a:cubicBezTo>
                  <a:pt x="365380" y="39346"/>
                  <a:pt x="360591" y="26387"/>
                  <a:pt x="360591" y="21692"/>
                </a:cubicBezTo>
                <a:cubicBezTo>
                  <a:pt x="360591" y="20941"/>
                  <a:pt x="360966" y="20284"/>
                  <a:pt x="361717" y="19720"/>
                </a:cubicBezTo>
                <a:cubicBezTo>
                  <a:pt x="362468" y="19345"/>
                  <a:pt x="365755" y="17467"/>
                  <a:pt x="371577" y="14086"/>
                </a:cubicBezTo>
                <a:cubicBezTo>
                  <a:pt x="377399" y="10705"/>
                  <a:pt x="382939" y="7513"/>
                  <a:pt x="388198" y="4508"/>
                </a:cubicBezTo>
                <a:cubicBezTo>
                  <a:pt x="393457" y="1503"/>
                  <a:pt x="396274" y="0"/>
                  <a:pt x="39664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Freeform 313"/>
          <p:cNvSpPr/>
          <p:nvPr/>
        </p:nvSpPr>
        <p:spPr>
          <a:xfrm>
            <a:off x="9620073" y="3734183"/>
            <a:ext cx="603900" cy="557904"/>
          </a:xfrm>
          <a:custGeom>
            <a:avLst/>
            <a:gdLst/>
            <a:ahLst/>
            <a:cxnLst/>
            <a:rect l="l" t="t" r="r" b="b"/>
            <a:pathLst>
              <a:path w="468765" h="432707">
                <a:moveTo>
                  <a:pt x="153251" y="0"/>
                </a:moveTo>
                <a:lnTo>
                  <a:pt x="315515" y="0"/>
                </a:lnTo>
                <a:cubicBezTo>
                  <a:pt x="327910" y="0"/>
                  <a:pt x="338522" y="4413"/>
                  <a:pt x="347348" y="13240"/>
                </a:cubicBezTo>
                <a:cubicBezTo>
                  <a:pt x="356175" y="22067"/>
                  <a:pt x="360589" y="32678"/>
                  <a:pt x="360589" y="45074"/>
                </a:cubicBezTo>
                <a:lnTo>
                  <a:pt x="360589" y="72118"/>
                </a:lnTo>
                <a:lnTo>
                  <a:pt x="441721" y="72118"/>
                </a:lnTo>
                <a:cubicBezTo>
                  <a:pt x="449233" y="72118"/>
                  <a:pt x="455619" y="74747"/>
                  <a:pt x="460877" y="80006"/>
                </a:cubicBezTo>
                <a:cubicBezTo>
                  <a:pt x="466136" y="85264"/>
                  <a:pt x="468765" y="91650"/>
                  <a:pt x="468765" y="99162"/>
                </a:cubicBezTo>
                <a:lnTo>
                  <a:pt x="468765" y="135221"/>
                </a:lnTo>
                <a:cubicBezTo>
                  <a:pt x="468765" y="148555"/>
                  <a:pt x="464868" y="161983"/>
                  <a:pt x="457074" y="175506"/>
                </a:cubicBezTo>
                <a:cubicBezTo>
                  <a:pt x="449280" y="189028"/>
                  <a:pt x="438763" y="201235"/>
                  <a:pt x="425523" y="212128"/>
                </a:cubicBezTo>
                <a:cubicBezTo>
                  <a:pt x="412282" y="223021"/>
                  <a:pt x="396037" y="232176"/>
                  <a:pt x="376787" y="239595"/>
                </a:cubicBezTo>
                <a:cubicBezTo>
                  <a:pt x="357537" y="247013"/>
                  <a:pt x="337301" y="251192"/>
                  <a:pt x="316078" y="252131"/>
                </a:cubicBezTo>
                <a:cubicBezTo>
                  <a:pt x="308191" y="262272"/>
                  <a:pt x="299270" y="271193"/>
                  <a:pt x="289316" y="278893"/>
                </a:cubicBezTo>
                <a:cubicBezTo>
                  <a:pt x="282179" y="285279"/>
                  <a:pt x="277249" y="292087"/>
                  <a:pt x="274526" y="299317"/>
                </a:cubicBezTo>
                <a:cubicBezTo>
                  <a:pt x="271803" y="306548"/>
                  <a:pt x="270441" y="314952"/>
                  <a:pt x="270441" y="324530"/>
                </a:cubicBezTo>
                <a:cubicBezTo>
                  <a:pt x="270441" y="334672"/>
                  <a:pt x="273305" y="343217"/>
                  <a:pt x="279033" y="350166"/>
                </a:cubicBezTo>
                <a:cubicBezTo>
                  <a:pt x="284761" y="357115"/>
                  <a:pt x="293917" y="360589"/>
                  <a:pt x="306500" y="360589"/>
                </a:cubicBezTo>
                <a:cubicBezTo>
                  <a:pt x="320586" y="360589"/>
                  <a:pt x="333122" y="364862"/>
                  <a:pt x="344109" y="373407"/>
                </a:cubicBezTo>
                <a:cubicBezTo>
                  <a:pt x="355095" y="381952"/>
                  <a:pt x="360589" y="392704"/>
                  <a:pt x="360589" y="405663"/>
                </a:cubicBezTo>
                <a:lnTo>
                  <a:pt x="360589" y="423692"/>
                </a:lnTo>
                <a:cubicBezTo>
                  <a:pt x="360589" y="426322"/>
                  <a:pt x="359743" y="428481"/>
                  <a:pt x="358053" y="430172"/>
                </a:cubicBezTo>
                <a:cubicBezTo>
                  <a:pt x="356363" y="431862"/>
                  <a:pt x="354203" y="432707"/>
                  <a:pt x="351574" y="432707"/>
                </a:cubicBezTo>
                <a:lnTo>
                  <a:pt x="117191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405663"/>
                </a:lnTo>
                <a:cubicBezTo>
                  <a:pt x="108177" y="392704"/>
                  <a:pt x="113670" y="381952"/>
                  <a:pt x="124657" y="373407"/>
                </a:cubicBezTo>
                <a:cubicBezTo>
                  <a:pt x="135644" y="364862"/>
                  <a:pt x="148180" y="360589"/>
                  <a:pt x="162265" y="360589"/>
                </a:cubicBezTo>
                <a:cubicBezTo>
                  <a:pt x="174849" y="360589"/>
                  <a:pt x="184004" y="357115"/>
                  <a:pt x="189732" y="350166"/>
                </a:cubicBezTo>
                <a:cubicBezTo>
                  <a:pt x="195460" y="343217"/>
                  <a:pt x="198324" y="334672"/>
                  <a:pt x="198324" y="324530"/>
                </a:cubicBezTo>
                <a:cubicBezTo>
                  <a:pt x="198324" y="314952"/>
                  <a:pt x="196963" y="306548"/>
                  <a:pt x="194239" y="299317"/>
                </a:cubicBezTo>
                <a:cubicBezTo>
                  <a:pt x="191517" y="292087"/>
                  <a:pt x="186587" y="285279"/>
                  <a:pt x="179450" y="278893"/>
                </a:cubicBezTo>
                <a:cubicBezTo>
                  <a:pt x="169496" y="271193"/>
                  <a:pt x="160575" y="262272"/>
                  <a:pt x="152687" y="252131"/>
                </a:cubicBezTo>
                <a:cubicBezTo>
                  <a:pt x="131465" y="251192"/>
                  <a:pt x="111230" y="247013"/>
                  <a:pt x="91979" y="239595"/>
                </a:cubicBezTo>
                <a:cubicBezTo>
                  <a:pt x="72728" y="232176"/>
                  <a:pt x="56483" y="223021"/>
                  <a:pt x="43243" y="212128"/>
                </a:cubicBezTo>
                <a:cubicBezTo>
                  <a:pt x="30002" y="201235"/>
                  <a:pt x="19485" y="189028"/>
                  <a:pt x="11691" y="175506"/>
                </a:cubicBezTo>
                <a:cubicBezTo>
                  <a:pt x="3897" y="161983"/>
                  <a:pt x="0" y="148555"/>
                  <a:pt x="0" y="135221"/>
                </a:cubicBezTo>
                <a:lnTo>
                  <a:pt x="0" y="99162"/>
                </a:lnTo>
                <a:cubicBezTo>
                  <a:pt x="0" y="91650"/>
                  <a:pt x="2630" y="85264"/>
                  <a:pt x="7888" y="80006"/>
                </a:cubicBezTo>
                <a:cubicBezTo>
                  <a:pt x="13146" y="74747"/>
                  <a:pt x="19532" y="72118"/>
                  <a:pt x="27044" y="72118"/>
                </a:cubicBezTo>
                <a:lnTo>
                  <a:pt x="108177" y="72118"/>
                </a:lnTo>
                <a:lnTo>
                  <a:pt x="108177" y="45074"/>
                </a:lnTo>
                <a:cubicBezTo>
                  <a:pt x="108177" y="32678"/>
                  <a:pt x="112590" y="22067"/>
                  <a:pt x="121417" y="13240"/>
                </a:cubicBezTo>
                <a:cubicBezTo>
                  <a:pt x="130244" y="4413"/>
                  <a:pt x="140855" y="0"/>
                  <a:pt x="153251" y="0"/>
                </a:cubicBezTo>
                <a:close/>
                <a:moveTo>
                  <a:pt x="36059" y="108177"/>
                </a:moveTo>
                <a:lnTo>
                  <a:pt x="36059" y="135221"/>
                </a:lnTo>
                <a:cubicBezTo>
                  <a:pt x="36059" y="149870"/>
                  <a:pt x="44932" y="165082"/>
                  <a:pt x="62680" y="180858"/>
                </a:cubicBezTo>
                <a:cubicBezTo>
                  <a:pt x="80428" y="196634"/>
                  <a:pt x="102543" y="207245"/>
                  <a:pt x="129023" y="212691"/>
                </a:cubicBezTo>
                <a:cubicBezTo>
                  <a:pt x="115126" y="182267"/>
                  <a:pt x="108177" y="147428"/>
                  <a:pt x="108177" y="108177"/>
                </a:cubicBezTo>
                <a:lnTo>
                  <a:pt x="36059" y="108177"/>
                </a:lnTo>
                <a:close/>
                <a:moveTo>
                  <a:pt x="360589" y="108177"/>
                </a:moveTo>
                <a:cubicBezTo>
                  <a:pt x="360589" y="147428"/>
                  <a:pt x="353640" y="182267"/>
                  <a:pt x="339742" y="212691"/>
                </a:cubicBezTo>
                <a:cubicBezTo>
                  <a:pt x="366222" y="207245"/>
                  <a:pt x="388337" y="196634"/>
                  <a:pt x="406085" y="180858"/>
                </a:cubicBezTo>
                <a:cubicBezTo>
                  <a:pt x="423833" y="165082"/>
                  <a:pt x="432706" y="149870"/>
                  <a:pt x="432706" y="135221"/>
                </a:cubicBezTo>
                <a:lnTo>
                  <a:pt x="432706" y="108177"/>
                </a:lnTo>
                <a:lnTo>
                  <a:pt x="360589" y="10817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73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7942</TotalTime>
  <Words>482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Process Diagram w/ Hexagons for PowerPoint</vt:lpstr>
      <vt:lpstr>Process Diagram w/ Hexagons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Diagram w/ Hexagons for PowerPoint</dc:title>
  <dc:creator>PresentationGo.com</dc:creator>
  <dc:description>© Copyright PresentationGo.com</dc:description>
  <dcterms:created xsi:type="dcterms:W3CDTF">2014-11-26T05:14:11Z</dcterms:created>
  <dcterms:modified xsi:type="dcterms:W3CDTF">2017-05-10T03:01:51Z</dcterms:modified>
</cp:coreProperties>
</file>