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0" r:id="rId4"/>
    <p:sldId id="33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2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11418" y="1041082"/>
            <a:ext cx="4969164" cy="496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9002" y="1993082"/>
            <a:ext cx="3873997" cy="3873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95091" y="2722094"/>
            <a:ext cx="3001818" cy="3001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857" y="3448458"/>
            <a:ext cx="2132287" cy="2132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69241" y="4184061"/>
            <a:ext cx="1253519" cy="12535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Onion Diagram w/ 5 Parts for PowerPoint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272823" y="1137526"/>
            <a:ext cx="2446776" cy="4919035"/>
            <a:chOff x="9272823" y="1137526"/>
            <a:chExt cx="2446776" cy="4919035"/>
          </a:xfrm>
        </p:grpSpPr>
        <p:grpSp>
          <p:nvGrpSpPr>
            <p:cNvPr id="27" name="Group 26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5907" y="1137526"/>
            <a:ext cx="2446776" cy="4919035"/>
            <a:chOff x="9272823" y="1137526"/>
            <a:chExt cx="2446776" cy="4919035"/>
          </a:xfrm>
        </p:grpSpPr>
        <p:grpSp>
          <p:nvGrpSpPr>
            <p:cNvPr id="36" name="Group 35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/>
                  <a:t>Lorem Ipsum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3025783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27896" y="2942280"/>
            <a:ext cx="297949" cy="297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22014" y="1222714"/>
            <a:ext cx="297949" cy="2979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869925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72038" y="2942280"/>
            <a:ext cx="297949" cy="297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866156" y="1222714"/>
            <a:ext cx="297949" cy="297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Use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353619"/>
            <a:ext cx="914400" cy="914400"/>
          </a:xfrm>
          <a:prstGeom prst="rect">
            <a:avLst/>
          </a:prstGeom>
        </p:spPr>
      </p:pic>
      <p:pic>
        <p:nvPicPr>
          <p:cNvPr id="66" name="Graphic 65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880" y="3732837"/>
            <a:ext cx="607839" cy="607839"/>
          </a:xfrm>
          <a:prstGeom prst="rect">
            <a:avLst/>
          </a:prstGeom>
        </p:spPr>
      </p:pic>
      <p:pic>
        <p:nvPicPr>
          <p:cNvPr id="67" name="Graphic 66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609" y="3732837"/>
            <a:ext cx="607839" cy="607839"/>
          </a:xfrm>
          <a:prstGeom prst="rect">
            <a:avLst/>
          </a:prstGeom>
        </p:spPr>
      </p:pic>
      <p:pic>
        <p:nvPicPr>
          <p:cNvPr id="69" name="Graphic 68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839413"/>
            <a:ext cx="607839" cy="607839"/>
          </a:xfrm>
          <a:prstGeom prst="rect">
            <a:avLst/>
          </a:prstGeom>
        </p:spPr>
      </p:pic>
      <p:pic>
        <p:nvPicPr>
          <p:cNvPr id="68" name="Graphic 67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668" y="3325013"/>
            <a:ext cx="607839" cy="607839"/>
          </a:xfrm>
          <a:prstGeom prst="rect">
            <a:avLst/>
          </a:prstGeom>
        </p:spPr>
      </p:pic>
      <p:pic>
        <p:nvPicPr>
          <p:cNvPr id="70" name="Graphic 69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4494" y="3325013"/>
            <a:ext cx="607839" cy="607839"/>
          </a:xfrm>
          <a:prstGeom prst="rect">
            <a:avLst/>
          </a:prstGeom>
        </p:spPr>
      </p:pic>
      <p:pic>
        <p:nvPicPr>
          <p:cNvPr id="72" name="Graphic 71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050373"/>
            <a:ext cx="607839" cy="607839"/>
          </a:xfrm>
          <a:prstGeom prst="rect">
            <a:avLst/>
          </a:prstGeom>
        </p:spPr>
      </p:pic>
      <p:pic>
        <p:nvPicPr>
          <p:cNvPr id="71" name="Graphic 70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214" y="2698614"/>
            <a:ext cx="607839" cy="607839"/>
          </a:xfrm>
          <a:prstGeom prst="rect">
            <a:avLst/>
          </a:prstGeom>
        </p:spPr>
      </p:pic>
      <p:pic>
        <p:nvPicPr>
          <p:cNvPr id="73" name="Graphic 72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48" y="2698614"/>
            <a:ext cx="607839" cy="607839"/>
          </a:xfrm>
          <a:prstGeom prst="rect">
            <a:avLst/>
          </a:prstGeom>
        </p:spPr>
      </p:pic>
      <p:pic>
        <p:nvPicPr>
          <p:cNvPr id="76" name="Graphic 75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1072095"/>
            <a:ext cx="607839" cy="607839"/>
          </a:xfrm>
          <a:prstGeom prst="rect">
            <a:avLst/>
          </a:prstGeom>
        </p:spPr>
      </p:pic>
      <p:pic>
        <p:nvPicPr>
          <p:cNvPr id="75" name="Graphic 74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5610" y="1513629"/>
            <a:ext cx="607839" cy="607839"/>
          </a:xfrm>
          <a:prstGeom prst="rect">
            <a:avLst/>
          </a:prstGeom>
        </p:spPr>
      </p:pic>
      <p:pic>
        <p:nvPicPr>
          <p:cNvPr id="77" name="Graphic 76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8551" y="1513629"/>
            <a:ext cx="607839" cy="607839"/>
          </a:xfrm>
          <a:prstGeom prst="rect">
            <a:avLst/>
          </a:prstGeom>
        </p:spPr>
      </p:pic>
      <p:pic>
        <p:nvPicPr>
          <p:cNvPr id="74" name="Graphic 73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716" y="2418174"/>
            <a:ext cx="607839" cy="607839"/>
          </a:xfrm>
          <a:prstGeom prst="rect">
            <a:avLst/>
          </a:prstGeom>
        </p:spPr>
      </p:pic>
      <p:pic>
        <p:nvPicPr>
          <p:cNvPr id="78" name="Graphic 77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445" y="2418174"/>
            <a:ext cx="607839" cy="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7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11418" y="1041082"/>
            <a:ext cx="4969164" cy="496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9002" y="1993082"/>
            <a:ext cx="3873997" cy="3873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95091" y="2722094"/>
            <a:ext cx="3001818" cy="3001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857" y="3448458"/>
            <a:ext cx="2132287" cy="21322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69241" y="4184061"/>
            <a:ext cx="1253519" cy="12535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Onion Diagram w/ 5 Parts for PowerPoint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272823" y="1137526"/>
            <a:ext cx="2446776" cy="4919035"/>
            <a:chOff x="9272823" y="1137526"/>
            <a:chExt cx="2446776" cy="4919035"/>
          </a:xfrm>
        </p:grpSpPr>
        <p:grpSp>
          <p:nvGrpSpPr>
            <p:cNvPr id="27" name="Group 26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5907" y="1137526"/>
            <a:ext cx="2446776" cy="4919035"/>
            <a:chOff x="9272823" y="1137526"/>
            <a:chExt cx="2446776" cy="4919035"/>
          </a:xfrm>
        </p:grpSpPr>
        <p:grpSp>
          <p:nvGrpSpPr>
            <p:cNvPr id="36" name="Group 35"/>
            <p:cNvGrpSpPr/>
            <p:nvPr/>
          </p:nvGrpSpPr>
          <p:grpSpPr>
            <a:xfrm>
              <a:off x="9272823" y="1137526"/>
              <a:ext cx="2446776" cy="1487265"/>
              <a:chOff x="9513455" y="1419495"/>
              <a:chExt cx="2446776" cy="14872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272823" y="2853411"/>
              <a:ext cx="2446776" cy="1487265"/>
              <a:chOff x="9513455" y="1419495"/>
              <a:chExt cx="2446776" cy="148726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272823" y="4569296"/>
              <a:ext cx="2446776" cy="1487265"/>
              <a:chOff x="9513455" y="1419495"/>
              <a:chExt cx="2446776" cy="14872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bg1"/>
                    </a:solidFill>
                  </a:rPr>
                  <a:t>Lorem Ipsum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519949" y="1891097"/>
                <a:ext cx="2440282" cy="101566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/>
                <a:r>
                  <a:rPr lang="en-US" sz="1200">
                    <a:solidFill>
                      <a:schemeClr val="bg1">
                        <a:lumMod val="75000"/>
                      </a:schemeClr>
                    </a:solidFill>
                  </a:rPr>
                  <a:t>Lorem ipsum dolor sit amet, nibh est. A magna maecenas, quam magna nec quis, lorem nunc. Suspendisse viverra sodales mauris, cras pharetra proin egestas arcu erat dolor, at amet. 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3025783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027896" y="2942280"/>
            <a:ext cx="297949" cy="297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22014" y="1222714"/>
            <a:ext cx="297949" cy="2979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869925" y="4661845"/>
            <a:ext cx="297949" cy="2979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72038" y="2942280"/>
            <a:ext cx="297949" cy="297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866156" y="1222714"/>
            <a:ext cx="297949" cy="297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 descr="Use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353619"/>
            <a:ext cx="914400" cy="914400"/>
          </a:xfrm>
          <a:prstGeom prst="rect">
            <a:avLst/>
          </a:prstGeom>
        </p:spPr>
      </p:pic>
      <p:pic>
        <p:nvPicPr>
          <p:cNvPr id="66" name="Graphic 65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880" y="3732837"/>
            <a:ext cx="607839" cy="607839"/>
          </a:xfrm>
          <a:prstGeom prst="rect">
            <a:avLst/>
          </a:prstGeom>
        </p:spPr>
      </p:pic>
      <p:pic>
        <p:nvPicPr>
          <p:cNvPr id="67" name="Graphic 66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9609" y="3732837"/>
            <a:ext cx="607839" cy="607839"/>
          </a:xfrm>
          <a:prstGeom prst="rect">
            <a:avLst/>
          </a:prstGeom>
        </p:spPr>
      </p:pic>
      <p:pic>
        <p:nvPicPr>
          <p:cNvPr id="69" name="Graphic 68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839413"/>
            <a:ext cx="607839" cy="607839"/>
          </a:xfrm>
          <a:prstGeom prst="rect">
            <a:avLst/>
          </a:prstGeom>
        </p:spPr>
      </p:pic>
      <p:pic>
        <p:nvPicPr>
          <p:cNvPr id="68" name="Graphic 67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668" y="3325013"/>
            <a:ext cx="607839" cy="607839"/>
          </a:xfrm>
          <a:prstGeom prst="rect">
            <a:avLst/>
          </a:prstGeom>
        </p:spPr>
      </p:pic>
      <p:pic>
        <p:nvPicPr>
          <p:cNvPr id="70" name="Graphic 69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4494" y="3325013"/>
            <a:ext cx="607839" cy="607839"/>
          </a:xfrm>
          <a:prstGeom prst="rect">
            <a:avLst/>
          </a:prstGeom>
        </p:spPr>
      </p:pic>
      <p:pic>
        <p:nvPicPr>
          <p:cNvPr id="72" name="Graphic 71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2050373"/>
            <a:ext cx="607839" cy="607839"/>
          </a:xfrm>
          <a:prstGeom prst="rect">
            <a:avLst/>
          </a:prstGeom>
        </p:spPr>
      </p:pic>
      <p:pic>
        <p:nvPicPr>
          <p:cNvPr id="71" name="Graphic 70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214" y="2698614"/>
            <a:ext cx="607839" cy="607839"/>
          </a:xfrm>
          <a:prstGeom prst="rect">
            <a:avLst/>
          </a:prstGeom>
        </p:spPr>
      </p:pic>
      <p:pic>
        <p:nvPicPr>
          <p:cNvPr id="73" name="Graphic 72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2948" y="2698614"/>
            <a:ext cx="607839" cy="607839"/>
          </a:xfrm>
          <a:prstGeom prst="rect">
            <a:avLst/>
          </a:prstGeom>
        </p:spPr>
      </p:pic>
      <p:pic>
        <p:nvPicPr>
          <p:cNvPr id="76" name="Graphic 75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080" y="1072095"/>
            <a:ext cx="607839" cy="607839"/>
          </a:xfrm>
          <a:prstGeom prst="rect">
            <a:avLst/>
          </a:prstGeom>
        </p:spPr>
      </p:pic>
      <p:pic>
        <p:nvPicPr>
          <p:cNvPr id="75" name="Graphic 74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5610" y="1513629"/>
            <a:ext cx="607839" cy="607839"/>
          </a:xfrm>
          <a:prstGeom prst="rect">
            <a:avLst/>
          </a:prstGeom>
        </p:spPr>
      </p:pic>
      <p:pic>
        <p:nvPicPr>
          <p:cNvPr id="77" name="Graphic 76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8551" y="1513629"/>
            <a:ext cx="607839" cy="607839"/>
          </a:xfrm>
          <a:prstGeom prst="rect">
            <a:avLst/>
          </a:prstGeom>
        </p:spPr>
      </p:pic>
      <p:pic>
        <p:nvPicPr>
          <p:cNvPr id="74" name="Graphic 73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1716" y="2418174"/>
            <a:ext cx="607839" cy="607839"/>
          </a:xfrm>
          <a:prstGeom prst="rect">
            <a:avLst/>
          </a:prstGeom>
        </p:spPr>
      </p:pic>
      <p:pic>
        <p:nvPicPr>
          <p:cNvPr id="78" name="Graphic 77" descr="Use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2445" y="2418174"/>
            <a:ext cx="607839" cy="6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0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7630</TotalTime>
  <Words>520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Onion Diagram w/ 5 Parts for PowerPoint</vt:lpstr>
      <vt:lpstr>Onion Diagram w/ 5 Parts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Onion Diagram with 5 Parts for PowerPoint</dc:title>
  <dc:creator>PresentationGo.com</dc:creator>
  <dc:description>© Copyright PresentationGo.com</dc:description>
  <dcterms:created xsi:type="dcterms:W3CDTF">2014-11-26T05:14:11Z</dcterms:created>
  <dcterms:modified xsi:type="dcterms:W3CDTF">2017-06-09T20:58:37Z</dcterms:modified>
  <cp:category>Charts &amp; Diagrams</cp:category>
</cp:coreProperties>
</file>