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8"/>
  </p:notesMasterIdLst>
  <p:sldIdLst>
    <p:sldId id="332" r:id="rId4"/>
    <p:sldId id="331" r:id="rId5"/>
    <p:sldId id="333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2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Diagram w/ Hexagons for PowerPoint</a:t>
            </a:r>
          </a:p>
        </p:txBody>
      </p:sp>
      <p:sp>
        <p:nvSpPr>
          <p:cNvPr id="845" name="Freeform: Shape 844"/>
          <p:cNvSpPr>
            <a:spLocks/>
          </p:cNvSpPr>
          <p:nvPr/>
        </p:nvSpPr>
        <p:spPr bwMode="auto">
          <a:xfrm>
            <a:off x="5819775" y="3921595"/>
            <a:ext cx="2012951" cy="2045818"/>
          </a:xfrm>
          <a:custGeom>
            <a:avLst/>
            <a:gdLst>
              <a:gd name="connsiteX0" fmla="*/ 910680 w 2012951"/>
              <a:gd name="connsiteY0" fmla="*/ 0 h 2045818"/>
              <a:gd name="connsiteX1" fmla="*/ 982663 w 2012951"/>
              <a:gd name="connsiteY1" fmla="*/ 23377 h 2045818"/>
              <a:gd name="connsiteX2" fmla="*/ 972609 w 2012951"/>
              <a:gd name="connsiteY2" fmla="*/ 51460 h 2045818"/>
              <a:gd name="connsiteX3" fmla="*/ 949855 w 2012951"/>
              <a:gd name="connsiteY3" fmla="*/ 105507 h 2045818"/>
              <a:gd name="connsiteX4" fmla="*/ 923396 w 2012951"/>
              <a:gd name="connsiteY4" fmla="*/ 158494 h 2045818"/>
              <a:gd name="connsiteX5" fmla="*/ 893930 w 2012951"/>
              <a:gd name="connsiteY5" fmla="*/ 205806 h 2045818"/>
              <a:gd name="connsiteX6" fmla="*/ 912572 w 2012951"/>
              <a:gd name="connsiteY6" fmla="*/ 244790 h 2045818"/>
              <a:gd name="connsiteX7" fmla="*/ 1001014 w 2012951"/>
              <a:gd name="connsiteY7" fmla="*/ 408362 h 2045818"/>
              <a:gd name="connsiteX8" fmla="*/ 1132042 w 2012951"/>
              <a:gd name="connsiteY8" fmla="*/ 631324 h 2045818"/>
              <a:gd name="connsiteX9" fmla="*/ 1251712 w 2012951"/>
              <a:gd name="connsiteY9" fmla="*/ 563093 h 2045818"/>
              <a:gd name="connsiteX10" fmla="*/ 1272358 w 2012951"/>
              <a:gd name="connsiteY10" fmla="*/ 551981 h 2045818"/>
              <a:gd name="connsiteX11" fmla="*/ 1315767 w 2012951"/>
              <a:gd name="connsiteY11" fmla="*/ 540868 h 2045818"/>
              <a:gd name="connsiteX12" fmla="*/ 1361293 w 2012951"/>
              <a:gd name="connsiteY12" fmla="*/ 541397 h 2045818"/>
              <a:gd name="connsiteX13" fmla="*/ 1404701 w 2012951"/>
              <a:gd name="connsiteY13" fmla="*/ 553039 h 2045818"/>
              <a:gd name="connsiteX14" fmla="*/ 1425347 w 2012951"/>
              <a:gd name="connsiteY14" fmla="*/ 563622 h 2045818"/>
              <a:gd name="connsiteX15" fmla="*/ 1926134 w 2012951"/>
              <a:gd name="connsiteY15" fmla="*/ 855722 h 2045818"/>
              <a:gd name="connsiteX16" fmla="*/ 1945721 w 2012951"/>
              <a:gd name="connsiteY16" fmla="*/ 868422 h 2045818"/>
              <a:gd name="connsiteX17" fmla="*/ 1978013 w 2012951"/>
              <a:gd name="connsiteY17" fmla="*/ 900702 h 2045818"/>
              <a:gd name="connsiteX18" fmla="*/ 1999717 w 2012951"/>
              <a:gd name="connsiteY18" fmla="*/ 939860 h 2045818"/>
              <a:gd name="connsiteX19" fmla="*/ 2011363 w 2012951"/>
              <a:gd name="connsiteY19" fmla="*/ 983781 h 2045818"/>
              <a:gd name="connsiteX20" fmla="*/ 2012951 w 2012951"/>
              <a:gd name="connsiteY20" fmla="*/ 1006535 h 2045818"/>
              <a:gd name="connsiteX21" fmla="*/ 2009775 w 2012951"/>
              <a:gd name="connsiteY21" fmla="*/ 1585972 h 2045818"/>
              <a:gd name="connsiteX22" fmla="*/ 2008187 w 2012951"/>
              <a:gd name="connsiteY22" fmla="*/ 1608727 h 2045818"/>
              <a:gd name="connsiteX23" fmla="*/ 1997070 w 2012951"/>
              <a:gd name="connsiteY23" fmla="*/ 1653177 h 2045818"/>
              <a:gd name="connsiteX24" fmla="*/ 1973778 w 2012951"/>
              <a:gd name="connsiteY24" fmla="*/ 1691806 h 2045818"/>
              <a:gd name="connsiteX25" fmla="*/ 1940956 w 2012951"/>
              <a:gd name="connsiteY25" fmla="*/ 1724085 h 2045818"/>
              <a:gd name="connsiteX26" fmla="*/ 1921899 w 2012951"/>
              <a:gd name="connsiteY26" fmla="*/ 1736256 h 2045818"/>
              <a:gd name="connsiteX27" fmla="*/ 1418465 w 2012951"/>
              <a:gd name="connsiteY27" fmla="*/ 2024122 h 2045818"/>
              <a:gd name="connsiteX28" fmla="*/ 1397819 w 2012951"/>
              <a:gd name="connsiteY28" fmla="*/ 2033647 h 2045818"/>
              <a:gd name="connsiteX29" fmla="*/ 1353881 w 2012951"/>
              <a:gd name="connsiteY29" fmla="*/ 2045818 h 2045818"/>
              <a:gd name="connsiteX30" fmla="*/ 1308885 w 2012951"/>
              <a:gd name="connsiteY30" fmla="*/ 2045289 h 2045818"/>
              <a:gd name="connsiteX31" fmla="*/ 1265476 w 2012951"/>
              <a:gd name="connsiteY31" fmla="*/ 2033647 h 2045818"/>
              <a:gd name="connsiteX32" fmla="*/ 1244831 w 2012951"/>
              <a:gd name="connsiteY32" fmla="*/ 2022535 h 2045818"/>
              <a:gd name="connsiteX33" fmla="*/ 744043 w 2012951"/>
              <a:gd name="connsiteY33" fmla="*/ 1730964 h 2045818"/>
              <a:gd name="connsiteX34" fmla="*/ 724457 w 2012951"/>
              <a:gd name="connsiteY34" fmla="*/ 1718793 h 2045818"/>
              <a:gd name="connsiteX35" fmla="*/ 692165 w 2012951"/>
              <a:gd name="connsiteY35" fmla="*/ 1685985 h 2045818"/>
              <a:gd name="connsiteX36" fmla="*/ 669931 w 2012951"/>
              <a:gd name="connsiteY36" fmla="*/ 1646827 h 2045818"/>
              <a:gd name="connsiteX37" fmla="*/ 659488 w 2012951"/>
              <a:gd name="connsiteY37" fmla="*/ 1605570 h 2045818"/>
              <a:gd name="connsiteX38" fmla="*/ 658813 w 2012951"/>
              <a:gd name="connsiteY38" fmla="*/ 1607034 h 2045818"/>
              <a:gd name="connsiteX39" fmla="*/ 616514 w 2012951"/>
              <a:gd name="connsiteY39" fmla="*/ 1614958 h 2045818"/>
              <a:gd name="connsiteX40" fmla="*/ 530329 w 2012951"/>
              <a:gd name="connsiteY40" fmla="*/ 1628693 h 2045818"/>
              <a:gd name="connsiteX41" fmla="*/ 442558 w 2012951"/>
              <a:gd name="connsiteY41" fmla="*/ 1639259 h 2045818"/>
              <a:gd name="connsiteX42" fmla="*/ 353729 w 2012951"/>
              <a:gd name="connsiteY42" fmla="*/ 1645070 h 2045818"/>
              <a:gd name="connsiteX43" fmla="*/ 309315 w 2012951"/>
              <a:gd name="connsiteY43" fmla="*/ 1646126 h 2045818"/>
              <a:gd name="connsiteX44" fmla="*/ 379637 w 2012951"/>
              <a:gd name="connsiteY44" fmla="*/ 1701595 h 2045818"/>
              <a:gd name="connsiteX45" fmla="*/ 383338 w 2012951"/>
              <a:gd name="connsiteY45" fmla="*/ 1858493 h 2045818"/>
              <a:gd name="connsiteX46" fmla="*/ 106277 w 2012951"/>
              <a:gd name="connsiteY46" fmla="*/ 1639259 h 2045818"/>
              <a:gd name="connsiteX47" fmla="*/ 0 w 2012951"/>
              <a:gd name="connsiteY47" fmla="*/ 1555263 h 2045818"/>
              <a:gd name="connsiteX48" fmla="*/ 135358 w 2012951"/>
              <a:gd name="connsiteY48" fmla="*/ 1435873 h 2045818"/>
              <a:gd name="connsiteX49" fmla="*/ 366419 w 2012951"/>
              <a:gd name="connsiteY49" fmla="*/ 1231430 h 2045818"/>
              <a:gd name="connsiteX50" fmla="*/ 371177 w 2012951"/>
              <a:gd name="connsiteY50" fmla="*/ 1387800 h 2045818"/>
              <a:gd name="connsiteX51" fmla="*/ 310901 w 2012951"/>
              <a:gd name="connsiteY51" fmla="*/ 1441156 h 2045818"/>
              <a:gd name="connsiteX52" fmla="*/ 355844 w 2012951"/>
              <a:gd name="connsiteY52" fmla="*/ 1439571 h 2045818"/>
              <a:gd name="connsiteX53" fmla="*/ 443615 w 2012951"/>
              <a:gd name="connsiteY53" fmla="*/ 1432703 h 2045818"/>
              <a:gd name="connsiteX54" fmla="*/ 530329 w 2012951"/>
              <a:gd name="connsiteY54" fmla="*/ 1422138 h 2045818"/>
              <a:gd name="connsiteX55" fmla="*/ 615456 w 2012951"/>
              <a:gd name="connsiteY55" fmla="*/ 1406289 h 2045818"/>
              <a:gd name="connsiteX56" fmla="*/ 657227 w 2012951"/>
              <a:gd name="connsiteY56" fmla="*/ 1396252 h 2045818"/>
              <a:gd name="connsiteX57" fmla="*/ 660402 w 2012951"/>
              <a:gd name="connsiteY57" fmla="*/ 1000714 h 2045818"/>
              <a:gd name="connsiteX58" fmla="*/ 660932 w 2012951"/>
              <a:gd name="connsiteY58" fmla="*/ 977960 h 2045818"/>
              <a:gd name="connsiteX59" fmla="*/ 673107 w 2012951"/>
              <a:gd name="connsiteY59" fmla="*/ 933510 h 2045818"/>
              <a:gd name="connsiteX60" fmla="*/ 695870 w 2012951"/>
              <a:gd name="connsiteY60" fmla="*/ 894881 h 2045818"/>
              <a:gd name="connsiteX61" fmla="*/ 728692 w 2012951"/>
              <a:gd name="connsiteY61" fmla="*/ 862602 h 2045818"/>
              <a:gd name="connsiteX62" fmla="*/ 747749 w 2012951"/>
              <a:gd name="connsiteY62" fmla="*/ 850431 h 2045818"/>
              <a:gd name="connsiteX63" fmla="*/ 763789 w 2012951"/>
              <a:gd name="connsiteY63" fmla="*/ 841286 h 2045818"/>
              <a:gd name="connsiteX64" fmla="*/ 622884 w 2012951"/>
              <a:gd name="connsiteY64" fmla="*/ 682571 h 2045818"/>
              <a:gd name="connsiteX65" fmla="*/ 494722 w 2012951"/>
              <a:gd name="connsiteY65" fmla="*/ 547584 h 2045818"/>
              <a:gd name="connsiteX66" fmla="*/ 458364 w 2012951"/>
              <a:gd name="connsiteY66" fmla="*/ 512952 h 2045818"/>
              <a:gd name="connsiteX67" fmla="*/ 425102 w 2012951"/>
              <a:gd name="connsiteY67" fmla="*/ 520682 h 2045818"/>
              <a:gd name="connsiteX68" fmla="*/ 366293 w 2012951"/>
              <a:gd name="connsiteY68" fmla="*/ 530787 h 2045818"/>
              <a:gd name="connsiteX69" fmla="*/ 306954 w 2012951"/>
              <a:gd name="connsiteY69" fmla="*/ 536105 h 2045818"/>
              <a:gd name="connsiteX70" fmla="*/ 276225 w 2012951"/>
              <a:gd name="connsiteY70" fmla="*/ 536105 h 2045818"/>
              <a:gd name="connsiteX71" fmla="*/ 276225 w 2012951"/>
              <a:gd name="connsiteY71" fmla="*/ 459401 h 2045818"/>
              <a:gd name="connsiteX72" fmla="*/ 378577 w 2012951"/>
              <a:gd name="connsiteY72" fmla="*/ 451657 h 2045818"/>
              <a:gd name="connsiteX73" fmla="*/ 398430 w 2012951"/>
              <a:gd name="connsiteY73" fmla="*/ 447082 h 2045818"/>
              <a:gd name="connsiteX74" fmla="*/ 411674 w 2012951"/>
              <a:gd name="connsiteY74" fmla="*/ 445747 h 2045818"/>
              <a:gd name="connsiteX75" fmla="*/ 433151 w 2012951"/>
              <a:gd name="connsiteY75" fmla="*/ 439080 h 2045818"/>
              <a:gd name="connsiteX76" fmla="*/ 476083 w 2012951"/>
              <a:gd name="connsiteY76" fmla="*/ 429186 h 2045818"/>
              <a:gd name="connsiteX77" fmla="*/ 517147 w 2012951"/>
              <a:gd name="connsiteY77" fmla="*/ 413006 h 2045818"/>
              <a:gd name="connsiteX78" fmla="*/ 537831 w 2012951"/>
              <a:gd name="connsiteY78" fmla="*/ 406585 h 2045818"/>
              <a:gd name="connsiteX79" fmla="*/ 549452 w 2012951"/>
              <a:gd name="connsiteY79" fmla="*/ 400278 h 2045818"/>
              <a:gd name="connsiteX80" fmla="*/ 567602 w 2012951"/>
              <a:gd name="connsiteY80" fmla="*/ 393127 h 2045818"/>
              <a:gd name="connsiteX81" fmla="*/ 728120 w 2012951"/>
              <a:gd name="connsiteY81" fmla="*/ 284806 h 2045818"/>
              <a:gd name="connsiteX82" fmla="*/ 741507 w 2012951"/>
              <a:gd name="connsiteY82" fmla="*/ 270765 h 2045818"/>
              <a:gd name="connsiteX83" fmla="*/ 751461 w 2012951"/>
              <a:gd name="connsiteY83" fmla="*/ 262552 h 2045818"/>
              <a:gd name="connsiteX84" fmla="*/ 765119 w 2012951"/>
              <a:gd name="connsiteY84" fmla="*/ 245998 h 2045818"/>
              <a:gd name="connsiteX85" fmla="*/ 794839 w 2012951"/>
              <a:gd name="connsiteY85" fmla="*/ 214825 h 2045818"/>
              <a:gd name="connsiteX86" fmla="*/ 819758 w 2012951"/>
              <a:gd name="connsiteY86" fmla="*/ 179775 h 2045818"/>
              <a:gd name="connsiteX87" fmla="*/ 833528 w 2012951"/>
              <a:gd name="connsiteY87" fmla="*/ 163086 h 2045818"/>
              <a:gd name="connsiteX88" fmla="*/ 839674 w 2012951"/>
              <a:gd name="connsiteY88" fmla="*/ 151762 h 2045818"/>
              <a:gd name="connsiteX89" fmla="*/ 851010 w 2012951"/>
              <a:gd name="connsiteY89" fmla="*/ 135818 h 2045818"/>
              <a:gd name="connsiteX90" fmla="*/ 895494 w 2012951"/>
              <a:gd name="connsiteY90" fmla="*/ 48923 h 2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012951" h="2045818">
                <a:moveTo>
                  <a:pt x="910680" y="0"/>
                </a:moveTo>
                <a:lnTo>
                  <a:pt x="982663" y="23377"/>
                </a:lnTo>
                <a:lnTo>
                  <a:pt x="972609" y="51460"/>
                </a:lnTo>
                <a:lnTo>
                  <a:pt x="949855" y="105507"/>
                </a:lnTo>
                <a:lnTo>
                  <a:pt x="923396" y="158494"/>
                </a:lnTo>
                <a:lnTo>
                  <a:pt x="893930" y="205806"/>
                </a:lnTo>
                <a:lnTo>
                  <a:pt x="912572" y="244790"/>
                </a:lnTo>
                <a:lnTo>
                  <a:pt x="1001014" y="408362"/>
                </a:lnTo>
                <a:lnTo>
                  <a:pt x="1132042" y="631324"/>
                </a:lnTo>
                <a:lnTo>
                  <a:pt x="1251712" y="563093"/>
                </a:lnTo>
                <a:lnTo>
                  <a:pt x="1272358" y="551981"/>
                </a:lnTo>
                <a:lnTo>
                  <a:pt x="1315767" y="540868"/>
                </a:lnTo>
                <a:lnTo>
                  <a:pt x="1361293" y="541397"/>
                </a:lnTo>
                <a:lnTo>
                  <a:pt x="1404701" y="553039"/>
                </a:lnTo>
                <a:lnTo>
                  <a:pt x="1425347" y="563622"/>
                </a:lnTo>
                <a:lnTo>
                  <a:pt x="1926134" y="855722"/>
                </a:lnTo>
                <a:lnTo>
                  <a:pt x="1945721" y="868422"/>
                </a:lnTo>
                <a:lnTo>
                  <a:pt x="1978013" y="900702"/>
                </a:lnTo>
                <a:lnTo>
                  <a:pt x="1999717" y="939860"/>
                </a:lnTo>
                <a:lnTo>
                  <a:pt x="2011363" y="983781"/>
                </a:lnTo>
                <a:lnTo>
                  <a:pt x="2012951" y="1006535"/>
                </a:lnTo>
                <a:cubicBezTo>
                  <a:pt x="2011892" y="1199681"/>
                  <a:pt x="2010834" y="1392826"/>
                  <a:pt x="2009775" y="1585972"/>
                </a:cubicBezTo>
                <a:lnTo>
                  <a:pt x="2008187" y="1608727"/>
                </a:lnTo>
                <a:lnTo>
                  <a:pt x="1997070" y="1653177"/>
                </a:lnTo>
                <a:lnTo>
                  <a:pt x="1973778" y="1691806"/>
                </a:lnTo>
                <a:lnTo>
                  <a:pt x="1940956" y="1724085"/>
                </a:lnTo>
                <a:lnTo>
                  <a:pt x="1921899" y="1736256"/>
                </a:lnTo>
                <a:lnTo>
                  <a:pt x="1418465" y="2024122"/>
                </a:lnTo>
                <a:lnTo>
                  <a:pt x="1397819" y="2033647"/>
                </a:lnTo>
                <a:lnTo>
                  <a:pt x="1353881" y="2045818"/>
                </a:lnTo>
                <a:lnTo>
                  <a:pt x="1308885" y="2045289"/>
                </a:lnTo>
                <a:lnTo>
                  <a:pt x="1265476" y="2033647"/>
                </a:lnTo>
                <a:lnTo>
                  <a:pt x="1244831" y="2022535"/>
                </a:lnTo>
                <a:lnTo>
                  <a:pt x="744043" y="1730964"/>
                </a:lnTo>
                <a:lnTo>
                  <a:pt x="724457" y="1718793"/>
                </a:lnTo>
                <a:lnTo>
                  <a:pt x="692165" y="1685985"/>
                </a:lnTo>
                <a:lnTo>
                  <a:pt x="669931" y="1646827"/>
                </a:lnTo>
                <a:lnTo>
                  <a:pt x="659488" y="1605570"/>
                </a:lnTo>
                <a:lnTo>
                  <a:pt x="658813" y="1607034"/>
                </a:lnTo>
                <a:lnTo>
                  <a:pt x="616514" y="1614958"/>
                </a:lnTo>
                <a:lnTo>
                  <a:pt x="530329" y="1628693"/>
                </a:lnTo>
                <a:lnTo>
                  <a:pt x="442558" y="1639259"/>
                </a:lnTo>
                <a:lnTo>
                  <a:pt x="353729" y="1645070"/>
                </a:lnTo>
                <a:lnTo>
                  <a:pt x="309315" y="1646126"/>
                </a:lnTo>
                <a:lnTo>
                  <a:pt x="379637" y="1701595"/>
                </a:lnTo>
                <a:cubicBezTo>
                  <a:pt x="380871" y="1753894"/>
                  <a:pt x="382104" y="1806194"/>
                  <a:pt x="383338" y="1858493"/>
                </a:cubicBezTo>
                <a:lnTo>
                  <a:pt x="106277" y="1639259"/>
                </a:lnTo>
                <a:lnTo>
                  <a:pt x="0" y="1555263"/>
                </a:lnTo>
                <a:lnTo>
                  <a:pt x="135358" y="1435873"/>
                </a:lnTo>
                <a:lnTo>
                  <a:pt x="366419" y="1231430"/>
                </a:lnTo>
                <a:lnTo>
                  <a:pt x="371177" y="1387800"/>
                </a:lnTo>
                <a:lnTo>
                  <a:pt x="310901" y="1441156"/>
                </a:lnTo>
                <a:lnTo>
                  <a:pt x="355844" y="1439571"/>
                </a:lnTo>
                <a:lnTo>
                  <a:pt x="443615" y="1432703"/>
                </a:lnTo>
                <a:lnTo>
                  <a:pt x="530329" y="1422138"/>
                </a:lnTo>
                <a:lnTo>
                  <a:pt x="615456" y="1406289"/>
                </a:lnTo>
                <a:lnTo>
                  <a:pt x="657227" y="1396252"/>
                </a:lnTo>
                <a:cubicBezTo>
                  <a:pt x="664718" y="1328656"/>
                  <a:pt x="659785" y="1070429"/>
                  <a:pt x="660402" y="1000714"/>
                </a:cubicBezTo>
                <a:cubicBezTo>
                  <a:pt x="660579" y="993129"/>
                  <a:pt x="660755" y="985545"/>
                  <a:pt x="660932" y="977960"/>
                </a:cubicBezTo>
                <a:lnTo>
                  <a:pt x="673107" y="933510"/>
                </a:lnTo>
                <a:lnTo>
                  <a:pt x="695870" y="894881"/>
                </a:lnTo>
                <a:lnTo>
                  <a:pt x="728692" y="862602"/>
                </a:lnTo>
                <a:lnTo>
                  <a:pt x="747749" y="850431"/>
                </a:lnTo>
                <a:lnTo>
                  <a:pt x="763789" y="841286"/>
                </a:lnTo>
                <a:lnTo>
                  <a:pt x="622884" y="682571"/>
                </a:lnTo>
                <a:lnTo>
                  <a:pt x="494722" y="547584"/>
                </a:lnTo>
                <a:lnTo>
                  <a:pt x="458364" y="512952"/>
                </a:lnTo>
                <a:lnTo>
                  <a:pt x="425102" y="520682"/>
                </a:lnTo>
                <a:lnTo>
                  <a:pt x="366293" y="530787"/>
                </a:lnTo>
                <a:lnTo>
                  <a:pt x="306954" y="536105"/>
                </a:lnTo>
                <a:lnTo>
                  <a:pt x="276225" y="536105"/>
                </a:lnTo>
                <a:lnTo>
                  <a:pt x="276225" y="459401"/>
                </a:lnTo>
                <a:cubicBezTo>
                  <a:pt x="311024" y="459401"/>
                  <a:pt x="345204" y="456757"/>
                  <a:pt x="378577" y="451657"/>
                </a:cubicBezTo>
                <a:lnTo>
                  <a:pt x="398430" y="447082"/>
                </a:lnTo>
                <a:lnTo>
                  <a:pt x="411674" y="445747"/>
                </a:lnTo>
                <a:lnTo>
                  <a:pt x="433151" y="439080"/>
                </a:lnTo>
                <a:lnTo>
                  <a:pt x="476083" y="429186"/>
                </a:lnTo>
                <a:lnTo>
                  <a:pt x="517147" y="413006"/>
                </a:lnTo>
                <a:lnTo>
                  <a:pt x="537831" y="406585"/>
                </a:lnTo>
                <a:lnTo>
                  <a:pt x="549452" y="400278"/>
                </a:lnTo>
                <a:lnTo>
                  <a:pt x="567602" y="393127"/>
                </a:lnTo>
                <a:cubicBezTo>
                  <a:pt x="626366" y="364811"/>
                  <a:pt x="680379" y="328198"/>
                  <a:pt x="728120" y="284806"/>
                </a:cubicBezTo>
                <a:lnTo>
                  <a:pt x="741507" y="270765"/>
                </a:lnTo>
                <a:lnTo>
                  <a:pt x="751461" y="262552"/>
                </a:lnTo>
                <a:lnTo>
                  <a:pt x="765119" y="245998"/>
                </a:lnTo>
                <a:lnTo>
                  <a:pt x="794839" y="214825"/>
                </a:lnTo>
                <a:lnTo>
                  <a:pt x="819758" y="179775"/>
                </a:lnTo>
                <a:lnTo>
                  <a:pt x="833528" y="163086"/>
                </a:lnTo>
                <a:lnTo>
                  <a:pt x="839674" y="151762"/>
                </a:lnTo>
                <a:lnTo>
                  <a:pt x="851010" y="135818"/>
                </a:lnTo>
                <a:cubicBezTo>
                  <a:pt x="867849" y="108104"/>
                  <a:pt x="882741" y="79076"/>
                  <a:pt x="895494" y="489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3" name="Freeform: Shape 842"/>
          <p:cNvSpPr>
            <a:spLocks/>
          </p:cNvSpPr>
          <p:nvPr/>
        </p:nvSpPr>
        <p:spPr bwMode="auto">
          <a:xfrm>
            <a:off x="6493205" y="2533649"/>
            <a:ext cx="2090408" cy="2089150"/>
          </a:xfrm>
          <a:custGeom>
            <a:avLst/>
            <a:gdLst>
              <a:gd name="connsiteX0" fmla="*/ 1353873 w 2090408"/>
              <a:gd name="connsiteY0" fmla="*/ 1494387 h 2089150"/>
              <a:gd name="connsiteX1" fmla="*/ 1365283 w 2090408"/>
              <a:gd name="connsiteY1" fmla="*/ 1498600 h 2089150"/>
              <a:gd name="connsiteX2" fmla="*/ 1387196 w 2090408"/>
              <a:gd name="connsiteY2" fmla="*/ 1503515 h 2089150"/>
              <a:gd name="connsiteX3" fmla="*/ 1390321 w 2090408"/>
              <a:gd name="connsiteY3" fmla="*/ 0 h 2089150"/>
              <a:gd name="connsiteX4" fmla="*/ 1435829 w 2090408"/>
              <a:gd name="connsiteY4" fmla="*/ 0 h 2089150"/>
              <a:gd name="connsiteX5" fmla="*/ 1479221 w 2090408"/>
              <a:gd name="connsiteY5" fmla="*/ 11116 h 2089150"/>
              <a:gd name="connsiteX6" fmla="*/ 1500387 w 2090408"/>
              <a:gd name="connsiteY6" fmla="*/ 22233 h 2089150"/>
              <a:gd name="connsiteX7" fmla="*/ 2002037 w 2090408"/>
              <a:gd name="connsiteY7" fmla="*/ 310730 h 2089150"/>
              <a:gd name="connsiteX8" fmla="*/ 2021616 w 2090408"/>
              <a:gd name="connsiteY8" fmla="*/ 323434 h 2089150"/>
              <a:gd name="connsiteX9" fmla="*/ 2053366 w 2090408"/>
              <a:gd name="connsiteY9" fmla="*/ 355725 h 2089150"/>
              <a:gd name="connsiteX10" fmla="*/ 2076650 w 2090408"/>
              <a:gd name="connsiteY10" fmla="*/ 394368 h 2089150"/>
              <a:gd name="connsiteX11" fmla="*/ 2088820 w 2090408"/>
              <a:gd name="connsiteY11" fmla="*/ 438833 h 2089150"/>
              <a:gd name="connsiteX12" fmla="*/ 2089350 w 2090408"/>
              <a:gd name="connsiteY12" fmla="*/ 461595 h 2089150"/>
              <a:gd name="connsiteX13" fmla="*/ 2090408 w 2090408"/>
              <a:gd name="connsiteY13" fmla="*/ 1041237 h 2089150"/>
              <a:gd name="connsiteX14" fmla="*/ 2089350 w 2090408"/>
              <a:gd name="connsiteY14" fmla="*/ 1063999 h 2089150"/>
              <a:gd name="connsiteX15" fmla="*/ 2077179 w 2090408"/>
              <a:gd name="connsiteY15" fmla="*/ 1107936 h 2089150"/>
              <a:gd name="connsiteX16" fmla="*/ 2054954 w 2090408"/>
              <a:gd name="connsiteY16" fmla="*/ 1147108 h 2089150"/>
              <a:gd name="connsiteX17" fmla="*/ 2023204 w 2090408"/>
              <a:gd name="connsiteY17" fmla="*/ 1178869 h 2089150"/>
              <a:gd name="connsiteX18" fmla="*/ 2003096 w 2090408"/>
              <a:gd name="connsiteY18" fmla="*/ 1192103 h 2089150"/>
              <a:gd name="connsiteX19" fmla="*/ 1501975 w 2090408"/>
              <a:gd name="connsiteY19" fmla="*/ 1482188 h 2089150"/>
              <a:gd name="connsiteX20" fmla="*/ 1481337 w 2090408"/>
              <a:gd name="connsiteY20" fmla="*/ 1492775 h 2089150"/>
              <a:gd name="connsiteX21" fmla="*/ 1437417 w 2090408"/>
              <a:gd name="connsiteY21" fmla="*/ 1503891 h 2089150"/>
              <a:gd name="connsiteX22" fmla="*/ 1397819 w 2090408"/>
              <a:gd name="connsiteY22" fmla="*/ 1504823 h 2089150"/>
              <a:gd name="connsiteX23" fmla="*/ 1417191 w 2090408"/>
              <a:gd name="connsiteY23" fmla="*/ 1506008 h 2089150"/>
              <a:gd name="connsiteX24" fmla="*/ 1429903 w 2090408"/>
              <a:gd name="connsiteY24" fmla="*/ 1505479 h 2089150"/>
              <a:gd name="connsiteX25" fmla="*/ 1417721 w 2090408"/>
              <a:gd name="connsiteY25" fmla="*/ 1570038 h 2089150"/>
              <a:gd name="connsiteX26" fmla="*/ 1385940 w 2090408"/>
              <a:gd name="connsiteY26" fmla="*/ 1698096 h 2089150"/>
              <a:gd name="connsiteX27" fmla="*/ 1365813 w 2090408"/>
              <a:gd name="connsiteY27" fmla="*/ 1759479 h 2089150"/>
              <a:gd name="connsiteX28" fmla="*/ 1348864 w 2090408"/>
              <a:gd name="connsiteY28" fmla="*/ 1809221 h 2089150"/>
              <a:gd name="connsiteX29" fmla="*/ 1329796 w 2090408"/>
              <a:gd name="connsiteY29" fmla="*/ 1857904 h 2089150"/>
              <a:gd name="connsiteX30" fmla="*/ 1401830 w 2090408"/>
              <a:gd name="connsiteY30" fmla="*/ 1827213 h 2089150"/>
              <a:gd name="connsiteX31" fmla="*/ 1541133 w 2090408"/>
              <a:gd name="connsiteY31" fmla="*/ 1899179 h 2089150"/>
              <a:gd name="connsiteX32" fmla="*/ 1257761 w 2090408"/>
              <a:gd name="connsiteY32" fmla="*/ 2019300 h 2089150"/>
              <a:gd name="connsiteX33" fmla="*/ 1089856 w 2090408"/>
              <a:gd name="connsiteY33" fmla="*/ 2089150 h 2089150"/>
              <a:gd name="connsiteX34" fmla="*/ 1059135 w 2090408"/>
              <a:gd name="connsiteY34" fmla="*/ 1953684 h 2089150"/>
              <a:gd name="connsiteX35" fmla="*/ 982333 w 2090408"/>
              <a:gd name="connsiteY35" fmla="*/ 1611842 h 2089150"/>
              <a:gd name="connsiteX36" fmla="*/ 1122166 w 2090408"/>
              <a:gd name="connsiteY36" fmla="*/ 1684338 h 2089150"/>
              <a:gd name="connsiteX37" fmla="*/ 1142293 w 2090408"/>
              <a:gd name="connsiteY37" fmla="*/ 1773238 h 2089150"/>
              <a:gd name="connsiteX38" fmla="*/ 1157124 w 2090408"/>
              <a:gd name="connsiteY38" fmla="*/ 1735138 h 2089150"/>
              <a:gd name="connsiteX39" fmla="*/ 1169836 w 2090408"/>
              <a:gd name="connsiteY39" fmla="*/ 1696508 h 2089150"/>
              <a:gd name="connsiteX40" fmla="*/ 1190493 w 2090408"/>
              <a:gd name="connsiteY40" fmla="*/ 1630892 h 2089150"/>
              <a:gd name="connsiteX41" fmla="*/ 1222803 w 2090408"/>
              <a:gd name="connsiteY41" fmla="*/ 1497013 h 2089150"/>
              <a:gd name="connsiteX42" fmla="*/ 1234985 w 2090408"/>
              <a:gd name="connsiteY42" fmla="*/ 1428750 h 2089150"/>
              <a:gd name="connsiteX43" fmla="*/ 1328736 w 2090408"/>
              <a:gd name="connsiteY43" fmla="*/ 1482725 h 2089150"/>
              <a:gd name="connsiteX44" fmla="*/ 1340919 w 2090408"/>
              <a:gd name="connsiteY44" fmla="*/ 1489604 h 2089150"/>
              <a:gd name="connsiteX45" fmla="*/ 1344421 w 2090408"/>
              <a:gd name="connsiteY45" fmla="*/ 1490897 h 2089150"/>
              <a:gd name="connsiteX46" fmla="*/ 1327879 w 2090408"/>
              <a:gd name="connsiteY46" fmla="*/ 1482188 h 2089150"/>
              <a:gd name="connsiteX47" fmla="*/ 825700 w 2090408"/>
              <a:gd name="connsiteY47" fmla="*/ 1193161 h 2089150"/>
              <a:gd name="connsiteX48" fmla="*/ 806121 w 2090408"/>
              <a:gd name="connsiteY48" fmla="*/ 1180457 h 2089150"/>
              <a:gd name="connsiteX49" fmla="*/ 773842 w 2090408"/>
              <a:gd name="connsiteY49" fmla="*/ 1148696 h 2089150"/>
              <a:gd name="connsiteX50" fmla="*/ 751617 w 2090408"/>
              <a:gd name="connsiteY50" fmla="*/ 1109524 h 2089150"/>
              <a:gd name="connsiteX51" fmla="*/ 739446 w 2090408"/>
              <a:gd name="connsiteY51" fmla="*/ 1065587 h 2089150"/>
              <a:gd name="connsiteX52" fmla="*/ 737858 w 2090408"/>
              <a:gd name="connsiteY52" fmla="*/ 1042825 h 2089150"/>
              <a:gd name="connsiteX53" fmla="*/ 737858 w 2090408"/>
              <a:gd name="connsiteY53" fmla="*/ 1041644 h 2089150"/>
              <a:gd name="connsiteX54" fmla="*/ 553179 w 2090408"/>
              <a:gd name="connsiteY54" fmla="*/ 1121834 h 2089150"/>
              <a:gd name="connsiteX55" fmla="*/ 385434 w 2090408"/>
              <a:gd name="connsiteY55" fmla="*/ 1202796 h 2089150"/>
              <a:gd name="connsiteX56" fmla="*/ 345746 w 2090408"/>
              <a:gd name="connsiteY56" fmla="*/ 1224176 h 2089150"/>
              <a:gd name="connsiteX57" fmla="*/ 341512 w 2090408"/>
              <a:gd name="connsiteY57" fmla="*/ 1267719 h 2089150"/>
              <a:gd name="connsiteX58" fmla="*/ 332517 w 2090408"/>
              <a:gd name="connsiteY58" fmla="*/ 1326524 h 2089150"/>
              <a:gd name="connsiteX59" fmla="*/ 318229 w 2090408"/>
              <a:gd name="connsiteY59" fmla="*/ 1383740 h 2089150"/>
              <a:gd name="connsiteX60" fmla="*/ 309762 w 2090408"/>
              <a:gd name="connsiteY60" fmla="*/ 1411288 h 2089150"/>
              <a:gd name="connsiteX61" fmla="*/ 237307 w 2090408"/>
              <a:gd name="connsiteY61" fmla="*/ 1387762 h 2089150"/>
              <a:gd name="connsiteX62" fmla="*/ 261225 w 2090408"/>
              <a:gd name="connsiteY62" fmla="*/ 1310712 h 2089150"/>
              <a:gd name="connsiteX63" fmla="*/ 274879 w 2090408"/>
              <a:gd name="connsiteY63" fmla="*/ 1175263 h 2089150"/>
              <a:gd name="connsiteX64" fmla="*/ 78031 w 2090408"/>
              <a:gd name="connsiteY64" fmla="*/ 700028 h 2089150"/>
              <a:gd name="connsiteX65" fmla="*/ 40397 w 2090408"/>
              <a:gd name="connsiteY65" fmla="*/ 668977 h 2089150"/>
              <a:gd name="connsiteX66" fmla="*/ 0 w 2090408"/>
              <a:gd name="connsiteY66" fmla="*/ 635647 h 2089150"/>
              <a:gd name="connsiteX67" fmla="*/ 43591 w 2090408"/>
              <a:gd name="connsiteY67" fmla="*/ 576263 h 2089150"/>
              <a:gd name="connsiteX68" fmla="*/ 66345 w 2090408"/>
              <a:gd name="connsiteY68" fmla="*/ 593772 h 2089150"/>
              <a:gd name="connsiteX69" fmla="*/ 110795 w 2090408"/>
              <a:gd name="connsiteY69" fmla="*/ 631972 h 2089150"/>
              <a:gd name="connsiteX70" fmla="*/ 152070 w 2090408"/>
              <a:gd name="connsiteY70" fmla="*/ 673356 h 2089150"/>
              <a:gd name="connsiteX71" fmla="*/ 189055 w 2090408"/>
              <a:gd name="connsiteY71" fmla="*/ 717134 h 2089150"/>
              <a:gd name="connsiteX72" fmla="*/ 226154 w 2090408"/>
              <a:gd name="connsiteY72" fmla="*/ 712259 h 2089150"/>
              <a:gd name="connsiteX73" fmla="*/ 409246 w 2090408"/>
              <a:gd name="connsiteY73" fmla="*/ 678921 h 2089150"/>
              <a:gd name="connsiteX74" fmla="*/ 666421 w 2090408"/>
              <a:gd name="connsiteY74" fmla="*/ 622300 h 2089150"/>
              <a:gd name="connsiteX75" fmla="*/ 737858 w 2090408"/>
              <a:gd name="connsiteY75" fmla="*/ 603770 h 2089150"/>
              <a:gd name="connsiteX76" fmla="*/ 737858 w 2090408"/>
              <a:gd name="connsiteY76" fmla="*/ 463713 h 2089150"/>
              <a:gd name="connsiteX77" fmla="*/ 738917 w 2090408"/>
              <a:gd name="connsiteY77" fmla="*/ 439892 h 2089150"/>
              <a:gd name="connsiteX78" fmla="*/ 750029 w 2090408"/>
              <a:gd name="connsiteY78" fmla="*/ 395956 h 2089150"/>
              <a:gd name="connsiteX79" fmla="*/ 773312 w 2090408"/>
              <a:gd name="connsiteY79" fmla="*/ 357313 h 2089150"/>
              <a:gd name="connsiteX80" fmla="*/ 805062 w 2090408"/>
              <a:gd name="connsiteY80" fmla="*/ 325022 h 2089150"/>
              <a:gd name="connsiteX81" fmla="*/ 825171 w 2090408"/>
              <a:gd name="connsiteY81" fmla="*/ 312318 h 2089150"/>
              <a:gd name="connsiteX82" fmla="*/ 1326292 w 2090408"/>
              <a:gd name="connsiteY82" fmla="*/ 22233 h 2089150"/>
              <a:gd name="connsiteX83" fmla="*/ 1346929 w 2090408"/>
              <a:gd name="connsiteY83" fmla="*/ 11116 h 208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90408" h="2089150">
                <a:moveTo>
                  <a:pt x="1353873" y="1494387"/>
                </a:moveTo>
                <a:lnTo>
                  <a:pt x="1365283" y="1498600"/>
                </a:lnTo>
                <a:lnTo>
                  <a:pt x="1387196" y="1503515"/>
                </a:lnTo>
                <a:close/>
                <a:moveTo>
                  <a:pt x="1390321" y="0"/>
                </a:moveTo>
                <a:lnTo>
                  <a:pt x="1435829" y="0"/>
                </a:lnTo>
                <a:lnTo>
                  <a:pt x="1479221" y="11116"/>
                </a:lnTo>
                <a:lnTo>
                  <a:pt x="1500387" y="22233"/>
                </a:lnTo>
                <a:lnTo>
                  <a:pt x="2002037" y="310730"/>
                </a:lnTo>
                <a:lnTo>
                  <a:pt x="2021616" y="323434"/>
                </a:lnTo>
                <a:lnTo>
                  <a:pt x="2053366" y="355725"/>
                </a:lnTo>
                <a:lnTo>
                  <a:pt x="2076650" y="394368"/>
                </a:lnTo>
                <a:lnTo>
                  <a:pt x="2088820" y="438833"/>
                </a:lnTo>
                <a:lnTo>
                  <a:pt x="2089350" y="461595"/>
                </a:lnTo>
                <a:lnTo>
                  <a:pt x="2090408" y="1041237"/>
                </a:lnTo>
                <a:lnTo>
                  <a:pt x="2089350" y="1063999"/>
                </a:lnTo>
                <a:lnTo>
                  <a:pt x="2077179" y="1107936"/>
                </a:lnTo>
                <a:lnTo>
                  <a:pt x="2054954" y="1147108"/>
                </a:lnTo>
                <a:lnTo>
                  <a:pt x="2023204" y="1178869"/>
                </a:lnTo>
                <a:lnTo>
                  <a:pt x="2003096" y="1192103"/>
                </a:lnTo>
                <a:lnTo>
                  <a:pt x="1501975" y="1482188"/>
                </a:lnTo>
                <a:lnTo>
                  <a:pt x="1481337" y="1492775"/>
                </a:lnTo>
                <a:lnTo>
                  <a:pt x="1437417" y="1503891"/>
                </a:lnTo>
                <a:lnTo>
                  <a:pt x="1397819" y="1504823"/>
                </a:lnTo>
                <a:lnTo>
                  <a:pt x="1417191" y="1506008"/>
                </a:lnTo>
                <a:lnTo>
                  <a:pt x="1429903" y="1505479"/>
                </a:lnTo>
                <a:lnTo>
                  <a:pt x="1417721" y="1570038"/>
                </a:lnTo>
                <a:lnTo>
                  <a:pt x="1385940" y="1698096"/>
                </a:lnTo>
                <a:lnTo>
                  <a:pt x="1365813" y="1759479"/>
                </a:lnTo>
                <a:lnTo>
                  <a:pt x="1348864" y="1809221"/>
                </a:lnTo>
                <a:lnTo>
                  <a:pt x="1329796" y="1857904"/>
                </a:lnTo>
                <a:lnTo>
                  <a:pt x="1401830" y="1827213"/>
                </a:lnTo>
                <a:lnTo>
                  <a:pt x="1541133" y="1899179"/>
                </a:lnTo>
                <a:lnTo>
                  <a:pt x="1257761" y="2019300"/>
                </a:lnTo>
                <a:lnTo>
                  <a:pt x="1089856" y="2089150"/>
                </a:lnTo>
                <a:lnTo>
                  <a:pt x="1059135" y="1953684"/>
                </a:lnTo>
                <a:lnTo>
                  <a:pt x="982333" y="1611842"/>
                </a:lnTo>
                <a:lnTo>
                  <a:pt x="1122166" y="1684338"/>
                </a:lnTo>
                <a:lnTo>
                  <a:pt x="1142293" y="1773238"/>
                </a:lnTo>
                <a:lnTo>
                  <a:pt x="1157124" y="1735138"/>
                </a:lnTo>
                <a:lnTo>
                  <a:pt x="1169836" y="1696508"/>
                </a:lnTo>
                <a:lnTo>
                  <a:pt x="1190493" y="1630892"/>
                </a:lnTo>
                <a:lnTo>
                  <a:pt x="1222803" y="1497013"/>
                </a:lnTo>
                <a:lnTo>
                  <a:pt x="1234985" y="1428750"/>
                </a:lnTo>
                <a:lnTo>
                  <a:pt x="1328736" y="1482725"/>
                </a:lnTo>
                <a:lnTo>
                  <a:pt x="1340919" y="1489604"/>
                </a:lnTo>
                <a:lnTo>
                  <a:pt x="1344421" y="1490897"/>
                </a:lnTo>
                <a:lnTo>
                  <a:pt x="1327879" y="1482188"/>
                </a:lnTo>
                <a:lnTo>
                  <a:pt x="825700" y="1193161"/>
                </a:lnTo>
                <a:lnTo>
                  <a:pt x="806121" y="1180457"/>
                </a:lnTo>
                <a:lnTo>
                  <a:pt x="773842" y="1148696"/>
                </a:lnTo>
                <a:lnTo>
                  <a:pt x="751617" y="1109524"/>
                </a:lnTo>
                <a:lnTo>
                  <a:pt x="739446" y="1065587"/>
                </a:lnTo>
                <a:lnTo>
                  <a:pt x="737858" y="1042825"/>
                </a:lnTo>
                <a:lnTo>
                  <a:pt x="737858" y="1041644"/>
                </a:lnTo>
                <a:lnTo>
                  <a:pt x="553179" y="1121834"/>
                </a:lnTo>
                <a:lnTo>
                  <a:pt x="385434" y="1202796"/>
                </a:lnTo>
                <a:lnTo>
                  <a:pt x="345746" y="1224176"/>
                </a:lnTo>
                <a:lnTo>
                  <a:pt x="341512" y="1267719"/>
                </a:lnTo>
                <a:lnTo>
                  <a:pt x="332517" y="1326524"/>
                </a:lnTo>
                <a:lnTo>
                  <a:pt x="318229" y="1383740"/>
                </a:lnTo>
                <a:lnTo>
                  <a:pt x="309762" y="1411288"/>
                </a:lnTo>
                <a:lnTo>
                  <a:pt x="237307" y="1387762"/>
                </a:lnTo>
                <a:lnTo>
                  <a:pt x="261225" y="1310712"/>
                </a:lnTo>
                <a:cubicBezTo>
                  <a:pt x="270178" y="1266960"/>
                  <a:pt x="274879" y="1221661"/>
                  <a:pt x="274879" y="1175263"/>
                </a:cubicBezTo>
                <a:cubicBezTo>
                  <a:pt x="274879" y="989672"/>
                  <a:pt x="199654" y="821651"/>
                  <a:pt x="78031" y="700028"/>
                </a:cubicBezTo>
                <a:lnTo>
                  <a:pt x="40397" y="668977"/>
                </a:lnTo>
                <a:lnTo>
                  <a:pt x="0" y="635647"/>
                </a:lnTo>
                <a:lnTo>
                  <a:pt x="43591" y="576263"/>
                </a:lnTo>
                <a:lnTo>
                  <a:pt x="66345" y="593772"/>
                </a:lnTo>
                <a:lnTo>
                  <a:pt x="110795" y="631972"/>
                </a:lnTo>
                <a:lnTo>
                  <a:pt x="152070" y="673356"/>
                </a:lnTo>
                <a:lnTo>
                  <a:pt x="189055" y="717134"/>
                </a:lnTo>
                <a:lnTo>
                  <a:pt x="226154" y="712259"/>
                </a:lnTo>
                <a:lnTo>
                  <a:pt x="409246" y="678921"/>
                </a:lnTo>
                <a:lnTo>
                  <a:pt x="666421" y="622300"/>
                </a:lnTo>
                <a:lnTo>
                  <a:pt x="737858" y="603770"/>
                </a:lnTo>
                <a:lnTo>
                  <a:pt x="737858" y="463713"/>
                </a:lnTo>
                <a:lnTo>
                  <a:pt x="738917" y="439892"/>
                </a:lnTo>
                <a:lnTo>
                  <a:pt x="750029" y="395956"/>
                </a:lnTo>
                <a:lnTo>
                  <a:pt x="773312" y="357313"/>
                </a:lnTo>
                <a:lnTo>
                  <a:pt x="805062" y="325022"/>
                </a:lnTo>
                <a:lnTo>
                  <a:pt x="825171" y="312318"/>
                </a:lnTo>
                <a:lnTo>
                  <a:pt x="1326292" y="22233"/>
                </a:lnTo>
                <a:lnTo>
                  <a:pt x="1346929" y="111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1" name="Freeform: Shape 840"/>
          <p:cNvSpPr>
            <a:spLocks/>
          </p:cNvSpPr>
          <p:nvPr/>
        </p:nvSpPr>
        <p:spPr bwMode="auto">
          <a:xfrm>
            <a:off x="5421313" y="1219201"/>
            <a:ext cx="2092325" cy="1950369"/>
          </a:xfrm>
          <a:custGeom>
            <a:avLst/>
            <a:gdLst>
              <a:gd name="connsiteX0" fmla="*/ 653776 w 2092325"/>
              <a:gd name="connsiteY0" fmla="*/ 0 h 1950369"/>
              <a:gd name="connsiteX1" fmla="*/ 698774 w 2092325"/>
              <a:gd name="connsiteY1" fmla="*/ 0 h 1950369"/>
              <a:gd name="connsiteX2" fmla="*/ 743241 w 2092325"/>
              <a:gd name="connsiteY2" fmla="*/ 11650 h 1950369"/>
              <a:gd name="connsiteX3" fmla="*/ 763887 w 2092325"/>
              <a:gd name="connsiteY3" fmla="*/ 22241 h 1950369"/>
              <a:gd name="connsiteX4" fmla="*/ 1265204 w 2092325"/>
              <a:gd name="connsiteY4" fmla="*/ 311898 h 1950369"/>
              <a:gd name="connsiteX5" fmla="*/ 1284790 w 2092325"/>
              <a:gd name="connsiteY5" fmla="*/ 324078 h 1950369"/>
              <a:gd name="connsiteX6" fmla="*/ 1317082 w 2092325"/>
              <a:gd name="connsiteY6" fmla="*/ 356909 h 1950369"/>
              <a:gd name="connsiteX7" fmla="*/ 1339845 w 2092325"/>
              <a:gd name="connsiteY7" fmla="*/ 395566 h 1950369"/>
              <a:gd name="connsiteX8" fmla="*/ 1350962 w 2092325"/>
              <a:gd name="connsiteY8" fmla="*/ 440047 h 1950369"/>
              <a:gd name="connsiteX9" fmla="*/ 1352550 w 2092325"/>
              <a:gd name="connsiteY9" fmla="*/ 462817 h 1950369"/>
              <a:gd name="connsiteX10" fmla="*/ 1352550 w 2092325"/>
              <a:gd name="connsiteY10" fmla="*/ 763588 h 1950369"/>
              <a:gd name="connsiteX11" fmla="*/ 1409131 w 2092325"/>
              <a:gd name="connsiteY11" fmla="*/ 786323 h 1950369"/>
              <a:gd name="connsiteX12" fmla="*/ 1518061 w 2092325"/>
              <a:gd name="connsiteY12" fmla="*/ 837610 h 1950369"/>
              <a:gd name="connsiteX13" fmla="*/ 1622761 w 2092325"/>
              <a:gd name="connsiteY13" fmla="*/ 895771 h 1950369"/>
              <a:gd name="connsiteX14" fmla="*/ 1724288 w 2092325"/>
              <a:gd name="connsiteY14" fmla="*/ 960804 h 1950369"/>
              <a:gd name="connsiteX15" fmla="*/ 1772937 w 2092325"/>
              <a:gd name="connsiteY15" fmla="*/ 995701 h 1950369"/>
              <a:gd name="connsiteX16" fmla="*/ 1811010 w 2092325"/>
              <a:gd name="connsiteY16" fmla="*/ 1024781 h 1950369"/>
              <a:gd name="connsiteX17" fmla="*/ 1885040 w 2092325"/>
              <a:gd name="connsiteY17" fmla="*/ 1084527 h 1950369"/>
              <a:gd name="connsiteX18" fmla="*/ 1920469 w 2092325"/>
              <a:gd name="connsiteY18" fmla="*/ 1116780 h 1950369"/>
              <a:gd name="connsiteX19" fmla="*/ 1907778 w 2092325"/>
              <a:gd name="connsiteY19" fmla="*/ 1042758 h 1950369"/>
              <a:gd name="connsiteX20" fmla="*/ 2009834 w 2092325"/>
              <a:gd name="connsiteY20" fmla="*/ 922736 h 1950369"/>
              <a:gd name="connsiteX21" fmla="*/ 2068001 w 2092325"/>
              <a:gd name="connsiteY21" fmla="*/ 1266410 h 1950369"/>
              <a:gd name="connsiteX22" fmla="*/ 2092325 w 2092325"/>
              <a:gd name="connsiteY22" fmla="*/ 1404938 h 1950369"/>
              <a:gd name="connsiteX23" fmla="*/ 1915181 w 2092325"/>
              <a:gd name="connsiteY23" fmla="*/ 1403352 h 1950369"/>
              <a:gd name="connsiteX24" fmla="*/ 1603196 w 2092325"/>
              <a:gd name="connsiteY24" fmla="*/ 1401237 h 1950369"/>
              <a:gd name="connsiteX25" fmla="*/ 1704195 w 2092325"/>
              <a:gd name="connsiteY25" fmla="*/ 1281744 h 1950369"/>
              <a:gd name="connsiteX26" fmla="*/ 1797261 w 2092325"/>
              <a:gd name="connsiteY26" fmla="*/ 1282272 h 1950369"/>
              <a:gd name="connsiteX27" fmla="*/ 1762361 w 2092325"/>
              <a:gd name="connsiteY27" fmla="*/ 1250549 h 1950369"/>
              <a:gd name="connsiteX28" fmla="*/ 1689917 w 2092325"/>
              <a:gd name="connsiteY28" fmla="*/ 1190273 h 1950369"/>
              <a:gd name="connsiteX29" fmla="*/ 1651844 w 2092325"/>
              <a:gd name="connsiteY29" fmla="*/ 1161722 h 1950369"/>
              <a:gd name="connsiteX30" fmla="*/ 1616944 w 2092325"/>
              <a:gd name="connsiteY30" fmla="*/ 1136343 h 1950369"/>
              <a:gd name="connsiteX31" fmla="*/ 1544500 w 2092325"/>
              <a:gd name="connsiteY31" fmla="*/ 1088228 h 1950369"/>
              <a:gd name="connsiteX32" fmla="*/ 1469412 w 2092325"/>
              <a:gd name="connsiteY32" fmla="*/ 1044344 h 1950369"/>
              <a:gd name="connsiteX33" fmla="*/ 1392209 w 2092325"/>
              <a:gd name="connsiteY33" fmla="*/ 1004689 h 1950369"/>
              <a:gd name="connsiteX34" fmla="*/ 1352550 w 2092325"/>
              <a:gd name="connsiteY34" fmla="*/ 986712 h 1950369"/>
              <a:gd name="connsiteX35" fmla="*/ 1352550 w 2092325"/>
              <a:gd name="connsiteY35" fmla="*/ 1042662 h 1950369"/>
              <a:gd name="connsiteX36" fmla="*/ 1350962 w 2092325"/>
              <a:gd name="connsiteY36" fmla="*/ 1065433 h 1950369"/>
              <a:gd name="connsiteX37" fmla="*/ 1339845 w 2092325"/>
              <a:gd name="connsiteY37" fmla="*/ 1109384 h 1950369"/>
              <a:gd name="connsiteX38" fmla="*/ 1317082 w 2092325"/>
              <a:gd name="connsiteY38" fmla="*/ 1148570 h 1950369"/>
              <a:gd name="connsiteX39" fmla="*/ 1284790 w 2092325"/>
              <a:gd name="connsiteY39" fmla="*/ 1180342 h 1950369"/>
              <a:gd name="connsiteX40" fmla="*/ 1265204 w 2092325"/>
              <a:gd name="connsiteY40" fmla="*/ 1193581 h 1950369"/>
              <a:gd name="connsiteX41" fmla="*/ 894559 w 2092325"/>
              <a:gd name="connsiteY41" fmla="*/ 1407346 h 1950369"/>
              <a:gd name="connsiteX42" fmla="*/ 910558 w 2092325"/>
              <a:gd name="connsiteY42" fmla="*/ 1568811 h 1950369"/>
              <a:gd name="connsiteX43" fmla="*/ 935442 w 2092325"/>
              <a:gd name="connsiteY43" fmla="*/ 1753415 h 1950369"/>
              <a:gd name="connsiteX44" fmla="*/ 943317 w 2092325"/>
              <a:gd name="connsiteY44" fmla="*/ 1797317 h 1950369"/>
              <a:gd name="connsiteX45" fmla="*/ 991277 w 2092325"/>
              <a:gd name="connsiteY45" fmla="*/ 1817509 h 1950369"/>
              <a:gd name="connsiteX46" fmla="*/ 1042016 w 2092325"/>
              <a:gd name="connsiteY46" fmla="*/ 1844429 h 1950369"/>
              <a:gd name="connsiteX47" fmla="*/ 1091170 w 2092325"/>
              <a:gd name="connsiteY47" fmla="*/ 1874516 h 1950369"/>
              <a:gd name="connsiteX48" fmla="*/ 1114425 w 2092325"/>
              <a:gd name="connsiteY48" fmla="*/ 1891408 h 1950369"/>
              <a:gd name="connsiteX49" fmla="*/ 1071446 w 2092325"/>
              <a:gd name="connsiteY49" fmla="*/ 1949728 h 1950369"/>
              <a:gd name="connsiteX50" fmla="*/ 1067569 w 2092325"/>
              <a:gd name="connsiteY50" fmla="*/ 1946529 h 1950369"/>
              <a:gd name="connsiteX51" fmla="*/ 1050456 w 2092325"/>
              <a:gd name="connsiteY51" fmla="*/ 1932409 h 1950369"/>
              <a:gd name="connsiteX52" fmla="*/ 966064 w 2092325"/>
              <a:gd name="connsiteY52" fmla="*/ 1883903 h 1950369"/>
              <a:gd name="connsiteX53" fmla="*/ 947913 w 2092325"/>
              <a:gd name="connsiteY53" fmla="*/ 1876751 h 1950369"/>
              <a:gd name="connsiteX54" fmla="*/ 936293 w 2092325"/>
              <a:gd name="connsiteY54" fmla="*/ 1870444 h 1950369"/>
              <a:gd name="connsiteX55" fmla="*/ 915612 w 2092325"/>
              <a:gd name="connsiteY55" fmla="*/ 1864024 h 1950369"/>
              <a:gd name="connsiteX56" fmla="*/ 874545 w 2092325"/>
              <a:gd name="connsiteY56" fmla="*/ 1847843 h 1950369"/>
              <a:gd name="connsiteX57" fmla="*/ 831611 w 2092325"/>
              <a:gd name="connsiteY57" fmla="*/ 1837949 h 1950369"/>
              <a:gd name="connsiteX58" fmla="*/ 810136 w 2092325"/>
              <a:gd name="connsiteY58" fmla="*/ 1831282 h 1950369"/>
              <a:gd name="connsiteX59" fmla="*/ 796893 w 2092325"/>
              <a:gd name="connsiteY59" fmla="*/ 1829947 h 1950369"/>
              <a:gd name="connsiteX60" fmla="*/ 777040 w 2092325"/>
              <a:gd name="connsiteY60" fmla="*/ 1825372 h 1950369"/>
              <a:gd name="connsiteX61" fmla="*/ 674687 w 2092325"/>
              <a:gd name="connsiteY61" fmla="*/ 1817628 h 1950369"/>
              <a:gd name="connsiteX62" fmla="*/ 572336 w 2092325"/>
              <a:gd name="connsiteY62" fmla="*/ 1825372 h 1950369"/>
              <a:gd name="connsiteX63" fmla="*/ 552483 w 2092325"/>
              <a:gd name="connsiteY63" fmla="*/ 1829947 h 1950369"/>
              <a:gd name="connsiteX64" fmla="*/ 539239 w 2092325"/>
              <a:gd name="connsiteY64" fmla="*/ 1831282 h 1950369"/>
              <a:gd name="connsiteX65" fmla="*/ 517761 w 2092325"/>
              <a:gd name="connsiteY65" fmla="*/ 1837949 h 1950369"/>
              <a:gd name="connsiteX66" fmla="*/ 474830 w 2092325"/>
              <a:gd name="connsiteY66" fmla="*/ 1847843 h 1950369"/>
              <a:gd name="connsiteX67" fmla="*/ 433767 w 2092325"/>
              <a:gd name="connsiteY67" fmla="*/ 1864023 h 1950369"/>
              <a:gd name="connsiteX68" fmla="*/ 413082 w 2092325"/>
              <a:gd name="connsiteY68" fmla="*/ 1870444 h 1950369"/>
              <a:gd name="connsiteX69" fmla="*/ 401460 w 2092325"/>
              <a:gd name="connsiteY69" fmla="*/ 1876752 h 1950369"/>
              <a:gd name="connsiteX70" fmla="*/ 383311 w 2092325"/>
              <a:gd name="connsiteY70" fmla="*/ 1883903 h 1950369"/>
              <a:gd name="connsiteX71" fmla="*/ 298922 w 2092325"/>
              <a:gd name="connsiteY71" fmla="*/ 1932408 h 1950369"/>
              <a:gd name="connsiteX72" fmla="*/ 298919 w 2092325"/>
              <a:gd name="connsiteY72" fmla="*/ 1932409 h 1950369"/>
              <a:gd name="connsiteX73" fmla="*/ 277151 w 2092325"/>
              <a:gd name="connsiteY73" fmla="*/ 1950369 h 1950369"/>
              <a:gd name="connsiteX74" fmla="*/ 233362 w 2092325"/>
              <a:gd name="connsiteY74" fmla="*/ 1889293 h 1950369"/>
              <a:gd name="connsiteX75" fmla="*/ 256143 w 2092325"/>
              <a:gd name="connsiteY75" fmla="*/ 1872402 h 1950369"/>
              <a:gd name="connsiteX76" fmla="*/ 304885 w 2092325"/>
              <a:gd name="connsiteY76" fmla="*/ 1842844 h 1950369"/>
              <a:gd name="connsiteX77" fmla="*/ 355746 w 2092325"/>
              <a:gd name="connsiteY77" fmla="*/ 1816452 h 1950369"/>
              <a:gd name="connsiteX78" fmla="*/ 410316 w 2092325"/>
              <a:gd name="connsiteY78" fmla="*/ 1794283 h 1950369"/>
              <a:gd name="connsiteX79" fmla="*/ 411310 w 2092325"/>
              <a:gd name="connsiteY79" fmla="*/ 1793937 h 1950369"/>
              <a:gd name="connsiteX80" fmla="*/ 418696 w 2092325"/>
              <a:gd name="connsiteY80" fmla="*/ 1753415 h 1950369"/>
              <a:gd name="connsiteX81" fmla="*/ 444109 w 2092325"/>
              <a:gd name="connsiteY81" fmla="*/ 1568811 h 1950369"/>
              <a:gd name="connsiteX82" fmla="*/ 459407 w 2092325"/>
              <a:gd name="connsiteY82" fmla="*/ 1407857 h 1950369"/>
              <a:gd name="connsiteX83" fmla="*/ 87876 w 2092325"/>
              <a:gd name="connsiteY83" fmla="*/ 1193581 h 1950369"/>
              <a:gd name="connsiteX84" fmla="*/ 67760 w 2092325"/>
              <a:gd name="connsiteY84" fmla="*/ 1180342 h 1950369"/>
              <a:gd name="connsiteX85" fmla="*/ 35997 w 2092325"/>
              <a:gd name="connsiteY85" fmla="*/ 1148570 h 1950369"/>
              <a:gd name="connsiteX86" fmla="*/ 13234 w 2092325"/>
              <a:gd name="connsiteY86" fmla="*/ 1109384 h 1950369"/>
              <a:gd name="connsiteX87" fmla="*/ 1588 w 2092325"/>
              <a:gd name="connsiteY87" fmla="*/ 1065433 h 1950369"/>
              <a:gd name="connsiteX88" fmla="*/ 0 w 2092325"/>
              <a:gd name="connsiteY88" fmla="*/ 1042662 h 1950369"/>
              <a:gd name="connsiteX89" fmla="*/ 0 w 2092325"/>
              <a:gd name="connsiteY89" fmla="*/ 462817 h 1950369"/>
              <a:gd name="connsiteX90" fmla="*/ 1588 w 2092325"/>
              <a:gd name="connsiteY90" fmla="*/ 440047 h 1950369"/>
              <a:gd name="connsiteX91" fmla="*/ 13234 w 2092325"/>
              <a:gd name="connsiteY91" fmla="*/ 395566 h 1950369"/>
              <a:gd name="connsiteX92" fmla="*/ 35997 w 2092325"/>
              <a:gd name="connsiteY92" fmla="*/ 356909 h 1950369"/>
              <a:gd name="connsiteX93" fmla="*/ 67760 w 2092325"/>
              <a:gd name="connsiteY93" fmla="*/ 324078 h 1950369"/>
              <a:gd name="connsiteX94" fmla="*/ 87876 w 2092325"/>
              <a:gd name="connsiteY94" fmla="*/ 311898 h 1950369"/>
              <a:gd name="connsiteX95" fmla="*/ 589193 w 2092325"/>
              <a:gd name="connsiteY95" fmla="*/ 22241 h 1950369"/>
              <a:gd name="connsiteX96" fmla="*/ 609838 w 2092325"/>
              <a:gd name="connsiteY96" fmla="*/ 11650 h 195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092325" h="1950369">
                <a:moveTo>
                  <a:pt x="653776" y="0"/>
                </a:moveTo>
                <a:lnTo>
                  <a:pt x="698774" y="0"/>
                </a:lnTo>
                <a:lnTo>
                  <a:pt x="743241" y="11650"/>
                </a:lnTo>
                <a:lnTo>
                  <a:pt x="763887" y="22241"/>
                </a:lnTo>
                <a:lnTo>
                  <a:pt x="1265204" y="311898"/>
                </a:lnTo>
                <a:lnTo>
                  <a:pt x="1284790" y="324078"/>
                </a:lnTo>
                <a:lnTo>
                  <a:pt x="1317082" y="356909"/>
                </a:lnTo>
                <a:lnTo>
                  <a:pt x="1339845" y="395566"/>
                </a:lnTo>
                <a:lnTo>
                  <a:pt x="1350962" y="440047"/>
                </a:lnTo>
                <a:lnTo>
                  <a:pt x="1352550" y="462817"/>
                </a:lnTo>
                <a:lnTo>
                  <a:pt x="1352550" y="763588"/>
                </a:lnTo>
                <a:lnTo>
                  <a:pt x="1409131" y="786323"/>
                </a:lnTo>
                <a:lnTo>
                  <a:pt x="1518061" y="837610"/>
                </a:lnTo>
                <a:lnTo>
                  <a:pt x="1622761" y="895771"/>
                </a:lnTo>
                <a:lnTo>
                  <a:pt x="1724288" y="960804"/>
                </a:lnTo>
                <a:lnTo>
                  <a:pt x="1772937" y="995701"/>
                </a:lnTo>
                <a:lnTo>
                  <a:pt x="1811010" y="1024781"/>
                </a:lnTo>
                <a:lnTo>
                  <a:pt x="1885040" y="1084527"/>
                </a:lnTo>
                <a:lnTo>
                  <a:pt x="1920469" y="1116780"/>
                </a:lnTo>
                <a:lnTo>
                  <a:pt x="1907778" y="1042758"/>
                </a:lnTo>
                <a:lnTo>
                  <a:pt x="2009834" y="922736"/>
                </a:lnTo>
                <a:lnTo>
                  <a:pt x="2068001" y="1266410"/>
                </a:lnTo>
                <a:lnTo>
                  <a:pt x="2092325" y="1404938"/>
                </a:lnTo>
                <a:lnTo>
                  <a:pt x="1915181" y="1403352"/>
                </a:lnTo>
                <a:lnTo>
                  <a:pt x="1603196" y="1401237"/>
                </a:lnTo>
                <a:lnTo>
                  <a:pt x="1704195" y="1281744"/>
                </a:lnTo>
                <a:lnTo>
                  <a:pt x="1797261" y="1282272"/>
                </a:lnTo>
                <a:lnTo>
                  <a:pt x="1762361" y="1250549"/>
                </a:lnTo>
                <a:lnTo>
                  <a:pt x="1689917" y="1190273"/>
                </a:lnTo>
                <a:lnTo>
                  <a:pt x="1651844" y="1161722"/>
                </a:lnTo>
                <a:lnTo>
                  <a:pt x="1616944" y="1136343"/>
                </a:lnTo>
                <a:lnTo>
                  <a:pt x="1544500" y="1088228"/>
                </a:lnTo>
                <a:lnTo>
                  <a:pt x="1469412" y="1044344"/>
                </a:lnTo>
                <a:lnTo>
                  <a:pt x="1392209" y="1004689"/>
                </a:lnTo>
                <a:lnTo>
                  <a:pt x="1352550" y="986712"/>
                </a:lnTo>
                <a:lnTo>
                  <a:pt x="1352550" y="1042662"/>
                </a:lnTo>
                <a:lnTo>
                  <a:pt x="1350962" y="1065433"/>
                </a:lnTo>
                <a:lnTo>
                  <a:pt x="1339845" y="1109384"/>
                </a:lnTo>
                <a:lnTo>
                  <a:pt x="1317082" y="1148570"/>
                </a:lnTo>
                <a:lnTo>
                  <a:pt x="1284790" y="1180342"/>
                </a:lnTo>
                <a:lnTo>
                  <a:pt x="1265204" y="1193581"/>
                </a:lnTo>
                <a:lnTo>
                  <a:pt x="894559" y="1407346"/>
                </a:lnTo>
                <a:lnTo>
                  <a:pt x="910558" y="1568811"/>
                </a:lnTo>
                <a:lnTo>
                  <a:pt x="935442" y="1753415"/>
                </a:lnTo>
                <a:lnTo>
                  <a:pt x="943317" y="1797317"/>
                </a:lnTo>
                <a:lnTo>
                  <a:pt x="991277" y="1817509"/>
                </a:lnTo>
                <a:lnTo>
                  <a:pt x="1042016" y="1844429"/>
                </a:lnTo>
                <a:lnTo>
                  <a:pt x="1091170" y="1874516"/>
                </a:lnTo>
                <a:lnTo>
                  <a:pt x="1114425" y="1891408"/>
                </a:lnTo>
                <a:lnTo>
                  <a:pt x="1071446" y="1949728"/>
                </a:lnTo>
                <a:lnTo>
                  <a:pt x="1067569" y="1946529"/>
                </a:lnTo>
                <a:lnTo>
                  <a:pt x="1050456" y="1932409"/>
                </a:lnTo>
                <a:cubicBezTo>
                  <a:pt x="1023640" y="1914292"/>
                  <a:pt x="995446" y="1898060"/>
                  <a:pt x="966064" y="1883903"/>
                </a:cubicBezTo>
                <a:lnTo>
                  <a:pt x="947913" y="1876751"/>
                </a:lnTo>
                <a:lnTo>
                  <a:pt x="936293" y="1870444"/>
                </a:lnTo>
                <a:lnTo>
                  <a:pt x="915612" y="1864024"/>
                </a:lnTo>
                <a:lnTo>
                  <a:pt x="874545" y="1847843"/>
                </a:lnTo>
                <a:lnTo>
                  <a:pt x="831611" y="1837949"/>
                </a:lnTo>
                <a:lnTo>
                  <a:pt x="810136" y="1831282"/>
                </a:lnTo>
                <a:lnTo>
                  <a:pt x="796893" y="1829947"/>
                </a:lnTo>
                <a:lnTo>
                  <a:pt x="777040" y="1825372"/>
                </a:lnTo>
                <a:cubicBezTo>
                  <a:pt x="743667" y="1820273"/>
                  <a:pt x="709486" y="1817628"/>
                  <a:pt x="674687" y="1817628"/>
                </a:cubicBezTo>
                <a:cubicBezTo>
                  <a:pt x="639889" y="1817628"/>
                  <a:pt x="605708" y="1820273"/>
                  <a:pt x="572336" y="1825372"/>
                </a:cubicBezTo>
                <a:lnTo>
                  <a:pt x="552483" y="1829947"/>
                </a:lnTo>
                <a:lnTo>
                  <a:pt x="539239" y="1831282"/>
                </a:lnTo>
                <a:lnTo>
                  <a:pt x="517761" y="1837949"/>
                </a:lnTo>
                <a:lnTo>
                  <a:pt x="474830" y="1847843"/>
                </a:lnTo>
                <a:lnTo>
                  <a:pt x="433767" y="1864023"/>
                </a:lnTo>
                <a:lnTo>
                  <a:pt x="413082" y="1870444"/>
                </a:lnTo>
                <a:lnTo>
                  <a:pt x="401460" y="1876752"/>
                </a:lnTo>
                <a:lnTo>
                  <a:pt x="383311" y="1883903"/>
                </a:lnTo>
                <a:lnTo>
                  <a:pt x="298922" y="1932408"/>
                </a:lnTo>
                <a:lnTo>
                  <a:pt x="298919" y="1932409"/>
                </a:lnTo>
                <a:lnTo>
                  <a:pt x="277151" y="1950369"/>
                </a:lnTo>
                <a:lnTo>
                  <a:pt x="233362" y="1889293"/>
                </a:lnTo>
                <a:lnTo>
                  <a:pt x="256143" y="1872402"/>
                </a:lnTo>
                <a:lnTo>
                  <a:pt x="304885" y="1842844"/>
                </a:lnTo>
                <a:lnTo>
                  <a:pt x="355746" y="1816452"/>
                </a:lnTo>
                <a:lnTo>
                  <a:pt x="410316" y="1794283"/>
                </a:lnTo>
                <a:lnTo>
                  <a:pt x="411310" y="1793937"/>
                </a:lnTo>
                <a:lnTo>
                  <a:pt x="418696" y="1753415"/>
                </a:lnTo>
                <a:lnTo>
                  <a:pt x="444109" y="1568811"/>
                </a:lnTo>
                <a:lnTo>
                  <a:pt x="459407" y="1407857"/>
                </a:lnTo>
                <a:lnTo>
                  <a:pt x="87876" y="1193581"/>
                </a:lnTo>
                <a:lnTo>
                  <a:pt x="67760" y="1180342"/>
                </a:lnTo>
                <a:lnTo>
                  <a:pt x="35997" y="1148570"/>
                </a:lnTo>
                <a:lnTo>
                  <a:pt x="13234" y="1109384"/>
                </a:lnTo>
                <a:lnTo>
                  <a:pt x="1588" y="1065433"/>
                </a:lnTo>
                <a:lnTo>
                  <a:pt x="0" y="1042662"/>
                </a:lnTo>
                <a:lnTo>
                  <a:pt x="0" y="462817"/>
                </a:lnTo>
                <a:lnTo>
                  <a:pt x="1588" y="440047"/>
                </a:lnTo>
                <a:lnTo>
                  <a:pt x="13234" y="395566"/>
                </a:lnTo>
                <a:lnTo>
                  <a:pt x="35997" y="356909"/>
                </a:lnTo>
                <a:lnTo>
                  <a:pt x="67760" y="324078"/>
                </a:lnTo>
                <a:lnTo>
                  <a:pt x="87876" y="311898"/>
                </a:lnTo>
                <a:lnTo>
                  <a:pt x="589193" y="22241"/>
                </a:lnTo>
                <a:lnTo>
                  <a:pt x="609838" y="11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7" name="Freeform: Shape 816"/>
          <p:cNvSpPr>
            <a:spLocks/>
          </p:cNvSpPr>
          <p:nvPr/>
        </p:nvSpPr>
        <p:spPr bwMode="auto">
          <a:xfrm>
            <a:off x="3608388" y="2033588"/>
            <a:ext cx="2090017" cy="2005012"/>
          </a:xfrm>
          <a:custGeom>
            <a:avLst/>
            <a:gdLst>
              <a:gd name="connsiteX0" fmla="*/ 668867 w 2090017"/>
              <a:gd name="connsiteY0" fmla="*/ 500062 h 2005012"/>
              <a:gd name="connsiteX1" fmla="*/ 713846 w 2090017"/>
              <a:gd name="connsiteY1" fmla="*/ 501120 h 2005012"/>
              <a:gd name="connsiteX2" fmla="*/ 757767 w 2090017"/>
              <a:gd name="connsiteY2" fmla="*/ 513286 h 2005012"/>
              <a:gd name="connsiteX3" fmla="*/ 777346 w 2090017"/>
              <a:gd name="connsiteY3" fmla="*/ 524395 h 2005012"/>
              <a:gd name="connsiteX4" fmla="*/ 1274763 w 2090017"/>
              <a:gd name="connsiteY4" fmla="*/ 821682 h 2005012"/>
              <a:gd name="connsiteX5" fmla="*/ 1294871 w 2090017"/>
              <a:gd name="connsiteY5" fmla="*/ 834378 h 2005012"/>
              <a:gd name="connsiteX6" fmla="*/ 1326092 w 2090017"/>
              <a:gd name="connsiteY6" fmla="*/ 867174 h 2005012"/>
              <a:gd name="connsiteX7" fmla="*/ 1348317 w 2090017"/>
              <a:gd name="connsiteY7" fmla="*/ 905790 h 2005012"/>
              <a:gd name="connsiteX8" fmla="*/ 1359429 w 2090017"/>
              <a:gd name="connsiteY8" fmla="*/ 950224 h 2005012"/>
              <a:gd name="connsiteX9" fmla="*/ 1360488 w 2090017"/>
              <a:gd name="connsiteY9" fmla="*/ 973500 h 2005012"/>
              <a:gd name="connsiteX10" fmla="*/ 1358506 w 2090017"/>
              <a:gd name="connsiteY10" fmla="*/ 1093931 h 2005012"/>
              <a:gd name="connsiteX11" fmla="*/ 1419128 w 2090017"/>
              <a:gd name="connsiteY11" fmla="*/ 1109662 h 2005012"/>
              <a:gd name="connsiteX12" fmla="*/ 1676737 w 2090017"/>
              <a:gd name="connsiteY12" fmla="*/ 1166812 h 2005012"/>
              <a:gd name="connsiteX13" fmla="*/ 1859761 w 2090017"/>
              <a:gd name="connsiteY13" fmla="*/ 1199621 h 2005012"/>
              <a:gd name="connsiteX14" fmla="*/ 1907154 w 2090017"/>
              <a:gd name="connsiteY14" fmla="*/ 1206141 h 2005012"/>
              <a:gd name="connsiteX15" fmla="*/ 1936482 w 2090017"/>
              <a:gd name="connsiteY15" fmla="*/ 1172232 h 2005012"/>
              <a:gd name="connsiteX16" fmla="*/ 1977689 w 2090017"/>
              <a:gd name="connsiteY16" fmla="*/ 1130373 h 2005012"/>
              <a:gd name="connsiteX17" fmla="*/ 2022594 w 2090017"/>
              <a:gd name="connsiteY17" fmla="*/ 1092222 h 2005012"/>
              <a:gd name="connsiteX18" fmla="*/ 2046367 w 2090017"/>
              <a:gd name="connsiteY18" fmla="*/ 1074737 h 2005012"/>
              <a:gd name="connsiteX19" fmla="*/ 2090017 w 2090017"/>
              <a:gd name="connsiteY19" fmla="*/ 1136030 h 2005012"/>
              <a:gd name="connsiteX20" fmla="*/ 2012377 w 2090017"/>
              <a:gd name="connsiteY20" fmla="*/ 1200089 h 2005012"/>
              <a:gd name="connsiteX21" fmla="*/ 1815528 w 2090017"/>
              <a:gd name="connsiteY21" fmla="*/ 1675324 h 2005012"/>
              <a:gd name="connsiteX22" fmla="*/ 1829183 w 2090017"/>
              <a:gd name="connsiteY22" fmla="*/ 1810773 h 2005012"/>
              <a:gd name="connsiteX23" fmla="*/ 1853128 w 2090017"/>
              <a:gd name="connsiteY23" fmla="*/ 1887911 h 2005012"/>
              <a:gd name="connsiteX24" fmla="*/ 1776759 w 2090017"/>
              <a:gd name="connsiteY24" fmla="*/ 1912938 h 2005012"/>
              <a:gd name="connsiteX25" fmla="*/ 1768215 w 2090017"/>
              <a:gd name="connsiteY25" fmla="*/ 1884924 h 2005012"/>
              <a:gd name="connsiteX26" fmla="*/ 1753798 w 2090017"/>
              <a:gd name="connsiteY26" fmla="*/ 1827840 h 2005012"/>
              <a:gd name="connsiteX27" fmla="*/ 1743652 w 2090017"/>
              <a:gd name="connsiteY27" fmla="*/ 1769169 h 2005012"/>
              <a:gd name="connsiteX28" fmla="*/ 1739585 w 2090017"/>
              <a:gd name="connsiteY28" fmla="*/ 1711797 h 2005012"/>
              <a:gd name="connsiteX29" fmla="*/ 1700541 w 2090017"/>
              <a:gd name="connsiteY29" fmla="*/ 1690688 h 2005012"/>
              <a:gd name="connsiteX30" fmla="*/ 1532857 w 2090017"/>
              <a:gd name="connsiteY30" fmla="*/ 1610254 h 2005012"/>
              <a:gd name="connsiteX31" fmla="*/ 1351312 w 2090017"/>
              <a:gd name="connsiteY31" fmla="*/ 1530998 h 2005012"/>
              <a:gd name="connsiteX32" fmla="*/ 1350963 w 2090017"/>
              <a:gd name="connsiteY32" fmla="*/ 1552205 h 2005012"/>
              <a:gd name="connsiteX33" fmla="*/ 1349375 w 2090017"/>
              <a:gd name="connsiteY33" fmla="*/ 1574951 h 2005012"/>
              <a:gd name="connsiteX34" fmla="*/ 1337204 w 2090017"/>
              <a:gd name="connsiteY34" fmla="*/ 1618856 h 2005012"/>
              <a:gd name="connsiteX35" fmla="*/ 1314450 w 2090017"/>
              <a:gd name="connsiteY35" fmla="*/ 1658001 h 2005012"/>
              <a:gd name="connsiteX36" fmla="*/ 1281642 w 2090017"/>
              <a:gd name="connsiteY36" fmla="*/ 1689211 h 2005012"/>
              <a:gd name="connsiteX37" fmla="*/ 1262063 w 2090017"/>
              <a:gd name="connsiteY37" fmla="*/ 1701377 h 2005012"/>
              <a:gd name="connsiteX38" fmla="*/ 756179 w 2090017"/>
              <a:gd name="connsiteY38" fmla="*/ 1983853 h 2005012"/>
              <a:gd name="connsiteX39" fmla="*/ 735542 w 2090017"/>
              <a:gd name="connsiteY39" fmla="*/ 1993375 h 2005012"/>
              <a:gd name="connsiteX40" fmla="*/ 691621 w 2090017"/>
              <a:gd name="connsiteY40" fmla="*/ 2005012 h 2005012"/>
              <a:gd name="connsiteX41" fmla="*/ 645583 w 2090017"/>
              <a:gd name="connsiteY41" fmla="*/ 2003954 h 2005012"/>
              <a:gd name="connsiteX42" fmla="*/ 602192 w 2090017"/>
              <a:gd name="connsiteY42" fmla="*/ 1991788 h 2005012"/>
              <a:gd name="connsiteX43" fmla="*/ 581554 w 2090017"/>
              <a:gd name="connsiteY43" fmla="*/ 1980679 h 2005012"/>
              <a:gd name="connsiteX44" fmla="*/ 84137 w 2090017"/>
              <a:gd name="connsiteY44" fmla="*/ 1683921 h 2005012"/>
              <a:gd name="connsiteX45" fmla="*/ 65087 w 2090017"/>
              <a:gd name="connsiteY45" fmla="*/ 1671754 h 2005012"/>
              <a:gd name="connsiteX46" fmla="*/ 33337 w 2090017"/>
              <a:gd name="connsiteY46" fmla="*/ 1638958 h 2005012"/>
              <a:gd name="connsiteX47" fmla="*/ 11112 w 2090017"/>
              <a:gd name="connsiteY47" fmla="*/ 1599284 h 2005012"/>
              <a:gd name="connsiteX48" fmla="*/ 529 w 2090017"/>
              <a:gd name="connsiteY48" fmla="*/ 1555379 h 2005012"/>
              <a:gd name="connsiteX49" fmla="*/ 0 w 2090017"/>
              <a:gd name="connsiteY49" fmla="*/ 1531574 h 2005012"/>
              <a:gd name="connsiteX50" fmla="*/ 8467 w 2090017"/>
              <a:gd name="connsiteY50" fmla="*/ 952869 h 2005012"/>
              <a:gd name="connsiteX51" fmla="*/ 9525 w 2090017"/>
              <a:gd name="connsiteY51" fmla="*/ 930123 h 2005012"/>
              <a:gd name="connsiteX52" fmla="*/ 21696 w 2090017"/>
              <a:gd name="connsiteY52" fmla="*/ 886218 h 2005012"/>
              <a:gd name="connsiteX53" fmla="*/ 45508 w 2090017"/>
              <a:gd name="connsiteY53" fmla="*/ 847073 h 2005012"/>
              <a:gd name="connsiteX54" fmla="*/ 78317 w 2090017"/>
              <a:gd name="connsiteY54" fmla="*/ 815863 h 2005012"/>
              <a:gd name="connsiteX55" fmla="*/ 97367 w 2090017"/>
              <a:gd name="connsiteY55" fmla="*/ 803697 h 2005012"/>
              <a:gd name="connsiteX56" fmla="*/ 603779 w 2090017"/>
              <a:gd name="connsiteY56" fmla="*/ 521750 h 2005012"/>
              <a:gd name="connsiteX57" fmla="*/ 624417 w 2090017"/>
              <a:gd name="connsiteY57" fmla="*/ 511699 h 2005012"/>
              <a:gd name="connsiteX58" fmla="*/ 1260358 w 2090017"/>
              <a:gd name="connsiteY58" fmla="*/ 0 h 2005012"/>
              <a:gd name="connsiteX59" fmla="*/ 1581463 w 2090017"/>
              <a:gd name="connsiteY59" fmla="*/ 54583 h 2005012"/>
              <a:gd name="connsiteX60" fmla="*/ 1743075 w 2090017"/>
              <a:gd name="connsiteY60" fmla="*/ 82669 h 2005012"/>
              <a:gd name="connsiteX61" fmla="*/ 1690087 w 2090017"/>
              <a:gd name="connsiteY61" fmla="*/ 229990 h 2005012"/>
              <a:gd name="connsiteX62" fmla="*/ 1576164 w 2090017"/>
              <a:gd name="connsiteY62" fmla="*/ 543178 h 2005012"/>
              <a:gd name="connsiteX63" fmla="*/ 1496682 w 2090017"/>
              <a:gd name="connsiteY63" fmla="*/ 407516 h 2005012"/>
              <a:gd name="connsiteX64" fmla="*/ 1523706 w 2090017"/>
              <a:gd name="connsiteY64" fmla="*/ 335446 h 2005012"/>
              <a:gd name="connsiteX65" fmla="*/ 1518407 w 2090017"/>
              <a:gd name="connsiteY65" fmla="*/ 339155 h 2005012"/>
              <a:gd name="connsiteX66" fmla="*/ 1513109 w 2090017"/>
              <a:gd name="connsiteY66" fmla="*/ 342865 h 2005012"/>
              <a:gd name="connsiteX67" fmla="*/ 1458001 w 2090017"/>
              <a:gd name="connsiteY67" fmla="*/ 384199 h 2005012"/>
              <a:gd name="connsiteX68" fmla="*/ 1354146 w 2090017"/>
              <a:gd name="connsiteY68" fmla="*/ 474817 h 2005012"/>
              <a:gd name="connsiteX69" fmla="*/ 1257178 w 2090017"/>
              <a:gd name="connsiteY69" fmla="*/ 572324 h 2005012"/>
              <a:gd name="connsiteX70" fmla="*/ 1169749 w 2090017"/>
              <a:gd name="connsiteY70" fmla="*/ 678840 h 2005012"/>
              <a:gd name="connsiteX71" fmla="*/ 1130008 w 2090017"/>
              <a:gd name="connsiteY71" fmla="*/ 735013 h 2005012"/>
              <a:gd name="connsiteX72" fmla="*/ 952500 w 2090017"/>
              <a:gd name="connsiteY72" fmla="*/ 629027 h 2005012"/>
              <a:gd name="connsiteX73" fmla="*/ 998069 w 2090017"/>
              <a:gd name="connsiteY73" fmla="*/ 563845 h 2005012"/>
              <a:gd name="connsiteX74" fmla="*/ 1098746 w 2090017"/>
              <a:gd name="connsiteY74" fmla="*/ 441432 h 2005012"/>
              <a:gd name="connsiteX75" fmla="*/ 1209490 w 2090017"/>
              <a:gd name="connsiteY75" fmla="*/ 327497 h 2005012"/>
              <a:gd name="connsiteX76" fmla="*/ 1328182 w 2090017"/>
              <a:gd name="connsiteY76" fmla="*/ 224160 h 2005012"/>
              <a:gd name="connsiteX77" fmla="*/ 1392297 w 2090017"/>
              <a:gd name="connsiteY77" fmla="*/ 176467 h 2005012"/>
              <a:gd name="connsiteX78" fmla="*/ 1409783 w 2090017"/>
              <a:gd name="connsiteY78" fmla="*/ 163748 h 2005012"/>
              <a:gd name="connsiteX79" fmla="*/ 1428328 w 2090017"/>
              <a:gd name="connsiteY79" fmla="*/ 150500 h 2005012"/>
              <a:gd name="connsiteX80" fmla="*/ 1338779 w 2090017"/>
              <a:gd name="connsiteY80" fmla="*/ 135662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090017" h="2005012">
                <a:moveTo>
                  <a:pt x="668867" y="500062"/>
                </a:moveTo>
                <a:lnTo>
                  <a:pt x="713846" y="501120"/>
                </a:lnTo>
                <a:lnTo>
                  <a:pt x="757767" y="513286"/>
                </a:lnTo>
                <a:lnTo>
                  <a:pt x="777346" y="524395"/>
                </a:lnTo>
                <a:lnTo>
                  <a:pt x="1274763" y="821682"/>
                </a:lnTo>
                <a:lnTo>
                  <a:pt x="1294871" y="834378"/>
                </a:lnTo>
                <a:lnTo>
                  <a:pt x="1326092" y="867174"/>
                </a:lnTo>
                <a:lnTo>
                  <a:pt x="1348317" y="905790"/>
                </a:lnTo>
                <a:lnTo>
                  <a:pt x="1359429" y="950224"/>
                </a:lnTo>
                <a:lnTo>
                  <a:pt x="1360488" y="973500"/>
                </a:lnTo>
                <a:lnTo>
                  <a:pt x="1358506" y="1093931"/>
                </a:lnTo>
                <a:lnTo>
                  <a:pt x="1419128" y="1109662"/>
                </a:lnTo>
                <a:lnTo>
                  <a:pt x="1676737" y="1166812"/>
                </a:lnTo>
                <a:lnTo>
                  <a:pt x="1859761" y="1199621"/>
                </a:lnTo>
                <a:lnTo>
                  <a:pt x="1907154" y="1206141"/>
                </a:lnTo>
                <a:lnTo>
                  <a:pt x="1936482" y="1172232"/>
                </a:lnTo>
                <a:lnTo>
                  <a:pt x="1977689" y="1130373"/>
                </a:lnTo>
                <a:lnTo>
                  <a:pt x="2022594" y="1092222"/>
                </a:lnTo>
                <a:lnTo>
                  <a:pt x="2046367" y="1074737"/>
                </a:lnTo>
                <a:lnTo>
                  <a:pt x="2090017" y="1136030"/>
                </a:lnTo>
                <a:lnTo>
                  <a:pt x="2012377" y="1200089"/>
                </a:lnTo>
                <a:cubicBezTo>
                  <a:pt x="1890754" y="1321712"/>
                  <a:pt x="1815528" y="1489733"/>
                  <a:pt x="1815528" y="1675324"/>
                </a:cubicBezTo>
                <a:cubicBezTo>
                  <a:pt x="1815528" y="1721722"/>
                  <a:pt x="1820230" y="1767021"/>
                  <a:pt x="1829183" y="1810773"/>
                </a:cubicBezTo>
                <a:lnTo>
                  <a:pt x="1853128" y="1887911"/>
                </a:lnTo>
                <a:lnTo>
                  <a:pt x="1776759" y="1912938"/>
                </a:lnTo>
                <a:lnTo>
                  <a:pt x="1768215" y="1884924"/>
                </a:lnTo>
                <a:lnTo>
                  <a:pt x="1753798" y="1827840"/>
                </a:lnTo>
                <a:lnTo>
                  <a:pt x="1743652" y="1769169"/>
                </a:lnTo>
                <a:lnTo>
                  <a:pt x="1739585" y="1711797"/>
                </a:lnTo>
                <a:lnTo>
                  <a:pt x="1700541" y="1690688"/>
                </a:lnTo>
                <a:lnTo>
                  <a:pt x="1532857" y="1610254"/>
                </a:lnTo>
                <a:lnTo>
                  <a:pt x="1351312" y="1530998"/>
                </a:lnTo>
                <a:lnTo>
                  <a:pt x="1350963" y="1552205"/>
                </a:lnTo>
                <a:lnTo>
                  <a:pt x="1349375" y="1574951"/>
                </a:lnTo>
                <a:lnTo>
                  <a:pt x="1337204" y="1618856"/>
                </a:lnTo>
                <a:lnTo>
                  <a:pt x="1314450" y="1658001"/>
                </a:lnTo>
                <a:lnTo>
                  <a:pt x="1281642" y="1689211"/>
                </a:lnTo>
                <a:lnTo>
                  <a:pt x="1262063" y="1701377"/>
                </a:lnTo>
                <a:lnTo>
                  <a:pt x="756179" y="1983853"/>
                </a:lnTo>
                <a:lnTo>
                  <a:pt x="735542" y="1993375"/>
                </a:lnTo>
                <a:lnTo>
                  <a:pt x="691621" y="2005012"/>
                </a:lnTo>
                <a:lnTo>
                  <a:pt x="645583" y="2003954"/>
                </a:lnTo>
                <a:lnTo>
                  <a:pt x="602192" y="1991788"/>
                </a:lnTo>
                <a:lnTo>
                  <a:pt x="581554" y="1980679"/>
                </a:lnTo>
                <a:lnTo>
                  <a:pt x="84137" y="1683921"/>
                </a:lnTo>
                <a:lnTo>
                  <a:pt x="65087" y="1671754"/>
                </a:lnTo>
                <a:lnTo>
                  <a:pt x="33337" y="1638958"/>
                </a:lnTo>
                <a:lnTo>
                  <a:pt x="11112" y="1599284"/>
                </a:lnTo>
                <a:lnTo>
                  <a:pt x="529" y="1555379"/>
                </a:lnTo>
                <a:lnTo>
                  <a:pt x="0" y="1531574"/>
                </a:lnTo>
                <a:lnTo>
                  <a:pt x="8467" y="952869"/>
                </a:lnTo>
                <a:lnTo>
                  <a:pt x="9525" y="930123"/>
                </a:lnTo>
                <a:lnTo>
                  <a:pt x="21696" y="886218"/>
                </a:lnTo>
                <a:lnTo>
                  <a:pt x="45508" y="847073"/>
                </a:lnTo>
                <a:lnTo>
                  <a:pt x="78317" y="815863"/>
                </a:lnTo>
                <a:lnTo>
                  <a:pt x="97367" y="803697"/>
                </a:lnTo>
                <a:lnTo>
                  <a:pt x="603779" y="521750"/>
                </a:lnTo>
                <a:lnTo>
                  <a:pt x="624417" y="511699"/>
                </a:lnTo>
                <a:close/>
                <a:moveTo>
                  <a:pt x="1260358" y="0"/>
                </a:moveTo>
                <a:lnTo>
                  <a:pt x="1581463" y="54583"/>
                </a:lnTo>
                <a:lnTo>
                  <a:pt x="1743075" y="82669"/>
                </a:lnTo>
                <a:lnTo>
                  <a:pt x="1690087" y="229990"/>
                </a:lnTo>
                <a:lnTo>
                  <a:pt x="1576164" y="543178"/>
                </a:lnTo>
                <a:lnTo>
                  <a:pt x="1496682" y="407516"/>
                </a:lnTo>
                <a:lnTo>
                  <a:pt x="1523706" y="335446"/>
                </a:lnTo>
                <a:lnTo>
                  <a:pt x="1518407" y="339155"/>
                </a:lnTo>
                <a:lnTo>
                  <a:pt x="1513109" y="342865"/>
                </a:lnTo>
                <a:lnTo>
                  <a:pt x="1458001" y="384199"/>
                </a:lnTo>
                <a:lnTo>
                  <a:pt x="1354146" y="474817"/>
                </a:lnTo>
                <a:lnTo>
                  <a:pt x="1257178" y="572324"/>
                </a:lnTo>
                <a:lnTo>
                  <a:pt x="1169749" y="678840"/>
                </a:lnTo>
                <a:lnTo>
                  <a:pt x="1130008" y="735013"/>
                </a:lnTo>
                <a:lnTo>
                  <a:pt x="952500" y="629027"/>
                </a:lnTo>
                <a:lnTo>
                  <a:pt x="998069" y="563845"/>
                </a:lnTo>
                <a:lnTo>
                  <a:pt x="1098746" y="441432"/>
                </a:lnTo>
                <a:lnTo>
                  <a:pt x="1209490" y="327497"/>
                </a:lnTo>
                <a:lnTo>
                  <a:pt x="1328182" y="224160"/>
                </a:lnTo>
                <a:lnTo>
                  <a:pt x="1392297" y="176467"/>
                </a:lnTo>
                <a:lnTo>
                  <a:pt x="1409783" y="163748"/>
                </a:lnTo>
                <a:lnTo>
                  <a:pt x="1428328" y="150500"/>
                </a:lnTo>
                <a:lnTo>
                  <a:pt x="1338779" y="1356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9" name="Freeform: Shape 838"/>
          <p:cNvSpPr>
            <a:spLocks/>
          </p:cNvSpPr>
          <p:nvPr/>
        </p:nvSpPr>
        <p:spPr bwMode="auto">
          <a:xfrm>
            <a:off x="4170363" y="4024694"/>
            <a:ext cx="1789743" cy="1941133"/>
          </a:xfrm>
          <a:custGeom>
            <a:avLst/>
            <a:gdLst>
              <a:gd name="connsiteX0" fmla="*/ 1335774 w 1789743"/>
              <a:gd name="connsiteY0" fmla="*/ 0 h 1941133"/>
              <a:gd name="connsiteX1" fmla="*/ 1368335 w 1789743"/>
              <a:gd name="connsiteY1" fmla="*/ 59988 h 1941133"/>
              <a:gd name="connsiteX2" fmla="*/ 1368343 w 1789743"/>
              <a:gd name="connsiteY2" fmla="*/ 59998 h 1941133"/>
              <a:gd name="connsiteX3" fmla="*/ 1428149 w 1789743"/>
              <a:gd name="connsiteY3" fmla="*/ 136114 h 1941133"/>
              <a:gd name="connsiteX4" fmla="*/ 1442185 w 1789743"/>
              <a:gd name="connsiteY4" fmla="*/ 149495 h 1941133"/>
              <a:gd name="connsiteX5" fmla="*/ 1450402 w 1789743"/>
              <a:gd name="connsiteY5" fmla="*/ 159454 h 1941133"/>
              <a:gd name="connsiteX6" fmla="*/ 1466964 w 1789743"/>
              <a:gd name="connsiteY6" fmla="*/ 173119 h 1941133"/>
              <a:gd name="connsiteX7" fmla="*/ 1498130 w 1789743"/>
              <a:gd name="connsiteY7" fmla="*/ 202832 h 1941133"/>
              <a:gd name="connsiteX8" fmla="*/ 1533173 w 1789743"/>
              <a:gd name="connsiteY8" fmla="*/ 227747 h 1941133"/>
              <a:gd name="connsiteX9" fmla="*/ 1549869 w 1789743"/>
              <a:gd name="connsiteY9" fmla="*/ 241522 h 1941133"/>
              <a:gd name="connsiteX10" fmla="*/ 1561197 w 1789743"/>
              <a:gd name="connsiteY10" fmla="*/ 247671 h 1941133"/>
              <a:gd name="connsiteX11" fmla="*/ 1577137 w 1789743"/>
              <a:gd name="connsiteY11" fmla="*/ 259004 h 1941133"/>
              <a:gd name="connsiteX12" fmla="*/ 1664032 w 1789743"/>
              <a:gd name="connsiteY12" fmla="*/ 303488 h 1941133"/>
              <a:gd name="connsiteX13" fmla="*/ 1735421 w 1789743"/>
              <a:gd name="connsiteY13" fmla="*/ 325648 h 1941133"/>
              <a:gd name="connsiteX14" fmla="*/ 1789743 w 1789743"/>
              <a:gd name="connsiteY14" fmla="*/ 342510 h 1941133"/>
              <a:gd name="connsiteX15" fmla="*/ 1689390 w 1789743"/>
              <a:gd name="connsiteY15" fmla="*/ 438136 h 1941133"/>
              <a:gd name="connsiteX16" fmla="*/ 1560750 w 1789743"/>
              <a:gd name="connsiteY16" fmla="*/ 572065 h 1941133"/>
              <a:gd name="connsiteX17" fmla="*/ 1419692 w 1789743"/>
              <a:gd name="connsiteY17" fmla="*/ 731016 h 1941133"/>
              <a:gd name="connsiteX18" fmla="*/ 1451471 w 1789743"/>
              <a:gd name="connsiteY18" fmla="*/ 749340 h 1941133"/>
              <a:gd name="connsiteX19" fmla="*/ 1470528 w 1789743"/>
              <a:gd name="connsiteY19" fmla="*/ 761506 h 1941133"/>
              <a:gd name="connsiteX20" fmla="*/ 1503350 w 1789743"/>
              <a:gd name="connsiteY20" fmla="*/ 794303 h 1941133"/>
              <a:gd name="connsiteX21" fmla="*/ 1525583 w 1789743"/>
              <a:gd name="connsiteY21" fmla="*/ 832919 h 1941133"/>
              <a:gd name="connsiteX22" fmla="*/ 1537759 w 1789743"/>
              <a:gd name="connsiteY22" fmla="*/ 876824 h 1941133"/>
              <a:gd name="connsiteX23" fmla="*/ 1538288 w 1789743"/>
              <a:gd name="connsiteY23" fmla="*/ 900099 h 1941133"/>
              <a:gd name="connsiteX24" fmla="*/ 1538288 w 1789743"/>
              <a:gd name="connsiteY24" fmla="*/ 1478275 h 1941133"/>
              <a:gd name="connsiteX25" fmla="*/ 1537759 w 1789743"/>
              <a:gd name="connsiteY25" fmla="*/ 1502079 h 1941133"/>
              <a:gd name="connsiteX26" fmla="*/ 1525583 w 1789743"/>
              <a:gd name="connsiteY26" fmla="*/ 1545985 h 1941133"/>
              <a:gd name="connsiteX27" fmla="*/ 1503350 w 1789743"/>
              <a:gd name="connsiteY27" fmla="*/ 1585129 h 1941133"/>
              <a:gd name="connsiteX28" fmla="*/ 1471587 w 1789743"/>
              <a:gd name="connsiteY28" fmla="*/ 1616868 h 1941133"/>
              <a:gd name="connsiteX29" fmla="*/ 1451471 w 1789743"/>
              <a:gd name="connsiteY29" fmla="*/ 1629564 h 1941133"/>
              <a:gd name="connsiteX30" fmla="*/ 950154 w 1789743"/>
              <a:gd name="connsiteY30" fmla="*/ 1918916 h 1941133"/>
              <a:gd name="connsiteX31" fmla="*/ 928979 w 1789743"/>
              <a:gd name="connsiteY31" fmla="*/ 1929496 h 1941133"/>
              <a:gd name="connsiteX32" fmla="*/ 885570 w 1789743"/>
              <a:gd name="connsiteY32" fmla="*/ 1941133 h 1941133"/>
              <a:gd name="connsiteX33" fmla="*/ 839515 w 1789743"/>
              <a:gd name="connsiteY33" fmla="*/ 1941133 h 1941133"/>
              <a:gd name="connsiteX34" fmla="*/ 796106 w 1789743"/>
              <a:gd name="connsiteY34" fmla="*/ 1929496 h 1941133"/>
              <a:gd name="connsiteX35" fmla="*/ 775461 w 1789743"/>
              <a:gd name="connsiteY35" fmla="*/ 1918916 h 1941133"/>
              <a:gd name="connsiteX36" fmla="*/ 273614 w 1789743"/>
              <a:gd name="connsiteY36" fmla="*/ 1629564 h 1941133"/>
              <a:gd name="connsiteX37" fmla="*/ 253498 w 1789743"/>
              <a:gd name="connsiteY37" fmla="*/ 1617397 h 1941133"/>
              <a:gd name="connsiteX38" fmla="*/ 221736 w 1789743"/>
              <a:gd name="connsiteY38" fmla="*/ 1585129 h 1941133"/>
              <a:gd name="connsiteX39" fmla="*/ 199502 w 1789743"/>
              <a:gd name="connsiteY39" fmla="*/ 1545985 h 1941133"/>
              <a:gd name="connsiteX40" fmla="*/ 187326 w 1789743"/>
              <a:gd name="connsiteY40" fmla="*/ 1502079 h 1941133"/>
              <a:gd name="connsiteX41" fmla="*/ 186797 w 1789743"/>
              <a:gd name="connsiteY41" fmla="*/ 1479333 h 1941133"/>
              <a:gd name="connsiteX42" fmla="*/ 185738 w 1789743"/>
              <a:gd name="connsiteY42" fmla="*/ 900628 h 1941133"/>
              <a:gd name="connsiteX43" fmla="*/ 187326 w 1789743"/>
              <a:gd name="connsiteY43" fmla="*/ 876824 h 1941133"/>
              <a:gd name="connsiteX44" fmla="*/ 198973 w 1789743"/>
              <a:gd name="connsiteY44" fmla="*/ 832919 h 1941133"/>
              <a:gd name="connsiteX45" fmla="*/ 221736 w 1789743"/>
              <a:gd name="connsiteY45" fmla="*/ 794303 h 1941133"/>
              <a:gd name="connsiteX46" fmla="*/ 253498 w 1789743"/>
              <a:gd name="connsiteY46" fmla="*/ 762035 h 1941133"/>
              <a:gd name="connsiteX47" fmla="*/ 273614 w 1789743"/>
              <a:gd name="connsiteY47" fmla="*/ 749340 h 1941133"/>
              <a:gd name="connsiteX48" fmla="*/ 365120 w 1789743"/>
              <a:gd name="connsiteY48" fmla="*/ 696524 h 1941133"/>
              <a:gd name="connsiteX49" fmla="*/ 339196 w 1789743"/>
              <a:gd name="connsiteY49" fmla="*/ 656284 h 1941133"/>
              <a:gd name="connsiteX50" fmla="*/ 291042 w 1789743"/>
              <a:gd name="connsiteY50" fmla="*/ 573139 h 1941133"/>
              <a:gd name="connsiteX51" fmla="*/ 247650 w 1789743"/>
              <a:gd name="connsiteY51" fmla="*/ 487345 h 1941133"/>
              <a:gd name="connsiteX52" fmla="*/ 207963 w 1789743"/>
              <a:gd name="connsiteY52" fmla="*/ 399433 h 1941133"/>
              <a:gd name="connsiteX53" fmla="*/ 189442 w 1789743"/>
              <a:gd name="connsiteY53" fmla="*/ 353888 h 1941133"/>
              <a:gd name="connsiteX54" fmla="*/ 151871 w 1789743"/>
              <a:gd name="connsiteY54" fmla="*/ 438623 h 1941133"/>
              <a:gd name="connsiteX55" fmla="*/ 0 w 1789743"/>
              <a:gd name="connsiteY55" fmla="*/ 479401 h 1941133"/>
              <a:gd name="connsiteX56" fmla="*/ 133879 w 1789743"/>
              <a:gd name="connsiteY56" fmla="*/ 186008 h 1941133"/>
              <a:gd name="connsiteX57" fmla="*/ 203200 w 1789743"/>
              <a:gd name="connsiteY57" fmla="*/ 34545 h 1941133"/>
              <a:gd name="connsiteX58" fmla="*/ 329671 w 1789743"/>
              <a:gd name="connsiteY58" fmla="*/ 121398 h 1941133"/>
              <a:gd name="connsiteX59" fmla="*/ 606425 w 1789743"/>
              <a:gd name="connsiteY59" fmla="*/ 313639 h 1941133"/>
              <a:gd name="connsiteX60" fmla="*/ 454554 w 1789743"/>
              <a:gd name="connsiteY60" fmla="*/ 354418 h 1941133"/>
              <a:gd name="connsiteX61" fmla="*/ 395288 w 1789743"/>
              <a:gd name="connsiteY61" fmla="*/ 314169 h 1941133"/>
              <a:gd name="connsiteX62" fmla="*/ 410634 w 1789743"/>
              <a:gd name="connsiteY62" fmla="*/ 350711 h 1941133"/>
              <a:gd name="connsiteX63" fmla="*/ 445029 w 1789743"/>
              <a:gd name="connsiteY63" fmla="*/ 422205 h 1941133"/>
              <a:gd name="connsiteX64" fmla="*/ 501121 w 1789743"/>
              <a:gd name="connsiteY64" fmla="*/ 527064 h 1941133"/>
              <a:gd name="connsiteX65" fmla="*/ 542925 w 1789743"/>
              <a:gd name="connsiteY65" fmla="*/ 593793 h 1941133"/>
              <a:gd name="connsiteX66" fmla="*/ 383766 w 1789743"/>
              <a:gd name="connsiteY66" fmla="*/ 685762 h 1941133"/>
              <a:gd name="connsiteX67" fmla="*/ 774931 w 1789743"/>
              <a:gd name="connsiteY67" fmla="*/ 459987 h 1941133"/>
              <a:gd name="connsiteX68" fmla="*/ 795577 w 1789743"/>
              <a:gd name="connsiteY68" fmla="*/ 449408 h 1941133"/>
              <a:gd name="connsiteX69" fmla="*/ 839515 w 1789743"/>
              <a:gd name="connsiteY69" fmla="*/ 437770 h 1941133"/>
              <a:gd name="connsiteX70" fmla="*/ 884512 w 1789743"/>
              <a:gd name="connsiteY70" fmla="*/ 437770 h 1941133"/>
              <a:gd name="connsiteX71" fmla="*/ 928979 w 1789743"/>
              <a:gd name="connsiteY71" fmla="*/ 449408 h 1941133"/>
              <a:gd name="connsiteX72" fmla="*/ 949625 w 1789743"/>
              <a:gd name="connsiteY72" fmla="*/ 459987 h 1941133"/>
              <a:gd name="connsiteX73" fmla="*/ 1053116 w 1789743"/>
              <a:gd name="connsiteY73" fmla="*/ 519658 h 1941133"/>
              <a:gd name="connsiteX74" fmla="*/ 1183302 w 1789743"/>
              <a:gd name="connsiteY74" fmla="*/ 298914 h 1941133"/>
              <a:gd name="connsiteX75" fmla="*/ 1271179 w 1789743"/>
              <a:gd name="connsiteY75" fmla="*/ 134283 h 19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89743" h="1941133">
                <a:moveTo>
                  <a:pt x="1335774" y="0"/>
                </a:moveTo>
                <a:lnTo>
                  <a:pt x="1368335" y="59988"/>
                </a:lnTo>
                <a:lnTo>
                  <a:pt x="1368343" y="59998"/>
                </a:lnTo>
                <a:lnTo>
                  <a:pt x="1428149" y="136114"/>
                </a:lnTo>
                <a:lnTo>
                  <a:pt x="1442185" y="149495"/>
                </a:lnTo>
                <a:lnTo>
                  <a:pt x="1450402" y="159454"/>
                </a:lnTo>
                <a:lnTo>
                  <a:pt x="1466964" y="173119"/>
                </a:lnTo>
                <a:lnTo>
                  <a:pt x="1498130" y="202832"/>
                </a:lnTo>
                <a:lnTo>
                  <a:pt x="1533173" y="227747"/>
                </a:lnTo>
                <a:lnTo>
                  <a:pt x="1549869" y="241522"/>
                </a:lnTo>
                <a:lnTo>
                  <a:pt x="1561197" y="247671"/>
                </a:lnTo>
                <a:lnTo>
                  <a:pt x="1577137" y="259004"/>
                </a:lnTo>
                <a:cubicBezTo>
                  <a:pt x="1604851" y="275843"/>
                  <a:pt x="1633879" y="290735"/>
                  <a:pt x="1664032" y="303488"/>
                </a:cubicBezTo>
                <a:lnTo>
                  <a:pt x="1735421" y="325648"/>
                </a:lnTo>
                <a:lnTo>
                  <a:pt x="1789743" y="342510"/>
                </a:lnTo>
                <a:lnTo>
                  <a:pt x="1689390" y="438136"/>
                </a:lnTo>
                <a:lnTo>
                  <a:pt x="1560750" y="572065"/>
                </a:lnTo>
                <a:lnTo>
                  <a:pt x="1419692" y="731016"/>
                </a:lnTo>
                <a:lnTo>
                  <a:pt x="1451471" y="749340"/>
                </a:lnTo>
                <a:lnTo>
                  <a:pt x="1470528" y="761506"/>
                </a:lnTo>
                <a:lnTo>
                  <a:pt x="1503350" y="794303"/>
                </a:lnTo>
                <a:lnTo>
                  <a:pt x="1525583" y="832919"/>
                </a:lnTo>
                <a:lnTo>
                  <a:pt x="1537759" y="876824"/>
                </a:lnTo>
                <a:lnTo>
                  <a:pt x="1538288" y="900099"/>
                </a:lnTo>
                <a:lnTo>
                  <a:pt x="1538288" y="1478275"/>
                </a:lnTo>
                <a:lnTo>
                  <a:pt x="1537759" y="1502079"/>
                </a:lnTo>
                <a:lnTo>
                  <a:pt x="1525583" y="1545985"/>
                </a:lnTo>
                <a:lnTo>
                  <a:pt x="1503350" y="1585129"/>
                </a:lnTo>
                <a:lnTo>
                  <a:pt x="1471587" y="1616868"/>
                </a:lnTo>
                <a:lnTo>
                  <a:pt x="1451471" y="1629564"/>
                </a:lnTo>
                <a:lnTo>
                  <a:pt x="950154" y="1918916"/>
                </a:lnTo>
                <a:lnTo>
                  <a:pt x="928979" y="1929496"/>
                </a:lnTo>
                <a:lnTo>
                  <a:pt x="885570" y="1941133"/>
                </a:lnTo>
                <a:lnTo>
                  <a:pt x="839515" y="1941133"/>
                </a:lnTo>
                <a:lnTo>
                  <a:pt x="796106" y="1929496"/>
                </a:lnTo>
                <a:lnTo>
                  <a:pt x="775461" y="1918916"/>
                </a:lnTo>
                <a:lnTo>
                  <a:pt x="273614" y="1629564"/>
                </a:lnTo>
                <a:lnTo>
                  <a:pt x="253498" y="1617397"/>
                </a:lnTo>
                <a:lnTo>
                  <a:pt x="221736" y="1585129"/>
                </a:lnTo>
                <a:lnTo>
                  <a:pt x="199502" y="1545985"/>
                </a:lnTo>
                <a:lnTo>
                  <a:pt x="187326" y="1502079"/>
                </a:lnTo>
                <a:lnTo>
                  <a:pt x="186797" y="1479333"/>
                </a:lnTo>
                <a:lnTo>
                  <a:pt x="185738" y="900628"/>
                </a:lnTo>
                <a:lnTo>
                  <a:pt x="187326" y="876824"/>
                </a:lnTo>
                <a:lnTo>
                  <a:pt x="198973" y="832919"/>
                </a:lnTo>
                <a:lnTo>
                  <a:pt x="221736" y="794303"/>
                </a:lnTo>
                <a:lnTo>
                  <a:pt x="253498" y="762035"/>
                </a:lnTo>
                <a:lnTo>
                  <a:pt x="273614" y="749340"/>
                </a:lnTo>
                <a:lnTo>
                  <a:pt x="365120" y="696524"/>
                </a:lnTo>
                <a:lnTo>
                  <a:pt x="339196" y="656284"/>
                </a:lnTo>
                <a:lnTo>
                  <a:pt x="291042" y="573139"/>
                </a:lnTo>
                <a:lnTo>
                  <a:pt x="247650" y="487345"/>
                </a:lnTo>
                <a:lnTo>
                  <a:pt x="207963" y="399433"/>
                </a:lnTo>
                <a:lnTo>
                  <a:pt x="189442" y="353888"/>
                </a:lnTo>
                <a:lnTo>
                  <a:pt x="151871" y="438623"/>
                </a:lnTo>
                <a:lnTo>
                  <a:pt x="0" y="479401"/>
                </a:lnTo>
                <a:lnTo>
                  <a:pt x="133879" y="186008"/>
                </a:lnTo>
                <a:lnTo>
                  <a:pt x="203200" y="34545"/>
                </a:lnTo>
                <a:lnTo>
                  <a:pt x="329671" y="121398"/>
                </a:lnTo>
                <a:lnTo>
                  <a:pt x="606425" y="313639"/>
                </a:lnTo>
                <a:lnTo>
                  <a:pt x="454554" y="354418"/>
                </a:lnTo>
                <a:lnTo>
                  <a:pt x="395288" y="314169"/>
                </a:lnTo>
                <a:lnTo>
                  <a:pt x="410634" y="350711"/>
                </a:lnTo>
                <a:lnTo>
                  <a:pt x="445029" y="422205"/>
                </a:lnTo>
                <a:lnTo>
                  <a:pt x="501121" y="527064"/>
                </a:lnTo>
                <a:lnTo>
                  <a:pt x="542925" y="593793"/>
                </a:lnTo>
                <a:lnTo>
                  <a:pt x="383766" y="685762"/>
                </a:lnTo>
                <a:lnTo>
                  <a:pt x="774931" y="459987"/>
                </a:lnTo>
                <a:lnTo>
                  <a:pt x="795577" y="449408"/>
                </a:lnTo>
                <a:lnTo>
                  <a:pt x="839515" y="437770"/>
                </a:lnTo>
                <a:lnTo>
                  <a:pt x="884512" y="437770"/>
                </a:lnTo>
                <a:lnTo>
                  <a:pt x="928979" y="449408"/>
                </a:lnTo>
                <a:lnTo>
                  <a:pt x="949625" y="459987"/>
                </a:lnTo>
                <a:lnTo>
                  <a:pt x="1053116" y="519658"/>
                </a:lnTo>
                <a:lnTo>
                  <a:pt x="1183302" y="298914"/>
                </a:lnTo>
                <a:lnTo>
                  <a:pt x="1271179" y="13428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3" name="Freeform: Shape 822"/>
          <p:cNvSpPr>
            <a:spLocks/>
          </p:cNvSpPr>
          <p:nvPr/>
        </p:nvSpPr>
        <p:spPr bwMode="auto">
          <a:xfrm>
            <a:off x="6097588" y="2626788"/>
            <a:ext cx="266650" cy="389565"/>
          </a:xfrm>
          <a:custGeom>
            <a:avLst/>
            <a:gdLst>
              <a:gd name="connsiteX0" fmla="*/ 217867 w 266650"/>
              <a:gd name="connsiteY0" fmla="*/ 0 h 389565"/>
              <a:gd name="connsiteX1" fmla="*/ 233868 w 266650"/>
              <a:gd name="connsiteY1" fmla="*/ 161225 h 389565"/>
              <a:gd name="connsiteX2" fmla="*/ 258792 w 266650"/>
              <a:gd name="connsiteY2" fmla="*/ 345828 h 389565"/>
              <a:gd name="connsiteX3" fmla="*/ 266650 w 266650"/>
              <a:gd name="connsiteY3" fmla="*/ 389565 h 389565"/>
              <a:gd name="connsiteX4" fmla="*/ 261092 w 266650"/>
              <a:gd name="connsiteY4" fmla="*/ 387225 h 389565"/>
              <a:gd name="connsiteX5" fmla="*/ 205596 w 266650"/>
              <a:gd name="connsiteY5" fmla="*/ 368222 h 389565"/>
              <a:gd name="connsiteX6" fmla="*/ 148515 w 266650"/>
              <a:gd name="connsiteY6" fmla="*/ 354498 h 389565"/>
              <a:gd name="connsiteX7" fmla="*/ 89848 w 266650"/>
              <a:gd name="connsiteY7" fmla="*/ 344997 h 389565"/>
              <a:gd name="connsiteX8" fmla="*/ 29067 w 266650"/>
              <a:gd name="connsiteY8" fmla="*/ 339719 h 389565"/>
              <a:gd name="connsiteX9" fmla="*/ 0 w 266650"/>
              <a:gd name="connsiteY9" fmla="*/ 338718 h 389565"/>
              <a:gd name="connsiteX10" fmla="*/ 0 w 266650"/>
              <a:gd name="connsiteY10" fmla="*/ 97363 h 389565"/>
              <a:gd name="connsiteX11" fmla="*/ 22499 w 266650"/>
              <a:gd name="connsiteY11" fmla="*/ 97363 h 389565"/>
              <a:gd name="connsiteX12" fmla="*/ 66966 w 266650"/>
              <a:gd name="connsiteY12" fmla="*/ 85713 h 389565"/>
              <a:gd name="connsiteX13" fmla="*/ 87612 w 266650"/>
              <a:gd name="connsiteY13" fmla="*/ 75123 h 38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50" h="389565">
                <a:moveTo>
                  <a:pt x="217867" y="0"/>
                </a:moveTo>
                <a:lnTo>
                  <a:pt x="233868" y="161225"/>
                </a:lnTo>
                <a:lnTo>
                  <a:pt x="258792" y="345828"/>
                </a:lnTo>
                <a:lnTo>
                  <a:pt x="266650" y="389565"/>
                </a:lnTo>
                <a:lnTo>
                  <a:pt x="261092" y="387225"/>
                </a:lnTo>
                <a:lnTo>
                  <a:pt x="205596" y="368222"/>
                </a:lnTo>
                <a:lnTo>
                  <a:pt x="148515" y="354498"/>
                </a:lnTo>
                <a:lnTo>
                  <a:pt x="89848" y="344997"/>
                </a:lnTo>
                <a:lnTo>
                  <a:pt x="29067" y="339719"/>
                </a:lnTo>
                <a:lnTo>
                  <a:pt x="0" y="338718"/>
                </a:lnTo>
                <a:lnTo>
                  <a:pt x="0" y="97363"/>
                </a:lnTo>
                <a:lnTo>
                  <a:pt x="22499" y="97363"/>
                </a:lnTo>
                <a:lnTo>
                  <a:pt x="66966" y="85713"/>
                </a:lnTo>
                <a:lnTo>
                  <a:pt x="87612" y="7512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9" name="Freeform: Shape 818"/>
          <p:cNvSpPr>
            <a:spLocks/>
          </p:cNvSpPr>
          <p:nvPr/>
        </p:nvSpPr>
        <p:spPr bwMode="auto">
          <a:xfrm>
            <a:off x="4963393" y="3127515"/>
            <a:ext cx="552151" cy="349993"/>
          </a:xfrm>
          <a:custGeom>
            <a:avLst/>
            <a:gdLst>
              <a:gd name="connsiteX0" fmla="*/ 3502 w 552151"/>
              <a:gd name="connsiteY0" fmla="*/ 0 h 349993"/>
              <a:gd name="connsiteX1" fmla="*/ 64144 w 552151"/>
              <a:gd name="connsiteY1" fmla="*/ 15737 h 349993"/>
              <a:gd name="connsiteX2" fmla="*/ 321749 w 552151"/>
              <a:gd name="connsiteY2" fmla="*/ 72887 h 349993"/>
              <a:gd name="connsiteX3" fmla="*/ 504770 w 552151"/>
              <a:gd name="connsiteY3" fmla="*/ 105695 h 349993"/>
              <a:gd name="connsiteX4" fmla="*/ 552151 w 552151"/>
              <a:gd name="connsiteY4" fmla="*/ 112214 h 349993"/>
              <a:gd name="connsiteX5" fmla="*/ 543440 w 552151"/>
              <a:gd name="connsiteY5" fmla="*/ 122285 h 349993"/>
              <a:gd name="connsiteX6" fmla="*/ 509630 w 552151"/>
              <a:gd name="connsiteY6" fmla="*/ 170503 h 349993"/>
              <a:gd name="connsiteX7" fmla="*/ 478461 w 552151"/>
              <a:gd name="connsiteY7" fmla="*/ 220840 h 349993"/>
              <a:gd name="connsiteX8" fmla="*/ 451518 w 552151"/>
              <a:gd name="connsiteY8" fmla="*/ 273297 h 349993"/>
              <a:gd name="connsiteX9" fmla="*/ 428801 w 552151"/>
              <a:gd name="connsiteY9" fmla="*/ 328403 h 349993"/>
              <a:gd name="connsiteX10" fmla="*/ 422025 w 552151"/>
              <a:gd name="connsiteY10" fmla="*/ 349993 h 349993"/>
              <a:gd name="connsiteX11" fmla="*/ 0 w 552151"/>
              <a:gd name="connsiteY11" fmla="*/ 212800 h 34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2151" h="349993">
                <a:moveTo>
                  <a:pt x="3502" y="0"/>
                </a:moveTo>
                <a:lnTo>
                  <a:pt x="64144" y="15737"/>
                </a:lnTo>
                <a:lnTo>
                  <a:pt x="321749" y="72887"/>
                </a:lnTo>
                <a:lnTo>
                  <a:pt x="504770" y="105695"/>
                </a:lnTo>
                <a:lnTo>
                  <a:pt x="552151" y="112214"/>
                </a:lnTo>
                <a:lnTo>
                  <a:pt x="543440" y="122285"/>
                </a:lnTo>
                <a:lnTo>
                  <a:pt x="509630" y="170503"/>
                </a:lnTo>
                <a:lnTo>
                  <a:pt x="478461" y="220840"/>
                </a:lnTo>
                <a:lnTo>
                  <a:pt x="451518" y="273297"/>
                </a:lnTo>
                <a:lnTo>
                  <a:pt x="428801" y="328403"/>
                </a:lnTo>
                <a:lnTo>
                  <a:pt x="422025" y="349993"/>
                </a:lnTo>
                <a:lnTo>
                  <a:pt x="0" y="21280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7" name="Freeform: Shape 836"/>
          <p:cNvSpPr>
            <a:spLocks/>
          </p:cNvSpPr>
          <p:nvPr/>
        </p:nvSpPr>
        <p:spPr bwMode="auto">
          <a:xfrm>
            <a:off x="5223351" y="4024865"/>
            <a:ext cx="473898" cy="624192"/>
          </a:xfrm>
          <a:custGeom>
            <a:avLst/>
            <a:gdLst>
              <a:gd name="connsiteX0" fmla="*/ 282880 w 473898"/>
              <a:gd name="connsiteY0" fmla="*/ 0 h 624192"/>
              <a:gd name="connsiteX1" fmla="*/ 315347 w 473898"/>
              <a:gd name="connsiteY1" fmla="*/ 59816 h 624192"/>
              <a:gd name="connsiteX2" fmla="*/ 397414 w 473898"/>
              <a:gd name="connsiteY2" fmla="*/ 159282 h 624192"/>
              <a:gd name="connsiteX3" fmla="*/ 473898 w 473898"/>
              <a:gd name="connsiteY3" fmla="*/ 222387 h 624192"/>
              <a:gd name="connsiteX4" fmla="*/ 181729 w 473898"/>
              <a:gd name="connsiteY4" fmla="*/ 624192 h 624192"/>
              <a:gd name="connsiteX5" fmla="*/ 0 w 473898"/>
              <a:gd name="connsiteY5" fmla="*/ 519411 h 624192"/>
              <a:gd name="connsiteX6" fmla="*/ 130475 w 473898"/>
              <a:gd name="connsiteY6" fmla="*/ 298427 h 624192"/>
              <a:gd name="connsiteX7" fmla="*/ 218418 w 473898"/>
              <a:gd name="connsiteY7" fmla="*/ 133856 h 62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898" h="624192">
                <a:moveTo>
                  <a:pt x="282880" y="0"/>
                </a:moveTo>
                <a:lnTo>
                  <a:pt x="315347" y="59816"/>
                </a:lnTo>
                <a:cubicBezTo>
                  <a:pt x="339502" y="95571"/>
                  <a:pt x="367008" y="128877"/>
                  <a:pt x="397414" y="159282"/>
                </a:cubicBezTo>
                <a:lnTo>
                  <a:pt x="473898" y="222387"/>
                </a:lnTo>
                <a:lnTo>
                  <a:pt x="181729" y="624192"/>
                </a:lnTo>
                <a:lnTo>
                  <a:pt x="0" y="519411"/>
                </a:lnTo>
                <a:lnTo>
                  <a:pt x="130475" y="298427"/>
                </a:lnTo>
                <a:lnTo>
                  <a:pt x="218418" y="13385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3" name="Freeform: Shape 832"/>
          <p:cNvSpPr>
            <a:spLocks/>
          </p:cNvSpPr>
          <p:nvPr/>
        </p:nvSpPr>
        <p:spPr bwMode="auto">
          <a:xfrm>
            <a:off x="6278227" y="4320360"/>
            <a:ext cx="491971" cy="442481"/>
          </a:xfrm>
          <a:custGeom>
            <a:avLst/>
            <a:gdLst>
              <a:gd name="connsiteX0" fmla="*/ 247523 w 491971"/>
              <a:gd name="connsiteY0" fmla="*/ 0 h 442481"/>
              <a:gd name="connsiteX1" fmla="*/ 491971 w 491971"/>
              <a:gd name="connsiteY1" fmla="*/ 336111 h 442481"/>
              <a:gd name="connsiteX2" fmla="*/ 305410 w 491971"/>
              <a:gd name="connsiteY2" fmla="*/ 442481 h 442481"/>
              <a:gd name="connsiteX3" fmla="*/ 164514 w 491971"/>
              <a:gd name="connsiteY3" fmla="*/ 283779 h 442481"/>
              <a:gd name="connsiteX4" fmla="*/ 36338 w 491971"/>
              <a:gd name="connsiteY4" fmla="*/ 148780 h 442481"/>
              <a:gd name="connsiteX5" fmla="*/ 0 w 491971"/>
              <a:gd name="connsiteY5" fmla="*/ 114168 h 442481"/>
              <a:gd name="connsiteX6" fmla="*/ 23870 w 491971"/>
              <a:gd name="connsiteY6" fmla="*/ 108621 h 442481"/>
              <a:gd name="connsiteX7" fmla="*/ 78440 w 491971"/>
              <a:gd name="connsiteY7" fmla="*/ 90006 h 442481"/>
              <a:gd name="connsiteX8" fmla="*/ 131421 w 491971"/>
              <a:gd name="connsiteY8" fmla="*/ 67668 h 442481"/>
              <a:gd name="connsiteX9" fmla="*/ 182283 w 491971"/>
              <a:gd name="connsiteY9" fmla="*/ 41076 h 442481"/>
              <a:gd name="connsiteX10" fmla="*/ 231026 w 491971"/>
              <a:gd name="connsiteY10" fmla="*/ 11292 h 44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971" h="442481">
                <a:moveTo>
                  <a:pt x="247523" y="0"/>
                </a:moveTo>
                <a:lnTo>
                  <a:pt x="491971" y="336111"/>
                </a:lnTo>
                <a:lnTo>
                  <a:pt x="305410" y="442481"/>
                </a:lnTo>
                <a:lnTo>
                  <a:pt x="164514" y="283779"/>
                </a:lnTo>
                <a:lnTo>
                  <a:pt x="36338" y="148780"/>
                </a:lnTo>
                <a:lnTo>
                  <a:pt x="0" y="114168"/>
                </a:lnTo>
                <a:lnTo>
                  <a:pt x="23870" y="108621"/>
                </a:lnTo>
                <a:lnTo>
                  <a:pt x="78440" y="90006"/>
                </a:lnTo>
                <a:lnTo>
                  <a:pt x="131421" y="67668"/>
                </a:lnTo>
                <a:lnTo>
                  <a:pt x="182283" y="41076"/>
                </a:lnTo>
                <a:lnTo>
                  <a:pt x="231026" y="11292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9" name="Freeform: Shape 828"/>
          <p:cNvSpPr>
            <a:spLocks/>
          </p:cNvSpPr>
          <p:nvPr/>
        </p:nvSpPr>
        <p:spPr bwMode="auto">
          <a:xfrm>
            <a:off x="6806538" y="3351047"/>
            <a:ext cx="424525" cy="407054"/>
          </a:xfrm>
          <a:custGeom>
            <a:avLst/>
            <a:gdLst>
              <a:gd name="connsiteX0" fmla="*/ 424525 w 424525"/>
              <a:gd name="connsiteY0" fmla="*/ 0 h 407054"/>
              <a:gd name="connsiteX1" fmla="*/ 424525 w 424525"/>
              <a:gd name="connsiteY1" fmla="*/ 224317 h 407054"/>
              <a:gd name="connsiteX2" fmla="*/ 240157 w 424525"/>
              <a:gd name="connsiteY2" fmla="*/ 304437 h 407054"/>
              <a:gd name="connsiteX3" fmla="*/ 72550 w 424525"/>
              <a:gd name="connsiteY3" fmla="*/ 385399 h 407054"/>
              <a:gd name="connsiteX4" fmla="*/ 32386 w 424525"/>
              <a:gd name="connsiteY4" fmla="*/ 407054 h 407054"/>
              <a:gd name="connsiteX5" fmla="*/ 34000 w 424525"/>
              <a:gd name="connsiteY5" fmla="*/ 390457 h 407054"/>
              <a:gd name="connsiteX6" fmla="*/ 34000 w 424525"/>
              <a:gd name="connsiteY6" fmla="*/ 359730 h 407054"/>
              <a:gd name="connsiteX7" fmla="*/ 34000 w 424525"/>
              <a:gd name="connsiteY7" fmla="*/ 331122 h 407054"/>
              <a:gd name="connsiteX8" fmla="*/ 29238 w 424525"/>
              <a:gd name="connsiteY8" fmla="*/ 272317 h 407054"/>
              <a:gd name="connsiteX9" fmla="*/ 20242 w 424525"/>
              <a:gd name="connsiteY9" fmla="*/ 215631 h 407054"/>
              <a:gd name="connsiteX10" fmla="*/ 7013 w 424525"/>
              <a:gd name="connsiteY10" fmla="*/ 160005 h 407054"/>
              <a:gd name="connsiteX11" fmla="*/ 0 w 424525"/>
              <a:gd name="connsiteY11" fmla="*/ 138066 h 40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525" h="407054">
                <a:moveTo>
                  <a:pt x="424525" y="0"/>
                </a:moveTo>
                <a:lnTo>
                  <a:pt x="424525" y="224317"/>
                </a:lnTo>
                <a:lnTo>
                  <a:pt x="240157" y="304437"/>
                </a:lnTo>
                <a:lnTo>
                  <a:pt x="72550" y="385399"/>
                </a:lnTo>
                <a:lnTo>
                  <a:pt x="32386" y="407054"/>
                </a:lnTo>
                <a:lnTo>
                  <a:pt x="34000" y="390457"/>
                </a:lnTo>
                <a:lnTo>
                  <a:pt x="34000" y="359730"/>
                </a:lnTo>
                <a:lnTo>
                  <a:pt x="34000" y="331122"/>
                </a:lnTo>
                <a:lnTo>
                  <a:pt x="29238" y="272317"/>
                </a:lnTo>
                <a:lnTo>
                  <a:pt x="20242" y="215631"/>
                </a:lnTo>
                <a:lnTo>
                  <a:pt x="7013" y="160005"/>
                </a:lnTo>
                <a:lnTo>
                  <a:pt x="0" y="13806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70" name="Freeform 340"/>
          <p:cNvSpPr>
            <a:spLocks/>
          </p:cNvSpPr>
          <p:nvPr/>
        </p:nvSpPr>
        <p:spPr bwMode="auto">
          <a:xfrm>
            <a:off x="5600701" y="139700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" name="Freeform 341"/>
          <p:cNvSpPr>
            <a:spLocks/>
          </p:cNvSpPr>
          <p:nvPr/>
        </p:nvSpPr>
        <p:spPr bwMode="auto">
          <a:xfrm>
            <a:off x="5600701" y="139700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973" name="Freeform 376"/>
          <p:cNvSpPr>
            <a:spLocks/>
          </p:cNvSpPr>
          <p:nvPr/>
        </p:nvSpPr>
        <p:spPr bwMode="auto">
          <a:xfrm>
            <a:off x="3786188" y="271145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" name="Freeform 377"/>
          <p:cNvSpPr>
            <a:spLocks/>
          </p:cNvSpPr>
          <p:nvPr/>
        </p:nvSpPr>
        <p:spPr bwMode="auto">
          <a:xfrm>
            <a:off x="3786188" y="271145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5">
                    <a:lumMod val="50000"/>
                  </a:schemeClr>
                </a:solidFill>
              </a:rPr>
              <a:t>05</a:t>
            </a:r>
          </a:p>
        </p:txBody>
      </p:sp>
      <p:sp>
        <p:nvSpPr>
          <p:cNvPr id="2375" name="Freeform 391"/>
          <p:cNvSpPr>
            <a:spLocks/>
          </p:cNvSpPr>
          <p:nvPr/>
        </p:nvSpPr>
        <p:spPr bwMode="auto">
          <a:xfrm>
            <a:off x="4535488" y="464026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8" name="Freeform 392"/>
          <p:cNvSpPr>
            <a:spLocks/>
          </p:cNvSpPr>
          <p:nvPr/>
        </p:nvSpPr>
        <p:spPr bwMode="auto">
          <a:xfrm>
            <a:off x="4535488" y="464026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4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77" name="Freeform 411"/>
          <p:cNvSpPr>
            <a:spLocks/>
          </p:cNvSpPr>
          <p:nvPr/>
        </p:nvSpPr>
        <p:spPr bwMode="auto">
          <a:xfrm>
            <a:off x="6654800" y="464026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412"/>
          <p:cNvSpPr>
            <a:spLocks/>
          </p:cNvSpPr>
          <p:nvPr/>
        </p:nvSpPr>
        <p:spPr bwMode="auto">
          <a:xfrm>
            <a:off x="6654800" y="464026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tx2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  <p:sp>
        <p:nvSpPr>
          <p:cNvPr id="180" name="Freeform 469"/>
          <p:cNvSpPr>
            <a:spLocks/>
          </p:cNvSpPr>
          <p:nvPr/>
        </p:nvSpPr>
        <p:spPr bwMode="auto">
          <a:xfrm>
            <a:off x="7410450" y="271145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470"/>
          <p:cNvSpPr>
            <a:spLocks/>
          </p:cNvSpPr>
          <p:nvPr/>
        </p:nvSpPr>
        <p:spPr bwMode="auto">
          <a:xfrm>
            <a:off x="7410450" y="271145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2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787" name="Freeform: Shape 786"/>
          <p:cNvSpPr>
            <a:spLocks/>
          </p:cNvSpPr>
          <p:nvPr/>
        </p:nvSpPr>
        <p:spPr bwMode="auto">
          <a:xfrm>
            <a:off x="5384800" y="3921124"/>
            <a:ext cx="711201" cy="536576"/>
          </a:xfrm>
          <a:custGeom>
            <a:avLst/>
            <a:gdLst>
              <a:gd name="connsiteX0" fmla="*/ 322734 w 711201"/>
              <a:gd name="connsiteY0" fmla="*/ 328613 h 536576"/>
              <a:gd name="connsiteX1" fmla="*/ 342818 w 711201"/>
              <a:gd name="connsiteY1" fmla="*/ 342974 h 536576"/>
              <a:gd name="connsiteX2" fmla="*/ 386157 w 711201"/>
              <a:gd name="connsiteY2" fmla="*/ 370099 h 536576"/>
              <a:gd name="connsiteX3" fmla="*/ 431082 w 711201"/>
              <a:gd name="connsiteY3" fmla="*/ 392970 h 536576"/>
              <a:gd name="connsiteX4" fmla="*/ 478650 w 711201"/>
              <a:gd name="connsiteY4" fmla="*/ 412649 h 536576"/>
              <a:gd name="connsiteX5" fmla="*/ 527274 w 711201"/>
              <a:gd name="connsiteY5" fmla="*/ 428606 h 536576"/>
              <a:gd name="connsiteX6" fmla="*/ 577484 w 711201"/>
              <a:gd name="connsiteY6" fmla="*/ 440839 h 536576"/>
              <a:gd name="connsiteX7" fmla="*/ 629280 w 711201"/>
              <a:gd name="connsiteY7" fmla="*/ 449349 h 536576"/>
              <a:gd name="connsiteX8" fmla="*/ 682132 w 711201"/>
              <a:gd name="connsiteY8" fmla="*/ 453072 h 536576"/>
              <a:gd name="connsiteX9" fmla="*/ 709087 w 711201"/>
              <a:gd name="connsiteY9" fmla="*/ 454136 h 536576"/>
              <a:gd name="connsiteX10" fmla="*/ 711201 w 711201"/>
              <a:gd name="connsiteY10" fmla="*/ 454136 h 536576"/>
              <a:gd name="connsiteX11" fmla="*/ 711201 w 711201"/>
              <a:gd name="connsiteY11" fmla="*/ 536576 h 536576"/>
              <a:gd name="connsiteX12" fmla="*/ 709087 w 711201"/>
              <a:gd name="connsiteY12" fmla="*/ 536576 h 536576"/>
              <a:gd name="connsiteX13" fmla="*/ 678433 w 711201"/>
              <a:gd name="connsiteY13" fmla="*/ 536576 h 536576"/>
              <a:gd name="connsiteX14" fmla="*/ 619238 w 711201"/>
              <a:gd name="connsiteY14" fmla="*/ 531257 h 536576"/>
              <a:gd name="connsiteX15" fmla="*/ 560571 w 711201"/>
              <a:gd name="connsiteY15" fmla="*/ 522216 h 536576"/>
              <a:gd name="connsiteX16" fmla="*/ 504547 w 711201"/>
              <a:gd name="connsiteY16" fmla="*/ 508387 h 536576"/>
              <a:gd name="connsiteX17" fmla="*/ 449581 w 711201"/>
              <a:gd name="connsiteY17" fmla="*/ 489771 h 536576"/>
              <a:gd name="connsiteX18" fmla="*/ 396199 w 711201"/>
              <a:gd name="connsiteY18" fmla="*/ 467964 h 536576"/>
              <a:gd name="connsiteX19" fmla="*/ 345989 w 711201"/>
              <a:gd name="connsiteY19" fmla="*/ 441902 h 536576"/>
              <a:gd name="connsiteX20" fmla="*/ 297365 w 711201"/>
              <a:gd name="connsiteY20" fmla="*/ 412117 h 536576"/>
              <a:gd name="connsiteX21" fmla="*/ 274638 w 711201"/>
              <a:gd name="connsiteY21" fmla="*/ 395629 h 536576"/>
              <a:gd name="connsiteX22" fmla="*/ 78445 w 711201"/>
              <a:gd name="connsiteY22" fmla="*/ 0 h 536576"/>
              <a:gd name="connsiteX23" fmla="*/ 87986 w 711201"/>
              <a:gd name="connsiteY23" fmla="*/ 24804 h 536576"/>
              <a:gd name="connsiteX24" fmla="*/ 108127 w 711201"/>
              <a:gd name="connsiteY24" fmla="*/ 73358 h 536576"/>
              <a:gd name="connsiteX25" fmla="*/ 131979 w 711201"/>
              <a:gd name="connsiteY25" fmla="*/ 119272 h 536576"/>
              <a:gd name="connsiteX26" fmla="*/ 160071 w 711201"/>
              <a:gd name="connsiteY26" fmla="*/ 163076 h 536576"/>
              <a:gd name="connsiteX27" fmla="*/ 190813 w 711201"/>
              <a:gd name="connsiteY27" fmla="*/ 204769 h 536576"/>
              <a:gd name="connsiteX28" fmla="*/ 225266 w 711201"/>
              <a:gd name="connsiteY28" fmla="*/ 243822 h 536576"/>
              <a:gd name="connsiteX29" fmla="*/ 261838 w 711201"/>
              <a:gd name="connsiteY29" fmla="*/ 280237 h 536576"/>
              <a:gd name="connsiteX30" fmla="*/ 301592 w 711201"/>
              <a:gd name="connsiteY30" fmla="*/ 313486 h 536576"/>
              <a:gd name="connsiteX31" fmla="*/ 322263 w 711201"/>
              <a:gd name="connsiteY31" fmla="*/ 328791 h 536576"/>
              <a:gd name="connsiteX32" fmla="*/ 274029 w 711201"/>
              <a:gd name="connsiteY32" fmla="*/ 395288 h 536576"/>
              <a:gd name="connsiteX33" fmla="*/ 250178 w 711201"/>
              <a:gd name="connsiteY33" fmla="*/ 377872 h 536576"/>
              <a:gd name="connsiteX34" fmla="*/ 205124 w 711201"/>
              <a:gd name="connsiteY34" fmla="*/ 340929 h 536576"/>
              <a:gd name="connsiteX35" fmla="*/ 164311 w 711201"/>
              <a:gd name="connsiteY35" fmla="*/ 299764 h 536576"/>
              <a:gd name="connsiteX36" fmla="*/ 126149 w 711201"/>
              <a:gd name="connsiteY36" fmla="*/ 255961 h 536576"/>
              <a:gd name="connsiteX37" fmla="*/ 90636 w 711201"/>
              <a:gd name="connsiteY37" fmla="*/ 209518 h 536576"/>
              <a:gd name="connsiteX38" fmla="*/ 60424 w 711201"/>
              <a:gd name="connsiteY38" fmla="*/ 159909 h 536576"/>
              <a:gd name="connsiteX39" fmla="*/ 32862 w 711201"/>
              <a:gd name="connsiteY39" fmla="*/ 107662 h 536576"/>
              <a:gd name="connsiteX40" fmla="*/ 10070 w 711201"/>
              <a:gd name="connsiteY40" fmla="*/ 53831 h 536576"/>
              <a:gd name="connsiteX41" fmla="*/ 0 w 711201"/>
              <a:gd name="connsiteY41" fmla="*/ 25860 h 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1201" h="536576">
                <a:moveTo>
                  <a:pt x="322734" y="328613"/>
                </a:moveTo>
                <a:lnTo>
                  <a:pt x="342818" y="342974"/>
                </a:lnTo>
                <a:lnTo>
                  <a:pt x="386157" y="370099"/>
                </a:lnTo>
                <a:lnTo>
                  <a:pt x="431082" y="392970"/>
                </a:lnTo>
                <a:lnTo>
                  <a:pt x="478650" y="412649"/>
                </a:lnTo>
                <a:lnTo>
                  <a:pt x="527274" y="428606"/>
                </a:lnTo>
                <a:lnTo>
                  <a:pt x="577484" y="440839"/>
                </a:lnTo>
                <a:lnTo>
                  <a:pt x="629280" y="449349"/>
                </a:lnTo>
                <a:lnTo>
                  <a:pt x="682132" y="453072"/>
                </a:lnTo>
                <a:lnTo>
                  <a:pt x="709087" y="454136"/>
                </a:lnTo>
                <a:lnTo>
                  <a:pt x="711201" y="454136"/>
                </a:lnTo>
                <a:lnTo>
                  <a:pt x="711201" y="536576"/>
                </a:lnTo>
                <a:lnTo>
                  <a:pt x="709087" y="536576"/>
                </a:lnTo>
                <a:lnTo>
                  <a:pt x="678433" y="536576"/>
                </a:lnTo>
                <a:lnTo>
                  <a:pt x="619238" y="531257"/>
                </a:lnTo>
                <a:lnTo>
                  <a:pt x="560571" y="522216"/>
                </a:lnTo>
                <a:lnTo>
                  <a:pt x="504547" y="508387"/>
                </a:lnTo>
                <a:lnTo>
                  <a:pt x="449581" y="489771"/>
                </a:lnTo>
                <a:lnTo>
                  <a:pt x="396199" y="467964"/>
                </a:lnTo>
                <a:lnTo>
                  <a:pt x="345989" y="441902"/>
                </a:lnTo>
                <a:lnTo>
                  <a:pt x="297365" y="412117"/>
                </a:lnTo>
                <a:lnTo>
                  <a:pt x="274638" y="395629"/>
                </a:lnTo>
                <a:close/>
                <a:moveTo>
                  <a:pt x="78445" y="0"/>
                </a:moveTo>
                <a:lnTo>
                  <a:pt x="87986" y="24804"/>
                </a:lnTo>
                <a:lnTo>
                  <a:pt x="108127" y="73358"/>
                </a:lnTo>
                <a:lnTo>
                  <a:pt x="131979" y="119272"/>
                </a:lnTo>
                <a:lnTo>
                  <a:pt x="160071" y="163076"/>
                </a:lnTo>
                <a:lnTo>
                  <a:pt x="190813" y="204769"/>
                </a:lnTo>
                <a:lnTo>
                  <a:pt x="225266" y="243822"/>
                </a:lnTo>
                <a:lnTo>
                  <a:pt x="261838" y="280237"/>
                </a:lnTo>
                <a:lnTo>
                  <a:pt x="301592" y="313486"/>
                </a:lnTo>
                <a:lnTo>
                  <a:pt x="322263" y="328791"/>
                </a:lnTo>
                <a:lnTo>
                  <a:pt x="274029" y="395288"/>
                </a:lnTo>
                <a:lnTo>
                  <a:pt x="250178" y="377872"/>
                </a:lnTo>
                <a:lnTo>
                  <a:pt x="205124" y="340929"/>
                </a:lnTo>
                <a:lnTo>
                  <a:pt x="164311" y="299764"/>
                </a:lnTo>
                <a:lnTo>
                  <a:pt x="126149" y="255961"/>
                </a:lnTo>
                <a:lnTo>
                  <a:pt x="90636" y="209518"/>
                </a:lnTo>
                <a:lnTo>
                  <a:pt x="60424" y="159909"/>
                </a:lnTo>
                <a:lnTo>
                  <a:pt x="32862" y="107662"/>
                </a:lnTo>
                <a:lnTo>
                  <a:pt x="10070" y="53831"/>
                </a:lnTo>
                <a:lnTo>
                  <a:pt x="0" y="258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6" name="Oval 845"/>
          <p:cNvSpPr/>
          <p:nvPr/>
        </p:nvSpPr>
        <p:spPr>
          <a:xfrm>
            <a:off x="5423916" y="3036828"/>
            <a:ext cx="1344168" cy="1344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99" name="Graphic 3198" descr="A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402" y="3151314"/>
            <a:ext cx="1115196" cy="111519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32" name="TextBox 31"/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34" name="TextBox 33"/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36" name="TextBox 35"/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38" name="TextBox 37"/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45" name="TextBox 44"/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48" name="TextBox 47"/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8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Diagram w/ Hexagons for PowerPoint</a:t>
            </a:r>
          </a:p>
        </p:txBody>
      </p:sp>
      <p:grpSp>
        <p:nvGrpSpPr>
          <p:cNvPr id="768" name="Group 767"/>
          <p:cNvGrpSpPr/>
          <p:nvPr/>
        </p:nvGrpSpPr>
        <p:grpSpPr>
          <a:xfrm>
            <a:off x="3608388" y="1219201"/>
            <a:ext cx="4975225" cy="4748212"/>
            <a:chOff x="3606801" y="1003301"/>
            <a:chExt cx="4975225" cy="4748212"/>
          </a:xfrm>
        </p:grpSpPr>
        <p:sp>
          <p:nvSpPr>
            <p:cNvPr id="845" name="Freeform: Shape 844"/>
            <p:cNvSpPr>
              <a:spLocks/>
            </p:cNvSpPr>
            <p:nvPr/>
          </p:nvSpPr>
          <p:spPr bwMode="auto">
            <a:xfrm>
              <a:off x="5818188" y="3705695"/>
              <a:ext cx="2012951" cy="2045818"/>
            </a:xfrm>
            <a:custGeom>
              <a:avLst/>
              <a:gdLst>
                <a:gd name="connsiteX0" fmla="*/ 910680 w 2012951"/>
                <a:gd name="connsiteY0" fmla="*/ 0 h 2045818"/>
                <a:gd name="connsiteX1" fmla="*/ 982663 w 2012951"/>
                <a:gd name="connsiteY1" fmla="*/ 23377 h 2045818"/>
                <a:gd name="connsiteX2" fmla="*/ 972609 w 2012951"/>
                <a:gd name="connsiteY2" fmla="*/ 51460 h 2045818"/>
                <a:gd name="connsiteX3" fmla="*/ 949855 w 2012951"/>
                <a:gd name="connsiteY3" fmla="*/ 105507 h 2045818"/>
                <a:gd name="connsiteX4" fmla="*/ 923396 w 2012951"/>
                <a:gd name="connsiteY4" fmla="*/ 158494 h 2045818"/>
                <a:gd name="connsiteX5" fmla="*/ 893930 w 2012951"/>
                <a:gd name="connsiteY5" fmla="*/ 205806 h 2045818"/>
                <a:gd name="connsiteX6" fmla="*/ 912572 w 2012951"/>
                <a:gd name="connsiteY6" fmla="*/ 244790 h 2045818"/>
                <a:gd name="connsiteX7" fmla="*/ 1001014 w 2012951"/>
                <a:gd name="connsiteY7" fmla="*/ 408362 h 2045818"/>
                <a:gd name="connsiteX8" fmla="*/ 1132042 w 2012951"/>
                <a:gd name="connsiteY8" fmla="*/ 631324 h 2045818"/>
                <a:gd name="connsiteX9" fmla="*/ 1251712 w 2012951"/>
                <a:gd name="connsiteY9" fmla="*/ 563093 h 2045818"/>
                <a:gd name="connsiteX10" fmla="*/ 1272358 w 2012951"/>
                <a:gd name="connsiteY10" fmla="*/ 551981 h 2045818"/>
                <a:gd name="connsiteX11" fmla="*/ 1315767 w 2012951"/>
                <a:gd name="connsiteY11" fmla="*/ 540868 h 2045818"/>
                <a:gd name="connsiteX12" fmla="*/ 1361293 w 2012951"/>
                <a:gd name="connsiteY12" fmla="*/ 541397 h 2045818"/>
                <a:gd name="connsiteX13" fmla="*/ 1404701 w 2012951"/>
                <a:gd name="connsiteY13" fmla="*/ 553039 h 2045818"/>
                <a:gd name="connsiteX14" fmla="*/ 1425347 w 2012951"/>
                <a:gd name="connsiteY14" fmla="*/ 563622 h 2045818"/>
                <a:gd name="connsiteX15" fmla="*/ 1926134 w 2012951"/>
                <a:gd name="connsiteY15" fmla="*/ 855722 h 2045818"/>
                <a:gd name="connsiteX16" fmla="*/ 1945721 w 2012951"/>
                <a:gd name="connsiteY16" fmla="*/ 868422 h 2045818"/>
                <a:gd name="connsiteX17" fmla="*/ 1978013 w 2012951"/>
                <a:gd name="connsiteY17" fmla="*/ 900702 h 2045818"/>
                <a:gd name="connsiteX18" fmla="*/ 1999717 w 2012951"/>
                <a:gd name="connsiteY18" fmla="*/ 939860 h 2045818"/>
                <a:gd name="connsiteX19" fmla="*/ 2011363 w 2012951"/>
                <a:gd name="connsiteY19" fmla="*/ 983781 h 2045818"/>
                <a:gd name="connsiteX20" fmla="*/ 2012951 w 2012951"/>
                <a:gd name="connsiteY20" fmla="*/ 1006535 h 2045818"/>
                <a:gd name="connsiteX21" fmla="*/ 2009775 w 2012951"/>
                <a:gd name="connsiteY21" fmla="*/ 1585972 h 2045818"/>
                <a:gd name="connsiteX22" fmla="*/ 2008187 w 2012951"/>
                <a:gd name="connsiteY22" fmla="*/ 1608727 h 2045818"/>
                <a:gd name="connsiteX23" fmla="*/ 1997070 w 2012951"/>
                <a:gd name="connsiteY23" fmla="*/ 1653177 h 2045818"/>
                <a:gd name="connsiteX24" fmla="*/ 1973778 w 2012951"/>
                <a:gd name="connsiteY24" fmla="*/ 1691806 h 2045818"/>
                <a:gd name="connsiteX25" fmla="*/ 1940956 w 2012951"/>
                <a:gd name="connsiteY25" fmla="*/ 1724085 h 2045818"/>
                <a:gd name="connsiteX26" fmla="*/ 1921899 w 2012951"/>
                <a:gd name="connsiteY26" fmla="*/ 1736256 h 2045818"/>
                <a:gd name="connsiteX27" fmla="*/ 1418465 w 2012951"/>
                <a:gd name="connsiteY27" fmla="*/ 2024122 h 2045818"/>
                <a:gd name="connsiteX28" fmla="*/ 1397819 w 2012951"/>
                <a:gd name="connsiteY28" fmla="*/ 2033647 h 2045818"/>
                <a:gd name="connsiteX29" fmla="*/ 1353881 w 2012951"/>
                <a:gd name="connsiteY29" fmla="*/ 2045818 h 2045818"/>
                <a:gd name="connsiteX30" fmla="*/ 1308885 w 2012951"/>
                <a:gd name="connsiteY30" fmla="*/ 2045289 h 2045818"/>
                <a:gd name="connsiteX31" fmla="*/ 1265476 w 2012951"/>
                <a:gd name="connsiteY31" fmla="*/ 2033647 h 2045818"/>
                <a:gd name="connsiteX32" fmla="*/ 1244831 w 2012951"/>
                <a:gd name="connsiteY32" fmla="*/ 2022535 h 2045818"/>
                <a:gd name="connsiteX33" fmla="*/ 744043 w 2012951"/>
                <a:gd name="connsiteY33" fmla="*/ 1730964 h 2045818"/>
                <a:gd name="connsiteX34" fmla="*/ 724457 w 2012951"/>
                <a:gd name="connsiteY34" fmla="*/ 1718793 h 2045818"/>
                <a:gd name="connsiteX35" fmla="*/ 692165 w 2012951"/>
                <a:gd name="connsiteY35" fmla="*/ 1685985 h 2045818"/>
                <a:gd name="connsiteX36" fmla="*/ 669931 w 2012951"/>
                <a:gd name="connsiteY36" fmla="*/ 1646827 h 2045818"/>
                <a:gd name="connsiteX37" fmla="*/ 659488 w 2012951"/>
                <a:gd name="connsiteY37" fmla="*/ 1605570 h 2045818"/>
                <a:gd name="connsiteX38" fmla="*/ 658813 w 2012951"/>
                <a:gd name="connsiteY38" fmla="*/ 1607034 h 2045818"/>
                <a:gd name="connsiteX39" fmla="*/ 616514 w 2012951"/>
                <a:gd name="connsiteY39" fmla="*/ 1614958 h 2045818"/>
                <a:gd name="connsiteX40" fmla="*/ 530329 w 2012951"/>
                <a:gd name="connsiteY40" fmla="*/ 1628693 h 2045818"/>
                <a:gd name="connsiteX41" fmla="*/ 442558 w 2012951"/>
                <a:gd name="connsiteY41" fmla="*/ 1639259 h 2045818"/>
                <a:gd name="connsiteX42" fmla="*/ 353729 w 2012951"/>
                <a:gd name="connsiteY42" fmla="*/ 1645070 h 2045818"/>
                <a:gd name="connsiteX43" fmla="*/ 309315 w 2012951"/>
                <a:gd name="connsiteY43" fmla="*/ 1646126 h 2045818"/>
                <a:gd name="connsiteX44" fmla="*/ 379637 w 2012951"/>
                <a:gd name="connsiteY44" fmla="*/ 1701595 h 2045818"/>
                <a:gd name="connsiteX45" fmla="*/ 383338 w 2012951"/>
                <a:gd name="connsiteY45" fmla="*/ 1858493 h 2045818"/>
                <a:gd name="connsiteX46" fmla="*/ 106277 w 2012951"/>
                <a:gd name="connsiteY46" fmla="*/ 1639259 h 2045818"/>
                <a:gd name="connsiteX47" fmla="*/ 0 w 2012951"/>
                <a:gd name="connsiteY47" fmla="*/ 1555263 h 2045818"/>
                <a:gd name="connsiteX48" fmla="*/ 135358 w 2012951"/>
                <a:gd name="connsiteY48" fmla="*/ 1435873 h 2045818"/>
                <a:gd name="connsiteX49" fmla="*/ 366419 w 2012951"/>
                <a:gd name="connsiteY49" fmla="*/ 1231430 h 2045818"/>
                <a:gd name="connsiteX50" fmla="*/ 371177 w 2012951"/>
                <a:gd name="connsiteY50" fmla="*/ 1387800 h 2045818"/>
                <a:gd name="connsiteX51" fmla="*/ 310901 w 2012951"/>
                <a:gd name="connsiteY51" fmla="*/ 1441156 h 2045818"/>
                <a:gd name="connsiteX52" fmla="*/ 355844 w 2012951"/>
                <a:gd name="connsiteY52" fmla="*/ 1439571 h 2045818"/>
                <a:gd name="connsiteX53" fmla="*/ 443615 w 2012951"/>
                <a:gd name="connsiteY53" fmla="*/ 1432703 h 2045818"/>
                <a:gd name="connsiteX54" fmla="*/ 530329 w 2012951"/>
                <a:gd name="connsiteY54" fmla="*/ 1422138 h 2045818"/>
                <a:gd name="connsiteX55" fmla="*/ 615456 w 2012951"/>
                <a:gd name="connsiteY55" fmla="*/ 1406289 h 2045818"/>
                <a:gd name="connsiteX56" fmla="*/ 657227 w 2012951"/>
                <a:gd name="connsiteY56" fmla="*/ 1396252 h 2045818"/>
                <a:gd name="connsiteX57" fmla="*/ 660402 w 2012951"/>
                <a:gd name="connsiteY57" fmla="*/ 1000714 h 2045818"/>
                <a:gd name="connsiteX58" fmla="*/ 660932 w 2012951"/>
                <a:gd name="connsiteY58" fmla="*/ 977960 h 2045818"/>
                <a:gd name="connsiteX59" fmla="*/ 673107 w 2012951"/>
                <a:gd name="connsiteY59" fmla="*/ 933510 h 2045818"/>
                <a:gd name="connsiteX60" fmla="*/ 695870 w 2012951"/>
                <a:gd name="connsiteY60" fmla="*/ 894881 h 2045818"/>
                <a:gd name="connsiteX61" fmla="*/ 728692 w 2012951"/>
                <a:gd name="connsiteY61" fmla="*/ 862602 h 2045818"/>
                <a:gd name="connsiteX62" fmla="*/ 747749 w 2012951"/>
                <a:gd name="connsiteY62" fmla="*/ 850431 h 2045818"/>
                <a:gd name="connsiteX63" fmla="*/ 763789 w 2012951"/>
                <a:gd name="connsiteY63" fmla="*/ 841286 h 2045818"/>
                <a:gd name="connsiteX64" fmla="*/ 622884 w 2012951"/>
                <a:gd name="connsiteY64" fmla="*/ 682571 h 2045818"/>
                <a:gd name="connsiteX65" fmla="*/ 494722 w 2012951"/>
                <a:gd name="connsiteY65" fmla="*/ 547584 h 2045818"/>
                <a:gd name="connsiteX66" fmla="*/ 458364 w 2012951"/>
                <a:gd name="connsiteY66" fmla="*/ 512952 h 2045818"/>
                <a:gd name="connsiteX67" fmla="*/ 425102 w 2012951"/>
                <a:gd name="connsiteY67" fmla="*/ 520682 h 2045818"/>
                <a:gd name="connsiteX68" fmla="*/ 366293 w 2012951"/>
                <a:gd name="connsiteY68" fmla="*/ 530787 h 2045818"/>
                <a:gd name="connsiteX69" fmla="*/ 306954 w 2012951"/>
                <a:gd name="connsiteY69" fmla="*/ 536105 h 2045818"/>
                <a:gd name="connsiteX70" fmla="*/ 276225 w 2012951"/>
                <a:gd name="connsiteY70" fmla="*/ 536105 h 2045818"/>
                <a:gd name="connsiteX71" fmla="*/ 276225 w 2012951"/>
                <a:gd name="connsiteY71" fmla="*/ 459401 h 2045818"/>
                <a:gd name="connsiteX72" fmla="*/ 378577 w 2012951"/>
                <a:gd name="connsiteY72" fmla="*/ 451657 h 2045818"/>
                <a:gd name="connsiteX73" fmla="*/ 398430 w 2012951"/>
                <a:gd name="connsiteY73" fmla="*/ 447082 h 2045818"/>
                <a:gd name="connsiteX74" fmla="*/ 411674 w 2012951"/>
                <a:gd name="connsiteY74" fmla="*/ 445747 h 2045818"/>
                <a:gd name="connsiteX75" fmla="*/ 433151 w 2012951"/>
                <a:gd name="connsiteY75" fmla="*/ 439080 h 2045818"/>
                <a:gd name="connsiteX76" fmla="*/ 476083 w 2012951"/>
                <a:gd name="connsiteY76" fmla="*/ 429186 h 2045818"/>
                <a:gd name="connsiteX77" fmla="*/ 517147 w 2012951"/>
                <a:gd name="connsiteY77" fmla="*/ 413006 h 2045818"/>
                <a:gd name="connsiteX78" fmla="*/ 537831 w 2012951"/>
                <a:gd name="connsiteY78" fmla="*/ 406585 h 2045818"/>
                <a:gd name="connsiteX79" fmla="*/ 549452 w 2012951"/>
                <a:gd name="connsiteY79" fmla="*/ 400278 h 2045818"/>
                <a:gd name="connsiteX80" fmla="*/ 567602 w 2012951"/>
                <a:gd name="connsiteY80" fmla="*/ 393127 h 2045818"/>
                <a:gd name="connsiteX81" fmla="*/ 728120 w 2012951"/>
                <a:gd name="connsiteY81" fmla="*/ 284806 h 2045818"/>
                <a:gd name="connsiteX82" fmla="*/ 741507 w 2012951"/>
                <a:gd name="connsiteY82" fmla="*/ 270765 h 2045818"/>
                <a:gd name="connsiteX83" fmla="*/ 751461 w 2012951"/>
                <a:gd name="connsiteY83" fmla="*/ 262552 h 2045818"/>
                <a:gd name="connsiteX84" fmla="*/ 765119 w 2012951"/>
                <a:gd name="connsiteY84" fmla="*/ 245998 h 2045818"/>
                <a:gd name="connsiteX85" fmla="*/ 794839 w 2012951"/>
                <a:gd name="connsiteY85" fmla="*/ 214825 h 2045818"/>
                <a:gd name="connsiteX86" fmla="*/ 819758 w 2012951"/>
                <a:gd name="connsiteY86" fmla="*/ 179775 h 2045818"/>
                <a:gd name="connsiteX87" fmla="*/ 833528 w 2012951"/>
                <a:gd name="connsiteY87" fmla="*/ 163086 h 2045818"/>
                <a:gd name="connsiteX88" fmla="*/ 839674 w 2012951"/>
                <a:gd name="connsiteY88" fmla="*/ 151762 h 2045818"/>
                <a:gd name="connsiteX89" fmla="*/ 851010 w 2012951"/>
                <a:gd name="connsiteY89" fmla="*/ 135818 h 2045818"/>
                <a:gd name="connsiteX90" fmla="*/ 895494 w 2012951"/>
                <a:gd name="connsiteY90" fmla="*/ 48923 h 20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012951" h="2045818">
                  <a:moveTo>
                    <a:pt x="910680" y="0"/>
                  </a:moveTo>
                  <a:lnTo>
                    <a:pt x="982663" y="23377"/>
                  </a:lnTo>
                  <a:lnTo>
                    <a:pt x="972609" y="51460"/>
                  </a:lnTo>
                  <a:lnTo>
                    <a:pt x="949855" y="105507"/>
                  </a:lnTo>
                  <a:lnTo>
                    <a:pt x="923396" y="158494"/>
                  </a:lnTo>
                  <a:lnTo>
                    <a:pt x="893930" y="205806"/>
                  </a:lnTo>
                  <a:lnTo>
                    <a:pt x="912572" y="244790"/>
                  </a:lnTo>
                  <a:lnTo>
                    <a:pt x="1001014" y="408362"/>
                  </a:lnTo>
                  <a:lnTo>
                    <a:pt x="1132042" y="631324"/>
                  </a:lnTo>
                  <a:lnTo>
                    <a:pt x="1251712" y="563093"/>
                  </a:lnTo>
                  <a:lnTo>
                    <a:pt x="1272358" y="551981"/>
                  </a:lnTo>
                  <a:lnTo>
                    <a:pt x="1315767" y="540868"/>
                  </a:lnTo>
                  <a:lnTo>
                    <a:pt x="1361293" y="541397"/>
                  </a:lnTo>
                  <a:lnTo>
                    <a:pt x="1404701" y="553039"/>
                  </a:lnTo>
                  <a:lnTo>
                    <a:pt x="1425347" y="563622"/>
                  </a:lnTo>
                  <a:lnTo>
                    <a:pt x="1926134" y="855722"/>
                  </a:lnTo>
                  <a:lnTo>
                    <a:pt x="1945721" y="868422"/>
                  </a:lnTo>
                  <a:lnTo>
                    <a:pt x="1978013" y="900702"/>
                  </a:lnTo>
                  <a:lnTo>
                    <a:pt x="1999717" y="939860"/>
                  </a:lnTo>
                  <a:lnTo>
                    <a:pt x="2011363" y="983781"/>
                  </a:lnTo>
                  <a:lnTo>
                    <a:pt x="2012951" y="1006535"/>
                  </a:lnTo>
                  <a:cubicBezTo>
                    <a:pt x="2011892" y="1199681"/>
                    <a:pt x="2010834" y="1392826"/>
                    <a:pt x="2009775" y="1585972"/>
                  </a:cubicBezTo>
                  <a:lnTo>
                    <a:pt x="2008187" y="1608727"/>
                  </a:lnTo>
                  <a:lnTo>
                    <a:pt x="1997070" y="1653177"/>
                  </a:lnTo>
                  <a:lnTo>
                    <a:pt x="1973778" y="1691806"/>
                  </a:lnTo>
                  <a:lnTo>
                    <a:pt x="1940956" y="1724085"/>
                  </a:lnTo>
                  <a:lnTo>
                    <a:pt x="1921899" y="1736256"/>
                  </a:lnTo>
                  <a:lnTo>
                    <a:pt x="1418465" y="2024122"/>
                  </a:lnTo>
                  <a:lnTo>
                    <a:pt x="1397819" y="2033647"/>
                  </a:lnTo>
                  <a:lnTo>
                    <a:pt x="1353881" y="2045818"/>
                  </a:lnTo>
                  <a:lnTo>
                    <a:pt x="1308885" y="2045289"/>
                  </a:lnTo>
                  <a:lnTo>
                    <a:pt x="1265476" y="2033647"/>
                  </a:lnTo>
                  <a:lnTo>
                    <a:pt x="1244831" y="2022535"/>
                  </a:lnTo>
                  <a:lnTo>
                    <a:pt x="744043" y="1730964"/>
                  </a:lnTo>
                  <a:lnTo>
                    <a:pt x="724457" y="1718793"/>
                  </a:lnTo>
                  <a:lnTo>
                    <a:pt x="692165" y="1685985"/>
                  </a:lnTo>
                  <a:lnTo>
                    <a:pt x="669931" y="1646827"/>
                  </a:lnTo>
                  <a:lnTo>
                    <a:pt x="659488" y="1605570"/>
                  </a:lnTo>
                  <a:lnTo>
                    <a:pt x="658813" y="1607034"/>
                  </a:lnTo>
                  <a:lnTo>
                    <a:pt x="616514" y="1614958"/>
                  </a:lnTo>
                  <a:lnTo>
                    <a:pt x="530329" y="1628693"/>
                  </a:lnTo>
                  <a:lnTo>
                    <a:pt x="442558" y="1639259"/>
                  </a:lnTo>
                  <a:lnTo>
                    <a:pt x="353729" y="1645070"/>
                  </a:lnTo>
                  <a:lnTo>
                    <a:pt x="309315" y="1646126"/>
                  </a:lnTo>
                  <a:lnTo>
                    <a:pt x="379637" y="1701595"/>
                  </a:lnTo>
                  <a:cubicBezTo>
                    <a:pt x="380871" y="1753894"/>
                    <a:pt x="382104" y="1806194"/>
                    <a:pt x="383338" y="1858493"/>
                  </a:cubicBezTo>
                  <a:lnTo>
                    <a:pt x="106277" y="1639259"/>
                  </a:lnTo>
                  <a:lnTo>
                    <a:pt x="0" y="1555263"/>
                  </a:lnTo>
                  <a:lnTo>
                    <a:pt x="135358" y="1435873"/>
                  </a:lnTo>
                  <a:lnTo>
                    <a:pt x="366419" y="1231430"/>
                  </a:lnTo>
                  <a:lnTo>
                    <a:pt x="371177" y="1387800"/>
                  </a:lnTo>
                  <a:lnTo>
                    <a:pt x="310901" y="1441156"/>
                  </a:lnTo>
                  <a:lnTo>
                    <a:pt x="355844" y="1439571"/>
                  </a:lnTo>
                  <a:lnTo>
                    <a:pt x="443615" y="1432703"/>
                  </a:lnTo>
                  <a:lnTo>
                    <a:pt x="530329" y="1422138"/>
                  </a:lnTo>
                  <a:lnTo>
                    <a:pt x="615456" y="1406289"/>
                  </a:lnTo>
                  <a:lnTo>
                    <a:pt x="657227" y="1396252"/>
                  </a:lnTo>
                  <a:cubicBezTo>
                    <a:pt x="664718" y="1328656"/>
                    <a:pt x="659785" y="1070429"/>
                    <a:pt x="660402" y="1000714"/>
                  </a:cubicBezTo>
                  <a:cubicBezTo>
                    <a:pt x="660579" y="993129"/>
                    <a:pt x="660755" y="985545"/>
                    <a:pt x="660932" y="977960"/>
                  </a:cubicBezTo>
                  <a:lnTo>
                    <a:pt x="673107" y="933510"/>
                  </a:lnTo>
                  <a:lnTo>
                    <a:pt x="695870" y="894881"/>
                  </a:lnTo>
                  <a:lnTo>
                    <a:pt x="728692" y="862602"/>
                  </a:lnTo>
                  <a:lnTo>
                    <a:pt x="747749" y="850431"/>
                  </a:lnTo>
                  <a:lnTo>
                    <a:pt x="763789" y="841286"/>
                  </a:lnTo>
                  <a:lnTo>
                    <a:pt x="622884" y="682571"/>
                  </a:lnTo>
                  <a:lnTo>
                    <a:pt x="494722" y="547584"/>
                  </a:lnTo>
                  <a:lnTo>
                    <a:pt x="458364" y="512952"/>
                  </a:lnTo>
                  <a:lnTo>
                    <a:pt x="425102" y="520682"/>
                  </a:lnTo>
                  <a:lnTo>
                    <a:pt x="366293" y="530787"/>
                  </a:lnTo>
                  <a:lnTo>
                    <a:pt x="306954" y="536105"/>
                  </a:lnTo>
                  <a:lnTo>
                    <a:pt x="276225" y="536105"/>
                  </a:lnTo>
                  <a:lnTo>
                    <a:pt x="276225" y="459401"/>
                  </a:lnTo>
                  <a:cubicBezTo>
                    <a:pt x="311024" y="459401"/>
                    <a:pt x="345204" y="456757"/>
                    <a:pt x="378577" y="451657"/>
                  </a:cubicBezTo>
                  <a:lnTo>
                    <a:pt x="398430" y="447082"/>
                  </a:lnTo>
                  <a:lnTo>
                    <a:pt x="411674" y="445747"/>
                  </a:lnTo>
                  <a:lnTo>
                    <a:pt x="433151" y="439080"/>
                  </a:lnTo>
                  <a:lnTo>
                    <a:pt x="476083" y="429186"/>
                  </a:lnTo>
                  <a:lnTo>
                    <a:pt x="517147" y="413006"/>
                  </a:lnTo>
                  <a:lnTo>
                    <a:pt x="537831" y="406585"/>
                  </a:lnTo>
                  <a:lnTo>
                    <a:pt x="549452" y="400278"/>
                  </a:lnTo>
                  <a:lnTo>
                    <a:pt x="567602" y="393127"/>
                  </a:lnTo>
                  <a:cubicBezTo>
                    <a:pt x="626366" y="364811"/>
                    <a:pt x="680379" y="328198"/>
                    <a:pt x="728120" y="284806"/>
                  </a:cubicBezTo>
                  <a:lnTo>
                    <a:pt x="741507" y="270765"/>
                  </a:lnTo>
                  <a:lnTo>
                    <a:pt x="751461" y="262552"/>
                  </a:lnTo>
                  <a:lnTo>
                    <a:pt x="765119" y="245998"/>
                  </a:lnTo>
                  <a:lnTo>
                    <a:pt x="794839" y="214825"/>
                  </a:lnTo>
                  <a:lnTo>
                    <a:pt x="819758" y="179775"/>
                  </a:lnTo>
                  <a:lnTo>
                    <a:pt x="833528" y="163086"/>
                  </a:lnTo>
                  <a:lnTo>
                    <a:pt x="839674" y="151762"/>
                  </a:lnTo>
                  <a:lnTo>
                    <a:pt x="851010" y="135818"/>
                  </a:lnTo>
                  <a:cubicBezTo>
                    <a:pt x="867849" y="108104"/>
                    <a:pt x="882741" y="79076"/>
                    <a:pt x="895494" y="48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3" name="Freeform: Shape 842"/>
            <p:cNvSpPr>
              <a:spLocks/>
            </p:cNvSpPr>
            <p:nvPr/>
          </p:nvSpPr>
          <p:spPr bwMode="auto">
            <a:xfrm>
              <a:off x="6491618" y="2317749"/>
              <a:ext cx="2090408" cy="2089150"/>
            </a:xfrm>
            <a:custGeom>
              <a:avLst/>
              <a:gdLst>
                <a:gd name="connsiteX0" fmla="*/ 1353873 w 2090408"/>
                <a:gd name="connsiteY0" fmla="*/ 1494387 h 2089150"/>
                <a:gd name="connsiteX1" fmla="*/ 1365283 w 2090408"/>
                <a:gd name="connsiteY1" fmla="*/ 1498600 h 2089150"/>
                <a:gd name="connsiteX2" fmla="*/ 1387196 w 2090408"/>
                <a:gd name="connsiteY2" fmla="*/ 1503515 h 2089150"/>
                <a:gd name="connsiteX3" fmla="*/ 1390321 w 2090408"/>
                <a:gd name="connsiteY3" fmla="*/ 0 h 2089150"/>
                <a:gd name="connsiteX4" fmla="*/ 1435829 w 2090408"/>
                <a:gd name="connsiteY4" fmla="*/ 0 h 2089150"/>
                <a:gd name="connsiteX5" fmla="*/ 1479221 w 2090408"/>
                <a:gd name="connsiteY5" fmla="*/ 11116 h 2089150"/>
                <a:gd name="connsiteX6" fmla="*/ 1500387 w 2090408"/>
                <a:gd name="connsiteY6" fmla="*/ 22233 h 2089150"/>
                <a:gd name="connsiteX7" fmla="*/ 2002037 w 2090408"/>
                <a:gd name="connsiteY7" fmla="*/ 310730 h 2089150"/>
                <a:gd name="connsiteX8" fmla="*/ 2021616 w 2090408"/>
                <a:gd name="connsiteY8" fmla="*/ 323434 h 2089150"/>
                <a:gd name="connsiteX9" fmla="*/ 2053366 w 2090408"/>
                <a:gd name="connsiteY9" fmla="*/ 355725 h 2089150"/>
                <a:gd name="connsiteX10" fmla="*/ 2076650 w 2090408"/>
                <a:gd name="connsiteY10" fmla="*/ 394368 h 2089150"/>
                <a:gd name="connsiteX11" fmla="*/ 2088820 w 2090408"/>
                <a:gd name="connsiteY11" fmla="*/ 438833 h 2089150"/>
                <a:gd name="connsiteX12" fmla="*/ 2089350 w 2090408"/>
                <a:gd name="connsiteY12" fmla="*/ 461595 h 2089150"/>
                <a:gd name="connsiteX13" fmla="*/ 2090408 w 2090408"/>
                <a:gd name="connsiteY13" fmla="*/ 1041237 h 2089150"/>
                <a:gd name="connsiteX14" fmla="*/ 2089350 w 2090408"/>
                <a:gd name="connsiteY14" fmla="*/ 1063999 h 2089150"/>
                <a:gd name="connsiteX15" fmla="*/ 2077179 w 2090408"/>
                <a:gd name="connsiteY15" fmla="*/ 1107936 h 2089150"/>
                <a:gd name="connsiteX16" fmla="*/ 2054954 w 2090408"/>
                <a:gd name="connsiteY16" fmla="*/ 1147108 h 2089150"/>
                <a:gd name="connsiteX17" fmla="*/ 2023204 w 2090408"/>
                <a:gd name="connsiteY17" fmla="*/ 1178869 h 2089150"/>
                <a:gd name="connsiteX18" fmla="*/ 2003096 w 2090408"/>
                <a:gd name="connsiteY18" fmla="*/ 1192103 h 2089150"/>
                <a:gd name="connsiteX19" fmla="*/ 1501975 w 2090408"/>
                <a:gd name="connsiteY19" fmla="*/ 1482188 h 2089150"/>
                <a:gd name="connsiteX20" fmla="*/ 1481337 w 2090408"/>
                <a:gd name="connsiteY20" fmla="*/ 1492775 h 2089150"/>
                <a:gd name="connsiteX21" fmla="*/ 1437417 w 2090408"/>
                <a:gd name="connsiteY21" fmla="*/ 1503891 h 2089150"/>
                <a:gd name="connsiteX22" fmla="*/ 1397819 w 2090408"/>
                <a:gd name="connsiteY22" fmla="*/ 1504823 h 2089150"/>
                <a:gd name="connsiteX23" fmla="*/ 1417191 w 2090408"/>
                <a:gd name="connsiteY23" fmla="*/ 1506008 h 2089150"/>
                <a:gd name="connsiteX24" fmla="*/ 1429903 w 2090408"/>
                <a:gd name="connsiteY24" fmla="*/ 1505479 h 2089150"/>
                <a:gd name="connsiteX25" fmla="*/ 1417721 w 2090408"/>
                <a:gd name="connsiteY25" fmla="*/ 1570038 h 2089150"/>
                <a:gd name="connsiteX26" fmla="*/ 1385940 w 2090408"/>
                <a:gd name="connsiteY26" fmla="*/ 1698096 h 2089150"/>
                <a:gd name="connsiteX27" fmla="*/ 1365813 w 2090408"/>
                <a:gd name="connsiteY27" fmla="*/ 1759479 h 2089150"/>
                <a:gd name="connsiteX28" fmla="*/ 1348864 w 2090408"/>
                <a:gd name="connsiteY28" fmla="*/ 1809221 h 2089150"/>
                <a:gd name="connsiteX29" fmla="*/ 1329796 w 2090408"/>
                <a:gd name="connsiteY29" fmla="*/ 1857904 h 2089150"/>
                <a:gd name="connsiteX30" fmla="*/ 1401830 w 2090408"/>
                <a:gd name="connsiteY30" fmla="*/ 1827213 h 2089150"/>
                <a:gd name="connsiteX31" fmla="*/ 1541133 w 2090408"/>
                <a:gd name="connsiteY31" fmla="*/ 1899179 h 2089150"/>
                <a:gd name="connsiteX32" fmla="*/ 1257761 w 2090408"/>
                <a:gd name="connsiteY32" fmla="*/ 2019300 h 2089150"/>
                <a:gd name="connsiteX33" fmla="*/ 1089856 w 2090408"/>
                <a:gd name="connsiteY33" fmla="*/ 2089150 h 2089150"/>
                <a:gd name="connsiteX34" fmla="*/ 1059135 w 2090408"/>
                <a:gd name="connsiteY34" fmla="*/ 1953684 h 2089150"/>
                <a:gd name="connsiteX35" fmla="*/ 982333 w 2090408"/>
                <a:gd name="connsiteY35" fmla="*/ 1611842 h 2089150"/>
                <a:gd name="connsiteX36" fmla="*/ 1122166 w 2090408"/>
                <a:gd name="connsiteY36" fmla="*/ 1684338 h 2089150"/>
                <a:gd name="connsiteX37" fmla="*/ 1142293 w 2090408"/>
                <a:gd name="connsiteY37" fmla="*/ 1773238 h 2089150"/>
                <a:gd name="connsiteX38" fmla="*/ 1157124 w 2090408"/>
                <a:gd name="connsiteY38" fmla="*/ 1735138 h 2089150"/>
                <a:gd name="connsiteX39" fmla="*/ 1169836 w 2090408"/>
                <a:gd name="connsiteY39" fmla="*/ 1696508 h 2089150"/>
                <a:gd name="connsiteX40" fmla="*/ 1190493 w 2090408"/>
                <a:gd name="connsiteY40" fmla="*/ 1630892 h 2089150"/>
                <a:gd name="connsiteX41" fmla="*/ 1222803 w 2090408"/>
                <a:gd name="connsiteY41" fmla="*/ 1497013 h 2089150"/>
                <a:gd name="connsiteX42" fmla="*/ 1234985 w 2090408"/>
                <a:gd name="connsiteY42" fmla="*/ 1428750 h 2089150"/>
                <a:gd name="connsiteX43" fmla="*/ 1328736 w 2090408"/>
                <a:gd name="connsiteY43" fmla="*/ 1482725 h 2089150"/>
                <a:gd name="connsiteX44" fmla="*/ 1340919 w 2090408"/>
                <a:gd name="connsiteY44" fmla="*/ 1489604 h 2089150"/>
                <a:gd name="connsiteX45" fmla="*/ 1344421 w 2090408"/>
                <a:gd name="connsiteY45" fmla="*/ 1490897 h 2089150"/>
                <a:gd name="connsiteX46" fmla="*/ 1327879 w 2090408"/>
                <a:gd name="connsiteY46" fmla="*/ 1482188 h 2089150"/>
                <a:gd name="connsiteX47" fmla="*/ 825700 w 2090408"/>
                <a:gd name="connsiteY47" fmla="*/ 1193161 h 2089150"/>
                <a:gd name="connsiteX48" fmla="*/ 806121 w 2090408"/>
                <a:gd name="connsiteY48" fmla="*/ 1180457 h 2089150"/>
                <a:gd name="connsiteX49" fmla="*/ 773842 w 2090408"/>
                <a:gd name="connsiteY49" fmla="*/ 1148696 h 2089150"/>
                <a:gd name="connsiteX50" fmla="*/ 751617 w 2090408"/>
                <a:gd name="connsiteY50" fmla="*/ 1109524 h 2089150"/>
                <a:gd name="connsiteX51" fmla="*/ 739446 w 2090408"/>
                <a:gd name="connsiteY51" fmla="*/ 1065587 h 2089150"/>
                <a:gd name="connsiteX52" fmla="*/ 737858 w 2090408"/>
                <a:gd name="connsiteY52" fmla="*/ 1042825 h 2089150"/>
                <a:gd name="connsiteX53" fmla="*/ 737858 w 2090408"/>
                <a:gd name="connsiteY53" fmla="*/ 1041644 h 2089150"/>
                <a:gd name="connsiteX54" fmla="*/ 553179 w 2090408"/>
                <a:gd name="connsiteY54" fmla="*/ 1121834 h 2089150"/>
                <a:gd name="connsiteX55" fmla="*/ 385434 w 2090408"/>
                <a:gd name="connsiteY55" fmla="*/ 1202796 h 2089150"/>
                <a:gd name="connsiteX56" fmla="*/ 345746 w 2090408"/>
                <a:gd name="connsiteY56" fmla="*/ 1224176 h 2089150"/>
                <a:gd name="connsiteX57" fmla="*/ 341512 w 2090408"/>
                <a:gd name="connsiteY57" fmla="*/ 1267719 h 2089150"/>
                <a:gd name="connsiteX58" fmla="*/ 332517 w 2090408"/>
                <a:gd name="connsiteY58" fmla="*/ 1326524 h 2089150"/>
                <a:gd name="connsiteX59" fmla="*/ 318229 w 2090408"/>
                <a:gd name="connsiteY59" fmla="*/ 1383740 h 2089150"/>
                <a:gd name="connsiteX60" fmla="*/ 309762 w 2090408"/>
                <a:gd name="connsiteY60" fmla="*/ 1411288 h 2089150"/>
                <a:gd name="connsiteX61" fmla="*/ 237307 w 2090408"/>
                <a:gd name="connsiteY61" fmla="*/ 1387762 h 2089150"/>
                <a:gd name="connsiteX62" fmla="*/ 261225 w 2090408"/>
                <a:gd name="connsiteY62" fmla="*/ 1310712 h 2089150"/>
                <a:gd name="connsiteX63" fmla="*/ 274879 w 2090408"/>
                <a:gd name="connsiteY63" fmla="*/ 1175263 h 2089150"/>
                <a:gd name="connsiteX64" fmla="*/ 78031 w 2090408"/>
                <a:gd name="connsiteY64" fmla="*/ 700028 h 2089150"/>
                <a:gd name="connsiteX65" fmla="*/ 40397 w 2090408"/>
                <a:gd name="connsiteY65" fmla="*/ 668977 h 2089150"/>
                <a:gd name="connsiteX66" fmla="*/ 0 w 2090408"/>
                <a:gd name="connsiteY66" fmla="*/ 635647 h 2089150"/>
                <a:gd name="connsiteX67" fmla="*/ 43591 w 2090408"/>
                <a:gd name="connsiteY67" fmla="*/ 576263 h 2089150"/>
                <a:gd name="connsiteX68" fmla="*/ 66345 w 2090408"/>
                <a:gd name="connsiteY68" fmla="*/ 593772 h 2089150"/>
                <a:gd name="connsiteX69" fmla="*/ 110795 w 2090408"/>
                <a:gd name="connsiteY69" fmla="*/ 631972 h 2089150"/>
                <a:gd name="connsiteX70" fmla="*/ 152070 w 2090408"/>
                <a:gd name="connsiteY70" fmla="*/ 673356 h 2089150"/>
                <a:gd name="connsiteX71" fmla="*/ 189055 w 2090408"/>
                <a:gd name="connsiteY71" fmla="*/ 717134 h 2089150"/>
                <a:gd name="connsiteX72" fmla="*/ 226154 w 2090408"/>
                <a:gd name="connsiteY72" fmla="*/ 712259 h 2089150"/>
                <a:gd name="connsiteX73" fmla="*/ 409246 w 2090408"/>
                <a:gd name="connsiteY73" fmla="*/ 678921 h 2089150"/>
                <a:gd name="connsiteX74" fmla="*/ 666421 w 2090408"/>
                <a:gd name="connsiteY74" fmla="*/ 622300 h 2089150"/>
                <a:gd name="connsiteX75" fmla="*/ 737858 w 2090408"/>
                <a:gd name="connsiteY75" fmla="*/ 603770 h 2089150"/>
                <a:gd name="connsiteX76" fmla="*/ 737858 w 2090408"/>
                <a:gd name="connsiteY76" fmla="*/ 463713 h 2089150"/>
                <a:gd name="connsiteX77" fmla="*/ 738917 w 2090408"/>
                <a:gd name="connsiteY77" fmla="*/ 439892 h 2089150"/>
                <a:gd name="connsiteX78" fmla="*/ 750029 w 2090408"/>
                <a:gd name="connsiteY78" fmla="*/ 395956 h 2089150"/>
                <a:gd name="connsiteX79" fmla="*/ 773312 w 2090408"/>
                <a:gd name="connsiteY79" fmla="*/ 357313 h 2089150"/>
                <a:gd name="connsiteX80" fmla="*/ 805062 w 2090408"/>
                <a:gd name="connsiteY80" fmla="*/ 325022 h 2089150"/>
                <a:gd name="connsiteX81" fmla="*/ 825171 w 2090408"/>
                <a:gd name="connsiteY81" fmla="*/ 312318 h 2089150"/>
                <a:gd name="connsiteX82" fmla="*/ 1326292 w 2090408"/>
                <a:gd name="connsiteY82" fmla="*/ 22233 h 2089150"/>
                <a:gd name="connsiteX83" fmla="*/ 1346929 w 2090408"/>
                <a:gd name="connsiteY83" fmla="*/ 11116 h 208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090408" h="2089150">
                  <a:moveTo>
                    <a:pt x="1353873" y="1494387"/>
                  </a:moveTo>
                  <a:lnTo>
                    <a:pt x="1365283" y="1498600"/>
                  </a:lnTo>
                  <a:lnTo>
                    <a:pt x="1387196" y="1503515"/>
                  </a:lnTo>
                  <a:close/>
                  <a:moveTo>
                    <a:pt x="1390321" y="0"/>
                  </a:moveTo>
                  <a:lnTo>
                    <a:pt x="1435829" y="0"/>
                  </a:lnTo>
                  <a:lnTo>
                    <a:pt x="1479221" y="11116"/>
                  </a:lnTo>
                  <a:lnTo>
                    <a:pt x="1500387" y="22233"/>
                  </a:lnTo>
                  <a:lnTo>
                    <a:pt x="2002037" y="310730"/>
                  </a:lnTo>
                  <a:lnTo>
                    <a:pt x="2021616" y="323434"/>
                  </a:lnTo>
                  <a:lnTo>
                    <a:pt x="2053366" y="355725"/>
                  </a:lnTo>
                  <a:lnTo>
                    <a:pt x="2076650" y="394368"/>
                  </a:lnTo>
                  <a:lnTo>
                    <a:pt x="2088820" y="438833"/>
                  </a:lnTo>
                  <a:lnTo>
                    <a:pt x="2089350" y="461595"/>
                  </a:lnTo>
                  <a:lnTo>
                    <a:pt x="2090408" y="1041237"/>
                  </a:lnTo>
                  <a:lnTo>
                    <a:pt x="2089350" y="1063999"/>
                  </a:lnTo>
                  <a:lnTo>
                    <a:pt x="2077179" y="1107936"/>
                  </a:lnTo>
                  <a:lnTo>
                    <a:pt x="2054954" y="1147108"/>
                  </a:lnTo>
                  <a:lnTo>
                    <a:pt x="2023204" y="1178869"/>
                  </a:lnTo>
                  <a:lnTo>
                    <a:pt x="2003096" y="1192103"/>
                  </a:lnTo>
                  <a:lnTo>
                    <a:pt x="1501975" y="1482188"/>
                  </a:lnTo>
                  <a:lnTo>
                    <a:pt x="1481337" y="1492775"/>
                  </a:lnTo>
                  <a:lnTo>
                    <a:pt x="1437417" y="1503891"/>
                  </a:lnTo>
                  <a:lnTo>
                    <a:pt x="1397819" y="1504823"/>
                  </a:lnTo>
                  <a:lnTo>
                    <a:pt x="1417191" y="1506008"/>
                  </a:lnTo>
                  <a:lnTo>
                    <a:pt x="1429903" y="1505479"/>
                  </a:lnTo>
                  <a:lnTo>
                    <a:pt x="1417721" y="1570038"/>
                  </a:lnTo>
                  <a:lnTo>
                    <a:pt x="1385940" y="1698096"/>
                  </a:lnTo>
                  <a:lnTo>
                    <a:pt x="1365813" y="1759479"/>
                  </a:lnTo>
                  <a:lnTo>
                    <a:pt x="1348864" y="1809221"/>
                  </a:lnTo>
                  <a:lnTo>
                    <a:pt x="1329796" y="1857904"/>
                  </a:lnTo>
                  <a:lnTo>
                    <a:pt x="1401830" y="1827213"/>
                  </a:lnTo>
                  <a:lnTo>
                    <a:pt x="1541133" y="1899179"/>
                  </a:lnTo>
                  <a:lnTo>
                    <a:pt x="1257761" y="2019300"/>
                  </a:lnTo>
                  <a:lnTo>
                    <a:pt x="1089856" y="2089150"/>
                  </a:lnTo>
                  <a:lnTo>
                    <a:pt x="1059135" y="1953684"/>
                  </a:lnTo>
                  <a:lnTo>
                    <a:pt x="982333" y="1611842"/>
                  </a:lnTo>
                  <a:lnTo>
                    <a:pt x="1122166" y="1684338"/>
                  </a:lnTo>
                  <a:lnTo>
                    <a:pt x="1142293" y="1773238"/>
                  </a:lnTo>
                  <a:lnTo>
                    <a:pt x="1157124" y="1735138"/>
                  </a:lnTo>
                  <a:lnTo>
                    <a:pt x="1169836" y="1696508"/>
                  </a:lnTo>
                  <a:lnTo>
                    <a:pt x="1190493" y="1630892"/>
                  </a:lnTo>
                  <a:lnTo>
                    <a:pt x="1222803" y="1497013"/>
                  </a:lnTo>
                  <a:lnTo>
                    <a:pt x="1234985" y="1428750"/>
                  </a:lnTo>
                  <a:lnTo>
                    <a:pt x="1328736" y="1482725"/>
                  </a:lnTo>
                  <a:lnTo>
                    <a:pt x="1340919" y="1489604"/>
                  </a:lnTo>
                  <a:lnTo>
                    <a:pt x="1344421" y="1490897"/>
                  </a:lnTo>
                  <a:lnTo>
                    <a:pt x="1327879" y="1482188"/>
                  </a:lnTo>
                  <a:lnTo>
                    <a:pt x="825700" y="1193161"/>
                  </a:lnTo>
                  <a:lnTo>
                    <a:pt x="806121" y="1180457"/>
                  </a:lnTo>
                  <a:lnTo>
                    <a:pt x="773842" y="1148696"/>
                  </a:lnTo>
                  <a:lnTo>
                    <a:pt x="751617" y="1109524"/>
                  </a:lnTo>
                  <a:lnTo>
                    <a:pt x="739446" y="1065587"/>
                  </a:lnTo>
                  <a:lnTo>
                    <a:pt x="737858" y="1042825"/>
                  </a:lnTo>
                  <a:lnTo>
                    <a:pt x="737858" y="1041644"/>
                  </a:lnTo>
                  <a:lnTo>
                    <a:pt x="553179" y="1121834"/>
                  </a:lnTo>
                  <a:lnTo>
                    <a:pt x="385434" y="1202796"/>
                  </a:lnTo>
                  <a:lnTo>
                    <a:pt x="345746" y="1224176"/>
                  </a:lnTo>
                  <a:lnTo>
                    <a:pt x="341512" y="1267719"/>
                  </a:lnTo>
                  <a:lnTo>
                    <a:pt x="332517" y="1326524"/>
                  </a:lnTo>
                  <a:lnTo>
                    <a:pt x="318229" y="1383740"/>
                  </a:lnTo>
                  <a:lnTo>
                    <a:pt x="309762" y="1411288"/>
                  </a:lnTo>
                  <a:lnTo>
                    <a:pt x="237307" y="1387762"/>
                  </a:lnTo>
                  <a:lnTo>
                    <a:pt x="261225" y="1310712"/>
                  </a:lnTo>
                  <a:cubicBezTo>
                    <a:pt x="270178" y="1266960"/>
                    <a:pt x="274879" y="1221661"/>
                    <a:pt x="274879" y="1175263"/>
                  </a:cubicBezTo>
                  <a:cubicBezTo>
                    <a:pt x="274879" y="989672"/>
                    <a:pt x="199654" y="821651"/>
                    <a:pt x="78031" y="700028"/>
                  </a:cubicBezTo>
                  <a:lnTo>
                    <a:pt x="40397" y="668977"/>
                  </a:lnTo>
                  <a:lnTo>
                    <a:pt x="0" y="635647"/>
                  </a:lnTo>
                  <a:lnTo>
                    <a:pt x="43591" y="576263"/>
                  </a:lnTo>
                  <a:lnTo>
                    <a:pt x="66345" y="593772"/>
                  </a:lnTo>
                  <a:lnTo>
                    <a:pt x="110795" y="631972"/>
                  </a:lnTo>
                  <a:lnTo>
                    <a:pt x="152070" y="673356"/>
                  </a:lnTo>
                  <a:lnTo>
                    <a:pt x="189055" y="717134"/>
                  </a:lnTo>
                  <a:lnTo>
                    <a:pt x="226154" y="712259"/>
                  </a:lnTo>
                  <a:lnTo>
                    <a:pt x="409246" y="678921"/>
                  </a:lnTo>
                  <a:lnTo>
                    <a:pt x="666421" y="622300"/>
                  </a:lnTo>
                  <a:lnTo>
                    <a:pt x="737858" y="603770"/>
                  </a:lnTo>
                  <a:lnTo>
                    <a:pt x="737858" y="463713"/>
                  </a:lnTo>
                  <a:lnTo>
                    <a:pt x="738917" y="439892"/>
                  </a:lnTo>
                  <a:lnTo>
                    <a:pt x="750029" y="395956"/>
                  </a:lnTo>
                  <a:lnTo>
                    <a:pt x="773312" y="357313"/>
                  </a:lnTo>
                  <a:lnTo>
                    <a:pt x="805062" y="325022"/>
                  </a:lnTo>
                  <a:lnTo>
                    <a:pt x="825171" y="312318"/>
                  </a:lnTo>
                  <a:lnTo>
                    <a:pt x="1326292" y="22233"/>
                  </a:lnTo>
                  <a:lnTo>
                    <a:pt x="1346929" y="11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1" name="Freeform: Shape 840"/>
            <p:cNvSpPr>
              <a:spLocks/>
            </p:cNvSpPr>
            <p:nvPr/>
          </p:nvSpPr>
          <p:spPr bwMode="auto">
            <a:xfrm>
              <a:off x="5419726" y="1003301"/>
              <a:ext cx="2092325" cy="1950369"/>
            </a:xfrm>
            <a:custGeom>
              <a:avLst/>
              <a:gdLst>
                <a:gd name="connsiteX0" fmla="*/ 653776 w 2092325"/>
                <a:gd name="connsiteY0" fmla="*/ 0 h 1950369"/>
                <a:gd name="connsiteX1" fmla="*/ 698774 w 2092325"/>
                <a:gd name="connsiteY1" fmla="*/ 0 h 1950369"/>
                <a:gd name="connsiteX2" fmla="*/ 743241 w 2092325"/>
                <a:gd name="connsiteY2" fmla="*/ 11650 h 1950369"/>
                <a:gd name="connsiteX3" fmla="*/ 763887 w 2092325"/>
                <a:gd name="connsiteY3" fmla="*/ 22241 h 1950369"/>
                <a:gd name="connsiteX4" fmla="*/ 1265204 w 2092325"/>
                <a:gd name="connsiteY4" fmla="*/ 311898 h 1950369"/>
                <a:gd name="connsiteX5" fmla="*/ 1284790 w 2092325"/>
                <a:gd name="connsiteY5" fmla="*/ 324078 h 1950369"/>
                <a:gd name="connsiteX6" fmla="*/ 1317082 w 2092325"/>
                <a:gd name="connsiteY6" fmla="*/ 356909 h 1950369"/>
                <a:gd name="connsiteX7" fmla="*/ 1339845 w 2092325"/>
                <a:gd name="connsiteY7" fmla="*/ 395566 h 1950369"/>
                <a:gd name="connsiteX8" fmla="*/ 1350962 w 2092325"/>
                <a:gd name="connsiteY8" fmla="*/ 440047 h 1950369"/>
                <a:gd name="connsiteX9" fmla="*/ 1352550 w 2092325"/>
                <a:gd name="connsiteY9" fmla="*/ 462817 h 1950369"/>
                <a:gd name="connsiteX10" fmla="*/ 1352550 w 2092325"/>
                <a:gd name="connsiteY10" fmla="*/ 763588 h 1950369"/>
                <a:gd name="connsiteX11" fmla="*/ 1409131 w 2092325"/>
                <a:gd name="connsiteY11" fmla="*/ 786323 h 1950369"/>
                <a:gd name="connsiteX12" fmla="*/ 1518061 w 2092325"/>
                <a:gd name="connsiteY12" fmla="*/ 837610 h 1950369"/>
                <a:gd name="connsiteX13" fmla="*/ 1622761 w 2092325"/>
                <a:gd name="connsiteY13" fmla="*/ 895771 h 1950369"/>
                <a:gd name="connsiteX14" fmla="*/ 1724288 w 2092325"/>
                <a:gd name="connsiteY14" fmla="*/ 960804 h 1950369"/>
                <a:gd name="connsiteX15" fmla="*/ 1772937 w 2092325"/>
                <a:gd name="connsiteY15" fmla="*/ 995701 h 1950369"/>
                <a:gd name="connsiteX16" fmla="*/ 1811010 w 2092325"/>
                <a:gd name="connsiteY16" fmla="*/ 1024781 h 1950369"/>
                <a:gd name="connsiteX17" fmla="*/ 1885040 w 2092325"/>
                <a:gd name="connsiteY17" fmla="*/ 1084527 h 1950369"/>
                <a:gd name="connsiteX18" fmla="*/ 1920469 w 2092325"/>
                <a:gd name="connsiteY18" fmla="*/ 1116780 h 1950369"/>
                <a:gd name="connsiteX19" fmla="*/ 1907778 w 2092325"/>
                <a:gd name="connsiteY19" fmla="*/ 1042758 h 1950369"/>
                <a:gd name="connsiteX20" fmla="*/ 2009834 w 2092325"/>
                <a:gd name="connsiteY20" fmla="*/ 922736 h 1950369"/>
                <a:gd name="connsiteX21" fmla="*/ 2068001 w 2092325"/>
                <a:gd name="connsiteY21" fmla="*/ 1266410 h 1950369"/>
                <a:gd name="connsiteX22" fmla="*/ 2092325 w 2092325"/>
                <a:gd name="connsiteY22" fmla="*/ 1404938 h 1950369"/>
                <a:gd name="connsiteX23" fmla="*/ 1915181 w 2092325"/>
                <a:gd name="connsiteY23" fmla="*/ 1403352 h 1950369"/>
                <a:gd name="connsiteX24" fmla="*/ 1603196 w 2092325"/>
                <a:gd name="connsiteY24" fmla="*/ 1401237 h 1950369"/>
                <a:gd name="connsiteX25" fmla="*/ 1704195 w 2092325"/>
                <a:gd name="connsiteY25" fmla="*/ 1281744 h 1950369"/>
                <a:gd name="connsiteX26" fmla="*/ 1797261 w 2092325"/>
                <a:gd name="connsiteY26" fmla="*/ 1282272 h 1950369"/>
                <a:gd name="connsiteX27" fmla="*/ 1762361 w 2092325"/>
                <a:gd name="connsiteY27" fmla="*/ 1250549 h 1950369"/>
                <a:gd name="connsiteX28" fmla="*/ 1689917 w 2092325"/>
                <a:gd name="connsiteY28" fmla="*/ 1190273 h 1950369"/>
                <a:gd name="connsiteX29" fmla="*/ 1651844 w 2092325"/>
                <a:gd name="connsiteY29" fmla="*/ 1161722 h 1950369"/>
                <a:gd name="connsiteX30" fmla="*/ 1616944 w 2092325"/>
                <a:gd name="connsiteY30" fmla="*/ 1136343 h 1950369"/>
                <a:gd name="connsiteX31" fmla="*/ 1544500 w 2092325"/>
                <a:gd name="connsiteY31" fmla="*/ 1088228 h 1950369"/>
                <a:gd name="connsiteX32" fmla="*/ 1469412 w 2092325"/>
                <a:gd name="connsiteY32" fmla="*/ 1044344 h 1950369"/>
                <a:gd name="connsiteX33" fmla="*/ 1392209 w 2092325"/>
                <a:gd name="connsiteY33" fmla="*/ 1004689 h 1950369"/>
                <a:gd name="connsiteX34" fmla="*/ 1352550 w 2092325"/>
                <a:gd name="connsiteY34" fmla="*/ 986712 h 1950369"/>
                <a:gd name="connsiteX35" fmla="*/ 1352550 w 2092325"/>
                <a:gd name="connsiteY35" fmla="*/ 1042662 h 1950369"/>
                <a:gd name="connsiteX36" fmla="*/ 1350962 w 2092325"/>
                <a:gd name="connsiteY36" fmla="*/ 1065433 h 1950369"/>
                <a:gd name="connsiteX37" fmla="*/ 1339845 w 2092325"/>
                <a:gd name="connsiteY37" fmla="*/ 1109384 h 1950369"/>
                <a:gd name="connsiteX38" fmla="*/ 1317082 w 2092325"/>
                <a:gd name="connsiteY38" fmla="*/ 1148570 h 1950369"/>
                <a:gd name="connsiteX39" fmla="*/ 1284790 w 2092325"/>
                <a:gd name="connsiteY39" fmla="*/ 1180342 h 1950369"/>
                <a:gd name="connsiteX40" fmla="*/ 1265204 w 2092325"/>
                <a:gd name="connsiteY40" fmla="*/ 1193581 h 1950369"/>
                <a:gd name="connsiteX41" fmla="*/ 894559 w 2092325"/>
                <a:gd name="connsiteY41" fmla="*/ 1407346 h 1950369"/>
                <a:gd name="connsiteX42" fmla="*/ 910558 w 2092325"/>
                <a:gd name="connsiteY42" fmla="*/ 1568811 h 1950369"/>
                <a:gd name="connsiteX43" fmla="*/ 935442 w 2092325"/>
                <a:gd name="connsiteY43" fmla="*/ 1753415 h 1950369"/>
                <a:gd name="connsiteX44" fmla="*/ 943317 w 2092325"/>
                <a:gd name="connsiteY44" fmla="*/ 1797317 h 1950369"/>
                <a:gd name="connsiteX45" fmla="*/ 991277 w 2092325"/>
                <a:gd name="connsiteY45" fmla="*/ 1817509 h 1950369"/>
                <a:gd name="connsiteX46" fmla="*/ 1042016 w 2092325"/>
                <a:gd name="connsiteY46" fmla="*/ 1844429 h 1950369"/>
                <a:gd name="connsiteX47" fmla="*/ 1091170 w 2092325"/>
                <a:gd name="connsiteY47" fmla="*/ 1874516 h 1950369"/>
                <a:gd name="connsiteX48" fmla="*/ 1114425 w 2092325"/>
                <a:gd name="connsiteY48" fmla="*/ 1891408 h 1950369"/>
                <a:gd name="connsiteX49" fmla="*/ 1071446 w 2092325"/>
                <a:gd name="connsiteY49" fmla="*/ 1949728 h 1950369"/>
                <a:gd name="connsiteX50" fmla="*/ 1067569 w 2092325"/>
                <a:gd name="connsiteY50" fmla="*/ 1946529 h 1950369"/>
                <a:gd name="connsiteX51" fmla="*/ 1050456 w 2092325"/>
                <a:gd name="connsiteY51" fmla="*/ 1932409 h 1950369"/>
                <a:gd name="connsiteX52" fmla="*/ 966064 w 2092325"/>
                <a:gd name="connsiteY52" fmla="*/ 1883903 h 1950369"/>
                <a:gd name="connsiteX53" fmla="*/ 947913 w 2092325"/>
                <a:gd name="connsiteY53" fmla="*/ 1876751 h 1950369"/>
                <a:gd name="connsiteX54" fmla="*/ 936293 w 2092325"/>
                <a:gd name="connsiteY54" fmla="*/ 1870444 h 1950369"/>
                <a:gd name="connsiteX55" fmla="*/ 915612 w 2092325"/>
                <a:gd name="connsiteY55" fmla="*/ 1864024 h 1950369"/>
                <a:gd name="connsiteX56" fmla="*/ 874545 w 2092325"/>
                <a:gd name="connsiteY56" fmla="*/ 1847843 h 1950369"/>
                <a:gd name="connsiteX57" fmla="*/ 831611 w 2092325"/>
                <a:gd name="connsiteY57" fmla="*/ 1837949 h 1950369"/>
                <a:gd name="connsiteX58" fmla="*/ 810136 w 2092325"/>
                <a:gd name="connsiteY58" fmla="*/ 1831282 h 1950369"/>
                <a:gd name="connsiteX59" fmla="*/ 796893 w 2092325"/>
                <a:gd name="connsiteY59" fmla="*/ 1829947 h 1950369"/>
                <a:gd name="connsiteX60" fmla="*/ 777040 w 2092325"/>
                <a:gd name="connsiteY60" fmla="*/ 1825372 h 1950369"/>
                <a:gd name="connsiteX61" fmla="*/ 674687 w 2092325"/>
                <a:gd name="connsiteY61" fmla="*/ 1817628 h 1950369"/>
                <a:gd name="connsiteX62" fmla="*/ 572336 w 2092325"/>
                <a:gd name="connsiteY62" fmla="*/ 1825372 h 1950369"/>
                <a:gd name="connsiteX63" fmla="*/ 552483 w 2092325"/>
                <a:gd name="connsiteY63" fmla="*/ 1829947 h 1950369"/>
                <a:gd name="connsiteX64" fmla="*/ 539239 w 2092325"/>
                <a:gd name="connsiteY64" fmla="*/ 1831282 h 1950369"/>
                <a:gd name="connsiteX65" fmla="*/ 517761 w 2092325"/>
                <a:gd name="connsiteY65" fmla="*/ 1837949 h 1950369"/>
                <a:gd name="connsiteX66" fmla="*/ 474830 w 2092325"/>
                <a:gd name="connsiteY66" fmla="*/ 1847843 h 1950369"/>
                <a:gd name="connsiteX67" fmla="*/ 433767 w 2092325"/>
                <a:gd name="connsiteY67" fmla="*/ 1864023 h 1950369"/>
                <a:gd name="connsiteX68" fmla="*/ 413082 w 2092325"/>
                <a:gd name="connsiteY68" fmla="*/ 1870444 h 1950369"/>
                <a:gd name="connsiteX69" fmla="*/ 401460 w 2092325"/>
                <a:gd name="connsiteY69" fmla="*/ 1876752 h 1950369"/>
                <a:gd name="connsiteX70" fmla="*/ 383311 w 2092325"/>
                <a:gd name="connsiteY70" fmla="*/ 1883903 h 1950369"/>
                <a:gd name="connsiteX71" fmla="*/ 298922 w 2092325"/>
                <a:gd name="connsiteY71" fmla="*/ 1932408 h 1950369"/>
                <a:gd name="connsiteX72" fmla="*/ 298919 w 2092325"/>
                <a:gd name="connsiteY72" fmla="*/ 1932409 h 1950369"/>
                <a:gd name="connsiteX73" fmla="*/ 277151 w 2092325"/>
                <a:gd name="connsiteY73" fmla="*/ 1950369 h 1950369"/>
                <a:gd name="connsiteX74" fmla="*/ 233362 w 2092325"/>
                <a:gd name="connsiteY74" fmla="*/ 1889293 h 1950369"/>
                <a:gd name="connsiteX75" fmla="*/ 256143 w 2092325"/>
                <a:gd name="connsiteY75" fmla="*/ 1872402 h 1950369"/>
                <a:gd name="connsiteX76" fmla="*/ 304885 w 2092325"/>
                <a:gd name="connsiteY76" fmla="*/ 1842844 h 1950369"/>
                <a:gd name="connsiteX77" fmla="*/ 355746 w 2092325"/>
                <a:gd name="connsiteY77" fmla="*/ 1816452 h 1950369"/>
                <a:gd name="connsiteX78" fmla="*/ 410316 w 2092325"/>
                <a:gd name="connsiteY78" fmla="*/ 1794283 h 1950369"/>
                <a:gd name="connsiteX79" fmla="*/ 411310 w 2092325"/>
                <a:gd name="connsiteY79" fmla="*/ 1793937 h 1950369"/>
                <a:gd name="connsiteX80" fmla="*/ 418696 w 2092325"/>
                <a:gd name="connsiteY80" fmla="*/ 1753415 h 1950369"/>
                <a:gd name="connsiteX81" fmla="*/ 444109 w 2092325"/>
                <a:gd name="connsiteY81" fmla="*/ 1568811 h 1950369"/>
                <a:gd name="connsiteX82" fmla="*/ 459407 w 2092325"/>
                <a:gd name="connsiteY82" fmla="*/ 1407857 h 1950369"/>
                <a:gd name="connsiteX83" fmla="*/ 87876 w 2092325"/>
                <a:gd name="connsiteY83" fmla="*/ 1193581 h 1950369"/>
                <a:gd name="connsiteX84" fmla="*/ 67760 w 2092325"/>
                <a:gd name="connsiteY84" fmla="*/ 1180342 h 1950369"/>
                <a:gd name="connsiteX85" fmla="*/ 35997 w 2092325"/>
                <a:gd name="connsiteY85" fmla="*/ 1148570 h 1950369"/>
                <a:gd name="connsiteX86" fmla="*/ 13234 w 2092325"/>
                <a:gd name="connsiteY86" fmla="*/ 1109384 h 1950369"/>
                <a:gd name="connsiteX87" fmla="*/ 1588 w 2092325"/>
                <a:gd name="connsiteY87" fmla="*/ 1065433 h 1950369"/>
                <a:gd name="connsiteX88" fmla="*/ 0 w 2092325"/>
                <a:gd name="connsiteY88" fmla="*/ 1042662 h 1950369"/>
                <a:gd name="connsiteX89" fmla="*/ 0 w 2092325"/>
                <a:gd name="connsiteY89" fmla="*/ 462817 h 1950369"/>
                <a:gd name="connsiteX90" fmla="*/ 1588 w 2092325"/>
                <a:gd name="connsiteY90" fmla="*/ 440047 h 1950369"/>
                <a:gd name="connsiteX91" fmla="*/ 13234 w 2092325"/>
                <a:gd name="connsiteY91" fmla="*/ 395566 h 1950369"/>
                <a:gd name="connsiteX92" fmla="*/ 35997 w 2092325"/>
                <a:gd name="connsiteY92" fmla="*/ 356909 h 1950369"/>
                <a:gd name="connsiteX93" fmla="*/ 67760 w 2092325"/>
                <a:gd name="connsiteY93" fmla="*/ 324078 h 1950369"/>
                <a:gd name="connsiteX94" fmla="*/ 87876 w 2092325"/>
                <a:gd name="connsiteY94" fmla="*/ 311898 h 1950369"/>
                <a:gd name="connsiteX95" fmla="*/ 589193 w 2092325"/>
                <a:gd name="connsiteY95" fmla="*/ 22241 h 1950369"/>
                <a:gd name="connsiteX96" fmla="*/ 609838 w 2092325"/>
                <a:gd name="connsiteY96" fmla="*/ 11650 h 19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092325" h="1950369">
                  <a:moveTo>
                    <a:pt x="653776" y="0"/>
                  </a:moveTo>
                  <a:lnTo>
                    <a:pt x="698774" y="0"/>
                  </a:lnTo>
                  <a:lnTo>
                    <a:pt x="743241" y="11650"/>
                  </a:lnTo>
                  <a:lnTo>
                    <a:pt x="763887" y="22241"/>
                  </a:lnTo>
                  <a:lnTo>
                    <a:pt x="1265204" y="311898"/>
                  </a:lnTo>
                  <a:lnTo>
                    <a:pt x="1284790" y="324078"/>
                  </a:lnTo>
                  <a:lnTo>
                    <a:pt x="1317082" y="356909"/>
                  </a:lnTo>
                  <a:lnTo>
                    <a:pt x="1339845" y="395566"/>
                  </a:lnTo>
                  <a:lnTo>
                    <a:pt x="1350962" y="440047"/>
                  </a:lnTo>
                  <a:lnTo>
                    <a:pt x="1352550" y="462817"/>
                  </a:lnTo>
                  <a:lnTo>
                    <a:pt x="1352550" y="763588"/>
                  </a:lnTo>
                  <a:lnTo>
                    <a:pt x="1409131" y="786323"/>
                  </a:lnTo>
                  <a:lnTo>
                    <a:pt x="1518061" y="837610"/>
                  </a:lnTo>
                  <a:lnTo>
                    <a:pt x="1622761" y="895771"/>
                  </a:lnTo>
                  <a:lnTo>
                    <a:pt x="1724288" y="960804"/>
                  </a:lnTo>
                  <a:lnTo>
                    <a:pt x="1772937" y="995701"/>
                  </a:lnTo>
                  <a:lnTo>
                    <a:pt x="1811010" y="1024781"/>
                  </a:lnTo>
                  <a:lnTo>
                    <a:pt x="1885040" y="1084527"/>
                  </a:lnTo>
                  <a:lnTo>
                    <a:pt x="1920469" y="1116780"/>
                  </a:lnTo>
                  <a:lnTo>
                    <a:pt x="1907778" y="1042758"/>
                  </a:lnTo>
                  <a:lnTo>
                    <a:pt x="2009834" y="922736"/>
                  </a:lnTo>
                  <a:lnTo>
                    <a:pt x="2068001" y="1266410"/>
                  </a:lnTo>
                  <a:lnTo>
                    <a:pt x="2092325" y="1404938"/>
                  </a:lnTo>
                  <a:lnTo>
                    <a:pt x="1915181" y="1403352"/>
                  </a:lnTo>
                  <a:lnTo>
                    <a:pt x="1603196" y="1401237"/>
                  </a:lnTo>
                  <a:lnTo>
                    <a:pt x="1704195" y="1281744"/>
                  </a:lnTo>
                  <a:lnTo>
                    <a:pt x="1797261" y="1282272"/>
                  </a:lnTo>
                  <a:lnTo>
                    <a:pt x="1762361" y="1250549"/>
                  </a:lnTo>
                  <a:lnTo>
                    <a:pt x="1689917" y="1190273"/>
                  </a:lnTo>
                  <a:lnTo>
                    <a:pt x="1651844" y="1161722"/>
                  </a:lnTo>
                  <a:lnTo>
                    <a:pt x="1616944" y="1136343"/>
                  </a:lnTo>
                  <a:lnTo>
                    <a:pt x="1544500" y="1088228"/>
                  </a:lnTo>
                  <a:lnTo>
                    <a:pt x="1469412" y="1044344"/>
                  </a:lnTo>
                  <a:lnTo>
                    <a:pt x="1392209" y="1004689"/>
                  </a:lnTo>
                  <a:lnTo>
                    <a:pt x="1352550" y="986712"/>
                  </a:lnTo>
                  <a:lnTo>
                    <a:pt x="1352550" y="1042662"/>
                  </a:lnTo>
                  <a:lnTo>
                    <a:pt x="1350962" y="1065433"/>
                  </a:lnTo>
                  <a:lnTo>
                    <a:pt x="1339845" y="1109384"/>
                  </a:lnTo>
                  <a:lnTo>
                    <a:pt x="1317082" y="1148570"/>
                  </a:lnTo>
                  <a:lnTo>
                    <a:pt x="1284790" y="1180342"/>
                  </a:lnTo>
                  <a:lnTo>
                    <a:pt x="1265204" y="1193581"/>
                  </a:lnTo>
                  <a:lnTo>
                    <a:pt x="894559" y="1407346"/>
                  </a:lnTo>
                  <a:lnTo>
                    <a:pt x="910558" y="1568811"/>
                  </a:lnTo>
                  <a:lnTo>
                    <a:pt x="935442" y="1753415"/>
                  </a:lnTo>
                  <a:lnTo>
                    <a:pt x="943317" y="1797317"/>
                  </a:lnTo>
                  <a:lnTo>
                    <a:pt x="991277" y="1817509"/>
                  </a:lnTo>
                  <a:lnTo>
                    <a:pt x="1042016" y="1844429"/>
                  </a:lnTo>
                  <a:lnTo>
                    <a:pt x="1091170" y="1874516"/>
                  </a:lnTo>
                  <a:lnTo>
                    <a:pt x="1114425" y="1891408"/>
                  </a:lnTo>
                  <a:lnTo>
                    <a:pt x="1071446" y="1949728"/>
                  </a:lnTo>
                  <a:lnTo>
                    <a:pt x="1067569" y="1946529"/>
                  </a:lnTo>
                  <a:lnTo>
                    <a:pt x="1050456" y="1932409"/>
                  </a:lnTo>
                  <a:cubicBezTo>
                    <a:pt x="1023640" y="1914292"/>
                    <a:pt x="995446" y="1898060"/>
                    <a:pt x="966064" y="1883903"/>
                  </a:cubicBezTo>
                  <a:lnTo>
                    <a:pt x="947913" y="1876751"/>
                  </a:lnTo>
                  <a:lnTo>
                    <a:pt x="936293" y="1870444"/>
                  </a:lnTo>
                  <a:lnTo>
                    <a:pt x="915612" y="1864024"/>
                  </a:lnTo>
                  <a:lnTo>
                    <a:pt x="874545" y="1847843"/>
                  </a:lnTo>
                  <a:lnTo>
                    <a:pt x="831611" y="1837949"/>
                  </a:lnTo>
                  <a:lnTo>
                    <a:pt x="810136" y="1831282"/>
                  </a:lnTo>
                  <a:lnTo>
                    <a:pt x="796893" y="1829947"/>
                  </a:lnTo>
                  <a:lnTo>
                    <a:pt x="777040" y="1825372"/>
                  </a:lnTo>
                  <a:cubicBezTo>
                    <a:pt x="743667" y="1820273"/>
                    <a:pt x="709486" y="1817628"/>
                    <a:pt x="674687" y="1817628"/>
                  </a:cubicBezTo>
                  <a:cubicBezTo>
                    <a:pt x="639889" y="1817628"/>
                    <a:pt x="605708" y="1820273"/>
                    <a:pt x="572336" y="1825372"/>
                  </a:cubicBezTo>
                  <a:lnTo>
                    <a:pt x="552483" y="1829947"/>
                  </a:lnTo>
                  <a:lnTo>
                    <a:pt x="539239" y="1831282"/>
                  </a:lnTo>
                  <a:lnTo>
                    <a:pt x="517761" y="1837949"/>
                  </a:lnTo>
                  <a:lnTo>
                    <a:pt x="474830" y="1847843"/>
                  </a:lnTo>
                  <a:lnTo>
                    <a:pt x="433767" y="1864023"/>
                  </a:lnTo>
                  <a:lnTo>
                    <a:pt x="413082" y="1870444"/>
                  </a:lnTo>
                  <a:lnTo>
                    <a:pt x="401460" y="1876752"/>
                  </a:lnTo>
                  <a:lnTo>
                    <a:pt x="383311" y="1883903"/>
                  </a:lnTo>
                  <a:lnTo>
                    <a:pt x="298922" y="1932408"/>
                  </a:lnTo>
                  <a:lnTo>
                    <a:pt x="298919" y="1932409"/>
                  </a:lnTo>
                  <a:lnTo>
                    <a:pt x="277151" y="1950369"/>
                  </a:lnTo>
                  <a:lnTo>
                    <a:pt x="233362" y="1889293"/>
                  </a:lnTo>
                  <a:lnTo>
                    <a:pt x="256143" y="1872402"/>
                  </a:lnTo>
                  <a:lnTo>
                    <a:pt x="304885" y="1842844"/>
                  </a:lnTo>
                  <a:lnTo>
                    <a:pt x="355746" y="1816452"/>
                  </a:lnTo>
                  <a:lnTo>
                    <a:pt x="410316" y="1794283"/>
                  </a:lnTo>
                  <a:lnTo>
                    <a:pt x="411310" y="1793937"/>
                  </a:lnTo>
                  <a:lnTo>
                    <a:pt x="418696" y="1753415"/>
                  </a:lnTo>
                  <a:lnTo>
                    <a:pt x="444109" y="1568811"/>
                  </a:lnTo>
                  <a:lnTo>
                    <a:pt x="459407" y="1407857"/>
                  </a:lnTo>
                  <a:lnTo>
                    <a:pt x="87876" y="1193581"/>
                  </a:lnTo>
                  <a:lnTo>
                    <a:pt x="67760" y="1180342"/>
                  </a:lnTo>
                  <a:lnTo>
                    <a:pt x="35997" y="1148570"/>
                  </a:lnTo>
                  <a:lnTo>
                    <a:pt x="13234" y="1109384"/>
                  </a:lnTo>
                  <a:lnTo>
                    <a:pt x="1588" y="1065433"/>
                  </a:lnTo>
                  <a:lnTo>
                    <a:pt x="0" y="1042662"/>
                  </a:lnTo>
                  <a:lnTo>
                    <a:pt x="0" y="462817"/>
                  </a:lnTo>
                  <a:lnTo>
                    <a:pt x="1588" y="440047"/>
                  </a:lnTo>
                  <a:lnTo>
                    <a:pt x="13234" y="395566"/>
                  </a:lnTo>
                  <a:lnTo>
                    <a:pt x="35997" y="356909"/>
                  </a:lnTo>
                  <a:lnTo>
                    <a:pt x="67760" y="324078"/>
                  </a:lnTo>
                  <a:lnTo>
                    <a:pt x="87876" y="311898"/>
                  </a:lnTo>
                  <a:lnTo>
                    <a:pt x="589193" y="22241"/>
                  </a:lnTo>
                  <a:lnTo>
                    <a:pt x="609838" y="11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7" name="Freeform: Shape 816"/>
            <p:cNvSpPr>
              <a:spLocks/>
            </p:cNvSpPr>
            <p:nvPr/>
          </p:nvSpPr>
          <p:spPr bwMode="auto">
            <a:xfrm>
              <a:off x="3606801" y="1817688"/>
              <a:ext cx="2090017" cy="2005012"/>
            </a:xfrm>
            <a:custGeom>
              <a:avLst/>
              <a:gdLst>
                <a:gd name="connsiteX0" fmla="*/ 668867 w 2090017"/>
                <a:gd name="connsiteY0" fmla="*/ 500062 h 2005012"/>
                <a:gd name="connsiteX1" fmla="*/ 713846 w 2090017"/>
                <a:gd name="connsiteY1" fmla="*/ 501120 h 2005012"/>
                <a:gd name="connsiteX2" fmla="*/ 757767 w 2090017"/>
                <a:gd name="connsiteY2" fmla="*/ 513286 h 2005012"/>
                <a:gd name="connsiteX3" fmla="*/ 777346 w 2090017"/>
                <a:gd name="connsiteY3" fmla="*/ 524395 h 2005012"/>
                <a:gd name="connsiteX4" fmla="*/ 1274763 w 2090017"/>
                <a:gd name="connsiteY4" fmla="*/ 821682 h 2005012"/>
                <a:gd name="connsiteX5" fmla="*/ 1294871 w 2090017"/>
                <a:gd name="connsiteY5" fmla="*/ 834378 h 2005012"/>
                <a:gd name="connsiteX6" fmla="*/ 1326092 w 2090017"/>
                <a:gd name="connsiteY6" fmla="*/ 867174 h 2005012"/>
                <a:gd name="connsiteX7" fmla="*/ 1348317 w 2090017"/>
                <a:gd name="connsiteY7" fmla="*/ 905790 h 2005012"/>
                <a:gd name="connsiteX8" fmla="*/ 1359429 w 2090017"/>
                <a:gd name="connsiteY8" fmla="*/ 950224 h 2005012"/>
                <a:gd name="connsiteX9" fmla="*/ 1360488 w 2090017"/>
                <a:gd name="connsiteY9" fmla="*/ 973500 h 2005012"/>
                <a:gd name="connsiteX10" fmla="*/ 1358506 w 2090017"/>
                <a:gd name="connsiteY10" fmla="*/ 1093931 h 2005012"/>
                <a:gd name="connsiteX11" fmla="*/ 1419128 w 2090017"/>
                <a:gd name="connsiteY11" fmla="*/ 1109662 h 2005012"/>
                <a:gd name="connsiteX12" fmla="*/ 1676737 w 2090017"/>
                <a:gd name="connsiteY12" fmla="*/ 1166812 h 2005012"/>
                <a:gd name="connsiteX13" fmla="*/ 1859761 w 2090017"/>
                <a:gd name="connsiteY13" fmla="*/ 1199621 h 2005012"/>
                <a:gd name="connsiteX14" fmla="*/ 1907154 w 2090017"/>
                <a:gd name="connsiteY14" fmla="*/ 1206141 h 2005012"/>
                <a:gd name="connsiteX15" fmla="*/ 1936482 w 2090017"/>
                <a:gd name="connsiteY15" fmla="*/ 1172232 h 2005012"/>
                <a:gd name="connsiteX16" fmla="*/ 1977689 w 2090017"/>
                <a:gd name="connsiteY16" fmla="*/ 1130373 h 2005012"/>
                <a:gd name="connsiteX17" fmla="*/ 2022594 w 2090017"/>
                <a:gd name="connsiteY17" fmla="*/ 1092222 h 2005012"/>
                <a:gd name="connsiteX18" fmla="*/ 2046367 w 2090017"/>
                <a:gd name="connsiteY18" fmla="*/ 1074737 h 2005012"/>
                <a:gd name="connsiteX19" fmla="*/ 2090017 w 2090017"/>
                <a:gd name="connsiteY19" fmla="*/ 1136030 h 2005012"/>
                <a:gd name="connsiteX20" fmla="*/ 2012377 w 2090017"/>
                <a:gd name="connsiteY20" fmla="*/ 1200089 h 2005012"/>
                <a:gd name="connsiteX21" fmla="*/ 1815528 w 2090017"/>
                <a:gd name="connsiteY21" fmla="*/ 1675324 h 2005012"/>
                <a:gd name="connsiteX22" fmla="*/ 1829183 w 2090017"/>
                <a:gd name="connsiteY22" fmla="*/ 1810773 h 2005012"/>
                <a:gd name="connsiteX23" fmla="*/ 1853128 w 2090017"/>
                <a:gd name="connsiteY23" fmla="*/ 1887911 h 2005012"/>
                <a:gd name="connsiteX24" fmla="*/ 1776759 w 2090017"/>
                <a:gd name="connsiteY24" fmla="*/ 1912938 h 2005012"/>
                <a:gd name="connsiteX25" fmla="*/ 1768215 w 2090017"/>
                <a:gd name="connsiteY25" fmla="*/ 1884924 h 2005012"/>
                <a:gd name="connsiteX26" fmla="*/ 1753798 w 2090017"/>
                <a:gd name="connsiteY26" fmla="*/ 1827840 h 2005012"/>
                <a:gd name="connsiteX27" fmla="*/ 1743652 w 2090017"/>
                <a:gd name="connsiteY27" fmla="*/ 1769169 h 2005012"/>
                <a:gd name="connsiteX28" fmla="*/ 1739585 w 2090017"/>
                <a:gd name="connsiteY28" fmla="*/ 1711797 h 2005012"/>
                <a:gd name="connsiteX29" fmla="*/ 1700541 w 2090017"/>
                <a:gd name="connsiteY29" fmla="*/ 1690688 h 2005012"/>
                <a:gd name="connsiteX30" fmla="*/ 1532857 w 2090017"/>
                <a:gd name="connsiteY30" fmla="*/ 1610254 h 2005012"/>
                <a:gd name="connsiteX31" fmla="*/ 1351312 w 2090017"/>
                <a:gd name="connsiteY31" fmla="*/ 1530998 h 2005012"/>
                <a:gd name="connsiteX32" fmla="*/ 1350963 w 2090017"/>
                <a:gd name="connsiteY32" fmla="*/ 1552205 h 2005012"/>
                <a:gd name="connsiteX33" fmla="*/ 1349375 w 2090017"/>
                <a:gd name="connsiteY33" fmla="*/ 1574951 h 2005012"/>
                <a:gd name="connsiteX34" fmla="*/ 1337204 w 2090017"/>
                <a:gd name="connsiteY34" fmla="*/ 1618856 h 2005012"/>
                <a:gd name="connsiteX35" fmla="*/ 1314450 w 2090017"/>
                <a:gd name="connsiteY35" fmla="*/ 1658001 h 2005012"/>
                <a:gd name="connsiteX36" fmla="*/ 1281642 w 2090017"/>
                <a:gd name="connsiteY36" fmla="*/ 1689211 h 2005012"/>
                <a:gd name="connsiteX37" fmla="*/ 1262063 w 2090017"/>
                <a:gd name="connsiteY37" fmla="*/ 1701377 h 2005012"/>
                <a:gd name="connsiteX38" fmla="*/ 756179 w 2090017"/>
                <a:gd name="connsiteY38" fmla="*/ 1983853 h 2005012"/>
                <a:gd name="connsiteX39" fmla="*/ 735542 w 2090017"/>
                <a:gd name="connsiteY39" fmla="*/ 1993375 h 2005012"/>
                <a:gd name="connsiteX40" fmla="*/ 691621 w 2090017"/>
                <a:gd name="connsiteY40" fmla="*/ 2005012 h 2005012"/>
                <a:gd name="connsiteX41" fmla="*/ 645583 w 2090017"/>
                <a:gd name="connsiteY41" fmla="*/ 2003954 h 2005012"/>
                <a:gd name="connsiteX42" fmla="*/ 602192 w 2090017"/>
                <a:gd name="connsiteY42" fmla="*/ 1991788 h 2005012"/>
                <a:gd name="connsiteX43" fmla="*/ 581554 w 2090017"/>
                <a:gd name="connsiteY43" fmla="*/ 1980679 h 2005012"/>
                <a:gd name="connsiteX44" fmla="*/ 84137 w 2090017"/>
                <a:gd name="connsiteY44" fmla="*/ 1683921 h 2005012"/>
                <a:gd name="connsiteX45" fmla="*/ 65087 w 2090017"/>
                <a:gd name="connsiteY45" fmla="*/ 1671754 h 2005012"/>
                <a:gd name="connsiteX46" fmla="*/ 33337 w 2090017"/>
                <a:gd name="connsiteY46" fmla="*/ 1638958 h 2005012"/>
                <a:gd name="connsiteX47" fmla="*/ 11112 w 2090017"/>
                <a:gd name="connsiteY47" fmla="*/ 1599284 h 2005012"/>
                <a:gd name="connsiteX48" fmla="*/ 529 w 2090017"/>
                <a:gd name="connsiteY48" fmla="*/ 1555379 h 2005012"/>
                <a:gd name="connsiteX49" fmla="*/ 0 w 2090017"/>
                <a:gd name="connsiteY49" fmla="*/ 1531574 h 2005012"/>
                <a:gd name="connsiteX50" fmla="*/ 8467 w 2090017"/>
                <a:gd name="connsiteY50" fmla="*/ 952869 h 2005012"/>
                <a:gd name="connsiteX51" fmla="*/ 9525 w 2090017"/>
                <a:gd name="connsiteY51" fmla="*/ 930123 h 2005012"/>
                <a:gd name="connsiteX52" fmla="*/ 21696 w 2090017"/>
                <a:gd name="connsiteY52" fmla="*/ 886218 h 2005012"/>
                <a:gd name="connsiteX53" fmla="*/ 45508 w 2090017"/>
                <a:gd name="connsiteY53" fmla="*/ 847073 h 2005012"/>
                <a:gd name="connsiteX54" fmla="*/ 78317 w 2090017"/>
                <a:gd name="connsiteY54" fmla="*/ 815863 h 2005012"/>
                <a:gd name="connsiteX55" fmla="*/ 97367 w 2090017"/>
                <a:gd name="connsiteY55" fmla="*/ 803697 h 2005012"/>
                <a:gd name="connsiteX56" fmla="*/ 603779 w 2090017"/>
                <a:gd name="connsiteY56" fmla="*/ 521750 h 2005012"/>
                <a:gd name="connsiteX57" fmla="*/ 624417 w 2090017"/>
                <a:gd name="connsiteY57" fmla="*/ 511699 h 2005012"/>
                <a:gd name="connsiteX58" fmla="*/ 1260358 w 2090017"/>
                <a:gd name="connsiteY58" fmla="*/ 0 h 2005012"/>
                <a:gd name="connsiteX59" fmla="*/ 1581463 w 2090017"/>
                <a:gd name="connsiteY59" fmla="*/ 54583 h 2005012"/>
                <a:gd name="connsiteX60" fmla="*/ 1743075 w 2090017"/>
                <a:gd name="connsiteY60" fmla="*/ 82669 h 2005012"/>
                <a:gd name="connsiteX61" fmla="*/ 1690087 w 2090017"/>
                <a:gd name="connsiteY61" fmla="*/ 229990 h 2005012"/>
                <a:gd name="connsiteX62" fmla="*/ 1576164 w 2090017"/>
                <a:gd name="connsiteY62" fmla="*/ 543178 h 2005012"/>
                <a:gd name="connsiteX63" fmla="*/ 1496682 w 2090017"/>
                <a:gd name="connsiteY63" fmla="*/ 407516 h 2005012"/>
                <a:gd name="connsiteX64" fmla="*/ 1523706 w 2090017"/>
                <a:gd name="connsiteY64" fmla="*/ 335446 h 2005012"/>
                <a:gd name="connsiteX65" fmla="*/ 1518407 w 2090017"/>
                <a:gd name="connsiteY65" fmla="*/ 339155 h 2005012"/>
                <a:gd name="connsiteX66" fmla="*/ 1513109 w 2090017"/>
                <a:gd name="connsiteY66" fmla="*/ 342865 h 2005012"/>
                <a:gd name="connsiteX67" fmla="*/ 1458001 w 2090017"/>
                <a:gd name="connsiteY67" fmla="*/ 384199 h 2005012"/>
                <a:gd name="connsiteX68" fmla="*/ 1354146 w 2090017"/>
                <a:gd name="connsiteY68" fmla="*/ 474817 h 2005012"/>
                <a:gd name="connsiteX69" fmla="*/ 1257178 w 2090017"/>
                <a:gd name="connsiteY69" fmla="*/ 572324 h 2005012"/>
                <a:gd name="connsiteX70" fmla="*/ 1169749 w 2090017"/>
                <a:gd name="connsiteY70" fmla="*/ 678840 h 2005012"/>
                <a:gd name="connsiteX71" fmla="*/ 1130008 w 2090017"/>
                <a:gd name="connsiteY71" fmla="*/ 735013 h 2005012"/>
                <a:gd name="connsiteX72" fmla="*/ 952500 w 2090017"/>
                <a:gd name="connsiteY72" fmla="*/ 629027 h 2005012"/>
                <a:gd name="connsiteX73" fmla="*/ 998069 w 2090017"/>
                <a:gd name="connsiteY73" fmla="*/ 563845 h 2005012"/>
                <a:gd name="connsiteX74" fmla="*/ 1098746 w 2090017"/>
                <a:gd name="connsiteY74" fmla="*/ 441432 h 2005012"/>
                <a:gd name="connsiteX75" fmla="*/ 1209490 w 2090017"/>
                <a:gd name="connsiteY75" fmla="*/ 327497 h 2005012"/>
                <a:gd name="connsiteX76" fmla="*/ 1328182 w 2090017"/>
                <a:gd name="connsiteY76" fmla="*/ 224160 h 2005012"/>
                <a:gd name="connsiteX77" fmla="*/ 1392297 w 2090017"/>
                <a:gd name="connsiteY77" fmla="*/ 176467 h 2005012"/>
                <a:gd name="connsiteX78" fmla="*/ 1409783 w 2090017"/>
                <a:gd name="connsiteY78" fmla="*/ 163748 h 2005012"/>
                <a:gd name="connsiteX79" fmla="*/ 1428328 w 2090017"/>
                <a:gd name="connsiteY79" fmla="*/ 150500 h 2005012"/>
                <a:gd name="connsiteX80" fmla="*/ 1338779 w 2090017"/>
                <a:gd name="connsiteY80" fmla="*/ 135662 h 20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090017" h="2005012">
                  <a:moveTo>
                    <a:pt x="668867" y="500062"/>
                  </a:moveTo>
                  <a:lnTo>
                    <a:pt x="713846" y="501120"/>
                  </a:lnTo>
                  <a:lnTo>
                    <a:pt x="757767" y="513286"/>
                  </a:lnTo>
                  <a:lnTo>
                    <a:pt x="777346" y="524395"/>
                  </a:lnTo>
                  <a:lnTo>
                    <a:pt x="1274763" y="821682"/>
                  </a:lnTo>
                  <a:lnTo>
                    <a:pt x="1294871" y="834378"/>
                  </a:lnTo>
                  <a:lnTo>
                    <a:pt x="1326092" y="867174"/>
                  </a:lnTo>
                  <a:lnTo>
                    <a:pt x="1348317" y="905790"/>
                  </a:lnTo>
                  <a:lnTo>
                    <a:pt x="1359429" y="950224"/>
                  </a:lnTo>
                  <a:lnTo>
                    <a:pt x="1360488" y="973500"/>
                  </a:lnTo>
                  <a:lnTo>
                    <a:pt x="1358506" y="1093931"/>
                  </a:lnTo>
                  <a:lnTo>
                    <a:pt x="1419128" y="1109662"/>
                  </a:lnTo>
                  <a:lnTo>
                    <a:pt x="1676737" y="1166812"/>
                  </a:lnTo>
                  <a:lnTo>
                    <a:pt x="1859761" y="1199621"/>
                  </a:lnTo>
                  <a:lnTo>
                    <a:pt x="1907154" y="1206141"/>
                  </a:lnTo>
                  <a:lnTo>
                    <a:pt x="1936482" y="1172232"/>
                  </a:lnTo>
                  <a:lnTo>
                    <a:pt x="1977689" y="1130373"/>
                  </a:lnTo>
                  <a:lnTo>
                    <a:pt x="2022594" y="1092222"/>
                  </a:lnTo>
                  <a:lnTo>
                    <a:pt x="2046367" y="1074737"/>
                  </a:lnTo>
                  <a:lnTo>
                    <a:pt x="2090017" y="1136030"/>
                  </a:lnTo>
                  <a:lnTo>
                    <a:pt x="2012377" y="1200089"/>
                  </a:lnTo>
                  <a:cubicBezTo>
                    <a:pt x="1890754" y="1321712"/>
                    <a:pt x="1815528" y="1489733"/>
                    <a:pt x="1815528" y="1675324"/>
                  </a:cubicBezTo>
                  <a:cubicBezTo>
                    <a:pt x="1815528" y="1721722"/>
                    <a:pt x="1820230" y="1767021"/>
                    <a:pt x="1829183" y="1810773"/>
                  </a:cubicBezTo>
                  <a:lnTo>
                    <a:pt x="1853128" y="1887911"/>
                  </a:lnTo>
                  <a:lnTo>
                    <a:pt x="1776759" y="1912938"/>
                  </a:lnTo>
                  <a:lnTo>
                    <a:pt x="1768215" y="1884924"/>
                  </a:lnTo>
                  <a:lnTo>
                    <a:pt x="1753798" y="1827840"/>
                  </a:lnTo>
                  <a:lnTo>
                    <a:pt x="1743652" y="1769169"/>
                  </a:lnTo>
                  <a:lnTo>
                    <a:pt x="1739585" y="1711797"/>
                  </a:lnTo>
                  <a:lnTo>
                    <a:pt x="1700541" y="1690688"/>
                  </a:lnTo>
                  <a:lnTo>
                    <a:pt x="1532857" y="1610254"/>
                  </a:lnTo>
                  <a:lnTo>
                    <a:pt x="1351312" y="1530998"/>
                  </a:lnTo>
                  <a:lnTo>
                    <a:pt x="1350963" y="1552205"/>
                  </a:lnTo>
                  <a:lnTo>
                    <a:pt x="1349375" y="1574951"/>
                  </a:lnTo>
                  <a:lnTo>
                    <a:pt x="1337204" y="1618856"/>
                  </a:lnTo>
                  <a:lnTo>
                    <a:pt x="1314450" y="1658001"/>
                  </a:lnTo>
                  <a:lnTo>
                    <a:pt x="1281642" y="1689211"/>
                  </a:lnTo>
                  <a:lnTo>
                    <a:pt x="1262063" y="1701377"/>
                  </a:lnTo>
                  <a:lnTo>
                    <a:pt x="756179" y="1983853"/>
                  </a:lnTo>
                  <a:lnTo>
                    <a:pt x="735542" y="1993375"/>
                  </a:lnTo>
                  <a:lnTo>
                    <a:pt x="691621" y="2005012"/>
                  </a:lnTo>
                  <a:lnTo>
                    <a:pt x="645583" y="2003954"/>
                  </a:lnTo>
                  <a:lnTo>
                    <a:pt x="602192" y="1991788"/>
                  </a:lnTo>
                  <a:lnTo>
                    <a:pt x="581554" y="1980679"/>
                  </a:lnTo>
                  <a:lnTo>
                    <a:pt x="84137" y="1683921"/>
                  </a:lnTo>
                  <a:lnTo>
                    <a:pt x="65087" y="1671754"/>
                  </a:lnTo>
                  <a:lnTo>
                    <a:pt x="33337" y="1638958"/>
                  </a:lnTo>
                  <a:lnTo>
                    <a:pt x="11112" y="1599284"/>
                  </a:lnTo>
                  <a:lnTo>
                    <a:pt x="529" y="1555379"/>
                  </a:lnTo>
                  <a:lnTo>
                    <a:pt x="0" y="1531574"/>
                  </a:lnTo>
                  <a:lnTo>
                    <a:pt x="8467" y="952869"/>
                  </a:lnTo>
                  <a:lnTo>
                    <a:pt x="9525" y="930123"/>
                  </a:lnTo>
                  <a:lnTo>
                    <a:pt x="21696" y="886218"/>
                  </a:lnTo>
                  <a:lnTo>
                    <a:pt x="45508" y="847073"/>
                  </a:lnTo>
                  <a:lnTo>
                    <a:pt x="78317" y="815863"/>
                  </a:lnTo>
                  <a:lnTo>
                    <a:pt x="97367" y="803697"/>
                  </a:lnTo>
                  <a:lnTo>
                    <a:pt x="603779" y="521750"/>
                  </a:lnTo>
                  <a:lnTo>
                    <a:pt x="624417" y="511699"/>
                  </a:lnTo>
                  <a:close/>
                  <a:moveTo>
                    <a:pt x="1260358" y="0"/>
                  </a:moveTo>
                  <a:lnTo>
                    <a:pt x="1581463" y="54583"/>
                  </a:lnTo>
                  <a:lnTo>
                    <a:pt x="1743075" y="82669"/>
                  </a:lnTo>
                  <a:lnTo>
                    <a:pt x="1690087" y="229990"/>
                  </a:lnTo>
                  <a:lnTo>
                    <a:pt x="1576164" y="543178"/>
                  </a:lnTo>
                  <a:lnTo>
                    <a:pt x="1496682" y="407516"/>
                  </a:lnTo>
                  <a:lnTo>
                    <a:pt x="1523706" y="335446"/>
                  </a:lnTo>
                  <a:lnTo>
                    <a:pt x="1518407" y="339155"/>
                  </a:lnTo>
                  <a:lnTo>
                    <a:pt x="1513109" y="342865"/>
                  </a:lnTo>
                  <a:lnTo>
                    <a:pt x="1458001" y="384199"/>
                  </a:lnTo>
                  <a:lnTo>
                    <a:pt x="1354146" y="474817"/>
                  </a:lnTo>
                  <a:lnTo>
                    <a:pt x="1257178" y="572324"/>
                  </a:lnTo>
                  <a:lnTo>
                    <a:pt x="1169749" y="678840"/>
                  </a:lnTo>
                  <a:lnTo>
                    <a:pt x="1130008" y="735013"/>
                  </a:lnTo>
                  <a:lnTo>
                    <a:pt x="952500" y="629027"/>
                  </a:lnTo>
                  <a:lnTo>
                    <a:pt x="998069" y="563845"/>
                  </a:lnTo>
                  <a:lnTo>
                    <a:pt x="1098746" y="441432"/>
                  </a:lnTo>
                  <a:lnTo>
                    <a:pt x="1209490" y="327497"/>
                  </a:lnTo>
                  <a:lnTo>
                    <a:pt x="1328182" y="224160"/>
                  </a:lnTo>
                  <a:lnTo>
                    <a:pt x="1392297" y="176467"/>
                  </a:lnTo>
                  <a:lnTo>
                    <a:pt x="1409783" y="163748"/>
                  </a:lnTo>
                  <a:lnTo>
                    <a:pt x="1428328" y="150500"/>
                  </a:lnTo>
                  <a:lnTo>
                    <a:pt x="1338779" y="1356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9" name="Freeform: Shape 838"/>
            <p:cNvSpPr>
              <a:spLocks/>
            </p:cNvSpPr>
            <p:nvPr/>
          </p:nvSpPr>
          <p:spPr bwMode="auto">
            <a:xfrm>
              <a:off x="4168776" y="3808794"/>
              <a:ext cx="1789743" cy="1941133"/>
            </a:xfrm>
            <a:custGeom>
              <a:avLst/>
              <a:gdLst>
                <a:gd name="connsiteX0" fmla="*/ 1335774 w 1789743"/>
                <a:gd name="connsiteY0" fmla="*/ 0 h 1941133"/>
                <a:gd name="connsiteX1" fmla="*/ 1368335 w 1789743"/>
                <a:gd name="connsiteY1" fmla="*/ 59988 h 1941133"/>
                <a:gd name="connsiteX2" fmla="*/ 1368343 w 1789743"/>
                <a:gd name="connsiteY2" fmla="*/ 59998 h 1941133"/>
                <a:gd name="connsiteX3" fmla="*/ 1428149 w 1789743"/>
                <a:gd name="connsiteY3" fmla="*/ 136114 h 1941133"/>
                <a:gd name="connsiteX4" fmla="*/ 1442185 w 1789743"/>
                <a:gd name="connsiteY4" fmla="*/ 149495 h 1941133"/>
                <a:gd name="connsiteX5" fmla="*/ 1450402 w 1789743"/>
                <a:gd name="connsiteY5" fmla="*/ 159454 h 1941133"/>
                <a:gd name="connsiteX6" fmla="*/ 1466964 w 1789743"/>
                <a:gd name="connsiteY6" fmla="*/ 173119 h 1941133"/>
                <a:gd name="connsiteX7" fmla="*/ 1498130 w 1789743"/>
                <a:gd name="connsiteY7" fmla="*/ 202832 h 1941133"/>
                <a:gd name="connsiteX8" fmla="*/ 1533173 w 1789743"/>
                <a:gd name="connsiteY8" fmla="*/ 227747 h 1941133"/>
                <a:gd name="connsiteX9" fmla="*/ 1549869 w 1789743"/>
                <a:gd name="connsiteY9" fmla="*/ 241522 h 1941133"/>
                <a:gd name="connsiteX10" fmla="*/ 1561197 w 1789743"/>
                <a:gd name="connsiteY10" fmla="*/ 247671 h 1941133"/>
                <a:gd name="connsiteX11" fmla="*/ 1577137 w 1789743"/>
                <a:gd name="connsiteY11" fmla="*/ 259004 h 1941133"/>
                <a:gd name="connsiteX12" fmla="*/ 1664032 w 1789743"/>
                <a:gd name="connsiteY12" fmla="*/ 303488 h 1941133"/>
                <a:gd name="connsiteX13" fmla="*/ 1735421 w 1789743"/>
                <a:gd name="connsiteY13" fmla="*/ 325648 h 1941133"/>
                <a:gd name="connsiteX14" fmla="*/ 1789743 w 1789743"/>
                <a:gd name="connsiteY14" fmla="*/ 342510 h 1941133"/>
                <a:gd name="connsiteX15" fmla="*/ 1689390 w 1789743"/>
                <a:gd name="connsiteY15" fmla="*/ 438136 h 1941133"/>
                <a:gd name="connsiteX16" fmla="*/ 1560750 w 1789743"/>
                <a:gd name="connsiteY16" fmla="*/ 572065 h 1941133"/>
                <a:gd name="connsiteX17" fmla="*/ 1419692 w 1789743"/>
                <a:gd name="connsiteY17" fmla="*/ 731016 h 1941133"/>
                <a:gd name="connsiteX18" fmla="*/ 1451471 w 1789743"/>
                <a:gd name="connsiteY18" fmla="*/ 749340 h 1941133"/>
                <a:gd name="connsiteX19" fmla="*/ 1470528 w 1789743"/>
                <a:gd name="connsiteY19" fmla="*/ 761506 h 1941133"/>
                <a:gd name="connsiteX20" fmla="*/ 1503350 w 1789743"/>
                <a:gd name="connsiteY20" fmla="*/ 794303 h 1941133"/>
                <a:gd name="connsiteX21" fmla="*/ 1525583 w 1789743"/>
                <a:gd name="connsiteY21" fmla="*/ 832919 h 1941133"/>
                <a:gd name="connsiteX22" fmla="*/ 1537759 w 1789743"/>
                <a:gd name="connsiteY22" fmla="*/ 876824 h 1941133"/>
                <a:gd name="connsiteX23" fmla="*/ 1538288 w 1789743"/>
                <a:gd name="connsiteY23" fmla="*/ 900099 h 1941133"/>
                <a:gd name="connsiteX24" fmla="*/ 1538288 w 1789743"/>
                <a:gd name="connsiteY24" fmla="*/ 1478275 h 1941133"/>
                <a:gd name="connsiteX25" fmla="*/ 1537759 w 1789743"/>
                <a:gd name="connsiteY25" fmla="*/ 1502079 h 1941133"/>
                <a:gd name="connsiteX26" fmla="*/ 1525583 w 1789743"/>
                <a:gd name="connsiteY26" fmla="*/ 1545985 h 1941133"/>
                <a:gd name="connsiteX27" fmla="*/ 1503350 w 1789743"/>
                <a:gd name="connsiteY27" fmla="*/ 1585129 h 1941133"/>
                <a:gd name="connsiteX28" fmla="*/ 1471587 w 1789743"/>
                <a:gd name="connsiteY28" fmla="*/ 1616868 h 1941133"/>
                <a:gd name="connsiteX29" fmla="*/ 1451471 w 1789743"/>
                <a:gd name="connsiteY29" fmla="*/ 1629564 h 1941133"/>
                <a:gd name="connsiteX30" fmla="*/ 950154 w 1789743"/>
                <a:gd name="connsiteY30" fmla="*/ 1918916 h 1941133"/>
                <a:gd name="connsiteX31" fmla="*/ 928979 w 1789743"/>
                <a:gd name="connsiteY31" fmla="*/ 1929496 h 1941133"/>
                <a:gd name="connsiteX32" fmla="*/ 885570 w 1789743"/>
                <a:gd name="connsiteY32" fmla="*/ 1941133 h 1941133"/>
                <a:gd name="connsiteX33" fmla="*/ 839515 w 1789743"/>
                <a:gd name="connsiteY33" fmla="*/ 1941133 h 1941133"/>
                <a:gd name="connsiteX34" fmla="*/ 796106 w 1789743"/>
                <a:gd name="connsiteY34" fmla="*/ 1929496 h 1941133"/>
                <a:gd name="connsiteX35" fmla="*/ 775461 w 1789743"/>
                <a:gd name="connsiteY35" fmla="*/ 1918916 h 1941133"/>
                <a:gd name="connsiteX36" fmla="*/ 273614 w 1789743"/>
                <a:gd name="connsiteY36" fmla="*/ 1629564 h 1941133"/>
                <a:gd name="connsiteX37" fmla="*/ 253498 w 1789743"/>
                <a:gd name="connsiteY37" fmla="*/ 1617397 h 1941133"/>
                <a:gd name="connsiteX38" fmla="*/ 221736 w 1789743"/>
                <a:gd name="connsiteY38" fmla="*/ 1585129 h 1941133"/>
                <a:gd name="connsiteX39" fmla="*/ 199502 w 1789743"/>
                <a:gd name="connsiteY39" fmla="*/ 1545985 h 1941133"/>
                <a:gd name="connsiteX40" fmla="*/ 187326 w 1789743"/>
                <a:gd name="connsiteY40" fmla="*/ 1502079 h 1941133"/>
                <a:gd name="connsiteX41" fmla="*/ 186797 w 1789743"/>
                <a:gd name="connsiteY41" fmla="*/ 1479333 h 1941133"/>
                <a:gd name="connsiteX42" fmla="*/ 185738 w 1789743"/>
                <a:gd name="connsiteY42" fmla="*/ 900628 h 1941133"/>
                <a:gd name="connsiteX43" fmla="*/ 187326 w 1789743"/>
                <a:gd name="connsiteY43" fmla="*/ 876824 h 1941133"/>
                <a:gd name="connsiteX44" fmla="*/ 198973 w 1789743"/>
                <a:gd name="connsiteY44" fmla="*/ 832919 h 1941133"/>
                <a:gd name="connsiteX45" fmla="*/ 221736 w 1789743"/>
                <a:gd name="connsiteY45" fmla="*/ 794303 h 1941133"/>
                <a:gd name="connsiteX46" fmla="*/ 253498 w 1789743"/>
                <a:gd name="connsiteY46" fmla="*/ 762035 h 1941133"/>
                <a:gd name="connsiteX47" fmla="*/ 273614 w 1789743"/>
                <a:gd name="connsiteY47" fmla="*/ 749340 h 1941133"/>
                <a:gd name="connsiteX48" fmla="*/ 365120 w 1789743"/>
                <a:gd name="connsiteY48" fmla="*/ 696524 h 1941133"/>
                <a:gd name="connsiteX49" fmla="*/ 339196 w 1789743"/>
                <a:gd name="connsiteY49" fmla="*/ 656284 h 1941133"/>
                <a:gd name="connsiteX50" fmla="*/ 291042 w 1789743"/>
                <a:gd name="connsiteY50" fmla="*/ 573139 h 1941133"/>
                <a:gd name="connsiteX51" fmla="*/ 247650 w 1789743"/>
                <a:gd name="connsiteY51" fmla="*/ 487345 h 1941133"/>
                <a:gd name="connsiteX52" fmla="*/ 207963 w 1789743"/>
                <a:gd name="connsiteY52" fmla="*/ 399433 h 1941133"/>
                <a:gd name="connsiteX53" fmla="*/ 189442 w 1789743"/>
                <a:gd name="connsiteY53" fmla="*/ 353888 h 1941133"/>
                <a:gd name="connsiteX54" fmla="*/ 151871 w 1789743"/>
                <a:gd name="connsiteY54" fmla="*/ 438623 h 1941133"/>
                <a:gd name="connsiteX55" fmla="*/ 0 w 1789743"/>
                <a:gd name="connsiteY55" fmla="*/ 479401 h 1941133"/>
                <a:gd name="connsiteX56" fmla="*/ 133879 w 1789743"/>
                <a:gd name="connsiteY56" fmla="*/ 186008 h 1941133"/>
                <a:gd name="connsiteX57" fmla="*/ 203200 w 1789743"/>
                <a:gd name="connsiteY57" fmla="*/ 34545 h 1941133"/>
                <a:gd name="connsiteX58" fmla="*/ 329671 w 1789743"/>
                <a:gd name="connsiteY58" fmla="*/ 121398 h 1941133"/>
                <a:gd name="connsiteX59" fmla="*/ 606425 w 1789743"/>
                <a:gd name="connsiteY59" fmla="*/ 313639 h 1941133"/>
                <a:gd name="connsiteX60" fmla="*/ 454554 w 1789743"/>
                <a:gd name="connsiteY60" fmla="*/ 354418 h 1941133"/>
                <a:gd name="connsiteX61" fmla="*/ 395288 w 1789743"/>
                <a:gd name="connsiteY61" fmla="*/ 314169 h 1941133"/>
                <a:gd name="connsiteX62" fmla="*/ 410634 w 1789743"/>
                <a:gd name="connsiteY62" fmla="*/ 350711 h 1941133"/>
                <a:gd name="connsiteX63" fmla="*/ 445029 w 1789743"/>
                <a:gd name="connsiteY63" fmla="*/ 422205 h 1941133"/>
                <a:gd name="connsiteX64" fmla="*/ 501121 w 1789743"/>
                <a:gd name="connsiteY64" fmla="*/ 527064 h 1941133"/>
                <a:gd name="connsiteX65" fmla="*/ 542925 w 1789743"/>
                <a:gd name="connsiteY65" fmla="*/ 593793 h 1941133"/>
                <a:gd name="connsiteX66" fmla="*/ 383766 w 1789743"/>
                <a:gd name="connsiteY66" fmla="*/ 685762 h 1941133"/>
                <a:gd name="connsiteX67" fmla="*/ 774931 w 1789743"/>
                <a:gd name="connsiteY67" fmla="*/ 459987 h 1941133"/>
                <a:gd name="connsiteX68" fmla="*/ 795577 w 1789743"/>
                <a:gd name="connsiteY68" fmla="*/ 449408 h 1941133"/>
                <a:gd name="connsiteX69" fmla="*/ 839515 w 1789743"/>
                <a:gd name="connsiteY69" fmla="*/ 437770 h 1941133"/>
                <a:gd name="connsiteX70" fmla="*/ 884512 w 1789743"/>
                <a:gd name="connsiteY70" fmla="*/ 437770 h 1941133"/>
                <a:gd name="connsiteX71" fmla="*/ 928979 w 1789743"/>
                <a:gd name="connsiteY71" fmla="*/ 449408 h 1941133"/>
                <a:gd name="connsiteX72" fmla="*/ 949625 w 1789743"/>
                <a:gd name="connsiteY72" fmla="*/ 459987 h 1941133"/>
                <a:gd name="connsiteX73" fmla="*/ 1053116 w 1789743"/>
                <a:gd name="connsiteY73" fmla="*/ 519658 h 1941133"/>
                <a:gd name="connsiteX74" fmla="*/ 1183302 w 1789743"/>
                <a:gd name="connsiteY74" fmla="*/ 298914 h 1941133"/>
                <a:gd name="connsiteX75" fmla="*/ 1271179 w 1789743"/>
                <a:gd name="connsiteY75" fmla="*/ 134283 h 194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789743" h="1941133">
                  <a:moveTo>
                    <a:pt x="1335774" y="0"/>
                  </a:moveTo>
                  <a:lnTo>
                    <a:pt x="1368335" y="59988"/>
                  </a:lnTo>
                  <a:lnTo>
                    <a:pt x="1368343" y="59998"/>
                  </a:lnTo>
                  <a:lnTo>
                    <a:pt x="1428149" y="136114"/>
                  </a:lnTo>
                  <a:lnTo>
                    <a:pt x="1442185" y="149495"/>
                  </a:lnTo>
                  <a:lnTo>
                    <a:pt x="1450402" y="159454"/>
                  </a:lnTo>
                  <a:lnTo>
                    <a:pt x="1466964" y="173119"/>
                  </a:lnTo>
                  <a:lnTo>
                    <a:pt x="1498130" y="202832"/>
                  </a:lnTo>
                  <a:lnTo>
                    <a:pt x="1533173" y="227747"/>
                  </a:lnTo>
                  <a:lnTo>
                    <a:pt x="1549869" y="241522"/>
                  </a:lnTo>
                  <a:lnTo>
                    <a:pt x="1561197" y="247671"/>
                  </a:lnTo>
                  <a:lnTo>
                    <a:pt x="1577137" y="259004"/>
                  </a:lnTo>
                  <a:cubicBezTo>
                    <a:pt x="1604851" y="275843"/>
                    <a:pt x="1633879" y="290735"/>
                    <a:pt x="1664032" y="303488"/>
                  </a:cubicBezTo>
                  <a:lnTo>
                    <a:pt x="1735421" y="325648"/>
                  </a:lnTo>
                  <a:lnTo>
                    <a:pt x="1789743" y="342510"/>
                  </a:lnTo>
                  <a:lnTo>
                    <a:pt x="1689390" y="438136"/>
                  </a:lnTo>
                  <a:lnTo>
                    <a:pt x="1560750" y="572065"/>
                  </a:lnTo>
                  <a:lnTo>
                    <a:pt x="1419692" y="731016"/>
                  </a:lnTo>
                  <a:lnTo>
                    <a:pt x="1451471" y="749340"/>
                  </a:lnTo>
                  <a:lnTo>
                    <a:pt x="1470528" y="761506"/>
                  </a:lnTo>
                  <a:lnTo>
                    <a:pt x="1503350" y="794303"/>
                  </a:lnTo>
                  <a:lnTo>
                    <a:pt x="1525583" y="832919"/>
                  </a:lnTo>
                  <a:lnTo>
                    <a:pt x="1537759" y="876824"/>
                  </a:lnTo>
                  <a:lnTo>
                    <a:pt x="1538288" y="900099"/>
                  </a:lnTo>
                  <a:lnTo>
                    <a:pt x="1538288" y="1478275"/>
                  </a:lnTo>
                  <a:lnTo>
                    <a:pt x="1537759" y="1502079"/>
                  </a:lnTo>
                  <a:lnTo>
                    <a:pt x="1525583" y="1545985"/>
                  </a:lnTo>
                  <a:lnTo>
                    <a:pt x="1503350" y="1585129"/>
                  </a:lnTo>
                  <a:lnTo>
                    <a:pt x="1471587" y="1616868"/>
                  </a:lnTo>
                  <a:lnTo>
                    <a:pt x="1451471" y="1629564"/>
                  </a:lnTo>
                  <a:lnTo>
                    <a:pt x="950154" y="1918916"/>
                  </a:lnTo>
                  <a:lnTo>
                    <a:pt x="928979" y="1929496"/>
                  </a:lnTo>
                  <a:lnTo>
                    <a:pt x="885570" y="1941133"/>
                  </a:lnTo>
                  <a:lnTo>
                    <a:pt x="839515" y="1941133"/>
                  </a:lnTo>
                  <a:lnTo>
                    <a:pt x="796106" y="1929496"/>
                  </a:lnTo>
                  <a:lnTo>
                    <a:pt x="775461" y="1918916"/>
                  </a:lnTo>
                  <a:lnTo>
                    <a:pt x="273614" y="1629564"/>
                  </a:lnTo>
                  <a:lnTo>
                    <a:pt x="253498" y="1617397"/>
                  </a:lnTo>
                  <a:lnTo>
                    <a:pt x="221736" y="1585129"/>
                  </a:lnTo>
                  <a:lnTo>
                    <a:pt x="199502" y="1545985"/>
                  </a:lnTo>
                  <a:lnTo>
                    <a:pt x="187326" y="1502079"/>
                  </a:lnTo>
                  <a:lnTo>
                    <a:pt x="186797" y="1479333"/>
                  </a:lnTo>
                  <a:lnTo>
                    <a:pt x="185738" y="900628"/>
                  </a:lnTo>
                  <a:lnTo>
                    <a:pt x="187326" y="876824"/>
                  </a:lnTo>
                  <a:lnTo>
                    <a:pt x="198973" y="832919"/>
                  </a:lnTo>
                  <a:lnTo>
                    <a:pt x="221736" y="794303"/>
                  </a:lnTo>
                  <a:lnTo>
                    <a:pt x="253498" y="762035"/>
                  </a:lnTo>
                  <a:lnTo>
                    <a:pt x="273614" y="749340"/>
                  </a:lnTo>
                  <a:lnTo>
                    <a:pt x="365120" y="696524"/>
                  </a:lnTo>
                  <a:lnTo>
                    <a:pt x="339196" y="656284"/>
                  </a:lnTo>
                  <a:lnTo>
                    <a:pt x="291042" y="573139"/>
                  </a:lnTo>
                  <a:lnTo>
                    <a:pt x="247650" y="487345"/>
                  </a:lnTo>
                  <a:lnTo>
                    <a:pt x="207963" y="399433"/>
                  </a:lnTo>
                  <a:lnTo>
                    <a:pt x="189442" y="353888"/>
                  </a:lnTo>
                  <a:lnTo>
                    <a:pt x="151871" y="438623"/>
                  </a:lnTo>
                  <a:lnTo>
                    <a:pt x="0" y="479401"/>
                  </a:lnTo>
                  <a:lnTo>
                    <a:pt x="133879" y="186008"/>
                  </a:lnTo>
                  <a:lnTo>
                    <a:pt x="203200" y="34545"/>
                  </a:lnTo>
                  <a:lnTo>
                    <a:pt x="329671" y="121398"/>
                  </a:lnTo>
                  <a:lnTo>
                    <a:pt x="606425" y="313639"/>
                  </a:lnTo>
                  <a:lnTo>
                    <a:pt x="454554" y="354418"/>
                  </a:lnTo>
                  <a:lnTo>
                    <a:pt x="395288" y="314169"/>
                  </a:lnTo>
                  <a:lnTo>
                    <a:pt x="410634" y="350711"/>
                  </a:lnTo>
                  <a:lnTo>
                    <a:pt x="445029" y="422205"/>
                  </a:lnTo>
                  <a:lnTo>
                    <a:pt x="501121" y="527064"/>
                  </a:lnTo>
                  <a:lnTo>
                    <a:pt x="542925" y="593793"/>
                  </a:lnTo>
                  <a:lnTo>
                    <a:pt x="383766" y="685762"/>
                  </a:lnTo>
                  <a:lnTo>
                    <a:pt x="774931" y="459987"/>
                  </a:lnTo>
                  <a:lnTo>
                    <a:pt x="795577" y="449408"/>
                  </a:lnTo>
                  <a:lnTo>
                    <a:pt x="839515" y="437770"/>
                  </a:lnTo>
                  <a:lnTo>
                    <a:pt x="884512" y="437770"/>
                  </a:lnTo>
                  <a:lnTo>
                    <a:pt x="928979" y="449408"/>
                  </a:lnTo>
                  <a:lnTo>
                    <a:pt x="949625" y="459987"/>
                  </a:lnTo>
                  <a:lnTo>
                    <a:pt x="1053116" y="519658"/>
                  </a:lnTo>
                  <a:lnTo>
                    <a:pt x="1183302" y="298914"/>
                  </a:lnTo>
                  <a:lnTo>
                    <a:pt x="1271179" y="1342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3" name="Freeform: Shape 822"/>
            <p:cNvSpPr>
              <a:spLocks/>
            </p:cNvSpPr>
            <p:nvPr/>
          </p:nvSpPr>
          <p:spPr bwMode="auto">
            <a:xfrm>
              <a:off x="6096001" y="2410888"/>
              <a:ext cx="266650" cy="389565"/>
            </a:xfrm>
            <a:custGeom>
              <a:avLst/>
              <a:gdLst>
                <a:gd name="connsiteX0" fmla="*/ 217867 w 266650"/>
                <a:gd name="connsiteY0" fmla="*/ 0 h 389565"/>
                <a:gd name="connsiteX1" fmla="*/ 233868 w 266650"/>
                <a:gd name="connsiteY1" fmla="*/ 161225 h 389565"/>
                <a:gd name="connsiteX2" fmla="*/ 258792 w 266650"/>
                <a:gd name="connsiteY2" fmla="*/ 345828 h 389565"/>
                <a:gd name="connsiteX3" fmla="*/ 266650 w 266650"/>
                <a:gd name="connsiteY3" fmla="*/ 389565 h 389565"/>
                <a:gd name="connsiteX4" fmla="*/ 261092 w 266650"/>
                <a:gd name="connsiteY4" fmla="*/ 387225 h 389565"/>
                <a:gd name="connsiteX5" fmla="*/ 205596 w 266650"/>
                <a:gd name="connsiteY5" fmla="*/ 368222 h 389565"/>
                <a:gd name="connsiteX6" fmla="*/ 148515 w 266650"/>
                <a:gd name="connsiteY6" fmla="*/ 354498 h 389565"/>
                <a:gd name="connsiteX7" fmla="*/ 89848 w 266650"/>
                <a:gd name="connsiteY7" fmla="*/ 344997 h 389565"/>
                <a:gd name="connsiteX8" fmla="*/ 29067 w 266650"/>
                <a:gd name="connsiteY8" fmla="*/ 339719 h 389565"/>
                <a:gd name="connsiteX9" fmla="*/ 0 w 266650"/>
                <a:gd name="connsiteY9" fmla="*/ 338718 h 389565"/>
                <a:gd name="connsiteX10" fmla="*/ 0 w 266650"/>
                <a:gd name="connsiteY10" fmla="*/ 97363 h 389565"/>
                <a:gd name="connsiteX11" fmla="*/ 22499 w 266650"/>
                <a:gd name="connsiteY11" fmla="*/ 97363 h 389565"/>
                <a:gd name="connsiteX12" fmla="*/ 66966 w 266650"/>
                <a:gd name="connsiteY12" fmla="*/ 85713 h 389565"/>
                <a:gd name="connsiteX13" fmla="*/ 87612 w 266650"/>
                <a:gd name="connsiteY13" fmla="*/ 75123 h 38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50" h="389565">
                  <a:moveTo>
                    <a:pt x="217867" y="0"/>
                  </a:moveTo>
                  <a:lnTo>
                    <a:pt x="233868" y="161225"/>
                  </a:lnTo>
                  <a:lnTo>
                    <a:pt x="258792" y="345828"/>
                  </a:lnTo>
                  <a:lnTo>
                    <a:pt x="266650" y="389565"/>
                  </a:lnTo>
                  <a:lnTo>
                    <a:pt x="261092" y="387225"/>
                  </a:lnTo>
                  <a:lnTo>
                    <a:pt x="205596" y="368222"/>
                  </a:lnTo>
                  <a:lnTo>
                    <a:pt x="148515" y="354498"/>
                  </a:lnTo>
                  <a:lnTo>
                    <a:pt x="89848" y="344997"/>
                  </a:lnTo>
                  <a:lnTo>
                    <a:pt x="29067" y="339719"/>
                  </a:lnTo>
                  <a:lnTo>
                    <a:pt x="0" y="338718"/>
                  </a:lnTo>
                  <a:lnTo>
                    <a:pt x="0" y="97363"/>
                  </a:lnTo>
                  <a:lnTo>
                    <a:pt x="22499" y="97363"/>
                  </a:lnTo>
                  <a:lnTo>
                    <a:pt x="66966" y="85713"/>
                  </a:lnTo>
                  <a:lnTo>
                    <a:pt x="87612" y="7512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9" name="Freeform: Shape 818"/>
            <p:cNvSpPr>
              <a:spLocks/>
            </p:cNvSpPr>
            <p:nvPr/>
          </p:nvSpPr>
          <p:spPr bwMode="auto">
            <a:xfrm>
              <a:off x="4961806" y="2911615"/>
              <a:ext cx="552151" cy="349993"/>
            </a:xfrm>
            <a:custGeom>
              <a:avLst/>
              <a:gdLst>
                <a:gd name="connsiteX0" fmla="*/ 3502 w 552151"/>
                <a:gd name="connsiteY0" fmla="*/ 0 h 349993"/>
                <a:gd name="connsiteX1" fmla="*/ 64144 w 552151"/>
                <a:gd name="connsiteY1" fmla="*/ 15737 h 349993"/>
                <a:gd name="connsiteX2" fmla="*/ 321749 w 552151"/>
                <a:gd name="connsiteY2" fmla="*/ 72887 h 349993"/>
                <a:gd name="connsiteX3" fmla="*/ 504770 w 552151"/>
                <a:gd name="connsiteY3" fmla="*/ 105695 h 349993"/>
                <a:gd name="connsiteX4" fmla="*/ 552151 w 552151"/>
                <a:gd name="connsiteY4" fmla="*/ 112214 h 349993"/>
                <a:gd name="connsiteX5" fmla="*/ 543440 w 552151"/>
                <a:gd name="connsiteY5" fmla="*/ 122285 h 349993"/>
                <a:gd name="connsiteX6" fmla="*/ 509630 w 552151"/>
                <a:gd name="connsiteY6" fmla="*/ 170503 h 349993"/>
                <a:gd name="connsiteX7" fmla="*/ 478461 w 552151"/>
                <a:gd name="connsiteY7" fmla="*/ 220840 h 349993"/>
                <a:gd name="connsiteX8" fmla="*/ 451518 w 552151"/>
                <a:gd name="connsiteY8" fmla="*/ 273297 h 349993"/>
                <a:gd name="connsiteX9" fmla="*/ 428801 w 552151"/>
                <a:gd name="connsiteY9" fmla="*/ 328403 h 349993"/>
                <a:gd name="connsiteX10" fmla="*/ 422025 w 552151"/>
                <a:gd name="connsiteY10" fmla="*/ 349993 h 349993"/>
                <a:gd name="connsiteX11" fmla="*/ 0 w 552151"/>
                <a:gd name="connsiteY11" fmla="*/ 212800 h 34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2151" h="349993">
                  <a:moveTo>
                    <a:pt x="3502" y="0"/>
                  </a:moveTo>
                  <a:lnTo>
                    <a:pt x="64144" y="15737"/>
                  </a:lnTo>
                  <a:lnTo>
                    <a:pt x="321749" y="72887"/>
                  </a:lnTo>
                  <a:lnTo>
                    <a:pt x="504770" y="105695"/>
                  </a:lnTo>
                  <a:lnTo>
                    <a:pt x="552151" y="112214"/>
                  </a:lnTo>
                  <a:lnTo>
                    <a:pt x="543440" y="122285"/>
                  </a:lnTo>
                  <a:lnTo>
                    <a:pt x="509630" y="170503"/>
                  </a:lnTo>
                  <a:lnTo>
                    <a:pt x="478461" y="220840"/>
                  </a:lnTo>
                  <a:lnTo>
                    <a:pt x="451518" y="273297"/>
                  </a:lnTo>
                  <a:lnTo>
                    <a:pt x="428801" y="328403"/>
                  </a:lnTo>
                  <a:lnTo>
                    <a:pt x="422025" y="349993"/>
                  </a:lnTo>
                  <a:lnTo>
                    <a:pt x="0" y="21280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7" name="Freeform: Shape 836"/>
            <p:cNvSpPr>
              <a:spLocks/>
            </p:cNvSpPr>
            <p:nvPr/>
          </p:nvSpPr>
          <p:spPr bwMode="auto">
            <a:xfrm>
              <a:off x="5221764" y="3808965"/>
              <a:ext cx="473898" cy="624192"/>
            </a:xfrm>
            <a:custGeom>
              <a:avLst/>
              <a:gdLst>
                <a:gd name="connsiteX0" fmla="*/ 282880 w 473898"/>
                <a:gd name="connsiteY0" fmla="*/ 0 h 624192"/>
                <a:gd name="connsiteX1" fmla="*/ 315347 w 473898"/>
                <a:gd name="connsiteY1" fmla="*/ 59816 h 624192"/>
                <a:gd name="connsiteX2" fmla="*/ 397414 w 473898"/>
                <a:gd name="connsiteY2" fmla="*/ 159282 h 624192"/>
                <a:gd name="connsiteX3" fmla="*/ 473898 w 473898"/>
                <a:gd name="connsiteY3" fmla="*/ 222387 h 624192"/>
                <a:gd name="connsiteX4" fmla="*/ 181729 w 473898"/>
                <a:gd name="connsiteY4" fmla="*/ 624192 h 624192"/>
                <a:gd name="connsiteX5" fmla="*/ 0 w 473898"/>
                <a:gd name="connsiteY5" fmla="*/ 519411 h 624192"/>
                <a:gd name="connsiteX6" fmla="*/ 130475 w 473898"/>
                <a:gd name="connsiteY6" fmla="*/ 298427 h 624192"/>
                <a:gd name="connsiteX7" fmla="*/ 218418 w 473898"/>
                <a:gd name="connsiteY7" fmla="*/ 133856 h 6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898" h="624192">
                  <a:moveTo>
                    <a:pt x="282880" y="0"/>
                  </a:moveTo>
                  <a:lnTo>
                    <a:pt x="315347" y="59816"/>
                  </a:lnTo>
                  <a:cubicBezTo>
                    <a:pt x="339502" y="95571"/>
                    <a:pt x="367008" y="128877"/>
                    <a:pt x="397414" y="159282"/>
                  </a:cubicBezTo>
                  <a:lnTo>
                    <a:pt x="473898" y="222387"/>
                  </a:lnTo>
                  <a:lnTo>
                    <a:pt x="181729" y="624192"/>
                  </a:lnTo>
                  <a:lnTo>
                    <a:pt x="0" y="519411"/>
                  </a:lnTo>
                  <a:lnTo>
                    <a:pt x="130475" y="298427"/>
                  </a:lnTo>
                  <a:lnTo>
                    <a:pt x="218418" y="13385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3" name="Freeform: Shape 832"/>
            <p:cNvSpPr>
              <a:spLocks/>
            </p:cNvSpPr>
            <p:nvPr/>
          </p:nvSpPr>
          <p:spPr bwMode="auto">
            <a:xfrm>
              <a:off x="6276640" y="4104460"/>
              <a:ext cx="491971" cy="442481"/>
            </a:xfrm>
            <a:custGeom>
              <a:avLst/>
              <a:gdLst>
                <a:gd name="connsiteX0" fmla="*/ 247523 w 491971"/>
                <a:gd name="connsiteY0" fmla="*/ 0 h 442481"/>
                <a:gd name="connsiteX1" fmla="*/ 491971 w 491971"/>
                <a:gd name="connsiteY1" fmla="*/ 336111 h 442481"/>
                <a:gd name="connsiteX2" fmla="*/ 305410 w 491971"/>
                <a:gd name="connsiteY2" fmla="*/ 442481 h 442481"/>
                <a:gd name="connsiteX3" fmla="*/ 164514 w 491971"/>
                <a:gd name="connsiteY3" fmla="*/ 283779 h 442481"/>
                <a:gd name="connsiteX4" fmla="*/ 36338 w 491971"/>
                <a:gd name="connsiteY4" fmla="*/ 148780 h 442481"/>
                <a:gd name="connsiteX5" fmla="*/ 0 w 491971"/>
                <a:gd name="connsiteY5" fmla="*/ 114168 h 442481"/>
                <a:gd name="connsiteX6" fmla="*/ 23870 w 491971"/>
                <a:gd name="connsiteY6" fmla="*/ 108621 h 442481"/>
                <a:gd name="connsiteX7" fmla="*/ 78440 w 491971"/>
                <a:gd name="connsiteY7" fmla="*/ 90006 h 442481"/>
                <a:gd name="connsiteX8" fmla="*/ 131421 w 491971"/>
                <a:gd name="connsiteY8" fmla="*/ 67668 h 442481"/>
                <a:gd name="connsiteX9" fmla="*/ 182283 w 491971"/>
                <a:gd name="connsiteY9" fmla="*/ 41076 h 442481"/>
                <a:gd name="connsiteX10" fmla="*/ 231026 w 491971"/>
                <a:gd name="connsiteY10" fmla="*/ 11292 h 4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971" h="442481">
                  <a:moveTo>
                    <a:pt x="247523" y="0"/>
                  </a:moveTo>
                  <a:lnTo>
                    <a:pt x="491971" y="336111"/>
                  </a:lnTo>
                  <a:lnTo>
                    <a:pt x="305410" y="442481"/>
                  </a:lnTo>
                  <a:lnTo>
                    <a:pt x="164514" y="283779"/>
                  </a:lnTo>
                  <a:lnTo>
                    <a:pt x="36338" y="148780"/>
                  </a:lnTo>
                  <a:lnTo>
                    <a:pt x="0" y="114168"/>
                  </a:lnTo>
                  <a:lnTo>
                    <a:pt x="23870" y="108621"/>
                  </a:lnTo>
                  <a:lnTo>
                    <a:pt x="78440" y="90006"/>
                  </a:lnTo>
                  <a:lnTo>
                    <a:pt x="131421" y="67668"/>
                  </a:lnTo>
                  <a:lnTo>
                    <a:pt x="182283" y="41076"/>
                  </a:lnTo>
                  <a:lnTo>
                    <a:pt x="231026" y="11292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9" name="Freeform: Shape 828"/>
            <p:cNvSpPr>
              <a:spLocks/>
            </p:cNvSpPr>
            <p:nvPr/>
          </p:nvSpPr>
          <p:spPr bwMode="auto">
            <a:xfrm>
              <a:off x="6804951" y="3135147"/>
              <a:ext cx="424525" cy="407054"/>
            </a:xfrm>
            <a:custGeom>
              <a:avLst/>
              <a:gdLst>
                <a:gd name="connsiteX0" fmla="*/ 424525 w 424525"/>
                <a:gd name="connsiteY0" fmla="*/ 0 h 407054"/>
                <a:gd name="connsiteX1" fmla="*/ 424525 w 424525"/>
                <a:gd name="connsiteY1" fmla="*/ 224317 h 407054"/>
                <a:gd name="connsiteX2" fmla="*/ 240157 w 424525"/>
                <a:gd name="connsiteY2" fmla="*/ 304437 h 407054"/>
                <a:gd name="connsiteX3" fmla="*/ 72550 w 424525"/>
                <a:gd name="connsiteY3" fmla="*/ 385399 h 407054"/>
                <a:gd name="connsiteX4" fmla="*/ 32386 w 424525"/>
                <a:gd name="connsiteY4" fmla="*/ 407054 h 407054"/>
                <a:gd name="connsiteX5" fmla="*/ 34000 w 424525"/>
                <a:gd name="connsiteY5" fmla="*/ 390457 h 407054"/>
                <a:gd name="connsiteX6" fmla="*/ 34000 w 424525"/>
                <a:gd name="connsiteY6" fmla="*/ 359730 h 407054"/>
                <a:gd name="connsiteX7" fmla="*/ 34000 w 424525"/>
                <a:gd name="connsiteY7" fmla="*/ 331122 h 407054"/>
                <a:gd name="connsiteX8" fmla="*/ 29238 w 424525"/>
                <a:gd name="connsiteY8" fmla="*/ 272317 h 407054"/>
                <a:gd name="connsiteX9" fmla="*/ 20242 w 424525"/>
                <a:gd name="connsiteY9" fmla="*/ 215631 h 407054"/>
                <a:gd name="connsiteX10" fmla="*/ 7013 w 424525"/>
                <a:gd name="connsiteY10" fmla="*/ 160005 h 407054"/>
                <a:gd name="connsiteX11" fmla="*/ 0 w 424525"/>
                <a:gd name="connsiteY11" fmla="*/ 138066 h 40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525" h="407054">
                  <a:moveTo>
                    <a:pt x="424525" y="0"/>
                  </a:moveTo>
                  <a:lnTo>
                    <a:pt x="424525" y="224317"/>
                  </a:lnTo>
                  <a:lnTo>
                    <a:pt x="240157" y="304437"/>
                  </a:lnTo>
                  <a:lnTo>
                    <a:pt x="72550" y="385399"/>
                  </a:lnTo>
                  <a:lnTo>
                    <a:pt x="32386" y="407054"/>
                  </a:lnTo>
                  <a:lnTo>
                    <a:pt x="34000" y="390457"/>
                  </a:lnTo>
                  <a:lnTo>
                    <a:pt x="34000" y="359730"/>
                  </a:lnTo>
                  <a:lnTo>
                    <a:pt x="34000" y="331122"/>
                  </a:lnTo>
                  <a:lnTo>
                    <a:pt x="29238" y="272317"/>
                  </a:lnTo>
                  <a:lnTo>
                    <a:pt x="20242" y="215631"/>
                  </a:lnTo>
                  <a:lnTo>
                    <a:pt x="7013" y="160005"/>
                  </a:lnTo>
                  <a:lnTo>
                    <a:pt x="0" y="1380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70" name="Freeform 340"/>
            <p:cNvSpPr>
              <a:spLocks/>
            </p:cNvSpPr>
            <p:nvPr/>
          </p:nvSpPr>
          <p:spPr bwMode="auto">
            <a:xfrm>
              <a:off x="5599114" y="1181100"/>
              <a:ext cx="995363" cy="1149350"/>
            </a:xfrm>
            <a:custGeom>
              <a:avLst/>
              <a:gdLst>
                <a:gd name="T0" fmla="*/ 1881 w 1881"/>
                <a:gd name="T1" fmla="*/ 1628 h 2171"/>
                <a:gd name="T2" fmla="*/ 940 w 1881"/>
                <a:gd name="T3" fmla="*/ 2171 h 2171"/>
                <a:gd name="T4" fmla="*/ 0 w 1881"/>
                <a:gd name="T5" fmla="*/ 1628 h 2171"/>
                <a:gd name="T6" fmla="*/ 0 w 1881"/>
                <a:gd name="T7" fmla="*/ 542 h 2171"/>
                <a:gd name="T8" fmla="*/ 941 w 1881"/>
                <a:gd name="T9" fmla="*/ 0 h 2171"/>
                <a:gd name="T10" fmla="*/ 1881 w 1881"/>
                <a:gd name="T11" fmla="*/ 542 h 2171"/>
                <a:gd name="T12" fmla="*/ 1881 w 1881"/>
                <a:gd name="T13" fmla="*/ 1628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1" h="2171">
                  <a:moveTo>
                    <a:pt x="1881" y="1628"/>
                  </a:moveTo>
                  <a:lnTo>
                    <a:pt x="940" y="2171"/>
                  </a:lnTo>
                  <a:lnTo>
                    <a:pt x="0" y="1628"/>
                  </a:lnTo>
                  <a:lnTo>
                    <a:pt x="0" y="542"/>
                  </a:lnTo>
                  <a:lnTo>
                    <a:pt x="941" y="0"/>
                  </a:lnTo>
                  <a:lnTo>
                    <a:pt x="1881" y="542"/>
                  </a:lnTo>
                  <a:lnTo>
                    <a:pt x="1881" y="16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" name="Freeform 341"/>
            <p:cNvSpPr>
              <a:spLocks/>
            </p:cNvSpPr>
            <p:nvPr/>
          </p:nvSpPr>
          <p:spPr bwMode="auto">
            <a:xfrm>
              <a:off x="5599114" y="1181100"/>
              <a:ext cx="995363" cy="1149350"/>
            </a:xfrm>
            <a:custGeom>
              <a:avLst/>
              <a:gdLst>
                <a:gd name="T0" fmla="*/ 1881 w 1881"/>
                <a:gd name="T1" fmla="*/ 1628 h 2171"/>
                <a:gd name="T2" fmla="*/ 940 w 1881"/>
                <a:gd name="T3" fmla="*/ 2171 h 2171"/>
                <a:gd name="T4" fmla="*/ 0 w 1881"/>
                <a:gd name="T5" fmla="*/ 1628 h 2171"/>
                <a:gd name="T6" fmla="*/ 0 w 1881"/>
                <a:gd name="T7" fmla="*/ 542 h 2171"/>
                <a:gd name="T8" fmla="*/ 941 w 1881"/>
                <a:gd name="T9" fmla="*/ 0 h 2171"/>
                <a:gd name="T10" fmla="*/ 1881 w 1881"/>
                <a:gd name="T11" fmla="*/ 542 h 2171"/>
                <a:gd name="T12" fmla="*/ 1881 w 1881"/>
                <a:gd name="T13" fmla="*/ 1628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1" h="2171">
                  <a:moveTo>
                    <a:pt x="1881" y="1628"/>
                  </a:moveTo>
                  <a:lnTo>
                    <a:pt x="940" y="2171"/>
                  </a:lnTo>
                  <a:lnTo>
                    <a:pt x="0" y="1628"/>
                  </a:lnTo>
                  <a:lnTo>
                    <a:pt x="0" y="542"/>
                  </a:lnTo>
                  <a:lnTo>
                    <a:pt x="941" y="0"/>
                  </a:lnTo>
                  <a:lnTo>
                    <a:pt x="1881" y="542"/>
                  </a:lnTo>
                  <a:lnTo>
                    <a:pt x="1881" y="16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" name="Freeform 376"/>
            <p:cNvSpPr>
              <a:spLocks/>
            </p:cNvSpPr>
            <p:nvPr/>
          </p:nvSpPr>
          <p:spPr bwMode="auto">
            <a:xfrm>
              <a:off x="3784601" y="2495550"/>
              <a:ext cx="1004888" cy="1149350"/>
            </a:xfrm>
            <a:custGeom>
              <a:avLst/>
              <a:gdLst>
                <a:gd name="T0" fmla="*/ 1880 w 1897"/>
                <a:gd name="T1" fmla="*/ 1642 h 2171"/>
                <a:gd name="T2" fmla="*/ 931 w 1897"/>
                <a:gd name="T3" fmla="*/ 2171 h 2171"/>
                <a:gd name="T4" fmla="*/ 0 w 1897"/>
                <a:gd name="T5" fmla="*/ 1614 h 2171"/>
                <a:gd name="T6" fmla="*/ 15 w 1897"/>
                <a:gd name="T7" fmla="*/ 530 h 2171"/>
                <a:gd name="T8" fmla="*/ 964 w 1897"/>
                <a:gd name="T9" fmla="*/ 0 h 2171"/>
                <a:gd name="T10" fmla="*/ 1897 w 1897"/>
                <a:gd name="T11" fmla="*/ 557 h 2171"/>
                <a:gd name="T12" fmla="*/ 1880 w 1897"/>
                <a:gd name="T13" fmla="*/ 1642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7" h="2171">
                  <a:moveTo>
                    <a:pt x="1880" y="1642"/>
                  </a:moveTo>
                  <a:lnTo>
                    <a:pt x="931" y="2171"/>
                  </a:lnTo>
                  <a:lnTo>
                    <a:pt x="0" y="1614"/>
                  </a:lnTo>
                  <a:lnTo>
                    <a:pt x="15" y="530"/>
                  </a:lnTo>
                  <a:lnTo>
                    <a:pt x="964" y="0"/>
                  </a:lnTo>
                  <a:lnTo>
                    <a:pt x="1897" y="557"/>
                  </a:lnTo>
                  <a:lnTo>
                    <a:pt x="1880" y="16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" name="Freeform 377"/>
            <p:cNvSpPr>
              <a:spLocks/>
            </p:cNvSpPr>
            <p:nvPr/>
          </p:nvSpPr>
          <p:spPr bwMode="auto">
            <a:xfrm>
              <a:off x="3784601" y="2495550"/>
              <a:ext cx="1004888" cy="1149350"/>
            </a:xfrm>
            <a:custGeom>
              <a:avLst/>
              <a:gdLst>
                <a:gd name="T0" fmla="*/ 1880 w 1897"/>
                <a:gd name="T1" fmla="*/ 1642 h 2171"/>
                <a:gd name="T2" fmla="*/ 931 w 1897"/>
                <a:gd name="T3" fmla="*/ 2171 h 2171"/>
                <a:gd name="T4" fmla="*/ 0 w 1897"/>
                <a:gd name="T5" fmla="*/ 1614 h 2171"/>
                <a:gd name="T6" fmla="*/ 15 w 1897"/>
                <a:gd name="T7" fmla="*/ 530 h 2171"/>
                <a:gd name="T8" fmla="*/ 964 w 1897"/>
                <a:gd name="T9" fmla="*/ 0 h 2171"/>
                <a:gd name="T10" fmla="*/ 1897 w 1897"/>
                <a:gd name="T11" fmla="*/ 557 h 2171"/>
                <a:gd name="T12" fmla="*/ 1880 w 1897"/>
                <a:gd name="T13" fmla="*/ 1642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7" h="2171">
                  <a:moveTo>
                    <a:pt x="1880" y="1642"/>
                  </a:moveTo>
                  <a:lnTo>
                    <a:pt x="931" y="2171"/>
                  </a:lnTo>
                  <a:lnTo>
                    <a:pt x="0" y="1614"/>
                  </a:lnTo>
                  <a:lnTo>
                    <a:pt x="15" y="530"/>
                  </a:lnTo>
                  <a:lnTo>
                    <a:pt x="964" y="0"/>
                  </a:lnTo>
                  <a:lnTo>
                    <a:pt x="1897" y="557"/>
                  </a:lnTo>
                  <a:lnTo>
                    <a:pt x="1880" y="16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5" name="Freeform 391"/>
            <p:cNvSpPr>
              <a:spLocks/>
            </p:cNvSpPr>
            <p:nvPr/>
          </p:nvSpPr>
          <p:spPr bwMode="auto">
            <a:xfrm>
              <a:off x="4533901" y="4424363"/>
              <a:ext cx="995363" cy="1149350"/>
            </a:xfrm>
            <a:custGeom>
              <a:avLst/>
              <a:gdLst>
                <a:gd name="T0" fmla="*/ 0 w 1880"/>
                <a:gd name="T1" fmla="*/ 543 h 2172"/>
                <a:gd name="T2" fmla="*/ 940 w 1880"/>
                <a:gd name="T3" fmla="*/ 0 h 2172"/>
                <a:gd name="T4" fmla="*/ 1880 w 1880"/>
                <a:gd name="T5" fmla="*/ 543 h 2172"/>
                <a:gd name="T6" fmla="*/ 1880 w 1880"/>
                <a:gd name="T7" fmla="*/ 1629 h 2172"/>
                <a:gd name="T8" fmla="*/ 940 w 1880"/>
                <a:gd name="T9" fmla="*/ 2172 h 2172"/>
                <a:gd name="T10" fmla="*/ 0 w 1880"/>
                <a:gd name="T11" fmla="*/ 1629 h 2172"/>
                <a:gd name="T12" fmla="*/ 0 w 1880"/>
                <a:gd name="T13" fmla="*/ 543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0" h="2172">
                  <a:moveTo>
                    <a:pt x="0" y="543"/>
                  </a:moveTo>
                  <a:lnTo>
                    <a:pt x="940" y="0"/>
                  </a:lnTo>
                  <a:lnTo>
                    <a:pt x="1880" y="543"/>
                  </a:lnTo>
                  <a:lnTo>
                    <a:pt x="1880" y="1629"/>
                  </a:lnTo>
                  <a:lnTo>
                    <a:pt x="940" y="2172"/>
                  </a:lnTo>
                  <a:lnTo>
                    <a:pt x="0" y="1629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8" name="Freeform 392"/>
            <p:cNvSpPr>
              <a:spLocks/>
            </p:cNvSpPr>
            <p:nvPr/>
          </p:nvSpPr>
          <p:spPr bwMode="auto">
            <a:xfrm>
              <a:off x="4533901" y="4424363"/>
              <a:ext cx="995363" cy="1149350"/>
            </a:xfrm>
            <a:custGeom>
              <a:avLst/>
              <a:gdLst>
                <a:gd name="T0" fmla="*/ 0 w 1880"/>
                <a:gd name="T1" fmla="*/ 543 h 2172"/>
                <a:gd name="T2" fmla="*/ 940 w 1880"/>
                <a:gd name="T3" fmla="*/ 0 h 2172"/>
                <a:gd name="T4" fmla="*/ 1880 w 1880"/>
                <a:gd name="T5" fmla="*/ 543 h 2172"/>
                <a:gd name="T6" fmla="*/ 1880 w 1880"/>
                <a:gd name="T7" fmla="*/ 1629 h 2172"/>
                <a:gd name="T8" fmla="*/ 940 w 1880"/>
                <a:gd name="T9" fmla="*/ 2172 h 2172"/>
                <a:gd name="T10" fmla="*/ 0 w 1880"/>
                <a:gd name="T11" fmla="*/ 1629 h 2172"/>
                <a:gd name="T12" fmla="*/ 0 w 1880"/>
                <a:gd name="T13" fmla="*/ 543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0" h="2172">
                  <a:moveTo>
                    <a:pt x="0" y="543"/>
                  </a:moveTo>
                  <a:lnTo>
                    <a:pt x="940" y="0"/>
                  </a:lnTo>
                  <a:lnTo>
                    <a:pt x="1880" y="543"/>
                  </a:lnTo>
                  <a:lnTo>
                    <a:pt x="1880" y="1629"/>
                  </a:lnTo>
                  <a:lnTo>
                    <a:pt x="940" y="2172"/>
                  </a:lnTo>
                  <a:lnTo>
                    <a:pt x="0" y="1629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11"/>
            <p:cNvSpPr>
              <a:spLocks/>
            </p:cNvSpPr>
            <p:nvPr/>
          </p:nvSpPr>
          <p:spPr bwMode="auto">
            <a:xfrm>
              <a:off x="6653213" y="4424363"/>
              <a:ext cx="998538" cy="1149350"/>
            </a:xfrm>
            <a:custGeom>
              <a:avLst/>
              <a:gdLst>
                <a:gd name="T0" fmla="*/ 5 w 1887"/>
                <a:gd name="T1" fmla="*/ 539 h 2172"/>
                <a:gd name="T2" fmla="*/ 948 w 1887"/>
                <a:gd name="T3" fmla="*/ 0 h 2172"/>
                <a:gd name="T4" fmla="*/ 1887 w 1887"/>
                <a:gd name="T5" fmla="*/ 547 h 2172"/>
                <a:gd name="T6" fmla="*/ 1881 w 1887"/>
                <a:gd name="T7" fmla="*/ 1634 h 2172"/>
                <a:gd name="T8" fmla="*/ 938 w 1887"/>
                <a:gd name="T9" fmla="*/ 2172 h 2172"/>
                <a:gd name="T10" fmla="*/ 0 w 1887"/>
                <a:gd name="T11" fmla="*/ 1625 h 2172"/>
                <a:gd name="T12" fmla="*/ 5 w 1887"/>
                <a:gd name="T13" fmla="*/ 539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7" h="2172">
                  <a:moveTo>
                    <a:pt x="5" y="539"/>
                  </a:moveTo>
                  <a:lnTo>
                    <a:pt x="948" y="0"/>
                  </a:lnTo>
                  <a:lnTo>
                    <a:pt x="1887" y="547"/>
                  </a:lnTo>
                  <a:lnTo>
                    <a:pt x="1881" y="1634"/>
                  </a:lnTo>
                  <a:lnTo>
                    <a:pt x="938" y="2172"/>
                  </a:lnTo>
                  <a:lnTo>
                    <a:pt x="0" y="1625"/>
                  </a:lnTo>
                  <a:lnTo>
                    <a:pt x="5" y="5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12"/>
            <p:cNvSpPr>
              <a:spLocks/>
            </p:cNvSpPr>
            <p:nvPr/>
          </p:nvSpPr>
          <p:spPr bwMode="auto">
            <a:xfrm>
              <a:off x="6653213" y="4424363"/>
              <a:ext cx="998538" cy="1149350"/>
            </a:xfrm>
            <a:custGeom>
              <a:avLst/>
              <a:gdLst>
                <a:gd name="T0" fmla="*/ 5 w 1887"/>
                <a:gd name="T1" fmla="*/ 539 h 2172"/>
                <a:gd name="T2" fmla="*/ 948 w 1887"/>
                <a:gd name="T3" fmla="*/ 0 h 2172"/>
                <a:gd name="T4" fmla="*/ 1887 w 1887"/>
                <a:gd name="T5" fmla="*/ 547 h 2172"/>
                <a:gd name="T6" fmla="*/ 1881 w 1887"/>
                <a:gd name="T7" fmla="*/ 1634 h 2172"/>
                <a:gd name="T8" fmla="*/ 938 w 1887"/>
                <a:gd name="T9" fmla="*/ 2172 h 2172"/>
                <a:gd name="T10" fmla="*/ 0 w 1887"/>
                <a:gd name="T11" fmla="*/ 1625 h 2172"/>
                <a:gd name="T12" fmla="*/ 5 w 1887"/>
                <a:gd name="T13" fmla="*/ 539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7" h="2172">
                  <a:moveTo>
                    <a:pt x="5" y="539"/>
                  </a:moveTo>
                  <a:lnTo>
                    <a:pt x="948" y="0"/>
                  </a:lnTo>
                  <a:lnTo>
                    <a:pt x="1887" y="547"/>
                  </a:lnTo>
                  <a:lnTo>
                    <a:pt x="1881" y="1634"/>
                  </a:lnTo>
                  <a:lnTo>
                    <a:pt x="938" y="2172"/>
                  </a:lnTo>
                  <a:lnTo>
                    <a:pt x="0" y="1625"/>
                  </a:lnTo>
                  <a:lnTo>
                    <a:pt x="5" y="5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9"/>
            <p:cNvSpPr>
              <a:spLocks/>
            </p:cNvSpPr>
            <p:nvPr/>
          </p:nvSpPr>
          <p:spPr bwMode="auto">
            <a:xfrm>
              <a:off x="7408863" y="2495550"/>
              <a:ext cx="995363" cy="1149350"/>
            </a:xfrm>
            <a:custGeom>
              <a:avLst/>
              <a:gdLst>
                <a:gd name="T0" fmla="*/ 0 w 1882"/>
                <a:gd name="T1" fmla="*/ 544 h 2171"/>
                <a:gd name="T2" fmla="*/ 939 w 1882"/>
                <a:gd name="T3" fmla="*/ 0 h 2171"/>
                <a:gd name="T4" fmla="*/ 1880 w 1882"/>
                <a:gd name="T5" fmla="*/ 542 h 2171"/>
                <a:gd name="T6" fmla="*/ 1882 w 1882"/>
                <a:gd name="T7" fmla="*/ 1627 h 2171"/>
                <a:gd name="T8" fmla="*/ 942 w 1882"/>
                <a:gd name="T9" fmla="*/ 2171 h 2171"/>
                <a:gd name="T10" fmla="*/ 0 w 1882"/>
                <a:gd name="T11" fmla="*/ 1630 h 2171"/>
                <a:gd name="T12" fmla="*/ 0 w 1882"/>
                <a:gd name="T13" fmla="*/ 544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2" h="2171">
                  <a:moveTo>
                    <a:pt x="0" y="544"/>
                  </a:moveTo>
                  <a:lnTo>
                    <a:pt x="939" y="0"/>
                  </a:lnTo>
                  <a:lnTo>
                    <a:pt x="1880" y="542"/>
                  </a:lnTo>
                  <a:lnTo>
                    <a:pt x="1882" y="1627"/>
                  </a:lnTo>
                  <a:lnTo>
                    <a:pt x="942" y="2171"/>
                  </a:lnTo>
                  <a:lnTo>
                    <a:pt x="0" y="1630"/>
                  </a:lnTo>
                  <a:lnTo>
                    <a:pt x="0" y="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0"/>
            <p:cNvSpPr>
              <a:spLocks/>
            </p:cNvSpPr>
            <p:nvPr/>
          </p:nvSpPr>
          <p:spPr bwMode="auto">
            <a:xfrm>
              <a:off x="7408863" y="2495550"/>
              <a:ext cx="995363" cy="1149350"/>
            </a:xfrm>
            <a:custGeom>
              <a:avLst/>
              <a:gdLst>
                <a:gd name="T0" fmla="*/ 0 w 1882"/>
                <a:gd name="T1" fmla="*/ 544 h 2171"/>
                <a:gd name="T2" fmla="*/ 939 w 1882"/>
                <a:gd name="T3" fmla="*/ 0 h 2171"/>
                <a:gd name="T4" fmla="*/ 1880 w 1882"/>
                <a:gd name="T5" fmla="*/ 542 h 2171"/>
                <a:gd name="T6" fmla="*/ 1882 w 1882"/>
                <a:gd name="T7" fmla="*/ 1627 h 2171"/>
                <a:gd name="T8" fmla="*/ 942 w 1882"/>
                <a:gd name="T9" fmla="*/ 2171 h 2171"/>
                <a:gd name="T10" fmla="*/ 0 w 1882"/>
                <a:gd name="T11" fmla="*/ 1630 h 2171"/>
                <a:gd name="T12" fmla="*/ 0 w 1882"/>
                <a:gd name="T13" fmla="*/ 544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2" h="2171">
                  <a:moveTo>
                    <a:pt x="0" y="544"/>
                  </a:moveTo>
                  <a:lnTo>
                    <a:pt x="939" y="0"/>
                  </a:lnTo>
                  <a:lnTo>
                    <a:pt x="1880" y="542"/>
                  </a:lnTo>
                  <a:lnTo>
                    <a:pt x="1882" y="1627"/>
                  </a:lnTo>
                  <a:lnTo>
                    <a:pt x="942" y="2171"/>
                  </a:lnTo>
                  <a:lnTo>
                    <a:pt x="0" y="1630"/>
                  </a:lnTo>
                  <a:lnTo>
                    <a:pt x="0" y="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: Shape 786"/>
            <p:cNvSpPr>
              <a:spLocks/>
            </p:cNvSpPr>
            <p:nvPr/>
          </p:nvSpPr>
          <p:spPr bwMode="auto">
            <a:xfrm>
              <a:off x="5383213" y="3705224"/>
              <a:ext cx="711201" cy="536576"/>
            </a:xfrm>
            <a:custGeom>
              <a:avLst/>
              <a:gdLst>
                <a:gd name="connsiteX0" fmla="*/ 322734 w 711201"/>
                <a:gd name="connsiteY0" fmla="*/ 328613 h 536576"/>
                <a:gd name="connsiteX1" fmla="*/ 342818 w 711201"/>
                <a:gd name="connsiteY1" fmla="*/ 342974 h 536576"/>
                <a:gd name="connsiteX2" fmla="*/ 386157 w 711201"/>
                <a:gd name="connsiteY2" fmla="*/ 370099 h 536576"/>
                <a:gd name="connsiteX3" fmla="*/ 431082 w 711201"/>
                <a:gd name="connsiteY3" fmla="*/ 392970 h 536576"/>
                <a:gd name="connsiteX4" fmla="*/ 478650 w 711201"/>
                <a:gd name="connsiteY4" fmla="*/ 412649 h 536576"/>
                <a:gd name="connsiteX5" fmla="*/ 527274 w 711201"/>
                <a:gd name="connsiteY5" fmla="*/ 428606 h 536576"/>
                <a:gd name="connsiteX6" fmla="*/ 577484 w 711201"/>
                <a:gd name="connsiteY6" fmla="*/ 440839 h 536576"/>
                <a:gd name="connsiteX7" fmla="*/ 629280 w 711201"/>
                <a:gd name="connsiteY7" fmla="*/ 449349 h 536576"/>
                <a:gd name="connsiteX8" fmla="*/ 682132 w 711201"/>
                <a:gd name="connsiteY8" fmla="*/ 453072 h 536576"/>
                <a:gd name="connsiteX9" fmla="*/ 709087 w 711201"/>
                <a:gd name="connsiteY9" fmla="*/ 454136 h 536576"/>
                <a:gd name="connsiteX10" fmla="*/ 711201 w 711201"/>
                <a:gd name="connsiteY10" fmla="*/ 454136 h 536576"/>
                <a:gd name="connsiteX11" fmla="*/ 711201 w 711201"/>
                <a:gd name="connsiteY11" fmla="*/ 536576 h 536576"/>
                <a:gd name="connsiteX12" fmla="*/ 709087 w 711201"/>
                <a:gd name="connsiteY12" fmla="*/ 536576 h 536576"/>
                <a:gd name="connsiteX13" fmla="*/ 678433 w 711201"/>
                <a:gd name="connsiteY13" fmla="*/ 536576 h 536576"/>
                <a:gd name="connsiteX14" fmla="*/ 619238 w 711201"/>
                <a:gd name="connsiteY14" fmla="*/ 531257 h 536576"/>
                <a:gd name="connsiteX15" fmla="*/ 560571 w 711201"/>
                <a:gd name="connsiteY15" fmla="*/ 522216 h 536576"/>
                <a:gd name="connsiteX16" fmla="*/ 504547 w 711201"/>
                <a:gd name="connsiteY16" fmla="*/ 508387 h 536576"/>
                <a:gd name="connsiteX17" fmla="*/ 449581 w 711201"/>
                <a:gd name="connsiteY17" fmla="*/ 489771 h 536576"/>
                <a:gd name="connsiteX18" fmla="*/ 396199 w 711201"/>
                <a:gd name="connsiteY18" fmla="*/ 467964 h 536576"/>
                <a:gd name="connsiteX19" fmla="*/ 345989 w 711201"/>
                <a:gd name="connsiteY19" fmla="*/ 441902 h 536576"/>
                <a:gd name="connsiteX20" fmla="*/ 297365 w 711201"/>
                <a:gd name="connsiteY20" fmla="*/ 412117 h 536576"/>
                <a:gd name="connsiteX21" fmla="*/ 274638 w 711201"/>
                <a:gd name="connsiteY21" fmla="*/ 395629 h 536576"/>
                <a:gd name="connsiteX22" fmla="*/ 78445 w 711201"/>
                <a:gd name="connsiteY22" fmla="*/ 0 h 536576"/>
                <a:gd name="connsiteX23" fmla="*/ 87986 w 711201"/>
                <a:gd name="connsiteY23" fmla="*/ 24804 h 536576"/>
                <a:gd name="connsiteX24" fmla="*/ 108127 w 711201"/>
                <a:gd name="connsiteY24" fmla="*/ 73358 h 536576"/>
                <a:gd name="connsiteX25" fmla="*/ 131979 w 711201"/>
                <a:gd name="connsiteY25" fmla="*/ 119272 h 536576"/>
                <a:gd name="connsiteX26" fmla="*/ 160071 w 711201"/>
                <a:gd name="connsiteY26" fmla="*/ 163076 h 536576"/>
                <a:gd name="connsiteX27" fmla="*/ 190813 w 711201"/>
                <a:gd name="connsiteY27" fmla="*/ 204769 h 536576"/>
                <a:gd name="connsiteX28" fmla="*/ 225266 w 711201"/>
                <a:gd name="connsiteY28" fmla="*/ 243822 h 536576"/>
                <a:gd name="connsiteX29" fmla="*/ 261838 w 711201"/>
                <a:gd name="connsiteY29" fmla="*/ 280237 h 536576"/>
                <a:gd name="connsiteX30" fmla="*/ 301592 w 711201"/>
                <a:gd name="connsiteY30" fmla="*/ 313486 h 536576"/>
                <a:gd name="connsiteX31" fmla="*/ 322263 w 711201"/>
                <a:gd name="connsiteY31" fmla="*/ 328791 h 536576"/>
                <a:gd name="connsiteX32" fmla="*/ 274029 w 711201"/>
                <a:gd name="connsiteY32" fmla="*/ 395288 h 536576"/>
                <a:gd name="connsiteX33" fmla="*/ 250178 w 711201"/>
                <a:gd name="connsiteY33" fmla="*/ 377872 h 536576"/>
                <a:gd name="connsiteX34" fmla="*/ 205124 w 711201"/>
                <a:gd name="connsiteY34" fmla="*/ 340929 h 536576"/>
                <a:gd name="connsiteX35" fmla="*/ 164311 w 711201"/>
                <a:gd name="connsiteY35" fmla="*/ 299764 h 536576"/>
                <a:gd name="connsiteX36" fmla="*/ 126149 w 711201"/>
                <a:gd name="connsiteY36" fmla="*/ 255961 h 536576"/>
                <a:gd name="connsiteX37" fmla="*/ 90636 w 711201"/>
                <a:gd name="connsiteY37" fmla="*/ 209518 h 536576"/>
                <a:gd name="connsiteX38" fmla="*/ 60424 w 711201"/>
                <a:gd name="connsiteY38" fmla="*/ 159909 h 536576"/>
                <a:gd name="connsiteX39" fmla="*/ 32862 w 711201"/>
                <a:gd name="connsiteY39" fmla="*/ 107662 h 536576"/>
                <a:gd name="connsiteX40" fmla="*/ 10070 w 711201"/>
                <a:gd name="connsiteY40" fmla="*/ 53831 h 536576"/>
                <a:gd name="connsiteX41" fmla="*/ 0 w 711201"/>
                <a:gd name="connsiteY41" fmla="*/ 25860 h 5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201" h="536576">
                  <a:moveTo>
                    <a:pt x="322734" y="328613"/>
                  </a:moveTo>
                  <a:lnTo>
                    <a:pt x="342818" y="342974"/>
                  </a:lnTo>
                  <a:lnTo>
                    <a:pt x="386157" y="370099"/>
                  </a:lnTo>
                  <a:lnTo>
                    <a:pt x="431082" y="392970"/>
                  </a:lnTo>
                  <a:lnTo>
                    <a:pt x="478650" y="412649"/>
                  </a:lnTo>
                  <a:lnTo>
                    <a:pt x="527274" y="428606"/>
                  </a:lnTo>
                  <a:lnTo>
                    <a:pt x="577484" y="440839"/>
                  </a:lnTo>
                  <a:lnTo>
                    <a:pt x="629280" y="449349"/>
                  </a:lnTo>
                  <a:lnTo>
                    <a:pt x="682132" y="453072"/>
                  </a:lnTo>
                  <a:lnTo>
                    <a:pt x="709087" y="454136"/>
                  </a:lnTo>
                  <a:lnTo>
                    <a:pt x="711201" y="454136"/>
                  </a:lnTo>
                  <a:lnTo>
                    <a:pt x="711201" y="536576"/>
                  </a:lnTo>
                  <a:lnTo>
                    <a:pt x="709087" y="536576"/>
                  </a:lnTo>
                  <a:lnTo>
                    <a:pt x="678433" y="536576"/>
                  </a:lnTo>
                  <a:lnTo>
                    <a:pt x="619238" y="531257"/>
                  </a:lnTo>
                  <a:lnTo>
                    <a:pt x="560571" y="522216"/>
                  </a:lnTo>
                  <a:lnTo>
                    <a:pt x="504547" y="508387"/>
                  </a:lnTo>
                  <a:lnTo>
                    <a:pt x="449581" y="489771"/>
                  </a:lnTo>
                  <a:lnTo>
                    <a:pt x="396199" y="467964"/>
                  </a:lnTo>
                  <a:lnTo>
                    <a:pt x="345989" y="441902"/>
                  </a:lnTo>
                  <a:lnTo>
                    <a:pt x="297365" y="412117"/>
                  </a:lnTo>
                  <a:lnTo>
                    <a:pt x="274638" y="395629"/>
                  </a:lnTo>
                  <a:close/>
                  <a:moveTo>
                    <a:pt x="78445" y="0"/>
                  </a:moveTo>
                  <a:lnTo>
                    <a:pt x="87986" y="24804"/>
                  </a:lnTo>
                  <a:lnTo>
                    <a:pt x="108127" y="73358"/>
                  </a:lnTo>
                  <a:lnTo>
                    <a:pt x="131979" y="119272"/>
                  </a:lnTo>
                  <a:lnTo>
                    <a:pt x="160071" y="163076"/>
                  </a:lnTo>
                  <a:lnTo>
                    <a:pt x="190813" y="204769"/>
                  </a:lnTo>
                  <a:lnTo>
                    <a:pt x="225266" y="243822"/>
                  </a:lnTo>
                  <a:lnTo>
                    <a:pt x="261838" y="280237"/>
                  </a:lnTo>
                  <a:lnTo>
                    <a:pt x="301592" y="313486"/>
                  </a:lnTo>
                  <a:lnTo>
                    <a:pt x="322263" y="328791"/>
                  </a:lnTo>
                  <a:lnTo>
                    <a:pt x="274029" y="395288"/>
                  </a:lnTo>
                  <a:lnTo>
                    <a:pt x="250178" y="377872"/>
                  </a:lnTo>
                  <a:lnTo>
                    <a:pt x="205124" y="340929"/>
                  </a:lnTo>
                  <a:lnTo>
                    <a:pt x="164311" y="299764"/>
                  </a:lnTo>
                  <a:lnTo>
                    <a:pt x="126149" y="255961"/>
                  </a:lnTo>
                  <a:lnTo>
                    <a:pt x="90636" y="209518"/>
                  </a:lnTo>
                  <a:lnTo>
                    <a:pt x="60424" y="159909"/>
                  </a:lnTo>
                  <a:lnTo>
                    <a:pt x="32862" y="107662"/>
                  </a:lnTo>
                  <a:lnTo>
                    <a:pt x="10070" y="53831"/>
                  </a:lnTo>
                  <a:lnTo>
                    <a:pt x="0" y="258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>
              <a:off x="5422329" y="2820928"/>
              <a:ext cx="1344168" cy="1344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9" name="Graphic 3188" descr="Upward tren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6441" y="4557529"/>
              <a:ext cx="914400" cy="914400"/>
            </a:xfrm>
            <a:prstGeom prst="rect">
              <a:avLst/>
            </a:prstGeom>
          </p:spPr>
        </p:pic>
        <p:pic>
          <p:nvPicPr>
            <p:cNvPr id="3191" name="Graphic 3190" descr="Bullsey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7145" y="2620801"/>
              <a:ext cx="914400" cy="914400"/>
            </a:xfrm>
            <a:prstGeom prst="rect">
              <a:avLst/>
            </a:prstGeom>
          </p:spPr>
        </p:pic>
        <p:pic>
          <p:nvPicPr>
            <p:cNvPr id="3193" name="Graphic 3192" descr="Stopwatch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7213" y="1311215"/>
              <a:ext cx="914400" cy="914400"/>
            </a:xfrm>
            <a:prstGeom prst="rect">
              <a:avLst/>
            </a:prstGeom>
          </p:spPr>
        </p:pic>
        <p:pic>
          <p:nvPicPr>
            <p:cNvPr id="3195" name="Graphic 3194" descr="Head with Gear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89826" y="2605670"/>
              <a:ext cx="914400" cy="914400"/>
            </a:xfrm>
            <a:prstGeom prst="rect">
              <a:avLst/>
            </a:prstGeom>
          </p:spPr>
        </p:pic>
        <p:pic>
          <p:nvPicPr>
            <p:cNvPr id="3197" name="Graphic 3196" descr="Lightbulb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5282" y="4546941"/>
              <a:ext cx="914400" cy="914400"/>
            </a:xfrm>
            <a:prstGeom prst="rect">
              <a:avLst/>
            </a:prstGeom>
          </p:spPr>
        </p:pic>
        <p:pic>
          <p:nvPicPr>
            <p:cNvPr id="3199" name="Graphic 3198" descr="Atom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36815" y="2935414"/>
              <a:ext cx="1115196" cy="1115196"/>
            </a:xfrm>
            <a:prstGeom prst="rect">
              <a:avLst/>
            </a:prstGeom>
          </p:spPr>
        </p:pic>
      </p:grpSp>
      <p:grpSp>
        <p:nvGrpSpPr>
          <p:cNvPr id="860" name="Group 859"/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61" name="TextBox 860"/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62" name="TextBox 861"/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64" name="TextBox 863"/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65" name="TextBox 864"/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867" name="TextBox 866"/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68" name="TextBox 867"/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70" name="TextBox 869"/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71" name="TextBox 870"/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2" name="Group 871"/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73" name="TextBox 872"/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74" name="TextBox 873"/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876" name="TextBox 875"/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77" name="TextBox 876"/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Diagram w/ Hexagons for PowerPoint</a:t>
            </a:r>
          </a:p>
        </p:txBody>
      </p:sp>
      <p:sp>
        <p:nvSpPr>
          <p:cNvPr id="845" name="Freeform: Shape 844"/>
          <p:cNvSpPr>
            <a:spLocks/>
          </p:cNvSpPr>
          <p:nvPr/>
        </p:nvSpPr>
        <p:spPr bwMode="auto">
          <a:xfrm>
            <a:off x="5819775" y="3921595"/>
            <a:ext cx="2012951" cy="2045818"/>
          </a:xfrm>
          <a:custGeom>
            <a:avLst/>
            <a:gdLst>
              <a:gd name="connsiteX0" fmla="*/ 910680 w 2012951"/>
              <a:gd name="connsiteY0" fmla="*/ 0 h 2045818"/>
              <a:gd name="connsiteX1" fmla="*/ 982663 w 2012951"/>
              <a:gd name="connsiteY1" fmla="*/ 23377 h 2045818"/>
              <a:gd name="connsiteX2" fmla="*/ 972609 w 2012951"/>
              <a:gd name="connsiteY2" fmla="*/ 51460 h 2045818"/>
              <a:gd name="connsiteX3" fmla="*/ 949855 w 2012951"/>
              <a:gd name="connsiteY3" fmla="*/ 105507 h 2045818"/>
              <a:gd name="connsiteX4" fmla="*/ 923396 w 2012951"/>
              <a:gd name="connsiteY4" fmla="*/ 158494 h 2045818"/>
              <a:gd name="connsiteX5" fmla="*/ 893930 w 2012951"/>
              <a:gd name="connsiteY5" fmla="*/ 205806 h 2045818"/>
              <a:gd name="connsiteX6" fmla="*/ 912572 w 2012951"/>
              <a:gd name="connsiteY6" fmla="*/ 244790 h 2045818"/>
              <a:gd name="connsiteX7" fmla="*/ 1001014 w 2012951"/>
              <a:gd name="connsiteY7" fmla="*/ 408362 h 2045818"/>
              <a:gd name="connsiteX8" fmla="*/ 1132042 w 2012951"/>
              <a:gd name="connsiteY8" fmla="*/ 631324 h 2045818"/>
              <a:gd name="connsiteX9" fmla="*/ 1251712 w 2012951"/>
              <a:gd name="connsiteY9" fmla="*/ 563093 h 2045818"/>
              <a:gd name="connsiteX10" fmla="*/ 1272358 w 2012951"/>
              <a:gd name="connsiteY10" fmla="*/ 551981 h 2045818"/>
              <a:gd name="connsiteX11" fmla="*/ 1315767 w 2012951"/>
              <a:gd name="connsiteY11" fmla="*/ 540868 h 2045818"/>
              <a:gd name="connsiteX12" fmla="*/ 1361293 w 2012951"/>
              <a:gd name="connsiteY12" fmla="*/ 541397 h 2045818"/>
              <a:gd name="connsiteX13" fmla="*/ 1404701 w 2012951"/>
              <a:gd name="connsiteY13" fmla="*/ 553039 h 2045818"/>
              <a:gd name="connsiteX14" fmla="*/ 1425347 w 2012951"/>
              <a:gd name="connsiteY14" fmla="*/ 563622 h 2045818"/>
              <a:gd name="connsiteX15" fmla="*/ 1926134 w 2012951"/>
              <a:gd name="connsiteY15" fmla="*/ 855722 h 2045818"/>
              <a:gd name="connsiteX16" fmla="*/ 1945721 w 2012951"/>
              <a:gd name="connsiteY16" fmla="*/ 868422 h 2045818"/>
              <a:gd name="connsiteX17" fmla="*/ 1978013 w 2012951"/>
              <a:gd name="connsiteY17" fmla="*/ 900702 h 2045818"/>
              <a:gd name="connsiteX18" fmla="*/ 1999717 w 2012951"/>
              <a:gd name="connsiteY18" fmla="*/ 939860 h 2045818"/>
              <a:gd name="connsiteX19" fmla="*/ 2011363 w 2012951"/>
              <a:gd name="connsiteY19" fmla="*/ 983781 h 2045818"/>
              <a:gd name="connsiteX20" fmla="*/ 2012951 w 2012951"/>
              <a:gd name="connsiteY20" fmla="*/ 1006535 h 2045818"/>
              <a:gd name="connsiteX21" fmla="*/ 2009775 w 2012951"/>
              <a:gd name="connsiteY21" fmla="*/ 1585972 h 2045818"/>
              <a:gd name="connsiteX22" fmla="*/ 2008187 w 2012951"/>
              <a:gd name="connsiteY22" fmla="*/ 1608727 h 2045818"/>
              <a:gd name="connsiteX23" fmla="*/ 1997070 w 2012951"/>
              <a:gd name="connsiteY23" fmla="*/ 1653177 h 2045818"/>
              <a:gd name="connsiteX24" fmla="*/ 1973778 w 2012951"/>
              <a:gd name="connsiteY24" fmla="*/ 1691806 h 2045818"/>
              <a:gd name="connsiteX25" fmla="*/ 1940956 w 2012951"/>
              <a:gd name="connsiteY25" fmla="*/ 1724085 h 2045818"/>
              <a:gd name="connsiteX26" fmla="*/ 1921899 w 2012951"/>
              <a:gd name="connsiteY26" fmla="*/ 1736256 h 2045818"/>
              <a:gd name="connsiteX27" fmla="*/ 1418465 w 2012951"/>
              <a:gd name="connsiteY27" fmla="*/ 2024122 h 2045818"/>
              <a:gd name="connsiteX28" fmla="*/ 1397819 w 2012951"/>
              <a:gd name="connsiteY28" fmla="*/ 2033647 h 2045818"/>
              <a:gd name="connsiteX29" fmla="*/ 1353881 w 2012951"/>
              <a:gd name="connsiteY29" fmla="*/ 2045818 h 2045818"/>
              <a:gd name="connsiteX30" fmla="*/ 1308885 w 2012951"/>
              <a:gd name="connsiteY30" fmla="*/ 2045289 h 2045818"/>
              <a:gd name="connsiteX31" fmla="*/ 1265476 w 2012951"/>
              <a:gd name="connsiteY31" fmla="*/ 2033647 h 2045818"/>
              <a:gd name="connsiteX32" fmla="*/ 1244831 w 2012951"/>
              <a:gd name="connsiteY32" fmla="*/ 2022535 h 2045818"/>
              <a:gd name="connsiteX33" fmla="*/ 744043 w 2012951"/>
              <a:gd name="connsiteY33" fmla="*/ 1730964 h 2045818"/>
              <a:gd name="connsiteX34" fmla="*/ 724457 w 2012951"/>
              <a:gd name="connsiteY34" fmla="*/ 1718793 h 2045818"/>
              <a:gd name="connsiteX35" fmla="*/ 692165 w 2012951"/>
              <a:gd name="connsiteY35" fmla="*/ 1685985 h 2045818"/>
              <a:gd name="connsiteX36" fmla="*/ 669931 w 2012951"/>
              <a:gd name="connsiteY36" fmla="*/ 1646827 h 2045818"/>
              <a:gd name="connsiteX37" fmla="*/ 659488 w 2012951"/>
              <a:gd name="connsiteY37" fmla="*/ 1605570 h 2045818"/>
              <a:gd name="connsiteX38" fmla="*/ 658813 w 2012951"/>
              <a:gd name="connsiteY38" fmla="*/ 1607034 h 2045818"/>
              <a:gd name="connsiteX39" fmla="*/ 616514 w 2012951"/>
              <a:gd name="connsiteY39" fmla="*/ 1614958 h 2045818"/>
              <a:gd name="connsiteX40" fmla="*/ 530329 w 2012951"/>
              <a:gd name="connsiteY40" fmla="*/ 1628693 h 2045818"/>
              <a:gd name="connsiteX41" fmla="*/ 442558 w 2012951"/>
              <a:gd name="connsiteY41" fmla="*/ 1639259 h 2045818"/>
              <a:gd name="connsiteX42" fmla="*/ 353729 w 2012951"/>
              <a:gd name="connsiteY42" fmla="*/ 1645070 h 2045818"/>
              <a:gd name="connsiteX43" fmla="*/ 309315 w 2012951"/>
              <a:gd name="connsiteY43" fmla="*/ 1646126 h 2045818"/>
              <a:gd name="connsiteX44" fmla="*/ 379637 w 2012951"/>
              <a:gd name="connsiteY44" fmla="*/ 1701595 h 2045818"/>
              <a:gd name="connsiteX45" fmla="*/ 383338 w 2012951"/>
              <a:gd name="connsiteY45" fmla="*/ 1858493 h 2045818"/>
              <a:gd name="connsiteX46" fmla="*/ 106277 w 2012951"/>
              <a:gd name="connsiteY46" fmla="*/ 1639259 h 2045818"/>
              <a:gd name="connsiteX47" fmla="*/ 0 w 2012951"/>
              <a:gd name="connsiteY47" fmla="*/ 1555263 h 2045818"/>
              <a:gd name="connsiteX48" fmla="*/ 135358 w 2012951"/>
              <a:gd name="connsiteY48" fmla="*/ 1435873 h 2045818"/>
              <a:gd name="connsiteX49" fmla="*/ 366419 w 2012951"/>
              <a:gd name="connsiteY49" fmla="*/ 1231430 h 2045818"/>
              <a:gd name="connsiteX50" fmla="*/ 371177 w 2012951"/>
              <a:gd name="connsiteY50" fmla="*/ 1387800 h 2045818"/>
              <a:gd name="connsiteX51" fmla="*/ 310901 w 2012951"/>
              <a:gd name="connsiteY51" fmla="*/ 1441156 h 2045818"/>
              <a:gd name="connsiteX52" fmla="*/ 355844 w 2012951"/>
              <a:gd name="connsiteY52" fmla="*/ 1439571 h 2045818"/>
              <a:gd name="connsiteX53" fmla="*/ 443615 w 2012951"/>
              <a:gd name="connsiteY53" fmla="*/ 1432703 h 2045818"/>
              <a:gd name="connsiteX54" fmla="*/ 530329 w 2012951"/>
              <a:gd name="connsiteY54" fmla="*/ 1422138 h 2045818"/>
              <a:gd name="connsiteX55" fmla="*/ 615456 w 2012951"/>
              <a:gd name="connsiteY55" fmla="*/ 1406289 h 2045818"/>
              <a:gd name="connsiteX56" fmla="*/ 657227 w 2012951"/>
              <a:gd name="connsiteY56" fmla="*/ 1396252 h 2045818"/>
              <a:gd name="connsiteX57" fmla="*/ 660402 w 2012951"/>
              <a:gd name="connsiteY57" fmla="*/ 1000714 h 2045818"/>
              <a:gd name="connsiteX58" fmla="*/ 660932 w 2012951"/>
              <a:gd name="connsiteY58" fmla="*/ 977960 h 2045818"/>
              <a:gd name="connsiteX59" fmla="*/ 673107 w 2012951"/>
              <a:gd name="connsiteY59" fmla="*/ 933510 h 2045818"/>
              <a:gd name="connsiteX60" fmla="*/ 695870 w 2012951"/>
              <a:gd name="connsiteY60" fmla="*/ 894881 h 2045818"/>
              <a:gd name="connsiteX61" fmla="*/ 728692 w 2012951"/>
              <a:gd name="connsiteY61" fmla="*/ 862602 h 2045818"/>
              <a:gd name="connsiteX62" fmla="*/ 747749 w 2012951"/>
              <a:gd name="connsiteY62" fmla="*/ 850431 h 2045818"/>
              <a:gd name="connsiteX63" fmla="*/ 763789 w 2012951"/>
              <a:gd name="connsiteY63" fmla="*/ 841286 h 2045818"/>
              <a:gd name="connsiteX64" fmla="*/ 622884 w 2012951"/>
              <a:gd name="connsiteY64" fmla="*/ 682571 h 2045818"/>
              <a:gd name="connsiteX65" fmla="*/ 494722 w 2012951"/>
              <a:gd name="connsiteY65" fmla="*/ 547584 h 2045818"/>
              <a:gd name="connsiteX66" fmla="*/ 458364 w 2012951"/>
              <a:gd name="connsiteY66" fmla="*/ 512952 h 2045818"/>
              <a:gd name="connsiteX67" fmla="*/ 425102 w 2012951"/>
              <a:gd name="connsiteY67" fmla="*/ 520682 h 2045818"/>
              <a:gd name="connsiteX68" fmla="*/ 366293 w 2012951"/>
              <a:gd name="connsiteY68" fmla="*/ 530787 h 2045818"/>
              <a:gd name="connsiteX69" fmla="*/ 306954 w 2012951"/>
              <a:gd name="connsiteY69" fmla="*/ 536105 h 2045818"/>
              <a:gd name="connsiteX70" fmla="*/ 276225 w 2012951"/>
              <a:gd name="connsiteY70" fmla="*/ 536105 h 2045818"/>
              <a:gd name="connsiteX71" fmla="*/ 276225 w 2012951"/>
              <a:gd name="connsiteY71" fmla="*/ 459401 h 2045818"/>
              <a:gd name="connsiteX72" fmla="*/ 378577 w 2012951"/>
              <a:gd name="connsiteY72" fmla="*/ 451657 h 2045818"/>
              <a:gd name="connsiteX73" fmla="*/ 398430 w 2012951"/>
              <a:gd name="connsiteY73" fmla="*/ 447082 h 2045818"/>
              <a:gd name="connsiteX74" fmla="*/ 411674 w 2012951"/>
              <a:gd name="connsiteY74" fmla="*/ 445747 h 2045818"/>
              <a:gd name="connsiteX75" fmla="*/ 433151 w 2012951"/>
              <a:gd name="connsiteY75" fmla="*/ 439080 h 2045818"/>
              <a:gd name="connsiteX76" fmla="*/ 476083 w 2012951"/>
              <a:gd name="connsiteY76" fmla="*/ 429186 h 2045818"/>
              <a:gd name="connsiteX77" fmla="*/ 517147 w 2012951"/>
              <a:gd name="connsiteY77" fmla="*/ 413006 h 2045818"/>
              <a:gd name="connsiteX78" fmla="*/ 537831 w 2012951"/>
              <a:gd name="connsiteY78" fmla="*/ 406585 h 2045818"/>
              <a:gd name="connsiteX79" fmla="*/ 549452 w 2012951"/>
              <a:gd name="connsiteY79" fmla="*/ 400278 h 2045818"/>
              <a:gd name="connsiteX80" fmla="*/ 567602 w 2012951"/>
              <a:gd name="connsiteY80" fmla="*/ 393127 h 2045818"/>
              <a:gd name="connsiteX81" fmla="*/ 728120 w 2012951"/>
              <a:gd name="connsiteY81" fmla="*/ 284806 h 2045818"/>
              <a:gd name="connsiteX82" fmla="*/ 741507 w 2012951"/>
              <a:gd name="connsiteY82" fmla="*/ 270765 h 2045818"/>
              <a:gd name="connsiteX83" fmla="*/ 751461 w 2012951"/>
              <a:gd name="connsiteY83" fmla="*/ 262552 h 2045818"/>
              <a:gd name="connsiteX84" fmla="*/ 765119 w 2012951"/>
              <a:gd name="connsiteY84" fmla="*/ 245998 h 2045818"/>
              <a:gd name="connsiteX85" fmla="*/ 794839 w 2012951"/>
              <a:gd name="connsiteY85" fmla="*/ 214825 h 2045818"/>
              <a:gd name="connsiteX86" fmla="*/ 819758 w 2012951"/>
              <a:gd name="connsiteY86" fmla="*/ 179775 h 2045818"/>
              <a:gd name="connsiteX87" fmla="*/ 833528 w 2012951"/>
              <a:gd name="connsiteY87" fmla="*/ 163086 h 2045818"/>
              <a:gd name="connsiteX88" fmla="*/ 839674 w 2012951"/>
              <a:gd name="connsiteY88" fmla="*/ 151762 h 2045818"/>
              <a:gd name="connsiteX89" fmla="*/ 851010 w 2012951"/>
              <a:gd name="connsiteY89" fmla="*/ 135818 h 2045818"/>
              <a:gd name="connsiteX90" fmla="*/ 895494 w 2012951"/>
              <a:gd name="connsiteY90" fmla="*/ 48923 h 2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012951" h="2045818">
                <a:moveTo>
                  <a:pt x="910680" y="0"/>
                </a:moveTo>
                <a:lnTo>
                  <a:pt x="982663" y="23377"/>
                </a:lnTo>
                <a:lnTo>
                  <a:pt x="972609" y="51460"/>
                </a:lnTo>
                <a:lnTo>
                  <a:pt x="949855" y="105507"/>
                </a:lnTo>
                <a:lnTo>
                  <a:pt x="923396" y="158494"/>
                </a:lnTo>
                <a:lnTo>
                  <a:pt x="893930" y="205806"/>
                </a:lnTo>
                <a:lnTo>
                  <a:pt x="912572" y="244790"/>
                </a:lnTo>
                <a:lnTo>
                  <a:pt x="1001014" y="408362"/>
                </a:lnTo>
                <a:lnTo>
                  <a:pt x="1132042" y="631324"/>
                </a:lnTo>
                <a:lnTo>
                  <a:pt x="1251712" y="563093"/>
                </a:lnTo>
                <a:lnTo>
                  <a:pt x="1272358" y="551981"/>
                </a:lnTo>
                <a:lnTo>
                  <a:pt x="1315767" y="540868"/>
                </a:lnTo>
                <a:lnTo>
                  <a:pt x="1361293" y="541397"/>
                </a:lnTo>
                <a:lnTo>
                  <a:pt x="1404701" y="553039"/>
                </a:lnTo>
                <a:lnTo>
                  <a:pt x="1425347" y="563622"/>
                </a:lnTo>
                <a:lnTo>
                  <a:pt x="1926134" y="855722"/>
                </a:lnTo>
                <a:lnTo>
                  <a:pt x="1945721" y="868422"/>
                </a:lnTo>
                <a:lnTo>
                  <a:pt x="1978013" y="900702"/>
                </a:lnTo>
                <a:lnTo>
                  <a:pt x="1999717" y="939860"/>
                </a:lnTo>
                <a:lnTo>
                  <a:pt x="2011363" y="983781"/>
                </a:lnTo>
                <a:lnTo>
                  <a:pt x="2012951" y="1006535"/>
                </a:lnTo>
                <a:cubicBezTo>
                  <a:pt x="2011892" y="1199681"/>
                  <a:pt x="2010834" y="1392826"/>
                  <a:pt x="2009775" y="1585972"/>
                </a:cubicBezTo>
                <a:lnTo>
                  <a:pt x="2008187" y="1608727"/>
                </a:lnTo>
                <a:lnTo>
                  <a:pt x="1997070" y="1653177"/>
                </a:lnTo>
                <a:lnTo>
                  <a:pt x="1973778" y="1691806"/>
                </a:lnTo>
                <a:lnTo>
                  <a:pt x="1940956" y="1724085"/>
                </a:lnTo>
                <a:lnTo>
                  <a:pt x="1921899" y="1736256"/>
                </a:lnTo>
                <a:lnTo>
                  <a:pt x="1418465" y="2024122"/>
                </a:lnTo>
                <a:lnTo>
                  <a:pt x="1397819" y="2033647"/>
                </a:lnTo>
                <a:lnTo>
                  <a:pt x="1353881" y="2045818"/>
                </a:lnTo>
                <a:lnTo>
                  <a:pt x="1308885" y="2045289"/>
                </a:lnTo>
                <a:lnTo>
                  <a:pt x="1265476" y="2033647"/>
                </a:lnTo>
                <a:lnTo>
                  <a:pt x="1244831" y="2022535"/>
                </a:lnTo>
                <a:lnTo>
                  <a:pt x="744043" y="1730964"/>
                </a:lnTo>
                <a:lnTo>
                  <a:pt x="724457" y="1718793"/>
                </a:lnTo>
                <a:lnTo>
                  <a:pt x="692165" y="1685985"/>
                </a:lnTo>
                <a:lnTo>
                  <a:pt x="669931" y="1646827"/>
                </a:lnTo>
                <a:lnTo>
                  <a:pt x="659488" y="1605570"/>
                </a:lnTo>
                <a:lnTo>
                  <a:pt x="658813" y="1607034"/>
                </a:lnTo>
                <a:lnTo>
                  <a:pt x="616514" y="1614958"/>
                </a:lnTo>
                <a:lnTo>
                  <a:pt x="530329" y="1628693"/>
                </a:lnTo>
                <a:lnTo>
                  <a:pt x="442558" y="1639259"/>
                </a:lnTo>
                <a:lnTo>
                  <a:pt x="353729" y="1645070"/>
                </a:lnTo>
                <a:lnTo>
                  <a:pt x="309315" y="1646126"/>
                </a:lnTo>
                <a:lnTo>
                  <a:pt x="379637" y="1701595"/>
                </a:lnTo>
                <a:cubicBezTo>
                  <a:pt x="380871" y="1753894"/>
                  <a:pt x="382104" y="1806194"/>
                  <a:pt x="383338" y="1858493"/>
                </a:cubicBezTo>
                <a:lnTo>
                  <a:pt x="106277" y="1639259"/>
                </a:lnTo>
                <a:lnTo>
                  <a:pt x="0" y="1555263"/>
                </a:lnTo>
                <a:lnTo>
                  <a:pt x="135358" y="1435873"/>
                </a:lnTo>
                <a:lnTo>
                  <a:pt x="366419" y="1231430"/>
                </a:lnTo>
                <a:lnTo>
                  <a:pt x="371177" y="1387800"/>
                </a:lnTo>
                <a:lnTo>
                  <a:pt x="310901" y="1441156"/>
                </a:lnTo>
                <a:lnTo>
                  <a:pt x="355844" y="1439571"/>
                </a:lnTo>
                <a:lnTo>
                  <a:pt x="443615" y="1432703"/>
                </a:lnTo>
                <a:lnTo>
                  <a:pt x="530329" y="1422138"/>
                </a:lnTo>
                <a:lnTo>
                  <a:pt x="615456" y="1406289"/>
                </a:lnTo>
                <a:lnTo>
                  <a:pt x="657227" y="1396252"/>
                </a:lnTo>
                <a:cubicBezTo>
                  <a:pt x="664718" y="1328656"/>
                  <a:pt x="659785" y="1070429"/>
                  <a:pt x="660402" y="1000714"/>
                </a:cubicBezTo>
                <a:cubicBezTo>
                  <a:pt x="660579" y="993129"/>
                  <a:pt x="660755" y="985545"/>
                  <a:pt x="660932" y="977960"/>
                </a:cubicBezTo>
                <a:lnTo>
                  <a:pt x="673107" y="933510"/>
                </a:lnTo>
                <a:lnTo>
                  <a:pt x="695870" y="894881"/>
                </a:lnTo>
                <a:lnTo>
                  <a:pt x="728692" y="862602"/>
                </a:lnTo>
                <a:lnTo>
                  <a:pt x="747749" y="850431"/>
                </a:lnTo>
                <a:lnTo>
                  <a:pt x="763789" y="841286"/>
                </a:lnTo>
                <a:lnTo>
                  <a:pt x="622884" y="682571"/>
                </a:lnTo>
                <a:lnTo>
                  <a:pt x="494722" y="547584"/>
                </a:lnTo>
                <a:lnTo>
                  <a:pt x="458364" y="512952"/>
                </a:lnTo>
                <a:lnTo>
                  <a:pt x="425102" y="520682"/>
                </a:lnTo>
                <a:lnTo>
                  <a:pt x="366293" y="530787"/>
                </a:lnTo>
                <a:lnTo>
                  <a:pt x="306954" y="536105"/>
                </a:lnTo>
                <a:lnTo>
                  <a:pt x="276225" y="536105"/>
                </a:lnTo>
                <a:lnTo>
                  <a:pt x="276225" y="459401"/>
                </a:lnTo>
                <a:cubicBezTo>
                  <a:pt x="311024" y="459401"/>
                  <a:pt x="345204" y="456757"/>
                  <a:pt x="378577" y="451657"/>
                </a:cubicBezTo>
                <a:lnTo>
                  <a:pt x="398430" y="447082"/>
                </a:lnTo>
                <a:lnTo>
                  <a:pt x="411674" y="445747"/>
                </a:lnTo>
                <a:lnTo>
                  <a:pt x="433151" y="439080"/>
                </a:lnTo>
                <a:lnTo>
                  <a:pt x="476083" y="429186"/>
                </a:lnTo>
                <a:lnTo>
                  <a:pt x="517147" y="413006"/>
                </a:lnTo>
                <a:lnTo>
                  <a:pt x="537831" y="406585"/>
                </a:lnTo>
                <a:lnTo>
                  <a:pt x="549452" y="400278"/>
                </a:lnTo>
                <a:lnTo>
                  <a:pt x="567602" y="393127"/>
                </a:lnTo>
                <a:cubicBezTo>
                  <a:pt x="626366" y="364811"/>
                  <a:pt x="680379" y="328198"/>
                  <a:pt x="728120" y="284806"/>
                </a:cubicBezTo>
                <a:lnTo>
                  <a:pt x="741507" y="270765"/>
                </a:lnTo>
                <a:lnTo>
                  <a:pt x="751461" y="262552"/>
                </a:lnTo>
                <a:lnTo>
                  <a:pt x="765119" y="245998"/>
                </a:lnTo>
                <a:lnTo>
                  <a:pt x="794839" y="214825"/>
                </a:lnTo>
                <a:lnTo>
                  <a:pt x="819758" y="179775"/>
                </a:lnTo>
                <a:lnTo>
                  <a:pt x="833528" y="163086"/>
                </a:lnTo>
                <a:lnTo>
                  <a:pt x="839674" y="151762"/>
                </a:lnTo>
                <a:lnTo>
                  <a:pt x="851010" y="135818"/>
                </a:lnTo>
                <a:cubicBezTo>
                  <a:pt x="867849" y="108104"/>
                  <a:pt x="882741" y="79076"/>
                  <a:pt x="895494" y="489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3" name="Freeform: Shape 842"/>
          <p:cNvSpPr>
            <a:spLocks/>
          </p:cNvSpPr>
          <p:nvPr/>
        </p:nvSpPr>
        <p:spPr bwMode="auto">
          <a:xfrm>
            <a:off x="6493205" y="2533649"/>
            <a:ext cx="2090408" cy="2089150"/>
          </a:xfrm>
          <a:custGeom>
            <a:avLst/>
            <a:gdLst>
              <a:gd name="connsiteX0" fmla="*/ 1353873 w 2090408"/>
              <a:gd name="connsiteY0" fmla="*/ 1494387 h 2089150"/>
              <a:gd name="connsiteX1" fmla="*/ 1365283 w 2090408"/>
              <a:gd name="connsiteY1" fmla="*/ 1498600 h 2089150"/>
              <a:gd name="connsiteX2" fmla="*/ 1387196 w 2090408"/>
              <a:gd name="connsiteY2" fmla="*/ 1503515 h 2089150"/>
              <a:gd name="connsiteX3" fmla="*/ 1390321 w 2090408"/>
              <a:gd name="connsiteY3" fmla="*/ 0 h 2089150"/>
              <a:gd name="connsiteX4" fmla="*/ 1435829 w 2090408"/>
              <a:gd name="connsiteY4" fmla="*/ 0 h 2089150"/>
              <a:gd name="connsiteX5" fmla="*/ 1479221 w 2090408"/>
              <a:gd name="connsiteY5" fmla="*/ 11116 h 2089150"/>
              <a:gd name="connsiteX6" fmla="*/ 1500387 w 2090408"/>
              <a:gd name="connsiteY6" fmla="*/ 22233 h 2089150"/>
              <a:gd name="connsiteX7" fmla="*/ 2002037 w 2090408"/>
              <a:gd name="connsiteY7" fmla="*/ 310730 h 2089150"/>
              <a:gd name="connsiteX8" fmla="*/ 2021616 w 2090408"/>
              <a:gd name="connsiteY8" fmla="*/ 323434 h 2089150"/>
              <a:gd name="connsiteX9" fmla="*/ 2053366 w 2090408"/>
              <a:gd name="connsiteY9" fmla="*/ 355725 h 2089150"/>
              <a:gd name="connsiteX10" fmla="*/ 2076650 w 2090408"/>
              <a:gd name="connsiteY10" fmla="*/ 394368 h 2089150"/>
              <a:gd name="connsiteX11" fmla="*/ 2088820 w 2090408"/>
              <a:gd name="connsiteY11" fmla="*/ 438833 h 2089150"/>
              <a:gd name="connsiteX12" fmla="*/ 2089350 w 2090408"/>
              <a:gd name="connsiteY12" fmla="*/ 461595 h 2089150"/>
              <a:gd name="connsiteX13" fmla="*/ 2090408 w 2090408"/>
              <a:gd name="connsiteY13" fmla="*/ 1041237 h 2089150"/>
              <a:gd name="connsiteX14" fmla="*/ 2089350 w 2090408"/>
              <a:gd name="connsiteY14" fmla="*/ 1063999 h 2089150"/>
              <a:gd name="connsiteX15" fmla="*/ 2077179 w 2090408"/>
              <a:gd name="connsiteY15" fmla="*/ 1107936 h 2089150"/>
              <a:gd name="connsiteX16" fmla="*/ 2054954 w 2090408"/>
              <a:gd name="connsiteY16" fmla="*/ 1147108 h 2089150"/>
              <a:gd name="connsiteX17" fmla="*/ 2023204 w 2090408"/>
              <a:gd name="connsiteY17" fmla="*/ 1178869 h 2089150"/>
              <a:gd name="connsiteX18" fmla="*/ 2003096 w 2090408"/>
              <a:gd name="connsiteY18" fmla="*/ 1192103 h 2089150"/>
              <a:gd name="connsiteX19" fmla="*/ 1501975 w 2090408"/>
              <a:gd name="connsiteY19" fmla="*/ 1482188 h 2089150"/>
              <a:gd name="connsiteX20" fmla="*/ 1481337 w 2090408"/>
              <a:gd name="connsiteY20" fmla="*/ 1492775 h 2089150"/>
              <a:gd name="connsiteX21" fmla="*/ 1437417 w 2090408"/>
              <a:gd name="connsiteY21" fmla="*/ 1503891 h 2089150"/>
              <a:gd name="connsiteX22" fmla="*/ 1397819 w 2090408"/>
              <a:gd name="connsiteY22" fmla="*/ 1504823 h 2089150"/>
              <a:gd name="connsiteX23" fmla="*/ 1417191 w 2090408"/>
              <a:gd name="connsiteY23" fmla="*/ 1506008 h 2089150"/>
              <a:gd name="connsiteX24" fmla="*/ 1429903 w 2090408"/>
              <a:gd name="connsiteY24" fmla="*/ 1505479 h 2089150"/>
              <a:gd name="connsiteX25" fmla="*/ 1417721 w 2090408"/>
              <a:gd name="connsiteY25" fmla="*/ 1570038 h 2089150"/>
              <a:gd name="connsiteX26" fmla="*/ 1385940 w 2090408"/>
              <a:gd name="connsiteY26" fmla="*/ 1698096 h 2089150"/>
              <a:gd name="connsiteX27" fmla="*/ 1365813 w 2090408"/>
              <a:gd name="connsiteY27" fmla="*/ 1759479 h 2089150"/>
              <a:gd name="connsiteX28" fmla="*/ 1348864 w 2090408"/>
              <a:gd name="connsiteY28" fmla="*/ 1809221 h 2089150"/>
              <a:gd name="connsiteX29" fmla="*/ 1329796 w 2090408"/>
              <a:gd name="connsiteY29" fmla="*/ 1857904 h 2089150"/>
              <a:gd name="connsiteX30" fmla="*/ 1401830 w 2090408"/>
              <a:gd name="connsiteY30" fmla="*/ 1827213 h 2089150"/>
              <a:gd name="connsiteX31" fmla="*/ 1541133 w 2090408"/>
              <a:gd name="connsiteY31" fmla="*/ 1899179 h 2089150"/>
              <a:gd name="connsiteX32" fmla="*/ 1257761 w 2090408"/>
              <a:gd name="connsiteY32" fmla="*/ 2019300 h 2089150"/>
              <a:gd name="connsiteX33" fmla="*/ 1089856 w 2090408"/>
              <a:gd name="connsiteY33" fmla="*/ 2089150 h 2089150"/>
              <a:gd name="connsiteX34" fmla="*/ 1059135 w 2090408"/>
              <a:gd name="connsiteY34" fmla="*/ 1953684 h 2089150"/>
              <a:gd name="connsiteX35" fmla="*/ 982333 w 2090408"/>
              <a:gd name="connsiteY35" fmla="*/ 1611842 h 2089150"/>
              <a:gd name="connsiteX36" fmla="*/ 1122166 w 2090408"/>
              <a:gd name="connsiteY36" fmla="*/ 1684338 h 2089150"/>
              <a:gd name="connsiteX37" fmla="*/ 1142293 w 2090408"/>
              <a:gd name="connsiteY37" fmla="*/ 1773238 h 2089150"/>
              <a:gd name="connsiteX38" fmla="*/ 1157124 w 2090408"/>
              <a:gd name="connsiteY38" fmla="*/ 1735138 h 2089150"/>
              <a:gd name="connsiteX39" fmla="*/ 1169836 w 2090408"/>
              <a:gd name="connsiteY39" fmla="*/ 1696508 h 2089150"/>
              <a:gd name="connsiteX40" fmla="*/ 1190493 w 2090408"/>
              <a:gd name="connsiteY40" fmla="*/ 1630892 h 2089150"/>
              <a:gd name="connsiteX41" fmla="*/ 1222803 w 2090408"/>
              <a:gd name="connsiteY41" fmla="*/ 1497013 h 2089150"/>
              <a:gd name="connsiteX42" fmla="*/ 1234985 w 2090408"/>
              <a:gd name="connsiteY42" fmla="*/ 1428750 h 2089150"/>
              <a:gd name="connsiteX43" fmla="*/ 1328736 w 2090408"/>
              <a:gd name="connsiteY43" fmla="*/ 1482725 h 2089150"/>
              <a:gd name="connsiteX44" fmla="*/ 1340919 w 2090408"/>
              <a:gd name="connsiteY44" fmla="*/ 1489604 h 2089150"/>
              <a:gd name="connsiteX45" fmla="*/ 1344421 w 2090408"/>
              <a:gd name="connsiteY45" fmla="*/ 1490897 h 2089150"/>
              <a:gd name="connsiteX46" fmla="*/ 1327879 w 2090408"/>
              <a:gd name="connsiteY46" fmla="*/ 1482188 h 2089150"/>
              <a:gd name="connsiteX47" fmla="*/ 825700 w 2090408"/>
              <a:gd name="connsiteY47" fmla="*/ 1193161 h 2089150"/>
              <a:gd name="connsiteX48" fmla="*/ 806121 w 2090408"/>
              <a:gd name="connsiteY48" fmla="*/ 1180457 h 2089150"/>
              <a:gd name="connsiteX49" fmla="*/ 773842 w 2090408"/>
              <a:gd name="connsiteY49" fmla="*/ 1148696 h 2089150"/>
              <a:gd name="connsiteX50" fmla="*/ 751617 w 2090408"/>
              <a:gd name="connsiteY50" fmla="*/ 1109524 h 2089150"/>
              <a:gd name="connsiteX51" fmla="*/ 739446 w 2090408"/>
              <a:gd name="connsiteY51" fmla="*/ 1065587 h 2089150"/>
              <a:gd name="connsiteX52" fmla="*/ 737858 w 2090408"/>
              <a:gd name="connsiteY52" fmla="*/ 1042825 h 2089150"/>
              <a:gd name="connsiteX53" fmla="*/ 737858 w 2090408"/>
              <a:gd name="connsiteY53" fmla="*/ 1041644 h 2089150"/>
              <a:gd name="connsiteX54" fmla="*/ 553179 w 2090408"/>
              <a:gd name="connsiteY54" fmla="*/ 1121834 h 2089150"/>
              <a:gd name="connsiteX55" fmla="*/ 385434 w 2090408"/>
              <a:gd name="connsiteY55" fmla="*/ 1202796 h 2089150"/>
              <a:gd name="connsiteX56" fmla="*/ 345746 w 2090408"/>
              <a:gd name="connsiteY56" fmla="*/ 1224176 h 2089150"/>
              <a:gd name="connsiteX57" fmla="*/ 341512 w 2090408"/>
              <a:gd name="connsiteY57" fmla="*/ 1267719 h 2089150"/>
              <a:gd name="connsiteX58" fmla="*/ 332517 w 2090408"/>
              <a:gd name="connsiteY58" fmla="*/ 1326524 h 2089150"/>
              <a:gd name="connsiteX59" fmla="*/ 318229 w 2090408"/>
              <a:gd name="connsiteY59" fmla="*/ 1383740 h 2089150"/>
              <a:gd name="connsiteX60" fmla="*/ 309762 w 2090408"/>
              <a:gd name="connsiteY60" fmla="*/ 1411288 h 2089150"/>
              <a:gd name="connsiteX61" fmla="*/ 237307 w 2090408"/>
              <a:gd name="connsiteY61" fmla="*/ 1387762 h 2089150"/>
              <a:gd name="connsiteX62" fmla="*/ 261225 w 2090408"/>
              <a:gd name="connsiteY62" fmla="*/ 1310712 h 2089150"/>
              <a:gd name="connsiteX63" fmla="*/ 274879 w 2090408"/>
              <a:gd name="connsiteY63" fmla="*/ 1175263 h 2089150"/>
              <a:gd name="connsiteX64" fmla="*/ 78031 w 2090408"/>
              <a:gd name="connsiteY64" fmla="*/ 700028 h 2089150"/>
              <a:gd name="connsiteX65" fmla="*/ 40397 w 2090408"/>
              <a:gd name="connsiteY65" fmla="*/ 668977 h 2089150"/>
              <a:gd name="connsiteX66" fmla="*/ 0 w 2090408"/>
              <a:gd name="connsiteY66" fmla="*/ 635647 h 2089150"/>
              <a:gd name="connsiteX67" fmla="*/ 43591 w 2090408"/>
              <a:gd name="connsiteY67" fmla="*/ 576263 h 2089150"/>
              <a:gd name="connsiteX68" fmla="*/ 66345 w 2090408"/>
              <a:gd name="connsiteY68" fmla="*/ 593772 h 2089150"/>
              <a:gd name="connsiteX69" fmla="*/ 110795 w 2090408"/>
              <a:gd name="connsiteY69" fmla="*/ 631972 h 2089150"/>
              <a:gd name="connsiteX70" fmla="*/ 152070 w 2090408"/>
              <a:gd name="connsiteY70" fmla="*/ 673356 h 2089150"/>
              <a:gd name="connsiteX71" fmla="*/ 189055 w 2090408"/>
              <a:gd name="connsiteY71" fmla="*/ 717134 h 2089150"/>
              <a:gd name="connsiteX72" fmla="*/ 226154 w 2090408"/>
              <a:gd name="connsiteY72" fmla="*/ 712259 h 2089150"/>
              <a:gd name="connsiteX73" fmla="*/ 409246 w 2090408"/>
              <a:gd name="connsiteY73" fmla="*/ 678921 h 2089150"/>
              <a:gd name="connsiteX74" fmla="*/ 666421 w 2090408"/>
              <a:gd name="connsiteY74" fmla="*/ 622300 h 2089150"/>
              <a:gd name="connsiteX75" fmla="*/ 737858 w 2090408"/>
              <a:gd name="connsiteY75" fmla="*/ 603770 h 2089150"/>
              <a:gd name="connsiteX76" fmla="*/ 737858 w 2090408"/>
              <a:gd name="connsiteY76" fmla="*/ 463713 h 2089150"/>
              <a:gd name="connsiteX77" fmla="*/ 738917 w 2090408"/>
              <a:gd name="connsiteY77" fmla="*/ 439892 h 2089150"/>
              <a:gd name="connsiteX78" fmla="*/ 750029 w 2090408"/>
              <a:gd name="connsiteY78" fmla="*/ 395956 h 2089150"/>
              <a:gd name="connsiteX79" fmla="*/ 773312 w 2090408"/>
              <a:gd name="connsiteY79" fmla="*/ 357313 h 2089150"/>
              <a:gd name="connsiteX80" fmla="*/ 805062 w 2090408"/>
              <a:gd name="connsiteY80" fmla="*/ 325022 h 2089150"/>
              <a:gd name="connsiteX81" fmla="*/ 825171 w 2090408"/>
              <a:gd name="connsiteY81" fmla="*/ 312318 h 2089150"/>
              <a:gd name="connsiteX82" fmla="*/ 1326292 w 2090408"/>
              <a:gd name="connsiteY82" fmla="*/ 22233 h 2089150"/>
              <a:gd name="connsiteX83" fmla="*/ 1346929 w 2090408"/>
              <a:gd name="connsiteY83" fmla="*/ 11116 h 208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90408" h="2089150">
                <a:moveTo>
                  <a:pt x="1353873" y="1494387"/>
                </a:moveTo>
                <a:lnTo>
                  <a:pt x="1365283" y="1498600"/>
                </a:lnTo>
                <a:lnTo>
                  <a:pt x="1387196" y="1503515"/>
                </a:lnTo>
                <a:close/>
                <a:moveTo>
                  <a:pt x="1390321" y="0"/>
                </a:moveTo>
                <a:lnTo>
                  <a:pt x="1435829" y="0"/>
                </a:lnTo>
                <a:lnTo>
                  <a:pt x="1479221" y="11116"/>
                </a:lnTo>
                <a:lnTo>
                  <a:pt x="1500387" y="22233"/>
                </a:lnTo>
                <a:lnTo>
                  <a:pt x="2002037" y="310730"/>
                </a:lnTo>
                <a:lnTo>
                  <a:pt x="2021616" y="323434"/>
                </a:lnTo>
                <a:lnTo>
                  <a:pt x="2053366" y="355725"/>
                </a:lnTo>
                <a:lnTo>
                  <a:pt x="2076650" y="394368"/>
                </a:lnTo>
                <a:lnTo>
                  <a:pt x="2088820" y="438833"/>
                </a:lnTo>
                <a:lnTo>
                  <a:pt x="2089350" y="461595"/>
                </a:lnTo>
                <a:lnTo>
                  <a:pt x="2090408" y="1041237"/>
                </a:lnTo>
                <a:lnTo>
                  <a:pt x="2089350" y="1063999"/>
                </a:lnTo>
                <a:lnTo>
                  <a:pt x="2077179" y="1107936"/>
                </a:lnTo>
                <a:lnTo>
                  <a:pt x="2054954" y="1147108"/>
                </a:lnTo>
                <a:lnTo>
                  <a:pt x="2023204" y="1178869"/>
                </a:lnTo>
                <a:lnTo>
                  <a:pt x="2003096" y="1192103"/>
                </a:lnTo>
                <a:lnTo>
                  <a:pt x="1501975" y="1482188"/>
                </a:lnTo>
                <a:lnTo>
                  <a:pt x="1481337" y="1492775"/>
                </a:lnTo>
                <a:lnTo>
                  <a:pt x="1437417" y="1503891"/>
                </a:lnTo>
                <a:lnTo>
                  <a:pt x="1397819" y="1504823"/>
                </a:lnTo>
                <a:lnTo>
                  <a:pt x="1417191" y="1506008"/>
                </a:lnTo>
                <a:lnTo>
                  <a:pt x="1429903" y="1505479"/>
                </a:lnTo>
                <a:lnTo>
                  <a:pt x="1417721" y="1570038"/>
                </a:lnTo>
                <a:lnTo>
                  <a:pt x="1385940" y="1698096"/>
                </a:lnTo>
                <a:lnTo>
                  <a:pt x="1365813" y="1759479"/>
                </a:lnTo>
                <a:lnTo>
                  <a:pt x="1348864" y="1809221"/>
                </a:lnTo>
                <a:lnTo>
                  <a:pt x="1329796" y="1857904"/>
                </a:lnTo>
                <a:lnTo>
                  <a:pt x="1401830" y="1827213"/>
                </a:lnTo>
                <a:lnTo>
                  <a:pt x="1541133" y="1899179"/>
                </a:lnTo>
                <a:lnTo>
                  <a:pt x="1257761" y="2019300"/>
                </a:lnTo>
                <a:lnTo>
                  <a:pt x="1089856" y="2089150"/>
                </a:lnTo>
                <a:lnTo>
                  <a:pt x="1059135" y="1953684"/>
                </a:lnTo>
                <a:lnTo>
                  <a:pt x="982333" y="1611842"/>
                </a:lnTo>
                <a:lnTo>
                  <a:pt x="1122166" y="1684338"/>
                </a:lnTo>
                <a:lnTo>
                  <a:pt x="1142293" y="1773238"/>
                </a:lnTo>
                <a:lnTo>
                  <a:pt x="1157124" y="1735138"/>
                </a:lnTo>
                <a:lnTo>
                  <a:pt x="1169836" y="1696508"/>
                </a:lnTo>
                <a:lnTo>
                  <a:pt x="1190493" y="1630892"/>
                </a:lnTo>
                <a:lnTo>
                  <a:pt x="1222803" y="1497013"/>
                </a:lnTo>
                <a:lnTo>
                  <a:pt x="1234985" y="1428750"/>
                </a:lnTo>
                <a:lnTo>
                  <a:pt x="1328736" y="1482725"/>
                </a:lnTo>
                <a:lnTo>
                  <a:pt x="1340919" y="1489604"/>
                </a:lnTo>
                <a:lnTo>
                  <a:pt x="1344421" y="1490897"/>
                </a:lnTo>
                <a:lnTo>
                  <a:pt x="1327879" y="1482188"/>
                </a:lnTo>
                <a:lnTo>
                  <a:pt x="825700" y="1193161"/>
                </a:lnTo>
                <a:lnTo>
                  <a:pt x="806121" y="1180457"/>
                </a:lnTo>
                <a:lnTo>
                  <a:pt x="773842" y="1148696"/>
                </a:lnTo>
                <a:lnTo>
                  <a:pt x="751617" y="1109524"/>
                </a:lnTo>
                <a:lnTo>
                  <a:pt x="739446" y="1065587"/>
                </a:lnTo>
                <a:lnTo>
                  <a:pt x="737858" y="1042825"/>
                </a:lnTo>
                <a:lnTo>
                  <a:pt x="737858" y="1041644"/>
                </a:lnTo>
                <a:lnTo>
                  <a:pt x="553179" y="1121834"/>
                </a:lnTo>
                <a:lnTo>
                  <a:pt x="385434" y="1202796"/>
                </a:lnTo>
                <a:lnTo>
                  <a:pt x="345746" y="1224176"/>
                </a:lnTo>
                <a:lnTo>
                  <a:pt x="341512" y="1267719"/>
                </a:lnTo>
                <a:lnTo>
                  <a:pt x="332517" y="1326524"/>
                </a:lnTo>
                <a:lnTo>
                  <a:pt x="318229" y="1383740"/>
                </a:lnTo>
                <a:lnTo>
                  <a:pt x="309762" y="1411288"/>
                </a:lnTo>
                <a:lnTo>
                  <a:pt x="237307" y="1387762"/>
                </a:lnTo>
                <a:lnTo>
                  <a:pt x="261225" y="1310712"/>
                </a:lnTo>
                <a:cubicBezTo>
                  <a:pt x="270178" y="1266960"/>
                  <a:pt x="274879" y="1221661"/>
                  <a:pt x="274879" y="1175263"/>
                </a:cubicBezTo>
                <a:cubicBezTo>
                  <a:pt x="274879" y="989672"/>
                  <a:pt x="199654" y="821651"/>
                  <a:pt x="78031" y="700028"/>
                </a:cubicBezTo>
                <a:lnTo>
                  <a:pt x="40397" y="668977"/>
                </a:lnTo>
                <a:lnTo>
                  <a:pt x="0" y="635647"/>
                </a:lnTo>
                <a:lnTo>
                  <a:pt x="43591" y="576263"/>
                </a:lnTo>
                <a:lnTo>
                  <a:pt x="66345" y="593772"/>
                </a:lnTo>
                <a:lnTo>
                  <a:pt x="110795" y="631972"/>
                </a:lnTo>
                <a:lnTo>
                  <a:pt x="152070" y="673356"/>
                </a:lnTo>
                <a:lnTo>
                  <a:pt x="189055" y="717134"/>
                </a:lnTo>
                <a:lnTo>
                  <a:pt x="226154" y="712259"/>
                </a:lnTo>
                <a:lnTo>
                  <a:pt x="409246" y="678921"/>
                </a:lnTo>
                <a:lnTo>
                  <a:pt x="666421" y="622300"/>
                </a:lnTo>
                <a:lnTo>
                  <a:pt x="737858" y="603770"/>
                </a:lnTo>
                <a:lnTo>
                  <a:pt x="737858" y="463713"/>
                </a:lnTo>
                <a:lnTo>
                  <a:pt x="738917" y="439892"/>
                </a:lnTo>
                <a:lnTo>
                  <a:pt x="750029" y="395956"/>
                </a:lnTo>
                <a:lnTo>
                  <a:pt x="773312" y="357313"/>
                </a:lnTo>
                <a:lnTo>
                  <a:pt x="805062" y="325022"/>
                </a:lnTo>
                <a:lnTo>
                  <a:pt x="825171" y="312318"/>
                </a:lnTo>
                <a:lnTo>
                  <a:pt x="1326292" y="22233"/>
                </a:lnTo>
                <a:lnTo>
                  <a:pt x="1346929" y="111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1" name="Freeform: Shape 840"/>
          <p:cNvSpPr>
            <a:spLocks/>
          </p:cNvSpPr>
          <p:nvPr/>
        </p:nvSpPr>
        <p:spPr bwMode="auto">
          <a:xfrm>
            <a:off x="5421313" y="1219201"/>
            <a:ext cx="2092325" cy="1950369"/>
          </a:xfrm>
          <a:custGeom>
            <a:avLst/>
            <a:gdLst>
              <a:gd name="connsiteX0" fmla="*/ 653776 w 2092325"/>
              <a:gd name="connsiteY0" fmla="*/ 0 h 1950369"/>
              <a:gd name="connsiteX1" fmla="*/ 698774 w 2092325"/>
              <a:gd name="connsiteY1" fmla="*/ 0 h 1950369"/>
              <a:gd name="connsiteX2" fmla="*/ 743241 w 2092325"/>
              <a:gd name="connsiteY2" fmla="*/ 11650 h 1950369"/>
              <a:gd name="connsiteX3" fmla="*/ 763887 w 2092325"/>
              <a:gd name="connsiteY3" fmla="*/ 22241 h 1950369"/>
              <a:gd name="connsiteX4" fmla="*/ 1265204 w 2092325"/>
              <a:gd name="connsiteY4" fmla="*/ 311898 h 1950369"/>
              <a:gd name="connsiteX5" fmla="*/ 1284790 w 2092325"/>
              <a:gd name="connsiteY5" fmla="*/ 324078 h 1950369"/>
              <a:gd name="connsiteX6" fmla="*/ 1317082 w 2092325"/>
              <a:gd name="connsiteY6" fmla="*/ 356909 h 1950369"/>
              <a:gd name="connsiteX7" fmla="*/ 1339845 w 2092325"/>
              <a:gd name="connsiteY7" fmla="*/ 395566 h 1950369"/>
              <a:gd name="connsiteX8" fmla="*/ 1350962 w 2092325"/>
              <a:gd name="connsiteY8" fmla="*/ 440047 h 1950369"/>
              <a:gd name="connsiteX9" fmla="*/ 1352550 w 2092325"/>
              <a:gd name="connsiteY9" fmla="*/ 462817 h 1950369"/>
              <a:gd name="connsiteX10" fmla="*/ 1352550 w 2092325"/>
              <a:gd name="connsiteY10" fmla="*/ 763588 h 1950369"/>
              <a:gd name="connsiteX11" fmla="*/ 1409131 w 2092325"/>
              <a:gd name="connsiteY11" fmla="*/ 786323 h 1950369"/>
              <a:gd name="connsiteX12" fmla="*/ 1518061 w 2092325"/>
              <a:gd name="connsiteY12" fmla="*/ 837610 h 1950369"/>
              <a:gd name="connsiteX13" fmla="*/ 1622761 w 2092325"/>
              <a:gd name="connsiteY13" fmla="*/ 895771 h 1950369"/>
              <a:gd name="connsiteX14" fmla="*/ 1724288 w 2092325"/>
              <a:gd name="connsiteY14" fmla="*/ 960804 h 1950369"/>
              <a:gd name="connsiteX15" fmla="*/ 1772937 w 2092325"/>
              <a:gd name="connsiteY15" fmla="*/ 995701 h 1950369"/>
              <a:gd name="connsiteX16" fmla="*/ 1811010 w 2092325"/>
              <a:gd name="connsiteY16" fmla="*/ 1024781 h 1950369"/>
              <a:gd name="connsiteX17" fmla="*/ 1885040 w 2092325"/>
              <a:gd name="connsiteY17" fmla="*/ 1084527 h 1950369"/>
              <a:gd name="connsiteX18" fmla="*/ 1920469 w 2092325"/>
              <a:gd name="connsiteY18" fmla="*/ 1116780 h 1950369"/>
              <a:gd name="connsiteX19" fmla="*/ 1907778 w 2092325"/>
              <a:gd name="connsiteY19" fmla="*/ 1042758 h 1950369"/>
              <a:gd name="connsiteX20" fmla="*/ 2009834 w 2092325"/>
              <a:gd name="connsiteY20" fmla="*/ 922736 h 1950369"/>
              <a:gd name="connsiteX21" fmla="*/ 2068001 w 2092325"/>
              <a:gd name="connsiteY21" fmla="*/ 1266410 h 1950369"/>
              <a:gd name="connsiteX22" fmla="*/ 2092325 w 2092325"/>
              <a:gd name="connsiteY22" fmla="*/ 1404938 h 1950369"/>
              <a:gd name="connsiteX23" fmla="*/ 1915181 w 2092325"/>
              <a:gd name="connsiteY23" fmla="*/ 1403352 h 1950369"/>
              <a:gd name="connsiteX24" fmla="*/ 1603196 w 2092325"/>
              <a:gd name="connsiteY24" fmla="*/ 1401237 h 1950369"/>
              <a:gd name="connsiteX25" fmla="*/ 1704195 w 2092325"/>
              <a:gd name="connsiteY25" fmla="*/ 1281744 h 1950369"/>
              <a:gd name="connsiteX26" fmla="*/ 1797261 w 2092325"/>
              <a:gd name="connsiteY26" fmla="*/ 1282272 h 1950369"/>
              <a:gd name="connsiteX27" fmla="*/ 1762361 w 2092325"/>
              <a:gd name="connsiteY27" fmla="*/ 1250549 h 1950369"/>
              <a:gd name="connsiteX28" fmla="*/ 1689917 w 2092325"/>
              <a:gd name="connsiteY28" fmla="*/ 1190273 h 1950369"/>
              <a:gd name="connsiteX29" fmla="*/ 1651844 w 2092325"/>
              <a:gd name="connsiteY29" fmla="*/ 1161722 h 1950369"/>
              <a:gd name="connsiteX30" fmla="*/ 1616944 w 2092325"/>
              <a:gd name="connsiteY30" fmla="*/ 1136343 h 1950369"/>
              <a:gd name="connsiteX31" fmla="*/ 1544500 w 2092325"/>
              <a:gd name="connsiteY31" fmla="*/ 1088228 h 1950369"/>
              <a:gd name="connsiteX32" fmla="*/ 1469412 w 2092325"/>
              <a:gd name="connsiteY32" fmla="*/ 1044344 h 1950369"/>
              <a:gd name="connsiteX33" fmla="*/ 1392209 w 2092325"/>
              <a:gd name="connsiteY33" fmla="*/ 1004689 h 1950369"/>
              <a:gd name="connsiteX34" fmla="*/ 1352550 w 2092325"/>
              <a:gd name="connsiteY34" fmla="*/ 986712 h 1950369"/>
              <a:gd name="connsiteX35" fmla="*/ 1352550 w 2092325"/>
              <a:gd name="connsiteY35" fmla="*/ 1042662 h 1950369"/>
              <a:gd name="connsiteX36" fmla="*/ 1350962 w 2092325"/>
              <a:gd name="connsiteY36" fmla="*/ 1065433 h 1950369"/>
              <a:gd name="connsiteX37" fmla="*/ 1339845 w 2092325"/>
              <a:gd name="connsiteY37" fmla="*/ 1109384 h 1950369"/>
              <a:gd name="connsiteX38" fmla="*/ 1317082 w 2092325"/>
              <a:gd name="connsiteY38" fmla="*/ 1148570 h 1950369"/>
              <a:gd name="connsiteX39" fmla="*/ 1284790 w 2092325"/>
              <a:gd name="connsiteY39" fmla="*/ 1180342 h 1950369"/>
              <a:gd name="connsiteX40" fmla="*/ 1265204 w 2092325"/>
              <a:gd name="connsiteY40" fmla="*/ 1193581 h 1950369"/>
              <a:gd name="connsiteX41" fmla="*/ 894559 w 2092325"/>
              <a:gd name="connsiteY41" fmla="*/ 1407346 h 1950369"/>
              <a:gd name="connsiteX42" fmla="*/ 910558 w 2092325"/>
              <a:gd name="connsiteY42" fmla="*/ 1568811 h 1950369"/>
              <a:gd name="connsiteX43" fmla="*/ 935442 w 2092325"/>
              <a:gd name="connsiteY43" fmla="*/ 1753415 h 1950369"/>
              <a:gd name="connsiteX44" fmla="*/ 943317 w 2092325"/>
              <a:gd name="connsiteY44" fmla="*/ 1797317 h 1950369"/>
              <a:gd name="connsiteX45" fmla="*/ 991277 w 2092325"/>
              <a:gd name="connsiteY45" fmla="*/ 1817509 h 1950369"/>
              <a:gd name="connsiteX46" fmla="*/ 1042016 w 2092325"/>
              <a:gd name="connsiteY46" fmla="*/ 1844429 h 1950369"/>
              <a:gd name="connsiteX47" fmla="*/ 1091170 w 2092325"/>
              <a:gd name="connsiteY47" fmla="*/ 1874516 h 1950369"/>
              <a:gd name="connsiteX48" fmla="*/ 1114425 w 2092325"/>
              <a:gd name="connsiteY48" fmla="*/ 1891408 h 1950369"/>
              <a:gd name="connsiteX49" fmla="*/ 1071446 w 2092325"/>
              <a:gd name="connsiteY49" fmla="*/ 1949728 h 1950369"/>
              <a:gd name="connsiteX50" fmla="*/ 1067569 w 2092325"/>
              <a:gd name="connsiteY50" fmla="*/ 1946529 h 1950369"/>
              <a:gd name="connsiteX51" fmla="*/ 1050456 w 2092325"/>
              <a:gd name="connsiteY51" fmla="*/ 1932409 h 1950369"/>
              <a:gd name="connsiteX52" fmla="*/ 966064 w 2092325"/>
              <a:gd name="connsiteY52" fmla="*/ 1883903 h 1950369"/>
              <a:gd name="connsiteX53" fmla="*/ 947913 w 2092325"/>
              <a:gd name="connsiteY53" fmla="*/ 1876751 h 1950369"/>
              <a:gd name="connsiteX54" fmla="*/ 936293 w 2092325"/>
              <a:gd name="connsiteY54" fmla="*/ 1870444 h 1950369"/>
              <a:gd name="connsiteX55" fmla="*/ 915612 w 2092325"/>
              <a:gd name="connsiteY55" fmla="*/ 1864024 h 1950369"/>
              <a:gd name="connsiteX56" fmla="*/ 874545 w 2092325"/>
              <a:gd name="connsiteY56" fmla="*/ 1847843 h 1950369"/>
              <a:gd name="connsiteX57" fmla="*/ 831611 w 2092325"/>
              <a:gd name="connsiteY57" fmla="*/ 1837949 h 1950369"/>
              <a:gd name="connsiteX58" fmla="*/ 810136 w 2092325"/>
              <a:gd name="connsiteY58" fmla="*/ 1831282 h 1950369"/>
              <a:gd name="connsiteX59" fmla="*/ 796893 w 2092325"/>
              <a:gd name="connsiteY59" fmla="*/ 1829947 h 1950369"/>
              <a:gd name="connsiteX60" fmla="*/ 777040 w 2092325"/>
              <a:gd name="connsiteY60" fmla="*/ 1825372 h 1950369"/>
              <a:gd name="connsiteX61" fmla="*/ 674687 w 2092325"/>
              <a:gd name="connsiteY61" fmla="*/ 1817628 h 1950369"/>
              <a:gd name="connsiteX62" fmla="*/ 572336 w 2092325"/>
              <a:gd name="connsiteY62" fmla="*/ 1825372 h 1950369"/>
              <a:gd name="connsiteX63" fmla="*/ 552483 w 2092325"/>
              <a:gd name="connsiteY63" fmla="*/ 1829947 h 1950369"/>
              <a:gd name="connsiteX64" fmla="*/ 539239 w 2092325"/>
              <a:gd name="connsiteY64" fmla="*/ 1831282 h 1950369"/>
              <a:gd name="connsiteX65" fmla="*/ 517761 w 2092325"/>
              <a:gd name="connsiteY65" fmla="*/ 1837949 h 1950369"/>
              <a:gd name="connsiteX66" fmla="*/ 474830 w 2092325"/>
              <a:gd name="connsiteY66" fmla="*/ 1847843 h 1950369"/>
              <a:gd name="connsiteX67" fmla="*/ 433767 w 2092325"/>
              <a:gd name="connsiteY67" fmla="*/ 1864023 h 1950369"/>
              <a:gd name="connsiteX68" fmla="*/ 413082 w 2092325"/>
              <a:gd name="connsiteY68" fmla="*/ 1870444 h 1950369"/>
              <a:gd name="connsiteX69" fmla="*/ 401460 w 2092325"/>
              <a:gd name="connsiteY69" fmla="*/ 1876752 h 1950369"/>
              <a:gd name="connsiteX70" fmla="*/ 383311 w 2092325"/>
              <a:gd name="connsiteY70" fmla="*/ 1883903 h 1950369"/>
              <a:gd name="connsiteX71" fmla="*/ 298922 w 2092325"/>
              <a:gd name="connsiteY71" fmla="*/ 1932408 h 1950369"/>
              <a:gd name="connsiteX72" fmla="*/ 298919 w 2092325"/>
              <a:gd name="connsiteY72" fmla="*/ 1932409 h 1950369"/>
              <a:gd name="connsiteX73" fmla="*/ 277151 w 2092325"/>
              <a:gd name="connsiteY73" fmla="*/ 1950369 h 1950369"/>
              <a:gd name="connsiteX74" fmla="*/ 233362 w 2092325"/>
              <a:gd name="connsiteY74" fmla="*/ 1889293 h 1950369"/>
              <a:gd name="connsiteX75" fmla="*/ 256143 w 2092325"/>
              <a:gd name="connsiteY75" fmla="*/ 1872402 h 1950369"/>
              <a:gd name="connsiteX76" fmla="*/ 304885 w 2092325"/>
              <a:gd name="connsiteY76" fmla="*/ 1842844 h 1950369"/>
              <a:gd name="connsiteX77" fmla="*/ 355746 w 2092325"/>
              <a:gd name="connsiteY77" fmla="*/ 1816452 h 1950369"/>
              <a:gd name="connsiteX78" fmla="*/ 410316 w 2092325"/>
              <a:gd name="connsiteY78" fmla="*/ 1794283 h 1950369"/>
              <a:gd name="connsiteX79" fmla="*/ 411310 w 2092325"/>
              <a:gd name="connsiteY79" fmla="*/ 1793937 h 1950369"/>
              <a:gd name="connsiteX80" fmla="*/ 418696 w 2092325"/>
              <a:gd name="connsiteY80" fmla="*/ 1753415 h 1950369"/>
              <a:gd name="connsiteX81" fmla="*/ 444109 w 2092325"/>
              <a:gd name="connsiteY81" fmla="*/ 1568811 h 1950369"/>
              <a:gd name="connsiteX82" fmla="*/ 459407 w 2092325"/>
              <a:gd name="connsiteY82" fmla="*/ 1407857 h 1950369"/>
              <a:gd name="connsiteX83" fmla="*/ 87876 w 2092325"/>
              <a:gd name="connsiteY83" fmla="*/ 1193581 h 1950369"/>
              <a:gd name="connsiteX84" fmla="*/ 67760 w 2092325"/>
              <a:gd name="connsiteY84" fmla="*/ 1180342 h 1950369"/>
              <a:gd name="connsiteX85" fmla="*/ 35997 w 2092325"/>
              <a:gd name="connsiteY85" fmla="*/ 1148570 h 1950369"/>
              <a:gd name="connsiteX86" fmla="*/ 13234 w 2092325"/>
              <a:gd name="connsiteY86" fmla="*/ 1109384 h 1950369"/>
              <a:gd name="connsiteX87" fmla="*/ 1588 w 2092325"/>
              <a:gd name="connsiteY87" fmla="*/ 1065433 h 1950369"/>
              <a:gd name="connsiteX88" fmla="*/ 0 w 2092325"/>
              <a:gd name="connsiteY88" fmla="*/ 1042662 h 1950369"/>
              <a:gd name="connsiteX89" fmla="*/ 0 w 2092325"/>
              <a:gd name="connsiteY89" fmla="*/ 462817 h 1950369"/>
              <a:gd name="connsiteX90" fmla="*/ 1588 w 2092325"/>
              <a:gd name="connsiteY90" fmla="*/ 440047 h 1950369"/>
              <a:gd name="connsiteX91" fmla="*/ 13234 w 2092325"/>
              <a:gd name="connsiteY91" fmla="*/ 395566 h 1950369"/>
              <a:gd name="connsiteX92" fmla="*/ 35997 w 2092325"/>
              <a:gd name="connsiteY92" fmla="*/ 356909 h 1950369"/>
              <a:gd name="connsiteX93" fmla="*/ 67760 w 2092325"/>
              <a:gd name="connsiteY93" fmla="*/ 324078 h 1950369"/>
              <a:gd name="connsiteX94" fmla="*/ 87876 w 2092325"/>
              <a:gd name="connsiteY94" fmla="*/ 311898 h 1950369"/>
              <a:gd name="connsiteX95" fmla="*/ 589193 w 2092325"/>
              <a:gd name="connsiteY95" fmla="*/ 22241 h 1950369"/>
              <a:gd name="connsiteX96" fmla="*/ 609838 w 2092325"/>
              <a:gd name="connsiteY96" fmla="*/ 11650 h 195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092325" h="1950369">
                <a:moveTo>
                  <a:pt x="653776" y="0"/>
                </a:moveTo>
                <a:lnTo>
                  <a:pt x="698774" y="0"/>
                </a:lnTo>
                <a:lnTo>
                  <a:pt x="743241" y="11650"/>
                </a:lnTo>
                <a:lnTo>
                  <a:pt x="763887" y="22241"/>
                </a:lnTo>
                <a:lnTo>
                  <a:pt x="1265204" y="311898"/>
                </a:lnTo>
                <a:lnTo>
                  <a:pt x="1284790" y="324078"/>
                </a:lnTo>
                <a:lnTo>
                  <a:pt x="1317082" y="356909"/>
                </a:lnTo>
                <a:lnTo>
                  <a:pt x="1339845" y="395566"/>
                </a:lnTo>
                <a:lnTo>
                  <a:pt x="1350962" y="440047"/>
                </a:lnTo>
                <a:lnTo>
                  <a:pt x="1352550" y="462817"/>
                </a:lnTo>
                <a:lnTo>
                  <a:pt x="1352550" y="763588"/>
                </a:lnTo>
                <a:lnTo>
                  <a:pt x="1409131" y="786323"/>
                </a:lnTo>
                <a:lnTo>
                  <a:pt x="1518061" y="837610"/>
                </a:lnTo>
                <a:lnTo>
                  <a:pt x="1622761" y="895771"/>
                </a:lnTo>
                <a:lnTo>
                  <a:pt x="1724288" y="960804"/>
                </a:lnTo>
                <a:lnTo>
                  <a:pt x="1772937" y="995701"/>
                </a:lnTo>
                <a:lnTo>
                  <a:pt x="1811010" y="1024781"/>
                </a:lnTo>
                <a:lnTo>
                  <a:pt x="1885040" y="1084527"/>
                </a:lnTo>
                <a:lnTo>
                  <a:pt x="1920469" y="1116780"/>
                </a:lnTo>
                <a:lnTo>
                  <a:pt x="1907778" y="1042758"/>
                </a:lnTo>
                <a:lnTo>
                  <a:pt x="2009834" y="922736"/>
                </a:lnTo>
                <a:lnTo>
                  <a:pt x="2068001" y="1266410"/>
                </a:lnTo>
                <a:lnTo>
                  <a:pt x="2092325" y="1404938"/>
                </a:lnTo>
                <a:lnTo>
                  <a:pt x="1915181" y="1403352"/>
                </a:lnTo>
                <a:lnTo>
                  <a:pt x="1603196" y="1401237"/>
                </a:lnTo>
                <a:lnTo>
                  <a:pt x="1704195" y="1281744"/>
                </a:lnTo>
                <a:lnTo>
                  <a:pt x="1797261" y="1282272"/>
                </a:lnTo>
                <a:lnTo>
                  <a:pt x="1762361" y="1250549"/>
                </a:lnTo>
                <a:lnTo>
                  <a:pt x="1689917" y="1190273"/>
                </a:lnTo>
                <a:lnTo>
                  <a:pt x="1651844" y="1161722"/>
                </a:lnTo>
                <a:lnTo>
                  <a:pt x="1616944" y="1136343"/>
                </a:lnTo>
                <a:lnTo>
                  <a:pt x="1544500" y="1088228"/>
                </a:lnTo>
                <a:lnTo>
                  <a:pt x="1469412" y="1044344"/>
                </a:lnTo>
                <a:lnTo>
                  <a:pt x="1392209" y="1004689"/>
                </a:lnTo>
                <a:lnTo>
                  <a:pt x="1352550" y="986712"/>
                </a:lnTo>
                <a:lnTo>
                  <a:pt x="1352550" y="1042662"/>
                </a:lnTo>
                <a:lnTo>
                  <a:pt x="1350962" y="1065433"/>
                </a:lnTo>
                <a:lnTo>
                  <a:pt x="1339845" y="1109384"/>
                </a:lnTo>
                <a:lnTo>
                  <a:pt x="1317082" y="1148570"/>
                </a:lnTo>
                <a:lnTo>
                  <a:pt x="1284790" y="1180342"/>
                </a:lnTo>
                <a:lnTo>
                  <a:pt x="1265204" y="1193581"/>
                </a:lnTo>
                <a:lnTo>
                  <a:pt x="894559" y="1407346"/>
                </a:lnTo>
                <a:lnTo>
                  <a:pt x="910558" y="1568811"/>
                </a:lnTo>
                <a:lnTo>
                  <a:pt x="935442" y="1753415"/>
                </a:lnTo>
                <a:lnTo>
                  <a:pt x="943317" y="1797317"/>
                </a:lnTo>
                <a:lnTo>
                  <a:pt x="991277" y="1817509"/>
                </a:lnTo>
                <a:lnTo>
                  <a:pt x="1042016" y="1844429"/>
                </a:lnTo>
                <a:lnTo>
                  <a:pt x="1091170" y="1874516"/>
                </a:lnTo>
                <a:lnTo>
                  <a:pt x="1114425" y="1891408"/>
                </a:lnTo>
                <a:lnTo>
                  <a:pt x="1071446" y="1949728"/>
                </a:lnTo>
                <a:lnTo>
                  <a:pt x="1067569" y="1946529"/>
                </a:lnTo>
                <a:lnTo>
                  <a:pt x="1050456" y="1932409"/>
                </a:lnTo>
                <a:cubicBezTo>
                  <a:pt x="1023640" y="1914292"/>
                  <a:pt x="995446" y="1898060"/>
                  <a:pt x="966064" y="1883903"/>
                </a:cubicBezTo>
                <a:lnTo>
                  <a:pt x="947913" y="1876751"/>
                </a:lnTo>
                <a:lnTo>
                  <a:pt x="936293" y="1870444"/>
                </a:lnTo>
                <a:lnTo>
                  <a:pt x="915612" y="1864024"/>
                </a:lnTo>
                <a:lnTo>
                  <a:pt x="874545" y="1847843"/>
                </a:lnTo>
                <a:lnTo>
                  <a:pt x="831611" y="1837949"/>
                </a:lnTo>
                <a:lnTo>
                  <a:pt x="810136" y="1831282"/>
                </a:lnTo>
                <a:lnTo>
                  <a:pt x="796893" y="1829947"/>
                </a:lnTo>
                <a:lnTo>
                  <a:pt x="777040" y="1825372"/>
                </a:lnTo>
                <a:cubicBezTo>
                  <a:pt x="743667" y="1820273"/>
                  <a:pt x="709486" y="1817628"/>
                  <a:pt x="674687" y="1817628"/>
                </a:cubicBezTo>
                <a:cubicBezTo>
                  <a:pt x="639889" y="1817628"/>
                  <a:pt x="605708" y="1820273"/>
                  <a:pt x="572336" y="1825372"/>
                </a:cubicBezTo>
                <a:lnTo>
                  <a:pt x="552483" y="1829947"/>
                </a:lnTo>
                <a:lnTo>
                  <a:pt x="539239" y="1831282"/>
                </a:lnTo>
                <a:lnTo>
                  <a:pt x="517761" y="1837949"/>
                </a:lnTo>
                <a:lnTo>
                  <a:pt x="474830" y="1847843"/>
                </a:lnTo>
                <a:lnTo>
                  <a:pt x="433767" y="1864023"/>
                </a:lnTo>
                <a:lnTo>
                  <a:pt x="413082" y="1870444"/>
                </a:lnTo>
                <a:lnTo>
                  <a:pt x="401460" y="1876752"/>
                </a:lnTo>
                <a:lnTo>
                  <a:pt x="383311" y="1883903"/>
                </a:lnTo>
                <a:lnTo>
                  <a:pt x="298922" y="1932408"/>
                </a:lnTo>
                <a:lnTo>
                  <a:pt x="298919" y="1932409"/>
                </a:lnTo>
                <a:lnTo>
                  <a:pt x="277151" y="1950369"/>
                </a:lnTo>
                <a:lnTo>
                  <a:pt x="233362" y="1889293"/>
                </a:lnTo>
                <a:lnTo>
                  <a:pt x="256143" y="1872402"/>
                </a:lnTo>
                <a:lnTo>
                  <a:pt x="304885" y="1842844"/>
                </a:lnTo>
                <a:lnTo>
                  <a:pt x="355746" y="1816452"/>
                </a:lnTo>
                <a:lnTo>
                  <a:pt x="410316" y="1794283"/>
                </a:lnTo>
                <a:lnTo>
                  <a:pt x="411310" y="1793937"/>
                </a:lnTo>
                <a:lnTo>
                  <a:pt x="418696" y="1753415"/>
                </a:lnTo>
                <a:lnTo>
                  <a:pt x="444109" y="1568811"/>
                </a:lnTo>
                <a:lnTo>
                  <a:pt x="459407" y="1407857"/>
                </a:lnTo>
                <a:lnTo>
                  <a:pt x="87876" y="1193581"/>
                </a:lnTo>
                <a:lnTo>
                  <a:pt x="67760" y="1180342"/>
                </a:lnTo>
                <a:lnTo>
                  <a:pt x="35997" y="1148570"/>
                </a:lnTo>
                <a:lnTo>
                  <a:pt x="13234" y="1109384"/>
                </a:lnTo>
                <a:lnTo>
                  <a:pt x="1588" y="1065433"/>
                </a:lnTo>
                <a:lnTo>
                  <a:pt x="0" y="1042662"/>
                </a:lnTo>
                <a:lnTo>
                  <a:pt x="0" y="462817"/>
                </a:lnTo>
                <a:lnTo>
                  <a:pt x="1588" y="440047"/>
                </a:lnTo>
                <a:lnTo>
                  <a:pt x="13234" y="395566"/>
                </a:lnTo>
                <a:lnTo>
                  <a:pt x="35997" y="356909"/>
                </a:lnTo>
                <a:lnTo>
                  <a:pt x="67760" y="324078"/>
                </a:lnTo>
                <a:lnTo>
                  <a:pt x="87876" y="311898"/>
                </a:lnTo>
                <a:lnTo>
                  <a:pt x="589193" y="22241"/>
                </a:lnTo>
                <a:lnTo>
                  <a:pt x="609838" y="11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7" name="Freeform: Shape 816"/>
          <p:cNvSpPr>
            <a:spLocks/>
          </p:cNvSpPr>
          <p:nvPr/>
        </p:nvSpPr>
        <p:spPr bwMode="auto">
          <a:xfrm>
            <a:off x="3608388" y="2033588"/>
            <a:ext cx="2090017" cy="2005012"/>
          </a:xfrm>
          <a:custGeom>
            <a:avLst/>
            <a:gdLst>
              <a:gd name="connsiteX0" fmla="*/ 668867 w 2090017"/>
              <a:gd name="connsiteY0" fmla="*/ 500062 h 2005012"/>
              <a:gd name="connsiteX1" fmla="*/ 713846 w 2090017"/>
              <a:gd name="connsiteY1" fmla="*/ 501120 h 2005012"/>
              <a:gd name="connsiteX2" fmla="*/ 757767 w 2090017"/>
              <a:gd name="connsiteY2" fmla="*/ 513286 h 2005012"/>
              <a:gd name="connsiteX3" fmla="*/ 777346 w 2090017"/>
              <a:gd name="connsiteY3" fmla="*/ 524395 h 2005012"/>
              <a:gd name="connsiteX4" fmla="*/ 1274763 w 2090017"/>
              <a:gd name="connsiteY4" fmla="*/ 821682 h 2005012"/>
              <a:gd name="connsiteX5" fmla="*/ 1294871 w 2090017"/>
              <a:gd name="connsiteY5" fmla="*/ 834378 h 2005012"/>
              <a:gd name="connsiteX6" fmla="*/ 1326092 w 2090017"/>
              <a:gd name="connsiteY6" fmla="*/ 867174 h 2005012"/>
              <a:gd name="connsiteX7" fmla="*/ 1348317 w 2090017"/>
              <a:gd name="connsiteY7" fmla="*/ 905790 h 2005012"/>
              <a:gd name="connsiteX8" fmla="*/ 1359429 w 2090017"/>
              <a:gd name="connsiteY8" fmla="*/ 950224 h 2005012"/>
              <a:gd name="connsiteX9" fmla="*/ 1360488 w 2090017"/>
              <a:gd name="connsiteY9" fmla="*/ 973500 h 2005012"/>
              <a:gd name="connsiteX10" fmla="*/ 1358506 w 2090017"/>
              <a:gd name="connsiteY10" fmla="*/ 1093931 h 2005012"/>
              <a:gd name="connsiteX11" fmla="*/ 1419128 w 2090017"/>
              <a:gd name="connsiteY11" fmla="*/ 1109662 h 2005012"/>
              <a:gd name="connsiteX12" fmla="*/ 1676737 w 2090017"/>
              <a:gd name="connsiteY12" fmla="*/ 1166812 h 2005012"/>
              <a:gd name="connsiteX13" fmla="*/ 1859761 w 2090017"/>
              <a:gd name="connsiteY13" fmla="*/ 1199621 h 2005012"/>
              <a:gd name="connsiteX14" fmla="*/ 1907154 w 2090017"/>
              <a:gd name="connsiteY14" fmla="*/ 1206141 h 2005012"/>
              <a:gd name="connsiteX15" fmla="*/ 1936482 w 2090017"/>
              <a:gd name="connsiteY15" fmla="*/ 1172232 h 2005012"/>
              <a:gd name="connsiteX16" fmla="*/ 1977689 w 2090017"/>
              <a:gd name="connsiteY16" fmla="*/ 1130373 h 2005012"/>
              <a:gd name="connsiteX17" fmla="*/ 2022594 w 2090017"/>
              <a:gd name="connsiteY17" fmla="*/ 1092222 h 2005012"/>
              <a:gd name="connsiteX18" fmla="*/ 2046367 w 2090017"/>
              <a:gd name="connsiteY18" fmla="*/ 1074737 h 2005012"/>
              <a:gd name="connsiteX19" fmla="*/ 2090017 w 2090017"/>
              <a:gd name="connsiteY19" fmla="*/ 1136030 h 2005012"/>
              <a:gd name="connsiteX20" fmla="*/ 2012377 w 2090017"/>
              <a:gd name="connsiteY20" fmla="*/ 1200089 h 2005012"/>
              <a:gd name="connsiteX21" fmla="*/ 1815528 w 2090017"/>
              <a:gd name="connsiteY21" fmla="*/ 1675324 h 2005012"/>
              <a:gd name="connsiteX22" fmla="*/ 1829183 w 2090017"/>
              <a:gd name="connsiteY22" fmla="*/ 1810773 h 2005012"/>
              <a:gd name="connsiteX23" fmla="*/ 1853128 w 2090017"/>
              <a:gd name="connsiteY23" fmla="*/ 1887911 h 2005012"/>
              <a:gd name="connsiteX24" fmla="*/ 1776759 w 2090017"/>
              <a:gd name="connsiteY24" fmla="*/ 1912938 h 2005012"/>
              <a:gd name="connsiteX25" fmla="*/ 1768215 w 2090017"/>
              <a:gd name="connsiteY25" fmla="*/ 1884924 h 2005012"/>
              <a:gd name="connsiteX26" fmla="*/ 1753798 w 2090017"/>
              <a:gd name="connsiteY26" fmla="*/ 1827840 h 2005012"/>
              <a:gd name="connsiteX27" fmla="*/ 1743652 w 2090017"/>
              <a:gd name="connsiteY27" fmla="*/ 1769169 h 2005012"/>
              <a:gd name="connsiteX28" fmla="*/ 1739585 w 2090017"/>
              <a:gd name="connsiteY28" fmla="*/ 1711797 h 2005012"/>
              <a:gd name="connsiteX29" fmla="*/ 1700541 w 2090017"/>
              <a:gd name="connsiteY29" fmla="*/ 1690688 h 2005012"/>
              <a:gd name="connsiteX30" fmla="*/ 1532857 w 2090017"/>
              <a:gd name="connsiteY30" fmla="*/ 1610254 h 2005012"/>
              <a:gd name="connsiteX31" fmla="*/ 1351312 w 2090017"/>
              <a:gd name="connsiteY31" fmla="*/ 1530998 h 2005012"/>
              <a:gd name="connsiteX32" fmla="*/ 1350963 w 2090017"/>
              <a:gd name="connsiteY32" fmla="*/ 1552205 h 2005012"/>
              <a:gd name="connsiteX33" fmla="*/ 1349375 w 2090017"/>
              <a:gd name="connsiteY33" fmla="*/ 1574951 h 2005012"/>
              <a:gd name="connsiteX34" fmla="*/ 1337204 w 2090017"/>
              <a:gd name="connsiteY34" fmla="*/ 1618856 h 2005012"/>
              <a:gd name="connsiteX35" fmla="*/ 1314450 w 2090017"/>
              <a:gd name="connsiteY35" fmla="*/ 1658001 h 2005012"/>
              <a:gd name="connsiteX36" fmla="*/ 1281642 w 2090017"/>
              <a:gd name="connsiteY36" fmla="*/ 1689211 h 2005012"/>
              <a:gd name="connsiteX37" fmla="*/ 1262063 w 2090017"/>
              <a:gd name="connsiteY37" fmla="*/ 1701377 h 2005012"/>
              <a:gd name="connsiteX38" fmla="*/ 756179 w 2090017"/>
              <a:gd name="connsiteY38" fmla="*/ 1983853 h 2005012"/>
              <a:gd name="connsiteX39" fmla="*/ 735542 w 2090017"/>
              <a:gd name="connsiteY39" fmla="*/ 1993375 h 2005012"/>
              <a:gd name="connsiteX40" fmla="*/ 691621 w 2090017"/>
              <a:gd name="connsiteY40" fmla="*/ 2005012 h 2005012"/>
              <a:gd name="connsiteX41" fmla="*/ 645583 w 2090017"/>
              <a:gd name="connsiteY41" fmla="*/ 2003954 h 2005012"/>
              <a:gd name="connsiteX42" fmla="*/ 602192 w 2090017"/>
              <a:gd name="connsiteY42" fmla="*/ 1991788 h 2005012"/>
              <a:gd name="connsiteX43" fmla="*/ 581554 w 2090017"/>
              <a:gd name="connsiteY43" fmla="*/ 1980679 h 2005012"/>
              <a:gd name="connsiteX44" fmla="*/ 84137 w 2090017"/>
              <a:gd name="connsiteY44" fmla="*/ 1683921 h 2005012"/>
              <a:gd name="connsiteX45" fmla="*/ 65087 w 2090017"/>
              <a:gd name="connsiteY45" fmla="*/ 1671754 h 2005012"/>
              <a:gd name="connsiteX46" fmla="*/ 33337 w 2090017"/>
              <a:gd name="connsiteY46" fmla="*/ 1638958 h 2005012"/>
              <a:gd name="connsiteX47" fmla="*/ 11112 w 2090017"/>
              <a:gd name="connsiteY47" fmla="*/ 1599284 h 2005012"/>
              <a:gd name="connsiteX48" fmla="*/ 529 w 2090017"/>
              <a:gd name="connsiteY48" fmla="*/ 1555379 h 2005012"/>
              <a:gd name="connsiteX49" fmla="*/ 0 w 2090017"/>
              <a:gd name="connsiteY49" fmla="*/ 1531574 h 2005012"/>
              <a:gd name="connsiteX50" fmla="*/ 8467 w 2090017"/>
              <a:gd name="connsiteY50" fmla="*/ 952869 h 2005012"/>
              <a:gd name="connsiteX51" fmla="*/ 9525 w 2090017"/>
              <a:gd name="connsiteY51" fmla="*/ 930123 h 2005012"/>
              <a:gd name="connsiteX52" fmla="*/ 21696 w 2090017"/>
              <a:gd name="connsiteY52" fmla="*/ 886218 h 2005012"/>
              <a:gd name="connsiteX53" fmla="*/ 45508 w 2090017"/>
              <a:gd name="connsiteY53" fmla="*/ 847073 h 2005012"/>
              <a:gd name="connsiteX54" fmla="*/ 78317 w 2090017"/>
              <a:gd name="connsiteY54" fmla="*/ 815863 h 2005012"/>
              <a:gd name="connsiteX55" fmla="*/ 97367 w 2090017"/>
              <a:gd name="connsiteY55" fmla="*/ 803697 h 2005012"/>
              <a:gd name="connsiteX56" fmla="*/ 603779 w 2090017"/>
              <a:gd name="connsiteY56" fmla="*/ 521750 h 2005012"/>
              <a:gd name="connsiteX57" fmla="*/ 624417 w 2090017"/>
              <a:gd name="connsiteY57" fmla="*/ 511699 h 2005012"/>
              <a:gd name="connsiteX58" fmla="*/ 1260358 w 2090017"/>
              <a:gd name="connsiteY58" fmla="*/ 0 h 2005012"/>
              <a:gd name="connsiteX59" fmla="*/ 1581463 w 2090017"/>
              <a:gd name="connsiteY59" fmla="*/ 54583 h 2005012"/>
              <a:gd name="connsiteX60" fmla="*/ 1743075 w 2090017"/>
              <a:gd name="connsiteY60" fmla="*/ 82669 h 2005012"/>
              <a:gd name="connsiteX61" fmla="*/ 1690087 w 2090017"/>
              <a:gd name="connsiteY61" fmla="*/ 229990 h 2005012"/>
              <a:gd name="connsiteX62" fmla="*/ 1576164 w 2090017"/>
              <a:gd name="connsiteY62" fmla="*/ 543178 h 2005012"/>
              <a:gd name="connsiteX63" fmla="*/ 1496682 w 2090017"/>
              <a:gd name="connsiteY63" fmla="*/ 407516 h 2005012"/>
              <a:gd name="connsiteX64" fmla="*/ 1523706 w 2090017"/>
              <a:gd name="connsiteY64" fmla="*/ 335446 h 2005012"/>
              <a:gd name="connsiteX65" fmla="*/ 1518407 w 2090017"/>
              <a:gd name="connsiteY65" fmla="*/ 339155 h 2005012"/>
              <a:gd name="connsiteX66" fmla="*/ 1513109 w 2090017"/>
              <a:gd name="connsiteY66" fmla="*/ 342865 h 2005012"/>
              <a:gd name="connsiteX67" fmla="*/ 1458001 w 2090017"/>
              <a:gd name="connsiteY67" fmla="*/ 384199 h 2005012"/>
              <a:gd name="connsiteX68" fmla="*/ 1354146 w 2090017"/>
              <a:gd name="connsiteY68" fmla="*/ 474817 h 2005012"/>
              <a:gd name="connsiteX69" fmla="*/ 1257178 w 2090017"/>
              <a:gd name="connsiteY69" fmla="*/ 572324 h 2005012"/>
              <a:gd name="connsiteX70" fmla="*/ 1169749 w 2090017"/>
              <a:gd name="connsiteY70" fmla="*/ 678840 h 2005012"/>
              <a:gd name="connsiteX71" fmla="*/ 1130008 w 2090017"/>
              <a:gd name="connsiteY71" fmla="*/ 735013 h 2005012"/>
              <a:gd name="connsiteX72" fmla="*/ 952500 w 2090017"/>
              <a:gd name="connsiteY72" fmla="*/ 629027 h 2005012"/>
              <a:gd name="connsiteX73" fmla="*/ 998069 w 2090017"/>
              <a:gd name="connsiteY73" fmla="*/ 563845 h 2005012"/>
              <a:gd name="connsiteX74" fmla="*/ 1098746 w 2090017"/>
              <a:gd name="connsiteY74" fmla="*/ 441432 h 2005012"/>
              <a:gd name="connsiteX75" fmla="*/ 1209490 w 2090017"/>
              <a:gd name="connsiteY75" fmla="*/ 327497 h 2005012"/>
              <a:gd name="connsiteX76" fmla="*/ 1328182 w 2090017"/>
              <a:gd name="connsiteY76" fmla="*/ 224160 h 2005012"/>
              <a:gd name="connsiteX77" fmla="*/ 1392297 w 2090017"/>
              <a:gd name="connsiteY77" fmla="*/ 176467 h 2005012"/>
              <a:gd name="connsiteX78" fmla="*/ 1409783 w 2090017"/>
              <a:gd name="connsiteY78" fmla="*/ 163748 h 2005012"/>
              <a:gd name="connsiteX79" fmla="*/ 1428328 w 2090017"/>
              <a:gd name="connsiteY79" fmla="*/ 150500 h 2005012"/>
              <a:gd name="connsiteX80" fmla="*/ 1338779 w 2090017"/>
              <a:gd name="connsiteY80" fmla="*/ 135662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090017" h="2005012">
                <a:moveTo>
                  <a:pt x="668867" y="500062"/>
                </a:moveTo>
                <a:lnTo>
                  <a:pt x="713846" y="501120"/>
                </a:lnTo>
                <a:lnTo>
                  <a:pt x="757767" y="513286"/>
                </a:lnTo>
                <a:lnTo>
                  <a:pt x="777346" y="524395"/>
                </a:lnTo>
                <a:lnTo>
                  <a:pt x="1274763" y="821682"/>
                </a:lnTo>
                <a:lnTo>
                  <a:pt x="1294871" y="834378"/>
                </a:lnTo>
                <a:lnTo>
                  <a:pt x="1326092" y="867174"/>
                </a:lnTo>
                <a:lnTo>
                  <a:pt x="1348317" y="905790"/>
                </a:lnTo>
                <a:lnTo>
                  <a:pt x="1359429" y="950224"/>
                </a:lnTo>
                <a:lnTo>
                  <a:pt x="1360488" y="973500"/>
                </a:lnTo>
                <a:lnTo>
                  <a:pt x="1358506" y="1093931"/>
                </a:lnTo>
                <a:lnTo>
                  <a:pt x="1419128" y="1109662"/>
                </a:lnTo>
                <a:lnTo>
                  <a:pt x="1676737" y="1166812"/>
                </a:lnTo>
                <a:lnTo>
                  <a:pt x="1859761" y="1199621"/>
                </a:lnTo>
                <a:lnTo>
                  <a:pt x="1907154" y="1206141"/>
                </a:lnTo>
                <a:lnTo>
                  <a:pt x="1936482" y="1172232"/>
                </a:lnTo>
                <a:lnTo>
                  <a:pt x="1977689" y="1130373"/>
                </a:lnTo>
                <a:lnTo>
                  <a:pt x="2022594" y="1092222"/>
                </a:lnTo>
                <a:lnTo>
                  <a:pt x="2046367" y="1074737"/>
                </a:lnTo>
                <a:lnTo>
                  <a:pt x="2090017" y="1136030"/>
                </a:lnTo>
                <a:lnTo>
                  <a:pt x="2012377" y="1200089"/>
                </a:lnTo>
                <a:cubicBezTo>
                  <a:pt x="1890754" y="1321712"/>
                  <a:pt x="1815528" y="1489733"/>
                  <a:pt x="1815528" y="1675324"/>
                </a:cubicBezTo>
                <a:cubicBezTo>
                  <a:pt x="1815528" y="1721722"/>
                  <a:pt x="1820230" y="1767021"/>
                  <a:pt x="1829183" y="1810773"/>
                </a:cubicBezTo>
                <a:lnTo>
                  <a:pt x="1853128" y="1887911"/>
                </a:lnTo>
                <a:lnTo>
                  <a:pt x="1776759" y="1912938"/>
                </a:lnTo>
                <a:lnTo>
                  <a:pt x="1768215" y="1884924"/>
                </a:lnTo>
                <a:lnTo>
                  <a:pt x="1753798" y="1827840"/>
                </a:lnTo>
                <a:lnTo>
                  <a:pt x="1743652" y="1769169"/>
                </a:lnTo>
                <a:lnTo>
                  <a:pt x="1739585" y="1711797"/>
                </a:lnTo>
                <a:lnTo>
                  <a:pt x="1700541" y="1690688"/>
                </a:lnTo>
                <a:lnTo>
                  <a:pt x="1532857" y="1610254"/>
                </a:lnTo>
                <a:lnTo>
                  <a:pt x="1351312" y="1530998"/>
                </a:lnTo>
                <a:lnTo>
                  <a:pt x="1350963" y="1552205"/>
                </a:lnTo>
                <a:lnTo>
                  <a:pt x="1349375" y="1574951"/>
                </a:lnTo>
                <a:lnTo>
                  <a:pt x="1337204" y="1618856"/>
                </a:lnTo>
                <a:lnTo>
                  <a:pt x="1314450" y="1658001"/>
                </a:lnTo>
                <a:lnTo>
                  <a:pt x="1281642" y="1689211"/>
                </a:lnTo>
                <a:lnTo>
                  <a:pt x="1262063" y="1701377"/>
                </a:lnTo>
                <a:lnTo>
                  <a:pt x="756179" y="1983853"/>
                </a:lnTo>
                <a:lnTo>
                  <a:pt x="735542" y="1993375"/>
                </a:lnTo>
                <a:lnTo>
                  <a:pt x="691621" y="2005012"/>
                </a:lnTo>
                <a:lnTo>
                  <a:pt x="645583" y="2003954"/>
                </a:lnTo>
                <a:lnTo>
                  <a:pt x="602192" y="1991788"/>
                </a:lnTo>
                <a:lnTo>
                  <a:pt x="581554" y="1980679"/>
                </a:lnTo>
                <a:lnTo>
                  <a:pt x="84137" y="1683921"/>
                </a:lnTo>
                <a:lnTo>
                  <a:pt x="65087" y="1671754"/>
                </a:lnTo>
                <a:lnTo>
                  <a:pt x="33337" y="1638958"/>
                </a:lnTo>
                <a:lnTo>
                  <a:pt x="11112" y="1599284"/>
                </a:lnTo>
                <a:lnTo>
                  <a:pt x="529" y="1555379"/>
                </a:lnTo>
                <a:lnTo>
                  <a:pt x="0" y="1531574"/>
                </a:lnTo>
                <a:lnTo>
                  <a:pt x="8467" y="952869"/>
                </a:lnTo>
                <a:lnTo>
                  <a:pt x="9525" y="930123"/>
                </a:lnTo>
                <a:lnTo>
                  <a:pt x="21696" y="886218"/>
                </a:lnTo>
                <a:lnTo>
                  <a:pt x="45508" y="847073"/>
                </a:lnTo>
                <a:lnTo>
                  <a:pt x="78317" y="815863"/>
                </a:lnTo>
                <a:lnTo>
                  <a:pt x="97367" y="803697"/>
                </a:lnTo>
                <a:lnTo>
                  <a:pt x="603779" y="521750"/>
                </a:lnTo>
                <a:lnTo>
                  <a:pt x="624417" y="511699"/>
                </a:lnTo>
                <a:close/>
                <a:moveTo>
                  <a:pt x="1260358" y="0"/>
                </a:moveTo>
                <a:lnTo>
                  <a:pt x="1581463" y="54583"/>
                </a:lnTo>
                <a:lnTo>
                  <a:pt x="1743075" y="82669"/>
                </a:lnTo>
                <a:lnTo>
                  <a:pt x="1690087" y="229990"/>
                </a:lnTo>
                <a:lnTo>
                  <a:pt x="1576164" y="543178"/>
                </a:lnTo>
                <a:lnTo>
                  <a:pt x="1496682" y="407516"/>
                </a:lnTo>
                <a:lnTo>
                  <a:pt x="1523706" y="335446"/>
                </a:lnTo>
                <a:lnTo>
                  <a:pt x="1518407" y="339155"/>
                </a:lnTo>
                <a:lnTo>
                  <a:pt x="1513109" y="342865"/>
                </a:lnTo>
                <a:lnTo>
                  <a:pt x="1458001" y="384199"/>
                </a:lnTo>
                <a:lnTo>
                  <a:pt x="1354146" y="474817"/>
                </a:lnTo>
                <a:lnTo>
                  <a:pt x="1257178" y="572324"/>
                </a:lnTo>
                <a:lnTo>
                  <a:pt x="1169749" y="678840"/>
                </a:lnTo>
                <a:lnTo>
                  <a:pt x="1130008" y="735013"/>
                </a:lnTo>
                <a:lnTo>
                  <a:pt x="952500" y="629027"/>
                </a:lnTo>
                <a:lnTo>
                  <a:pt x="998069" y="563845"/>
                </a:lnTo>
                <a:lnTo>
                  <a:pt x="1098746" y="441432"/>
                </a:lnTo>
                <a:lnTo>
                  <a:pt x="1209490" y="327497"/>
                </a:lnTo>
                <a:lnTo>
                  <a:pt x="1328182" y="224160"/>
                </a:lnTo>
                <a:lnTo>
                  <a:pt x="1392297" y="176467"/>
                </a:lnTo>
                <a:lnTo>
                  <a:pt x="1409783" y="163748"/>
                </a:lnTo>
                <a:lnTo>
                  <a:pt x="1428328" y="150500"/>
                </a:lnTo>
                <a:lnTo>
                  <a:pt x="1338779" y="1356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9" name="Freeform: Shape 838"/>
          <p:cNvSpPr>
            <a:spLocks/>
          </p:cNvSpPr>
          <p:nvPr/>
        </p:nvSpPr>
        <p:spPr bwMode="auto">
          <a:xfrm>
            <a:off x="4170363" y="4024694"/>
            <a:ext cx="1789743" cy="1941133"/>
          </a:xfrm>
          <a:custGeom>
            <a:avLst/>
            <a:gdLst>
              <a:gd name="connsiteX0" fmla="*/ 1335774 w 1789743"/>
              <a:gd name="connsiteY0" fmla="*/ 0 h 1941133"/>
              <a:gd name="connsiteX1" fmla="*/ 1368335 w 1789743"/>
              <a:gd name="connsiteY1" fmla="*/ 59988 h 1941133"/>
              <a:gd name="connsiteX2" fmla="*/ 1368343 w 1789743"/>
              <a:gd name="connsiteY2" fmla="*/ 59998 h 1941133"/>
              <a:gd name="connsiteX3" fmla="*/ 1428149 w 1789743"/>
              <a:gd name="connsiteY3" fmla="*/ 136114 h 1941133"/>
              <a:gd name="connsiteX4" fmla="*/ 1442185 w 1789743"/>
              <a:gd name="connsiteY4" fmla="*/ 149495 h 1941133"/>
              <a:gd name="connsiteX5" fmla="*/ 1450402 w 1789743"/>
              <a:gd name="connsiteY5" fmla="*/ 159454 h 1941133"/>
              <a:gd name="connsiteX6" fmla="*/ 1466964 w 1789743"/>
              <a:gd name="connsiteY6" fmla="*/ 173119 h 1941133"/>
              <a:gd name="connsiteX7" fmla="*/ 1498130 w 1789743"/>
              <a:gd name="connsiteY7" fmla="*/ 202832 h 1941133"/>
              <a:gd name="connsiteX8" fmla="*/ 1533173 w 1789743"/>
              <a:gd name="connsiteY8" fmla="*/ 227747 h 1941133"/>
              <a:gd name="connsiteX9" fmla="*/ 1549869 w 1789743"/>
              <a:gd name="connsiteY9" fmla="*/ 241522 h 1941133"/>
              <a:gd name="connsiteX10" fmla="*/ 1561197 w 1789743"/>
              <a:gd name="connsiteY10" fmla="*/ 247671 h 1941133"/>
              <a:gd name="connsiteX11" fmla="*/ 1577137 w 1789743"/>
              <a:gd name="connsiteY11" fmla="*/ 259004 h 1941133"/>
              <a:gd name="connsiteX12" fmla="*/ 1664032 w 1789743"/>
              <a:gd name="connsiteY12" fmla="*/ 303488 h 1941133"/>
              <a:gd name="connsiteX13" fmla="*/ 1735421 w 1789743"/>
              <a:gd name="connsiteY13" fmla="*/ 325648 h 1941133"/>
              <a:gd name="connsiteX14" fmla="*/ 1789743 w 1789743"/>
              <a:gd name="connsiteY14" fmla="*/ 342510 h 1941133"/>
              <a:gd name="connsiteX15" fmla="*/ 1689390 w 1789743"/>
              <a:gd name="connsiteY15" fmla="*/ 438136 h 1941133"/>
              <a:gd name="connsiteX16" fmla="*/ 1560750 w 1789743"/>
              <a:gd name="connsiteY16" fmla="*/ 572065 h 1941133"/>
              <a:gd name="connsiteX17" fmla="*/ 1419692 w 1789743"/>
              <a:gd name="connsiteY17" fmla="*/ 731016 h 1941133"/>
              <a:gd name="connsiteX18" fmla="*/ 1451471 w 1789743"/>
              <a:gd name="connsiteY18" fmla="*/ 749340 h 1941133"/>
              <a:gd name="connsiteX19" fmla="*/ 1470528 w 1789743"/>
              <a:gd name="connsiteY19" fmla="*/ 761506 h 1941133"/>
              <a:gd name="connsiteX20" fmla="*/ 1503350 w 1789743"/>
              <a:gd name="connsiteY20" fmla="*/ 794303 h 1941133"/>
              <a:gd name="connsiteX21" fmla="*/ 1525583 w 1789743"/>
              <a:gd name="connsiteY21" fmla="*/ 832919 h 1941133"/>
              <a:gd name="connsiteX22" fmla="*/ 1537759 w 1789743"/>
              <a:gd name="connsiteY22" fmla="*/ 876824 h 1941133"/>
              <a:gd name="connsiteX23" fmla="*/ 1538288 w 1789743"/>
              <a:gd name="connsiteY23" fmla="*/ 900099 h 1941133"/>
              <a:gd name="connsiteX24" fmla="*/ 1538288 w 1789743"/>
              <a:gd name="connsiteY24" fmla="*/ 1478275 h 1941133"/>
              <a:gd name="connsiteX25" fmla="*/ 1537759 w 1789743"/>
              <a:gd name="connsiteY25" fmla="*/ 1502079 h 1941133"/>
              <a:gd name="connsiteX26" fmla="*/ 1525583 w 1789743"/>
              <a:gd name="connsiteY26" fmla="*/ 1545985 h 1941133"/>
              <a:gd name="connsiteX27" fmla="*/ 1503350 w 1789743"/>
              <a:gd name="connsiteY27" fmla="*/ 1585129 h 1941133"/>
              <a:gd name="connsiteX28" fmla="*/ 1471587 w 1789743"/>
              <a:gd name="connsiteY28" fmla="*/ 1616868 h 1941133"/>
              <a:gd name="connsiteX29" fmla="*/ 1451471 w 1789743"/>
              <a:gd name="connsiteY29" fmla="*/ 1629564 h 1941133"/>
              <a:gd name="connsiteX30" fmla="*/ 950154 w 1789743"/>
              <a:gd name="connsiteY30" fmla="*/ 1918916 h 1941133"/>
              <a:gd name="connsiteX31" fmla="*/ 928979 w 1789743"/>
              <a:gd name="connsiteY31" fmla="*/ 1929496 h 1941133"/>
              <a:gd name="connsiteX32" fmla="*/ 885570 w 1789743"/>
              <a:gd name="connsiteY32" fmla="*/ 1941133 h 1941133"/>
              <a:gd name="connsiteX33" fmla="*/ 839515 w 1789743"/>
              <a:gd name="connsiteY33" fmla="*/ 1941133 h 1941133"/>
              <a:gd name="connsiteX34" fmla="*/ 796106 w 1789743"/>
              <a:gd name="connsiteY34" fmla="*/ 1929496 h 1941133"/>
              <a:gd name="connsiteX35" fmla="*/ 775461 w 1789743"/>
              <a:gd name="connsiteY35" fmla="*/ 1918916 h 1941133"/>
              <a:gd name="connsiteX36" fmla="*/ 273614 w 1789743"/>
              <a:gd name="connsiteY36" fmla="*/ 1629564 h 1941133"/>
              <a:gd name="connsiteX37" fmla="*/ 253498 w 1789743"/>
              <a:gd name="connsiteY37" fmla="*/ 1617397 h 1941133"/>
              <a:gd name="connsiteX38" fmla="*/ 221736 w 1789743"/>
              <a:gd name="connsiteY38" fmla="*/ 1585129 h 1941133"/>
              <a:gd name="connsiteX39" fmla="*/ 199502 w 1789743"/>
              <a:gd name="connsiteY39" fmla="*/ 1545985 h 1941133"/>
              <a:gd name="connsiteX40" fmla="*/ 187326 w 1789743"/>
              <a:gd name="connsiteY40" fmla="*/ 1502079 h 1941133"/>
              <a:gd name="connsiteX41" fmla="*/ 186797 w 1789743"/>
              <a:gd name="connsiteY41" fmla="*/ 1479333 h 1941133"/>
              <a:gd name="connsiteX42" fmla="*/ 185738 w 1789743"/>
              <a:gd name="connsiteY42" fmla="*/ 900628 h 1941133"/>
              <a:gd name="connsiteX43" fmla="*/ 187326 w 1789743"/>
              <a:gd name="connsiteY43" fmla="*/ 876824 h 1941133"/>
              <a:gd name="connsiteX44" fmla="*/ 198973 w 1789743"/>
              <a:gd name="connsiteY44" fmla="*/ 832919 h 1941133"/>
              <a:gd name="connsiteX45" fmla="*/ 221736 w 1789743"/>
              <a:gd name="connsiteY45" fmla="*/ 794303 h 1941133"/>
              <a:gd name="connsiteX46" fmla="*/ 253498 w 1789743"/>
              <a:gd name="connsiteY46" fmla="*/ 762035 h 1941133"/>
              <a:gd name="connsiteX47" fmla="*/ 273614 w 1789743"/>
              <a:gd name="connsiteY47" fmla="*/ 749340 h 1941133"/>
              <a:gd name="connsiteX48" fmla="*/ 365120 w 1789743"/>
              <a:gd name="connsiteY48" fmla="*/ 696524 h 1941133"/>
              <a:gd name="connsiteX49" fmla="*/ 339196 w 1789743"/>
              <a:gd name="connsiteY49" fmla="*/ 656284 h 1941133"/>
              <a:gd name="connsiteX50" fmla="*/ 291042 w 1789743"/>
              <a:gd name="connsiteY50" fmla="*/ 573139 h 1941133"/>
              <a:gd name="connsiteX51" fmla="*/ 247650 w 1789743"/>
              <a:gd name="connsiteY51" fmla="*/ 487345 h 1941133"/>
              <a:gd name="connsiteX52" fmla="*/ 207963 w 1789743"/>
              <a:gd name="connsiteY52" fmla="*/ 399433 h 1941133"/>
              <a:gd name="connsiteX53" fmla="*/ 189442 w 1789743"/>
              <a:gd name="connsiteY53" fmla="*/ 353888 h 1941133"/>
              <a:gd name="connsiteX54" fmla="*/ 151871 w 1789743"/>
              <a:gd name="connsiteY54" fmla="*/ 438623 h 1941133"/>
              <a:gd name="connsiteX55" fmla="*/ 0 w 1789743"/>
              <a:gd name="connsiteY55" fmla="*/ 479401 h 1941133"/>
              <a:gd name="connsiteX56" fmla="*/ 133879 w 1789743"/>
              <a:gd name="connsiteY56" fmla="*/ 186008 h 1941133"/>
              <a:gd name="connsiteX57" fmla="*/ 203200 w 1789743"/>
              <a:gd name="connsiteY57" fmla="*/ 34545 h 1941133"/>
              <a:gd name="connsiteX58" fmla="*/ 329671 w 1789743"/>
              <a:gd name="connsiteY58" fmla="*/ 121398 h 1941133"/>
              <a:gd name="connsiteX59" fmla="*/ 606425 w 1789743"/>
              <a:gd name="connsiteY59" fmla="*/ 313639 h 1941133"/>
              <a:gd name="connsiteX60" fmla="*/ 454554 w 1789743"/>
              <a:gd name="connsiteY60" fmla="*/ 354418 h 1941133"/>
              <a:gd name="connsiteX61" fmla="*/ 395288 w 1789743"/>
              <a:gd name="connsiteY61" fmla="*/ 314169 h 1941133"/>
              <a:gd name="connsiteX62" fmla="*/ 410634 w 1789743"/>
              <a:gd name="connsiteY62" fmla="*/ 350711 h 1941133"/>
              <a:gd name="connsiteX63" fmla="*/ 445029 w 1789743"/>
              <a:gd name="connsiteY63" fmla="*/ 422205 h 1941133"/>
              <a:gd name="connsiteX64" fmla="*/ 501121 w 1789743"/>
              <a:gd name="connsiteY64" fmla="*/ 527064 h 1941133"/>
              <a:gd name="connsiteX65" fmla="*/ 542925 w 1789743"/>
              <a:gd name="connsiteY65" fmla="*/ 593793 h 1941133"/>
              <a:gd name="connsiteX66" fmla="*/ 383766 w 1789743"/>
              <a:gd name="connsiteY66" fmla="*/ 685762 h 1941133"/>
              <a:gd name="connsiteX67" fmla="*/ 774931 w 1789743"/>
              <a:gd name="connsiteY67" fmla="*/ 459987 h 1941133"/>
              <a:gd name="connsiteX68" fmla="*/ 795577 w 1789743"/>
              <a:gd name="connsiteY68" fmla="*/ 449408 h 1941133"/>
              <a:gd name="connsiteX69" fmla="*/ 839515 w 1789743"/>
              <a:gd name="connsiteY69" fmla="*/ 437770 h 1941133"/>
              <a:gd name="connsiteX70" fmla="*/ 884512 w 1789743"/>
              <a:gd name="connsiteY70" fmla="*/ 437770 h 1941133"/>
              <a:gd name="connsiteX71" fmla="*/ 928979 w 1789743"/>
              <a:gd name="connsiteY71" fmla="*/ 449408 h 1941133"/>
              <a:gd name="connsiteX72" fmla="*/ 949625 w 1789743"/>
              <a:gd name="connsiteY72" fmla="*/ 459987 h 1941133"/>
              <a:gd name="connsiteX73" fmla="*/ 1053116 w 1789743"/>
              <a:gd name="connsiteY73" fmla="*/ 519658 h 1941133"/>
              <a:gd name="connsiteX74" fmla="*/ 1183302 w 1789743"/>
              <a:gd name="connsiteY74" fmla="*/ 298914 h 1941133"/>
              <a:gd name="connsiteX75" fmla="*/ 1271179 w 1789743"/>
              <a:gd name="connsiteY75" fmla="*/ 134283 h 19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89743" h="1941133">
                <a:moveTo>
                  <a:pt x="1335774" y="0"/>
                </a:moveTo>
                <a:lnTo>
                  <a:pt x="1368335" y="59988"/>
                </a:lnTo>
                <a:lnTo>
                  <a:pt x="1368343" y="59998"/>
                </a:lnTo>
                <a:lnTo>
                  <a:pt x="1428149" y="136114"/>
                </a:lnTo>
                <a:lnTo>
                  <a:pt x="1442185" y="149495"/>
                </a:lnTo>
                <a:lnTo>
                  <a:pt x="1450402" y="159454"/>
                </a:lnTo>
                <a:lnTo>
                  <a:pt x="1466964" y="173119"/>
                </a:lnTo>
                <a:lnTo>
                  <a:pt x="1498130" y="202832"/>
                </a:lnTo>
                <a:lnTo>
                  <a:pt x="1533173" y="227747"/>
                </a:lnTo>
                <a:lnTo>
                  <a:pt x="1549869" y="241522"/>
                </a:lnTo>
                <a:lnTo>
                  <a:pt x="1561197" y="247671"/>
                </a:lnTo>
                <a:lnTo>
                  <a:pt x="1577137" y="259004"/>
                </a:lnTo>
                <a:cubicBezTo>
                  <a:pt x="1604851" y="275843"/>
                  <a:pt x="1633879" y="290735"/>
                  <a:pt x="1664032" y="303488"/>
                </a:cubicBezTo>
                <a:lnTo>
                  <a:pt x="1735421" y="325648"/>
                </a:lnTo>
                <a:lnTo>
                  <a:pt x="1789743" y="342510"/>
                </a:lnTo>
                <a:lnTo>
                  <a:pt x="1689390" y="438136"/>
                </a:lnTo>
                <a:lnTo>
                  <a:pt x="1560750" y="572065"/>
                </a:lnTo>
                <a:lnTo>
                  <a:pt x="1419692" y="731016"/>
                </a:lnTo>
                <a:lnTo>
                  <a:pt x="1451471" y="749340"/>
                </a:lnTo>
                <a:lnTo>
                  <a:pt x="1470528" y="761506"/>
                </a:lnTo>
                <a:lnTo>
                  <a:pt x="1503350" y="794303"/>
                </a:lnTo>
                <a:lnTo>
                  <a:pt x="1525583" y="832919"/>
                </a:lnTo>
                <a:lnTo>
                  <a:pt x="1537759" y="876824"/>
                </a:lnTo>
                <a:lnTo>
                  <a:pt x="1538288" y="900099"/>
                </a:lnTo>
                <a:lnTo>
                  <a:pt x="1538288" y="1478275"/>
                </a:lnTo>
                <a:lnTo>
                  <a:pt x="1537759" y="1502079"/>
                </a:lnTo>
                <a:lnTo>
                  <a:pt x="1525583" y="1545985"/>
                </a:lnTo>
                <a:lnTo>
                  <a:pt x="1503350" y="1585129"/>
                </a:lnTo>
                <a:lnTo>
                  <a:pt x="1471587" y="1616868"/>
                </a:lnTo>
                <a:lnTo>
                  <a:pt x="1451471" y="1629564"/>
                </a:lnTo>
                <a:lnTo>
                  <a:pt x="950154" y="1918916"/>
                </a:lnTo>
                <a:lnTo>
                  <a:pt x="928979" y="1929496"/>
                </a:lnTo>
                <a:lnTo>
                  <a:pt x="885570" y="1941133"/>
                </a:lnTo>
                <a:lnTo>
                  <a:pt x="839515" y="1941133"/>
                </a:lnTo>
                <a:lnTo>
                  <a:pt x="796106" y="1929496"/>
                </a:lnTo>
                <a:lnTo>
                  <a:pt x="775461" y="1918916"/>
                </a:lnTo>
                <a:lnTo>
                  <a:pt x="273614" y="1629564"/>
                </a:lnTo>
                <a:lnTo>
                  <a:pt x="253498" y="1617397"/>
                </a:lnTo>
                <a:lnTo>
                  <a:pt x="221736" y="1585129"/>
                </a:lnTo>
                <a:lnTo>
                  <a:pt x="199502" y="1545985"/>
                </a:lnTo>
                <a:lnTo>
                  <a:pt x="187326" y="1502079"/>
                </a:lnTo>
                <a:lnTo>
                  <a:pt x="186797" y="1479333"/>
                </a:lnTo>
                <a:lnTo>
                  <a:pt x="185738" y="900628"/>
                </a:lnTo>
                <a:lnTo>
                  <a:pt x="187326" y="876824"/>
                </a:lnTo>
                <a:lnTo>
                  <a:pt x="198973" y="832919"/>
                </a:lnTo>
                <a:lnTo>
                  <a:pt x="221736" y="794303"/>
                </a:lnTo>
                <a:lnTo>
                  <a:pt x="253498" y="762035"/>
                </a:lnTo>
                <a:lnTo>
                  <a:pt x="273614" y="749340"/>
                </a:lnTo>
                <a:lnTo>
                  <a:pt x="365120" y="696524"/>
                </a:lnTo>
                <a:lnTo>
                  <a:pt x="339196" y="656284"/>
                </a:lnTo>
                <a:lnTo>
                  <a:pt x="291042" y="573139"/>
                </a:lnTo>
                <a:lnTo>
                  <a:pt x="247650" y="487345"/>
                </a:lnTo>
                <a:lnTo>
                  <a:pt x="207963" y="399433"/>
                </a:lnTo>
                <a:lnTo>
                  <a:pt x="189442" y="353888"/>
                </a:lnTo>
                <a:lnTo>
                  <a:pt x="151871" y="438623"/>
                </a:lnTo>
                <a:lnTo>
                  <a:pt x="0" y="479401"/>
                </a:lnTo>
                <a:lnTo>
                  <a:pt x="133879" y="186008"/>
                </a:lnTo>
                <a:lnTo>
                  <a:pt x="203200" y="34545"/>
                </a:lnTo>
                <a:lnTo>
                  <a:pt x="329671" y="121398"/>
                </a:lnTo>
                <a:lnTo>
                  <a:pt x="606425" y="313639"/>
                </a:lnTo>
                <a:lnTo>
                  <a:pt x="454554" y="354418"/>
                </a:lnTo>
                <a:lnTo>
                  <a:pt x="395288" y="314169"/>
                </a:lnTo>
                <a:lnTo>
                  <a:pt x="410634" y="350711"/>
                </a:lnTo>
                <a:lnTo>
                  <a:pt x="445029" y="422205"/>
                </a:lnTo>
                <a:lnTo>
                  <a:pt x="501121" y="527064"/>
                </a:lnTo>
                <a:lnTo>
                  <a:pt x="542925" y="593793"/>
                </a:lnTo>
                <a:lnTo>
                  <a:pt x="383766" y="685762"/>
                </a:lnTo>
                <a:lnTo>
                  <a:pt x="774931" y="459987"/>
                </a:lnTo>
                <a:lnTo>
                  <a:pt x="795577" y="449408"/>
                </a:lnTo>
                <a:lnTo>
                  <a:pt x="839515" y="437770"/>
                </a:lnTo>
                <a:lnTo>
                  <a:pt x="884512" y="437770"/>
                </a:lnTo>
                <a:lnTo>
                  <a:pt x="928979" y="449408"/>
                </a:lnTo>
                <a:lnTo>
                  <a:pt x="949625" y="459987"/>
                </a:lnTo>
                <a:lnTo>
                  <a:pt x="1053116" y="519658"/>
                </a:lnTo>
                <a:lnTo>
                  <a:pt x="1183302" y="298914"/>
                </a:lnTo>
                <a:lnTo>
                  <a:pt x="1271179" y="13428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3" name="Freeform: Shape 822"/>
          <p:cNvSpPr>
            <a:spLocks/>
          </p:cNvSpPr>
          <p:nvPr/>
        </p:nvSpPr>
        <p:spPr bwMode="auto">
          <a:xfrm>
            <a:off x="6097588" y="2626788"/>
            <a:ext cx="266650" cy="389565"/>
          </a:xfrm>
          <a:custGeom>
            <a:avLst/>
            <a:gdLst>
              <a:gd name="connsiteX0" fmla="*/ 217867 w 266650"/>
              <a:gd name="connsiteY0" fmla="*/ 0 h 389565"/>
              <a:gd name="connsiteX1" fmla="*/ 233868 w 266650"/>
              <a:gd name="connsiteY1" fmla="*/ 161225 h 389565"/>
              <a:gd name="connsiteX2" fmla="*/ 258792 w 266650"/>
              <a:gd name="connsiteY2" fmla="*/ 345828 h 389565"/>
              <a:gd name="connsiteX3" fmla="*/ 266650 w 266650"/>
              <a:gd name="connsiteY3" fmla="*/ 389565 h 389565"/>
              <a:gd name="connsiteX4" fmla="*/ 261092 w 266650"/>
              <a:gd name="connsiteY4" fmla="*/ 387225 h 389565"/>
              <a:gd name="connsiteX5" fmla="*/ 205596 w 266650"/>
              <a:gd name="connsiteY5" fmla="*/ 368222 h 389565"/>
              <a:gd name="connsiteX6" fmla="*/ 148515 w 266650"/>
              <a:gd name="connsiteY6" fmla="*/ 354498 h 389565"/>
              <a:gd name="connsiteX7" fmla="*/ 89848 w 266650"/>
              <a:gd name="connsiteY7" fmla="*/ 344997 h 389565"/>
              <a:gd name="connsiteX8" fmla="*/ 29067 w 266650"/>
              <a:gd name="connsiteY8" fmla="*/ 339719 h 389565"/>
              <a:gd name="connsiteX9" fmla="*/ 0 w 266650"/>
              <a:gd name="connsiteY9" fmla="*/ 338718 h 389565"/>
              <a:gd name="connsiteX10" fmla="*/ 0 w 266650"/>
              <a:gd name="connsiteY10" fmla="*/ 97363 h 389565"/>
              <a:gd name="connsiteX11" fmla="*/ 22499 w 266650"/>
              <a:gd name="connsiteY11" fmla="*/ 97363 h 389565"/>
              <a:gd name="connsiteX12" fmla="*/ 66966 w 266650"/>
              <a:gd name="connsiteY12" fmla="*/ 85713 h 389565"/>
              <a:gd name="connsiteX13" fmla="*/ 87612 w 266650"/>
              <a:gd name="connsiteY13" fmla="*/ 75123 h 38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50" h="389565">
                <a:moveTo>
                  <a:pt x="217867" y="0"/>
                </a:moveTo>
                <a:lnTo>
                  <a:pt x="233868" y="161225"/>
                </a:lnTo>
                <a:lnTo>
                  <a:pt x="258792" y="345828"/>
                </a:lnTo>
                <a:lnTo>
                  <a:pt x="266650" y="389565"/>
                </a:lnTo>
                <a:lnTo>
                  <a:pt x="261092" y="387225"/>
                </a:lnTo>
                <a:lnTo>
                  <a:pt x="205596" y="368222"/>
                </a:lnTo>
                <a:lnTo>
                  <a:pt x="148515" y="354498"/>
                </a:lnTo>
                <a:lnTo>
                  <a:pt x="89848" y="344997"/>
                </a:lnTo>
                <a:lnTo>
                  <a:pt x="29067" y="339719"/>
                </a:lnTo>
                <a:lnTo>
                  <a:pt x="0" y="338718"/>
                </a:lnTo>
                <a:lnTo>
                  <a:pt x="0" y="97363"/>
                </a:lnTo>
                <a:lnTo>
                  <a:pt x="22499" y="97363"/>
                </a:lnTo>
                <a:lnTo>
                  <a:pt x="66966" y="85713"/>
                </a:lnTo>
                <a:lnTo>
                  <a:pt x="87612" y="7512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9" name="Freeform: Shape 818"/>
          <p:cNvSpPr>
            <a:spLocks/>
          </p:cNvSpPr>
          <p:nvPr/>
        </p:nvSpPr>
        <p:spPr bwMode="auto">
          <a:xfrm>
            <a:off x="4963393" y="3127515"/>
            <a:ext cx="552151" cy="349993"/>
          </a:xfrm>
          <a:custGeom>
            <a:avLst/>
            <a:gdLst>
              <a:gd name="connsiteX0" fmla="*/ 3502 w 552151"/>
              <a:gd name="connsiteY0" fmla="*/ 0 h 349993"/>
              <a:gd name="connsiteX1" fmla="*/ 64144 w 552151"/>
              <a:gd name="connsiteY1" fmla="*/ 15737 h 349993"/>
              <a:gd name="connsiteX2" fmla="*/ 321749 w 552151"/>
              <a:gd name="connsiteY2" fmla="*/ 72887 h 349993"/>
              <a:gd name="connsiteX3" fmla="*/ 504770 w 552151"/>
              <a:gd name="connsiteY3" fmla="*/ 105695 h 349993"/>
              <a:gd name="connsiteX4" fmla="*/ 552151 w 552151"/>
              <a:gd name="connsiteY4" fmla="*/ 112214 h 349993"/>
              <a:gd name="connsiteX5" fmla="*/ 543440 w 552151"/>
              <a:gd name="connsiteY5" fmla="*/ 122285 h 349993"/>
              <a:gd name="connsiteX6" fmla="*/ 509630 w 552151"/>
              <a:gd name="connsiteY6" fmla="*/ 170503 h 349993"/>
              <a:gd name="connsiteX7" fmla="*/ 478461 w 552151"/>
              <a:gd name="connsiteY7" fmla="*/ 220840 h 349993"/>
              <a:gd name="connsiteX8" fmla="*/ 451518 w 552151"/>
              <a:gd name="connsiteY8" fmla="*/ 273297 h 349993"/>
              <a:gd name="connsiteX9" fmla="*/ 428801 w 552151"/>
              <a:gd name="connsiteY9" fmla="*/ 328403 h 349993"/>
              <a:gd name="connsiteX10" fmla="*/ 422025 w 552151"/>
              <a:gd name="connsiteY10" fmla="*/ 349993 h 349993"/>
              <a:gd name="connsiteX11" fmla="*/ 0 w 552151"/>
              <a:gd name="connsiteY11" fmla="*/ 212800 h 34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2151" h="349993">
                <a:moveTo>
                  <a:pt x="3502" y="0"/>
                </a:moveTo>
                <a:lnTo>
                  <a:pt x="64144" y="15737"/>
                </a:lnTo>
                <a:lnTo>
                  <a:pt x="321749" y="72887"/>
                </a:lnTo>
                <a:lnTo>
                  <a:pt x="504770" y="105695"/>
                </a:lnTo>
                <a:lnTo>
                  <a:pt x="552151" y="112214"/>
                </a:lnTo>
                <a:lnTo>
                  <a:pt x="543440" y="122285"/>
                </a:lnTo>
                <a:lnTo>
                  <a:pt x="509630" y="170503"/>
                </a:lnTo>
                <a:lnTo>
                  <a:pt x="478461" y="220840"/>
                </a:lnTo>
                <a:lnTo>
                  <a:pt x="451518" y="273297"/>
                </a:lnTo>
                <a:lnTo>
                  <a:pt x="428801" y="328403"/>
                </a:lnTo>
                <a:lnTo>
                  <a:pt x="422025" y="349993"/>
                </a:lnTo>
                <a:lnTo>
                  <a:pt x="0" y="21280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7" name="Freeform: Shape 836"/>
          <p:cNvSpPr>
            <a:spLocks/>
          </p:cNvSpPr>
          <p:nvPr/>
        </p:nvSpPr>
        <p:spPr bwMode="auto">
          <a:xfrm>
            <a:off x="5223351" y="4024865"/>
            <a:ext cx="473898" cy="624192"/>
          </a:xfrm>
          <a:custGeom>
            <a:avLst/>
            <a:gdLst>
              <a:gd name="connsiteX0" fmla="*/ 282880 w 473898"/>
              <a:gd name="connsiteY0" fmla="*/ 0 h 624192"/>
              <a:gd name="connsiteX1" fmla="*/ 315347 w 473898"/>
              <a:gd name="connsiteY1" fmla="*/ 59816 h 624192"/>
              <a:gd name="connsiteX2" fmla="*/ 397414 w 473898"/>
              <a:gd name="connsiteY2" fmla="*/ 159282 h 624192"/>
              <a:gd name="connsiteX3" fmla="*/ 473898 w 473898"/>
              <a:gd name="connsiteY3" fmla="*/ 222387 h 624192"/>
              <a:gd name="connsiteX4" fmla="*/ 181729 w 473898"/>
              <a:gd name="connsiteY4" fmla="*/ 624192 h 624192"/>
              <a:gd name="connsiteX5" fmla="*/ 0 w 473898"/>
              <a:gd name="connsiteY5" fmla="*/ 519411 h 624192"/>
              <a:gd name="connsiteX6" fmla="*/ 130475 w 473898"/>
              <a:gd name="connsiteY6" fmla="*/ 298427 h 624192"/>
              <a:gd name="connsiteX7" fmla="*/ 218418 w 473898"/>
              <a:gd name="connsiteY7" fmla="*/ 133856 h 62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898" h="624192">
                <a:moveTo>
                  <a:pt x="282880" y="0"/>
                </a:moveTo>
                <a:lnTo>
                  <a:pt x="315347" y="59816"/>
                </a:lnTo>
                <a:cubicBezTo>
                  <a:pt x="339502" y="95571"/>
                  <a:pt x="367008" y="128877"/>
                  <a:pt x="397414" y="159282"/>
                </a:cubicBezTo>
                <a:lnTo>
                  <a:pt x="473898" y="222387"/>
                </a:lnTo>
                <a:lnTo>
                  <a:pt x="181729" y="624192"/>
                </a:lnTo>
                <a:lnTo>
                  <a:pt x="0" y="519411"/>
                </a:lnTo>
                <a:lnTo>
                  <a:pt x="130475" y="298427"/>
                </a:lnTo>
                <a:lnTo>
                  <a:pt x="218418" y="13385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3" name="Freeform: Shape 832"/>
          <p:cNvSpPr>
            <a:spLocks/>
          </p:cNvSpPr>
          <p:nvPr/>
        </p:nvSpPr>
        <p:spPr bwMode="auto">
          <a:xfrm>
            <a:off x="6278227" y="4320360"/>
            <a:ext cx="491971" cy="442481"/>
          </a:xfrm>
          <a:custGeom>
            <a:avLst/>
            <a:gdLst>
              <a:gd name="connsiteX0" fmla="*/ 247523 w 491971"/>
              <a:gd name="connsiteY0" fmla="*/ 0 h 442481"/>
              <a:gd name="connsiteX1" fmla="*/ 491971 w 491971"/>
              <a:gd name="connsiteY1" fmla="*/ 336111 h 442481"/>
              <a:gd name="connsiteX2" fmla="*/ 305410 w 491971"/>
              <a:gd name="connsiteY2" fmla="*/ 442481 h 442481"/>
              <a:gd name="connsiteX3" fmla="*/ 164514 w 491971"/>
              <a:gd name="connsiteY3" fmla="*/ 283779 h 442481"/>
              <a:gd name="connsiteX4" fmla="*/ 36338 w 491971"/>
              <a:gd name="connsiteY4" fmla="*/ 148780 h 442481"/>
              <a:gd name="connsiteX5" fmla="*/ 0 w 491971"/>
              <a:gd name="connsiteY5" fmla="*/ 114168 h 442481"/>
              <a:gd name="connsiteX6" fmla="*/ 23870 w 491971"/>
              <a:gd name="connsiteY6" fmla="*/ 108621 h 442481"/>
              <a:gd name="connsiteX7" fmla="*/ 78440 w 491971"/>
              <a:gd name="connsiteY7" fmla="*/ 90006 h 442481"/>
              <a:gd name="connsiteX8" fmla="*/ 131421 w 491971"/>
              <a:gd name="connsiteY8" fmla="*/ 67668 h 442481"/>
              <a:gd name="connsiteX9" fmla="*/ 182283 w 491971"/>
              <a:gd name="connsiteY9" fmla="*/ 41076 h 442481"/>
              <a:gd name="connsiteX10" fmla="*/ 231026 w 491971"/>
              <a:gd name="connsiteY10" fmla="*/ 11292 h 44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971" h="442481">
                <a:moveTo>
                  <a:pt x="247523" y="0"/>
                </a:moveTo>
                <a:lnTo>
                  <a:pt x="491971" y="336111"/>
                </a:lnTo>
                <a:lnTo>
                  <a:pt x="305410" y="442481"/>
                </a:lnTo>
                <a:lnTo>
                  <a:pt x="164514" y="283779"/>
                </a:lnTo>
                <a:lnTo>
                  <a:pt x="36338" y="148780"/>
                </a:lnTo>
                <a:lnTo>
                  <a:pt x="0" y="114168"/>
                </a:lnTo>
                <a:lnTo>
                  <a:pt x="23870" y="108621"/>
                </a:lnTo>
                <a:lnTo>
                  <a:pt x="78440" y="90006"/>
                </a:lnTo>
                <a:lnTo>
                  <a:pt x="131421" y="67668"/>
                </a:lnTo>
                <a:lnTo>
                  <a:pt x="182283" y="41076"/>
                </a:lnTo>
                <a:lnTo>
                  <a:pt x="231026" y="11292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9" name="Freeform: Shape 828"/>
          <p:cNvSpPr>
            <a:spLocks/>
          </p:cNvSpPr>
          <p:nvPr/>
        </p:nvSpPr>
        <p:spPr bwMode="auto">
          <a:xfrm>
            <a:off x="6806538" y="3351047"/>
            <a:ext cx="424525" cy="407054"/>
          </a:xfrm>
          <a:custGeom>
            <a:avLst/>
            <a:gdLst>
              <a:gd name="connsiteX0" fmla="*/ 424525 w 424525"/>
              <a:gd name="connsiteY0" fmla="*/ 0 h 407054"/>
              <a:gd name="connsiteX1" fmla="*/ 424525 w 424525"/>
              <a:gd name="connsiteY1" fmla="*/ 224317 h 407054"/>
              <a:gd name="connsiteX2" fmla="*/ 240157 w 424525"/>
              <a:gd name="connsiteY2" fmla="*/ 304437 h 407054"/>
              <a:gd name="connsiteX3" fmla="*/ 72550 w 424525"/>
              <a:gd name="connsiteY3" fmla="*/ 385399 h 407054"/>
              <a:gd name="connsiteX4" fmla="*/ 32386 w 424525"/>
              <a:gd name="connsiteY4" fmla="*/ 407054 h 407054"/>
              <a:gd name="connsiteX5" fmla="*/ 34000 w 424525"/>
              <a:gd name="connsiteY5" fmla="*/ 390457 h 407054"/>
              <a:gd name="connsiteX6" fmla="*/ 34000 w 424525"/>
              <a:gd name="connsiteY6" fmla="*/ 359730 h 407054"/>
              <a:gd name="connsiteX7" fmla="*/ 34000 w 424525"/>
              <a:gd name="connsiteY7" fmla="*/ 331122 h 407054"/>
              <a:gd name="connsiteX8" fmla="*/ 29238 w 424525"/>
              <a:gd name="connsiteY8" fmla="*/ 272317 h 407054"/>
              <a:gd name="connsiteX9" fmla="*/ 20242 w 424525"/>
              <a:gd name="connsiteY9" fmla="*/ 215631 h 407054"/>
              <a:gd name="connsiteX10" fmla="*/ 7013 w 424525"/>
              <a:gd name="connsiteY10" fmla="*/ 160005 h 407054"/>
              <a:gd name="connsiteX11" fmla="*/ 0 w 424525"/>
              <a:gd name="connsiteY11" fmla="*/ 138066 h 40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525" h="407054">
                <a:moveTo>
                  <a:pt x="424525" y="0"/>
                </a:moveTo>
                <a:lnTo>
                  <a:pt x="424525" y="224317"/>
                </a:lnTo>
                <a:lnTo>
                  <a:pt x="240157" y="304437"/>
                </a:lnTo>
                <a:lnTo>
                  <a:pt x="72550" y="385399"/>
                </a:lnTo>
                <a:lnTo>
                  <a:pt x="32386" y="407054"/>
                </a:lnTo>
                <a:lnTo>
                  <a:pt x="34000" y="390457"/>
                </a:lnTo>
                <a:lnTo>
                  <a:pt x="34000" y="359730"/>
                </a:lnTo>
                <a:lnTo>
                  <a:pt x="34000" y="331122"/>
                </a:lnTo>
                <a:lnTo>
                  <a:pt x="29238" y="272317"/>
                </a:lnTo>
                <a:lnTo>
                  <a:pt x="20242" y="215631"/>
                </a:lnTo>
                <a:lnTo>
                  <a:pt x="7013" y="160005"/>
                </a:lnTo>
                <a:lnTo>
                  <a:pt x="0" y="13806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70" name="Freeform 340"/>
          <p:cNvSpPr>
            <a:spLocks/>
          </p:cNvSpPr>
          <p:nvPr/>
        </p:nvSpPr>
        <p:spPr bwMode="auto">
          <a:xfrm>
            <a:off x="5600701" y="139700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" name="Freeform 341"/>
          <p:cNvSpPr>
            <a:spLocks/>
          </p:cNvSpPr>
          <p:nvPr/>
        </p:nvSpPr>
        <p:spPr bwMode="auto">
          <a:xfrm>
            <a:off x="5600701" y="139700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973" name="Freeform 376"/>
          <p:cNvSpPr>
            <a:spLocks/>
          </p:cNvSpPr>
          <p:nvPr/>
        </p:nvSpPr>
        <p:spPr bwMode="auto">
          <a:xfrm>
            <a:off x="3786188" y="271145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" name="Freeform 377"/>
          <p:cNvSpPr>
            <a:spLocks/>
          </p:cNvSpPr>
          <p:nvPr/>
        </p:nvSpPr>
        <p:spPr bwMode="auto">
          <a:xfrm>
            <a:off x="3786188" y="271145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5">
                    <a:lumMod val="50000"/>
                  </a:schemeClr>
                </a:solidFill>
              </a:rPr>
              <a:t>05</a:t>
            </a:r>
          </a:p>
        </p:txBody>
      </p:sp>
      <p:sp>
        <p:nvSpPr>
          <p:cNvPr id="2375" name="Freeform 391"/>
          <p:cNvSpPr>
            <a:spLocks/>
          </p:cNvSpPr>
          <p:nvPr/>
        </p:nvSpPr>
        <p:spPr bwMode="auto">
          <a:xfrm>
            <a:off x="4535488" y="464026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8" name="Freeform 392"/>
          <p:cNvSpPr>
            <a:spLocks/>
          </p:cNvSpPr>
          <p:nvPr/>
        </p:nvSpPr>
        <p:spPr bwMode="auto">
          <a:xfrm>
            <a:off x="4535488" y="464026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4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77" name="Freeform 411"/>
          <p:cNvSpPr>
            <a:spLocks/>
          </p:cNvSpPr>
          <p:nvPr/>
        </p:nvSpPr>
        <p:spPr bwMode="auto">
          <a:xfrm>
            <a:off x="6654800" y="464026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412"/>
          <p:cNvSpPr>
            <a:spLocks/>
          </p:cNvSpPr>
          <p:nvPr/>
        </p:nvSpPr>
        <p:spPr bwMode="auto">
          <a:xfrm>
            <a:off x="6654800" y="464026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tx2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  <p:sp>
        <p:nvSpPr>
          <p:cNvPr id="180" name="Freeform 469"/>
          <p:cNvSpPr>
            <a:spLocks/>
          </p:cNvSpPr>
          <p:nvPr/>
        </p:nvSpPr>
        <p:spPr bwMode="auto">
          <a:xfrm>
            <a:off x="7410450" y="271145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470"/>
          <p:cNvSpPr>
            <a:spLocks/>
          </p:cNvSpPr>
          <p:nvPr/>
        </p:nvSpPr>
        <p:spPr bwMode="auto">
          <a:xfrm>
            <a:off x="7410450" y="271145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2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787" name="Freeform: Shape 786"/>
          <p:cNvSpPr>
            <a:spLocks/>
          </p:cNvSpPr>
          <p:nvPr/>
        </p:nvSpPr>
        <p:spPr bwMode="auto">
          <a:xfrm>
            <a:off x="5384800" y="3921124"/>
            <a:ext cx="711201" cy="536576"/>
          </a:xfrm>
          <a:custGeom>
            <a:avLst/>
            <a:gdLst>
              <a:gd name="connsiteX0" fmla="*/ 322734 w 711201"/>
              <a:gd name="connsiteY0" fmla="*/ 328613 h 536576"/>
              <a:gd name="connsiteX1" fmla="*/ 342818 w 711201"/>
              <a:gd name="connsiteY1" fmla="*/ 342974 h 536576"/>
              <a:gd name="connsiteX2" fmla="*/ 386157 w 711201"/>
              <a:gd name="connsiteY2" fmla="*/ 370099 h 536576"/>
              <a:gd name="connsiteX3" fmla="*/ 431082 w 711201"/>
              <a:gd name="connsiteY3" fmla="*/ 392970 h 536576"/>
              <a:gd name="connsiteX4" fmla="*/ 478650 w 711201"/>
              <a:gd name="connsiteY4" fmla="*/ 412649 h 536576"/>
              <a:gd name="connsiteX5" fmla="*/ 527274 w 711201"/>
              <a:gd name="connsiteY5" fmla="*/ 428606 h 536576"/>
              <a:gd name="connsiteX6" fmla="*/ 577484 w 711201"/>
              <a:gd name="connsiteY6" fmla="*/ 440839 h 536576"/>
              <a:gd name="connsiteX7" fmla="*/ 629280 w 711201"/>
              <a:gd name="connsiteY7" fmla="*/ 449349 h 536576"/>
              <a:gd name="connsiteX8" fmla="*/ 682132 w 711201"/>
              <a:gd name="connsiteY8" fmla="*/ 453072 h 536576"/>
              <a:gd name="connsiteX9" fmla="*/ 709087 w 711201"/>
              <a:gd name="connsiteY9" fmla="*/ 454136 h 536576"/>
              <a:gd name="connsiteX10" fmla="*/ 711201 w 711201"/>
              <a:gd name="connsiteY10" fmla="*/ 454136 h 536576"/>
              <a:gd name="connsiteX11" fmla="*/ 711201 w 711201"/>
              <a:gd name="connsiteY11" fmla="*/ 536576 h 536576"/>
              <a:gd name="connsiteX12" fmla="*/ 709087 w 711201"/>
              <a:gd name="connsiteY12" fmla="*/ 536576 h 536576"/>
              <a:gd name="connsiteX13" fmla="*/ 678433 w 711201"/>
              <a:gd name="connsiteY13" fmla="*/ 536576 h 536576"/>
              <a:gd name="connsiteX14" fmla="*/ 619238 w 711201"/>
              <a:gd name="connsiteY14" fmla="*/ 531257 h 536576"/>
              <a:gd name="connsiteX15" fmla="*/ 560571 w 711201"/>
              <a:gd name="connsiteY15" fmla="*/ 522216 h 536576"/>
              <a:gd name="connsiteX16" fmla="*/ 504547 w 711201"/>
              <a:gd name="connsiteY16" fmla="*/ 508387 h 536576"/>
              <a:gd name="connsiteX17" fmla="*/ 449581 w 711201"/>
              <a:gd name="connsiteY17" fmla="*/ 489771 h 536576"/>
              <a:gd name="connsiteX18" fmla="*/ 396199 w 711201"/>
              <a:gd name="connsiteY18" fmla="*/ 467964 h 536576"/>
              <a:gd name="connsiteX19" fmla="*/ 345989 w 711201"/>
              <a:gd name="connsiteY19" fmla="*/ 441902 h 536576"/>
              <a:gd name="connsiteX20" fmla="*/ 297365 w 711201"/>
              <a:gd name="connsiteY20" fmla="*/ 412117 h 536576"/>
              <a:gd name="connsiteX21" fmla="*/ 274638 w 711201"/>
              <a:gd name="connsiteY21" fmla="*/ 395629 h 536576"/>
              <a:gd name="connsiteX22" fmla="*/ 78445 w 711201"/>
              <a:gd name="connsiteY22" fmla="*/ 0 h 536576"/>
              <a:gd name="connsiteX23" fmla="*/ 87986 w 711201"/>
              <a:gd name="connsiteY23" fmla="*/ 24804 h 536576"/>
              <a:gd name="connsiteX24" fmla="*/ 108127 w 711201"/>
              <a:gd name="connsiteY24" fmla="*/ 73358 h 536576"/>
              <a:gd name="connsiteX25" fmla="*/ 131979 w 711201"/>
              <a:gd name="connsiteY25" fmla="*/ 119272 h 536576"/>
              <a:gd name="connsiteX26" fmla="*/ 160071 w 711201"/>
              <a:gd name="connsiteY26" fmla="*/ 163076 h 536576"/>
              <a:gd name="connsiteX27" fmla="*/ 190813 w 711201"/>
              <a:gd name="connsiteY27" fmla="*/ 204769 h 536576"/>
              <a:gd name="connsiteX28" fmla="*/ 225266 w 711201"/>
              <a:gd name="connsiteY28" fmla="*/ 243822 h 536576"/>
              <a:gd name="connsiteX29" fmla="*/ 261838 w 711201"/>
              <a:gd name="connsiteY29" fmla="*/ 280237 h 536576"/>
              <a:gd name="connsiteX30" fmla="*/ 301592 w 711201"/>
              <a:gd name="connsiteY30" fmla="*/ 313486 h 536576"/>
              <a:gd name="connsiteX31" fmla="*/ 322263 w 711201"/>
              <a:gd name="connsiteY31" fmla="*/ 328791 h 536576"/>
              <a:gd name="connsiteX32" fmla="*/ 274029 w 711201"/>
              <a:gd name="connsiteY32" fmla="*/ 395288 h 536576"/>
              <a:gd name="connsiteX33" fmla="*/ 250178 w 711201"/>
              <a:gd name="connsiteY33" fmla="*/ 377872 h 536576"/>
              <a:gd name="connsiteX34" fmla="*/ 205124 w 711201"/>
              <a:gd name="connsiteY34" fmla="*/ 340929 h 536576"/>
              <a:gd name="connsiteX35" fmla="*/ 164311 w 711201"/>
              <a:gd name="connsiteY35" fmla="*/ 299764 h 536576"/>
              <a:gd name="connsiteX36" fmla="*/ 126149 w 711201"/>
              <a:gd name="connsiteY36" fmla="*/ 255961 h 536576"/>
              <a:gd name="connsiteX37" fmla="*/ 90636 w 711201"/>
              <a:gd name="connsiteY37" fmla="*/ 209518 h 536576"/>
              <a:gd name="connsiteX38" fmla="*/ 60424 w 711201"/>
              <a:gd name="connsiteY38" fmla="*/ 159909 h 536576"/>
              <a:gd name="connsiteX39" fmla="*/ 32862 w 711201"/>
              <a:gd name="connsiteY39" fmla="*/ 107662 h 536576"/>
              <a:gd name="connsiteX40" fmla="*/ 10070 w 711201"/>
              <a:gd name="connsiteY40" fmla="*/ 53831 h 536576"/>
              <a:gd name="connsiteX41" fmla="*/ 0 w 711201"/>
              <a:gd name="connsiteY41" fmla="*/ 25860 h 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1201" h="536576">
                <a:moveTo>
                  <a:pt x="322734" y="328613"/>
                </a:moveTo>
                <a:lnTo>
                  <a:pt x="342818" y="342974"/>
                </a:lnTo>
                <a:lnTo>
                  <a:pt x="386157" y="370099"/>
                </a:lnTo>
                <a:lnTo>
                  <a:pt x="431082" y="392970"/>
                </a:lnTo>
                <a:lnTo>
                  <a:pt x="478650" y="412649"/>
                </a:lnTo>
                <a:lnTo>
                  <a:pt x="527274" y="428606"/>
                </a:lnTo>
                <a:lnTo>
                  <a:pt x="577484" y="440839"/>
                </a:lnTo>
                <a:lnTo>
                  <a:pt x="629280" y="449349"/>
                </a:lnTo>
                <a:lnTo>
                  <a:pt x="682132" y="453072"/>
                </a:lnTo>
                <a:lnTo>
                  <a:pt x="709087" y="454136"/>
                </a:lnTo>
                <a:lnTo>
                  <a:pt x="711201" y="454136"/>
                </a:lnTo>
                <a:lnTo>
                  <a:pt x="711201" y="536576"/>
                </a:lnTo>
                <a:lnTo>
                  <a:pt x="709087" y="536576"/>
                </a:lnTo>
                <a:lnTo>
                  <a:pt x="678433" y="536576"/>
                </a:lnTo>
                <a:lnTo>
                  <a:pt x="619238" y="531257"/>
                </a:lnTo>
                <a:lnTo>
                  <a:pt x="560571" y="522216"/>
                </a:lnTo>
                <a:lnTo>
                  <a:pt x="504547" y="508387"/>
                </a:lnTo>
                <a:lnTo>
                  <a:pt x="449581" y="489771"/>
                </a:lnTo>
                <a:lnTo>
                  <a:pt x="396199" y="467964"/>
                </a:lnTo>
                <a:lnTo>
                  <a:pt x="345989" y="441902"/>
                </a:lnTo>
                <a:lnTo>
                  <a:pt x="297365" y="412117"/>
                </a:lnTo>
                <a:lnTo>
                  <a:pt x="274638" y="395629"/>
                </a:lnTo>
                <a:close/>
                <a:moveTo>
                  <a:pt x="78445" y="0"/>
                </a:moveTo>
                <a:lnTo>
                  <a:pt x="87986" y="24804"/>
                </a:lnTo>
                <a:lnTo>
                  <a:pt x="108127" y="73358"/>
                </a:lnTo>
                <a:lnTo>
                  <a:pt x="131979" y="119272"/>
                </a:lnTo>
                <a:lnTo>
                  <a:pt x="160071" y="163076"/>
                </a:lnTo>
                <a:lnTo>
                  <a:pt x="190813" y="204769"/>
                </a:lnTo>
                <a:lnTo>
                  <a:pt x="225266" y="243822"/>
                </a:lnTo>
                <a:lnTo>
                  <a:pt x="261838" y="280237"/>
                </a:lnTo>
                <a:lnTo>
                  <a:pt x="301592" y="313486"/>
                </a:lnTo>
                <a:lnTo>
                  <a:pt x="322263" y="328791"/>
                </a:lnTo>
                <a:lnTo>
                  <a:pt x="274029" y="395288"/>
                </a:lnTo>
                <a:lnTo>
                  <a:pt x="250178" y="377872"/>
                </a:lnTo>
                <a:lnTo>
                  <a:pt x="205124" y="340929"/>
                </a:lnTo>
                <a:lnTo>
                  <a:pt x="164311" y="299764"/>
                </a:lnTo>
                <a:lnTo>
                  <a:pt x="126149" y="255961"/>
                </a:lnTo>
                <a:lnTo>
                  <a:pt x="90636" y="209518"/>
                </a:lnTo>
                <a:lnTo>
                  <a:pt x="60424" y="159909"/>
                </a:lnTo>
                <a:lnTo>
                  <a:pt x="32862" y="107662"/>
                </a:lnTo>
                <a:lnTo>
                  <a:pt x="10070" y="53831"/>
                </a:lnTo>
                <a:lnTo>
                  <a:pt x="0" y="258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6" name="Oval 845"/>
          <p:cNvSpPr/>
          <p:nvPr/>
        </p:nvSpPr>
        <p:spPr>
          <a:xfrm>
            <a:off x="5423916" y="3036828"/>
            <a:ext cx="1344168" cy="1344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99" name="Graphic 3198" descr="At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402" y="3151314"/>
            <a:ext cx="1115196" cy="111519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39" name="TextBox 38"/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42" name="TextBox 41"/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45" name="TextBox 44"/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48" name="TextBox 47"/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51" name="TextBox 50"/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54" name="TextBox 53"/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74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7645</TotalTime>
  <Words>769</Words>
  <PresentationFormat>Widescreen</PresentationFormat>
  <Paragraphs>55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Wheel Diagram w/ Hexagons for PowerPoint</vt:lpstr>
      <vt:lpstr>Wheel Diagram w/ Hexagons for PowerPoint</vt:lpstr>
      <vt:lpstr>Wheel Diagram w/ Hexagons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2017-06-10T05:11:48Z</dcterms:modified>
  <cp:category>Charts &amp; Diagrams</cp:category>
</cp:coreProperties>
</file>