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48" r:id="rId4"/>
    <p:sldId id="349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 varScale="1">
        <p:scale>
          <a:sx n="104" d="100"/>
          <a:sy n="104" d="100"/>
        </p:scale>
        <p:origin x="115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45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70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Snake Diagram w/ 4 Stages for PowerPoint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07AC7A-5510-48DC-96DC-98C2078C093F}"/>
              </a:ext>
            </a:extLst>
          </p:cNvPr>
          <p:cNvGrpSpPr/>
          <p:nvPr/>
        </p:nvGrpSpPr>
        <p:grpSpPr>
          <a:xfrm>
            <a:off x="1116792" y="1165848"/>
            <a:ext cx="9958417" cy="3066847"/>
            <a:chOff x="1116792" y="1218965"/>
            <a:chExt cx="9958417" cy="3066847"/>
          </a:xfrm>
        </p:grpSpPr>
        <p:sp>
          <p:nvSpPr>
            <p:cNvPr id="84" name="Freeform 43">
              <a:extLst>
                <a:ext uri="{FF2B5EF4-FFF2-40B4-BE49-F238E27FC236}">
                  <a16:creationId xmlns:a16="http://schemas.microsoft.com/office/drawing/2014/main" id="{C62EF808-D144-405F-B9D6-71B182551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6472" y="1218965"/>
              <a:ext cx="1083555" cy="990883"/>
            </a:xfrm>
            <a:custGeom>
              <a:avLst/>
              <a:gdLst>
                <a:gd name="T0" fmla="*/ 0 w 2603"/>
                <a:gd name="T1" fmla="*/ 0 h 2379"/>
                <a:gd name="T2" fmla="*/ 2603 w 2603"/>
                <a:gd name="T3" fmla="*/ 1078 h 2379"/>
                <a:gd name="T4" fmla="*/ 1301 w 2603"/>
                <a:gd name="T5" fmla="*/ 2379 h 2379"/>
                <a:gd name="T6" fmla="*/ 0 w 2603"/>
                <a:gd name="T7" fmla="*/ 1840 h 2379"/>
                <a:gd name="T8" fmla="*/ 0 w 2603"/>
                <a:gd name="T9" fmla="*/ 0 h 2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3" h="2379">
                  <a:moveTo>
                    <a:pt x="0" y="0"/>
                  </a:moveTo>
                  <a:cubicBezTo>
                    <a:pt x="976" y="0"/>
                    <a:pt x="1912" y="388"/>
                    <a:pt x="2603" y="1078"/>
                  </a:cubicBezTo>
                  <a:lnTo>
                    <a:pt x="1301" y="2379"/>
                  </a:lnTo>
                  <a:cubicBezTo>
                    <a:pt x="956" y="2034"/>
                    <a:pt x="488" y="1840"/>
                    <a:pt x="0" y="18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5">
              <a:extLst>
                <a:ext uri="{FF2B5EF4-FFF2-40B4-BE49-F238E27FC236}">
                  <a16:creationId xmlns:a16="http://schemas.microsoft.com/office/drawing/2014/main" id="{7A5A1BAA-EEC5-4CFD-B501-8D9165A9F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249" y="1668070"/>
              <a:ext cx="990883" cy="1084573"/>
            </a:xfrm>
            <a:custGeom>
              <a:avLst/>
              <a:gdLst>
                <a:gd name="T0" fmla="*/ 1302 w 2380"/>
                <a:gd name="T1" fmla="*/ 0 h 2603"/>
                <a:gd name="T2" fmla="*/ 2380 w 2380"/>
                <a:gd name="T3" fmla="*/ 2603 h 2603"/>
                <a:gd name="T4" fmla="*/ 539 w 2380"/>
                <a:gd name="T5" fmla="*/ 2603 h 2603"/>
                <a:gd name="T6" fmla="*/ 0 w 2380"/>
                <a:gd name="T7" fmla="*/ 1301 h 2603"/>
                <a:gd name="T8" fmla="*/ 1302 w 2380"/>
                <a:gd name="T9" fmla="*/ 0 h 2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0" h="2603">
                  <a:moveTo>
                    <a:pt x="1302" y="0"/>
                  </a:moveTo>
                  <a:cubicBezTo>
                    <a:pt x="1992" y="690"/>
                    <a:pt x="2380" y="1627"/>
                    <a:pt x="2380" y="2603"/>
                  </a:cubicBezTo>
                  <a:lnTo>
                    <a:pt x="539" y="2603"/>
                  </a:lnTo>
                  <a:cubicBezTo>
                    <a:pt x="539" y="2115"/>
                    <a:pt x="346" y="1646"/>
                    <a:pt x="0" y="1301"/>
                  </a:cubicBezTo>
                  <a:lnTo>
                    <a:pt x="130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55">
              <a:extLst>
                <a:ext uri="{FF2B5EF4-FFF2-40B4-BE49-F238E27FC236}">
                  <a16:creationId xmlns:a16="http://schemas.microsoft.com/office/drawing/2014/main" id="{C50E453A-EAD3-4AA9-B42F-78A7A478C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830" y="1668070"/>
              <a:ext cx="990883" cy="1084573"/>
            </a:xfrm>
            <a:custGeom>
              <a:avLst/>
              <a:gdLst>
                <a:gd name="T0" fmla="*/ 0 w 2379"/>
                <a:gd name="T1" fmla="*/ 2603 h 2603"/>
                <a:gd name="T2" fmla="*/ 1078 w 2379"/>
                <a:gd name="T3" fmla="*/ 0 h 2603"/>
                <a:gd name="T4" fmla="*/ 2379 w 2379"/>
                <a:gd name="T5" fmla="*/ 1301 h 2603"/>
                <a:gd name="T6" fmla="*/ 1840 w 2379"/>
                <a:gd name="T7" fmla="*/ 2603 h 2603"/>
                <a:gd name="T8" fmla="*/ 0 w 2379"/>
                <a:gd name="T9" fmla="*/ 2603 h 2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9" h="2603">
                  <a:moveTo>
                    <a:pt x="0" y="2603"/>
                  </a:moveTo>
                  <a:cubicBezTo>
                    <a:pt x="0" y="1627"/>
                    <a:pt x="388" y="690"/>
                    <a:pt x="1078" y="0"/>
                  </a:cubicBezTo>
                  <a:lnTo>
                    <a:pt x="2379" y="1301"/>
                  </a:lnTo>
                  <a:cubicBezTo>
                    <a:pt x="2034" y="1646"/>
                    <a:pt x="1840" y="2115"/>
                    <a:pt x="1840" y="2603"/>
                  </a:cubicBezTo>
                  <a:lnTo>
                    <a:pt x="0" y="2603"/>
                  </a:lnTo>
                  <a:close/>
                </a:path>
              </a:pathLst>
            </a:custGeom>
            <a:solidFill>
              <a:schemeClr val="accent2">
                <a:alpha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57">
              <a:extLst>
                <a:ext uri="{FF2B5EF4-FFF2-40B4-BE49-F238E27FC236}">
                  <a16:creationId xmlns:a16="http://schemas.microsoft.com/office/drawing/2014/main" id="{674A1ED7-E37C-42E1-BF87-55393741A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3935" y="1218965"/>
              <a:ext cx="1082537" cy="990883"/>
            </a:xfrm>
            <a:custGeom>
              <a:avLst/>
              <a:gdLst>
                <a:gd name="T0" fmla="*/ 0 w 2602"/>
                <a:gd name="T1" fmla="*/ 1078 h 2379"/>
                <a:gd name="T2" fmla="*/ 2602 w 2602"/>
                <a:gd name="T3" fmla="*/ 0 h 2379"/>
                <a:gd name="T4" fmla="*/ 2602 w 2602"/>
                <a:gd name="T5" fmla="*/ 1840 h 2379"/>
                <a:gd name="T6" fmla="*/ 1301 w 2602"/>
                <a:gd name="T7" fmla="*/ 2379 h 2379"/>
                <a:gd name="T8" fmla="*/ 0 w 2602"/>
                <a:gd name="T9" fmla="*/ 1078 h 2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2" h="2379">
                  <a:moveTo>
                    <a:pt x="0" y="1078"/>
                  </a:moveTo>
                  <a:cubicBezTo>
                    <a:pt x="690" y="388"/>
                    <a:pt x="1626" y="0"/>
                    <a:pt x="2602" y="0"/>
                  </a:cubicBezTo>
                  <a:lnTo>
                    <a:pt x="2602" y="1840"/>
                  </a:lnTo>
                  <a:cubicBezTo>
                    <a:pt x="2114" y="1840"/>
                    <a:pt x="1646" y="2034"/>
                    <a:pt x="1301" y="2379"/>
                  </a:cubicBezTo>
                  <a:lnTo>
                    <a:pt x="0" y="1078"/>
                  </a:ln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7">
              <a:extLst>
                <a:ext uri="{FF2B5EF4-FFF2-40B4-BE49-F238E27FC236}">
                  <a16:creationId xmlns:a16="http://schemas.microsoft.com/office/drawing/2014/main" id="{B8302D2A-8219-46F3-AE8E-78490A6B2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6287" y="2752643"/>
              <a:ext cx="990883" cy="1083555"/>
            </a:xfrm>
            <a:custGeom>
              <a:avLst/>
              <a:gdLst>
                <a:gd name="T0" fmla="*/ 2380 w 2380"/>
                <a:gd name="T1" fmla="*/ 0 h 2602"/>
                <a:gd name="T2" fmla="*/ 1302 w 2380"/>
                <a:gd name="T3" fmla="*/ 2602 h 2602"/>
                <a:gd name="T4" fmla="*/ 0 w 2380"/>
                <a:gd name="T5" fmla="*/ 1301 h 2602"/>
                <a:gd name="T6" fmla="*/ 539 w 2380"/>
                <a:gd name="T7" fmla="*/ 0 h 2602"/>
                <a:gd name="T8" fmla="*/ 2380 w 2380"/>
                <a:gd name="T9" fmla="*/ 0 h 2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0" h="2602">
                  <a:moveTo>
                    <a:pt x="2380" y="0"/>
                  </a:moveTo>
                  <a:cubicBezTo>
                    <a:pt x="2380" y="976"/>
                    <a:pt x="1992" y="1912"/>
                    <a:pt x="1302" y="2602"/>
                  </a:cubicBezTo>
                  <a:lnTo>
                    <a:pt x="0" y="1301"/>
                  </a:lnTo>
                  <a:cubicBezTo>
                    <a:pt x="346" y="956"/>
                    <a:pt x="539" y="488"/>
                    <a:pt x="539" y="0"/>
                  </a:cubicBezTo>
                  <a:lnTo>
                    <a:pt x="238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9">
              <a:extLst>
                <a:ext uri="{FF2B5EF4-FFF2-40B4-BE49-F238E27FC236}">
                  <a16:creationId xmlns:a16="http://schemas.microsoft.com/office/drawing/2014/main" id="{688B2FC1-B2B7-427B-81BF-AFAEB24CB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4510" y="3294421"/>
              <a:ext cx="1083555" cy="990883"/>
            </a:xfrm>
            <a:custGeom>
              <a:avLst/>
              <a:gdLst>
                <a:gd name="T0" fmla="*/ 2603 w 2603"/>
                <a:gd name="T1" fmla="*/ 1301 h 2379"/>
                <a:gd name="T2" fmla="*/ 0 w 2603"/>
                <a:gd name="T3" fmla="*/ 2379 h 2379"/>
                <a:gd name="T4" fmla="*/ 0 w 2603"/>
                <a:gd name="T5" fmla="*/ 539 h 2379"/>
                <a:gd name="T6" fmla="*/ 1301 w 2603"/>
                <a:gd name="T7" fmla="*/ 0 h 2379"/>
                <a:gd name="T8" fmla="*/ 2603 w 2603"/>
                <a:gd name="T9" fmla="*/ 1301 h 2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3" h="2379">
                  <a:moveTo>
                    <a:pt x="2603" y="1301"/>
                  </a:moveTo>
                  <a:cubicBezTo>
                    <a:pt x="1912" y="1991"/>
                    <a:pt x="976" y="2379"/>
                    <a:pt x="0" y="2379"/>
                  </a:cubicBezTo>
                  <a:lnTo>
                    <a:pt x="0" y="539"/>
                  </a:lnTo>
                  <a:cubicBezTo>
                    <a:pt x="488" y="539"/>
                    <a:pt x="956" y="345"/>
                    <a:pt x="1301" y="0"/>
                  </a:cubicBezTo>
                  <a:lnTo>
                    <a:pt x="2603" y="1301"/>
                  </a:lnTo>
                  <a:close/>
                </a:path>
              </a:pathLst>
            </a:custGeom>
            <a:solidFill>
              <a:schemeClr val="accent4">
                <a:alpha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51">
              <a:extLst>
                <a:ext uri="{FF2B5EF4-FFF2-40B4-BE49-F238E27FC236}">
                  <a16:creationId xmlns:a16="http://schemas.microsoft.com/office/drawing/2014/main" id="{D1A62676-87FF-4630-90B1-7DF62BDC3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1973" y="3294421"/>
              <a:ext cx="1082537" cy="990883"/>
            </a:xfrm>
            <a:custGeom>
              <a:avLst/>
              <a:gdLst>
                <a:gd name="T0" fmla="*/ 2602 w 2602"/>
                <a:gd name="T1" fmla="*/ 2379 h 2379"/>
                <a:gd name="T2" fmla="*/ 0 w 2602"/>
                <a:gd name="T3" fmla="*/ 1301 h 2379"/>
                <a:gd name="T4" fmla="*/ 1301 w 2602"/>
                <a:gd name="T5" fmla="*/ 0 h 2379"/>
                <a:gd name="T6" fmla="*/ 2602 w 2602"/>
                <a:gd name="T7" fmla="*/ 539 h 2379"/>
                <a:gd name="T8" fmla="*/ 2602 w 2602"/>
                <a:gd name="T9" fmla="*/ 2379 h 2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2" h="2379">
                  <a:moveTo>
                    <a:pt x="2602" y="2379"/>
                  </a:moveTo>
                  <a:cubicBezTo>
                    <a:pt x="1626" y="2379"/>
                    <a:pt x="690" y="1991"/>
                    <a:pt x="0" y="1301"/>
                  </a:cubicBezTo>
                  <a:lnTo>
                    <a:pt x="1301" y="0"/>
                  </a:lnTo>
                  <a:cubicBezTo>
                    <a:pt x="1646" y="345"/>
                    <a:pt x="2114" y="539"/>
                    <a:pt x="2602" y="539"/>
                  </a:cubicBezTo>
                  <a:lnTo>
                    <a:pt x="2602" y="2379"/>
                  </a:lnTo>
                  <a:close/>
                </a:path>
              </a:pathLst>
            </a:custGeom>
            <a:solidFill>
              <a:schemeClr val="accent4">
                <a:alpha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53">
              <a:extLst>
                <a:ext uri="{FF2B5EF4-FFF2-40B4-BE49-F238E27FC236}">
                  <a16:creationId xmlns:a16="http://schemas.microsoft.com/office/drawing/2014/main" id="{54A15FA1-31C7-4E29-BD03-5DD6912E0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2868" y="2752643"/>
              <a:ext cx="990883" cy="1083555"/>
            </a:xfrm>
            <a:custGeom>
              <a:avLst/>
              <a:gdLst>
                <a:gd name="T0" fmla="*/ 1078 w 2379"/>
                <a:gd name="T1" fmla="*/ 2602 h 2602"/>
                <a:gd name="T2" fmla="*/ 0 w 2379"/>
                <a:gd name="T3" fmla="*/ 0 h 2602"/>
                <a:gd name="T4" fmla="*/ 1840 w 2379"/>
                <a:gd name="T5" fmla="*/ 0 h 2602"/>
                <a:gd name="T6" fmla="*/ 2379 w 2379"/>
                <a:gd name="T7" fmla="*/ 1301 h 2602"/>
                <a:gd name="T8" fmla="*/ 1078 w 2379"/>
                <a:gd name="T9" fmla="*/ 2602 h 2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9" h="2602">
                  <a:moveTo>
                    <a:pt x="1078" y="2602"/>
                  </a:moveTo>
                  <a:cubicBezTo>
                    <a:pt x="388" y="1912"/>
                    <a:pt x="0" y="976"/>
                    <a:pt x="0" y="0"/>
                  </a:cubicBezTo>
                  <a:lnTo>
                    <a:pt x="1840" y="0"/>
                  </a:lnTo>
                  <a:cubicBezTo>
                    <a:pt x="1840" y="488"/>
                    <a:pt x="2034" y="956"/>
                    <a:pt x="2379" y="1301"/>
                  </a:cubicBezTo>
                  <a:lnTo>
                    <a:pt x="1078" y="2602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3">
              <a:extLst>
                <a:ext uri="{FF2B5EF4-FFF2-40B4-BE49-F238E27FC236}">
                  <a16:creationId xmlns:a16="http://schemas.microsoft.com/office/drawing/2014/main" id="{ED5E7219-7A80-41F8-981A-8F15E4506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2549" y="1219474"/>
              <a:ext cx="1083555" cy="990883"/>
            </a:xfrm>
            <a:custGeom>
              <a:avLst/>
              <a:gdLst>
                <a:gd name="T0" fmla="*/ 0 w 2603"/>
                <a:gd name="T1" fmla="*/ 0 h 2379"/>
                <a:gd name="T2" fmla="*/ 2603 w 2603"/>
                <a:gd name="T3" fmla="*/ 1078 h 2379"/>
                <a:gd name="T4" fmla="*/ 1301 w 2603"/>
                <a:gd name="T5" fmla="*/ 2379 h 2379"/>
                <a:gd name="T6" fmla="*/ 0 w 2603"/>
                <a:gd name="T7" fmla="*/ 1840 h 2379"/>
                <a:gd name="T8" fmla="*/ 0 w 2603"/>
                <a:gd name="T9" fmla="*/ 0 h 2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3" h="2379">
                  <a:moveTo>
                    <a:pt x="0" y="0"/>
                  </a:moveTo>
                  <a:cubicBezTo>
                    <a:pt x="976" y="0"/>
                    <a:pt x="1912" y="388"/>
                    <a:pt x="2603" y="1078"/>
                  </a:cubicBezTo>
                  <a:lnTo>
                    <a:pt x="1301" y="2379"/>
                  </a:lnTo>
                  <a:cubicBezTo>
                    <a:pt x="956" y="2034"/>
                    <a:pt x="488" y="1840"/>
                    <a:pt x="0" y="18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alpha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>
              <a:extLst>
                <a:ext uri="{FF2B5EF4-FFF2-40B4-BE49-F238E27FC236}">
                  <a16:creationId xmlns:a16="http://schemas.microsoft.com/office/drawing/2014/main" id="{5AE33F50-134E-48DC-9985-3041B6AC5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4326" y="1668579"/>
              <a:ext cx="990883" cy="1084573"/>
            </a:xfrm>
            <a:custGeom>
              <a:avLst/>
              <a:gdLst>
                <a:gd name="T0" fmla="*/ 1302 w 2380"/>
                <a:gd name="T1" fmla="*/ 0 h 2603"/>
                <a:gd name="T2" fmla="*/ 2380 w 2380"/>
                <a:gd name="T3" fmla="*/ 2603 h 2603"/>
                <a:gd name="T4" fmla="*/ 539 w 2380"/>
                <a:gd name="T5" fmla="*/ 2603 h 2603"/>
                <a:gd name="T6" fmla="*/ 0 w 2380"/>
                <a:gd name="T7" fmla="*/ 1301 h 2603"/>
                <a:gd name="T8" fmla="*/ 1302 w 2380"/>
                <a:gd name="T9" fmla="*/ 0 h 2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0" h="2603">
                  <a:moveTo>
                    <a:pt x="1302" y="0"/>
                  </a:moveTo>
                  <a:cubicBezTo>
                    <a:pt x="1992" y="690"/>
                    <a:pt x="2380" y="1627"/>
                    <a:pt x="2380" y="2603"/>
                  </a:cubicBezTo>
                  <a:lnTo>
                    <a:pt x="539" y="2603"/>
                  </a:lnTo>
                  <a:cubicBezTo>
                    <a:pt x="539" y="2115"/>
                    <a:pt x="346" y="1646"/>
                    <a:pt x="0" y="1301"/>
                  </a:cubicBezTo>
                  <a:lnTo>
                    <a:pt x="1302" y="0"/>
                  </a:lnTo>
                  <a:close/>
                </a:path>
              </a:pathLst>
            </a:custGeom>
            <a:solidFill>
              <a:schemeClr val="accent3">
                <a:alpha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7">
              <a:extLst>
                <a:ext uri="{FF2B5EF4-FFF2-40B4-BE49-F238E27FC236}">
                  <a16:creationId xmlns:a16="http://schemas.microsoft.com/office/drawing/2014/main" id="{FF8CD4D3-4AC4-42C6-BB06-B98C20E49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4326" y="2753152"/>
              <a:ext cx="990883" cy="1083555"/>
            </a:xfrm>
            <a:custGeom>
              <a:avLst/>
              <a:gdLst>
                <a:gd name="T0" fmla="*/ 2380 w 2380"/>
                <a:gd name="T1" fmla="*/ 0 h 2602"/>
                <a:gd name="T2" fmla="*/ 1302 w 2380"/>
                <a:gd name="T3" fmla="*/ 2602 h 2602"/>
                <a:gd name="T4" fmla="*/ 0 w 2380"/>
                <a:gd name="T5" fmla="*/ 1301 h 2602"/>
                <a:gd name="T6" fmla="*/ 539 w 2380"/>
                <a:gd name="T7" fmla="*/ 0 h 2602"/>
                <a:gd name="T8" fmla="*/ 2380 w 2380"/>
                <a:gd name="T9" fmla="*/ 0 h 2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0" h="2602">
                  <a:moveTo>
                    <a:pt x="2380" y="0"/>
                  </a:moveTo>
                  <a:cubicBezTo>
                    <a:pt x="2380" y="976"/>
                    <a:pt x="1992" y="1912"/>
                    <a:pt x="1302" y="2602"/>
                  </a:cubicBezTo>
                  <a:lnTo>
                    <a:pt x="0" y="1301"/>
                  </a:lnTo>
                  <a:cubicBezTo>
                    <a:pt x="346" y="956"/>
                    <a:pt x="539" y="488"/>
                    <a:pt x="539" y="0"/>
                  </a:cubicBezTo>
                  <a:lnTo>
                    <a:pt x="2380" y="0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9">
              <a:extLst>
                <a:ext uri="{FF2B5EF4-FFF2-40B4-BE49-F238E27FC236}">
                  <a16:creationId xmlns:a16="http://schemas.microsoft.com/office/drawing/2014/main" id="{15BB10FD-FD11-41BC-84FB-20F76AA46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2549" y="3294929"/>
              <a:ext cx="1083555" cy="990883"/>
            </a:xfrm>
            <a:custGeom>
              <a:avLst/>
              <a:gdLst>
                <a:gd name="T0" fmla="*/ 2603 w 2603"/>
                <a:gd name="T1" fmla="*/ 1301 h 2379"/>
                <a:gd name="T2" fmla="*/ 0 w 2603"/>
                <a:gd name="T3" fmla="*/ 2379 h 2379"/>
                <a:gd name="T4" fmla="*/ 0 w 2603"/>
                <a:gd name="T5" fmla="*/ 539 h 2379"/>
                <a:gd name="T6" fmla="*/ 1301 w 2603"/>
                <a:gd name="T7" fmla="*/ 0 h 2379"/>
                <a:gd name="T8" fmla="*/ 2603 w 2603"/>
                <a:gd name="T9" fmla="*/ 1301 h 2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3" h="2379">
                  <a:moveTo>
                    <a:pt x="2603" y="1301"/>
                  </a:moveTo>
                  <a:cubicBezTo>
                    <a:pt x="1912" y="1991"/>
                    <a:pt x="976" y="2379"/>
                    <a:pt x="0" y="2379"/>
                  </a:cubicBezTo>
                  <a:lnTo>
                    <a:pt x="0" y="539"/>
                  </a:lnTo>
                  <a:cubicBezTo>
                    <a:pt x="488" y="539"/>
                    <a:pt x="956" y="345"/>
                    <a:pt x="1301" y="0"/>
                  </a:cubicBezTo>
                  <a:lnTo>
                    <a:pt x="2603" y="130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5">
              <a:extLst>
                <a:ext uri="{FF2B5EF4-FFF2-40B4-BE49-F238E27FC236}">
                  <a16:creationId xmlns:a16="http://schemas.microsoft.com/office/drawing/2014/main" id="{A07BFA13-06DA-45A4-966F-9A009DE35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0907" y="1668579"/>
              <a:ext cx="990883" cy="1084573"/>
            </a:xfrm>
            <a:custGeom>
              <a:avLst/>
              <a:gdLst>
                <a:gd name="T0" fmla="*/ 0 w 2379"/>
                <a:gd name="T1" fmla="*/ 2603 h 2603"/>
                <a:gd name="T2" fmla="*/ 1078 w 2379"/>
                <a:gd name="T3" fmla="*/ 0 h 2603"/>
                <a:gd name="T4" fmla="*/ 2379 w 2379"/>
                <a:gd name="T5" fmla="*/ 1301 h 2603"/>
                <a:gd name="T6" fmla="*/ 1840 w 2379"/>
                <a:gd name="T7" fmla="*/ 2603 h 2603"/>
                <a:gd name="T8" fmla="*/ 0 w 2379"/>
                <a:gd name="T9" fmla="*/ 2603 h 2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9" h="2603">
                  <a:moveTo>
                    <a:pt x="0" y="2603"/>
                  </a:moveTo>
                  <a:cubicBezTo>
                    <a:pt x="0" y="1627"/>
                    <a:pt x="388" y="690"/>
                    <a:pt x="1078" y="0"/>
                  </a:cubicBezTo>
                  <a:lnTo>
                    <a:pt x="2379" y="1301"/>
                  </a:lnTo>
                  <a:cubicBezTo>
                    <a:pt x="2034" y="1646"/>
                    <a:pt x="1840" y="2115"/>
                    <a:pt x="1840" y="2603"/>
                  </a:cubicBezTo>
                  <a:lnTo>
                    <a:pt x="0" y="2603"/>
                  </a:lnTo>
                  <a:close/>
                </a:path>
              </a:pathLst>
            </a:custGeom>
            <a:solidFill>
              <a:schemeClr val="accent3">
                <a:alpha val="1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7">
              <a:extLst>
                <a:ext uri="{FF2B5EF4-FFF2-40B4-BE49-F238E27FC236}">
                  <a16:creationId xmlns:a16="http://schemas.microsoft.com/office/drawing/2014/main" id="{1FA3AAAB-41FF-4E27-A49D-4147E4C38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0012" y="1219474"/>
              <a:ext cx="1082537" cy="990883"/>
            </a:xfrm>
            <a:custGeom>
              <a:avLst/>
              <a:gdLst>
                <a:gd name="T0" fmla="*/ 0 w 2602"/>
                <a:gd name="T1" fmla="*/ 1078 h 2379"/>
                <a:gd name="T2" fmla="*/ 2602 w 2602"/>
                <a:gd name="T3" fmla="*/ 0 h 2379"/>
                <a:gd name="T4" fmla="*/ 2602 w 2602"/>
                <a:gd name="T5" fmla="*/ 1840 h 2379"/>
                <a:gd name="T6" fmla="*/ 1301 w 2602"/>
                <a:gd name="T7" fmla="*/ 2379 h 2379"/>
                <a:gd name="T8" fmla="*/ 0 w 2602"/>
                <a:gd name="T9" fmla="*/ 1078 h 2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2" h="2379">
                  <a:moveTo>
                    <a:pt x="0" y="1078"/>
                  </a:moveTo>
                  <a:cubicBezTo>
                    <a:pt x="690" y="388"/>
                    <a:pt x="1626" y="0"/>
                    <a:pt x="2602" y="0"/>
                  </a:cubicBezTo>
                  <a:lnTo>
                    <a:pt x="2602" y="1840"/>
                  </a:lnTo>
                  <a:cubicBezTo>
                    <a:pt x="2114" y="1840"/>
                    <a:pt x="1646" y="2034"/>
                    <a:pt x="1301" y="2379"/>
                  </a:cubicBezTo>
                  <a:lnTo>
                    <a:pt x="0" y="1078"/>
                  </a:ln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7">
              <a:extLst>
                <a:ext uri="{FF2B5EF4-FFF2-40B4-BE49-F238E27FC236}">
                  <a16:creationId xmlns:a16="http://schemas.microsoft.com/office/drawing/2014/main" id="{910A44C0-528A-48AA-AE87-7AC34812A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211" y="2752643"/>
              <a:ext cx="990883" cy="1083555"/>
            </a:xfrm>
            <a:custGeom>
              <a:avLst/>
              <a:gdLst>
                <a:gd name="T0" fmla="*/ 2380 w 2380"/>
                <a:gd name="T1" fmla="*/ 0 h 2602"/>
                <a:gd name="T2" fmla="*/ 1302 w 2380"/>
                <a:gd name="T3" fmla="*/ 2602 h 2602"/>
                <a:gd name="T4" fmla="*/ 0 w 2380"/>
                <a:gd name="T5" fmla="*/ 1301 h 2602"/>
                <a:gd name="T6" fmla="*/ 539 w 2380"/>
                <a:gd name="T7" fmla="*/ 0 h 2602"/>
                <a:gd name="T8" fmla="*/ 2380 w 2380"/>
                <a:gd name="T9" fmla="*/ 0 h 2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0" h="2602">
                  <a:moveTo>
                    <a:pt x="2380" y="0"/>
                  </a:moveTo>
                  <a:cubicBezTo>
                    <a:pt x="2380" y="976"/>
                    <a:pt x="1992" y="1912"/>
                    <a:pt x="1302" y="2602"/>
                  </a:cubicBezTo>
                  <a:lnTo>
                    <a:pt x="0" y="1301"/>
                  </a:lnTo>
                  <a:cubicBezTo>
                    <a:pt x="346" y="956"/>
                    <a:pt x="539" y="488"/>
                    <a:pt x="539" y="0"/>
                  </a:cubicBezTo>
                  <a:lnTo>
                    <a:pt x="23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9">
              <a:extLst>
                <a:ext uri="{FF2B5EF4-FFF2-40B4-BE49-F238E27FC236}">
                  <a16:creationId xmlns:a16="http://schemas.microsoft.com/office/drawing/2014/main" id="{6DEB524B-E015-4412-BDD0-E0D918999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8433" y="3294421"/>
              <a:ext cx="1083555" cy="990883"/>
            </a:xfrm>
            <a:custGeom>
              <a:avLst/>
              <a:gdLst>
                <a:gd name="T0" fmla="*/ 2603 w 2603"/>
                <a:gd name="T1" fmla="*/ 1301 h 2379"/>
                <a:gd name="T2" fmla="*/ 0 w 2603"/>
                <a:gd name="T3" fmla="*/ 2379 h 2379"/>
                <a:gd name="T4" fmla="*/ 0 w 2603"/>
                <a:gd name="T5" fmla="*/ 539 h 2379"/>
                <a:gd name="T6" fmla="*/ 1301 w 2603"/>
                <a:gd name="T7" fmla="*/ 0 h 2379"/>
                <a:gd name="T8" fmla="*/ 2603 w 2603"/>
                <a:gd name="T9" fmla="*/ 1301 h 2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3" h="2379">
                  <a:moveTo>
                    <a:pt x="2603" y="1301"/>
                  </a:moveTo>
                  <a:cubicBezTo>
                    <a:pt x="1912" y="1991"/>
                    <a:pt x="976" y="2379"/>
                    <a:pt x="0" y="2379"/>
                  </a:cubicBezTo>
                  <a:lnTo>
                    <a:pt x="0" y="539"/>
                  </a:lnTo>
                  <a:cubicBezTo>
                    <a:pt x="488" y="539"/>
                    <a:pt x="956" y="345"/>
                    <a:pt x="1301" y="0"/>
                  </a:cubicBezTo>
                  <a:lnTo>
                    <a:pt x="2603" y="1301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1">
              <a:extLst>
                <a:ext uri="{FF2B5EF4-FFF2-40B4-BE49-F238E27FC236}">
                  <a16:creationId xmlns:a16="http://schemas.microsoft.com/office/drawing/2014/main" id="{D81B4405-2C20-4B02-B319-21CC955C8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897" y="3294421"/>
              <a:ext cx="1082537" cy="990883"/>
            </a:xfrm>
            <a:custGeom>
              <a:avLst/>
              <a:gdLst>
                <a:gd name="T0" fmla="*/ 2602 w 2602"/>
                <a:gd name="T1" fmla="*/ 2379 h 2379"/>
                <a:gd name="T2" fmla="*/ 0 w 2602"/>
                <a:gd name="T3" fmla="*/ 1301 h 2379"/>
                <a:gd name="T4" fmla="*/ 1301 w 2602"/>
                <a:gd name="T5" fmla="*/ 0 h 2379"/>
                <a:gd name="T6" fmla="*/ 2602 w 2602"/>
                <a:gd name="T7" fmla="*/ 539 h 2379"/>
                <a:gd name="T8" fmla="*/ 2602 w 2602"/>
                <a:gd name="T9" fmla="*/ 2379 h 2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2" h="2379">
                  <a:moveTo>
                    <a:pt x="2602" y="2379"/>
                  </a:moveTo>
                  <a:cubicBezTo>
                    <a:pt x="1626" y="2379"/>
                    <a:pt x="690" y="1991"/>
                    <a:pt x="0" y="1301"/>
                  </a:cubicBezTo>
                  <a:lnTo>
                    <a:pt x="1301" y="0"/>
                  </a:lnTo>
                  <a:cubicBezTo>
                    <a:pt x="1646" y="345"/>
                    <a:pt x="2114" y="539"/>
                    <a:pt x="2602" y="539"/>
                  </a:cubicBezTo>
                  <a:lnTo>
                    <a:pt x="2602" y="2379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3">
              <a:extLst>
                <a:ext uri="{FF2B5EF4-FFF2-40B4-BE49-F238E27FC236}">
                  <a16:creationId xmlns:a16="http://schemas.microsoft.com/office/drawing/2014/main" id="{892DAC52-ECD5-4740-9E2E-9FC0423EE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792" y="2752643"/>
              <a:ext cx="990883" cy="1083555"/>
            </a:xfrm>
            <a:custGeom>
              <a:avLst/>
              <a:gdLst>
                <a:gd name="T0" fmla="*/ 1078 w 2379"/>
                <a:gd name="T1" fmla="*/ 2602 h 2602"/>
                <a:gd name="T2" fmla="*/ 0 w 2379"/>
                <a:gd name="T3" fmla="*/ 0 h 2602"/>
                <a:gd name="T4" fmla="*/ 1840 w 2379"/>
                <a:gd name="T5" fmla="*/ 0 h 2602"/>
                <a:gd name="T6" fmla="*/ 2379 w 2379"/>
                <a:gd name="T7" fmla="*/ 1301 h 2602"/>
                <a:gd name="T8" fmla="*/ 1078 w 2379"/>
                <a:gd name="T9" fmla="*/ 2602 h 2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9" h="2602">
                  <a:moveTo>
                    <a:pt x="1078" y="2602"/>
                  </a:moveTo>
                  <a:cubicBezTo>
                    <a:pt x="388" y="1912"/>
                    <a:pt x="0" y="976"/>
                    <a:pt x="0" y="0"/>
                  </a:cubicBezTo>
                  <a:lnTo>
                    <a:pt x="1840" y="0"/>
                  </a:lnTo>
                  <a:cubicBezTo>
                    <a:pt x="1840" y="488"/>
                    <a:pt x="2034" y="956"/>
                    <a:pt x="2379" y="1301"/>
                  </a:cubicBezTo>
                  <a:lnTo>
                    <a:pt x="1078" y="2602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5">
              <a:extLst>
                <a:ext uri="{FF2B5EF4-FFF2-40B4-BE49-F238E27FC236}">
                  <a16:creationId xmlns:a16="http://schemas.microsoft.com/office/drawing/2014/main" id="{A989625E-6A5B-4AFA-8B66-72F0340D4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792" y="1668070"/>
              <a:ext cx="990883" cy="1084573"/>
            </a:xfrm>
            <a:custGeom>
              <a:avLst/>
              <a:gdLst>
                <a:gd name="T0" fmla="*/ 0 w 2379"/>
                <a:gd name="T1" fmla="*/ 2603 h 2603"/>
                <a:gd name="T2" fmla="*/ 1078 w 2379"/>
                <a:gd name="T3" fmla="*/ 0 h 2603"/>
                <a:gd name="T4" fmla="*/ 2379 w 2379"/>
                <a:gd name="T5" fmla="*/ 1301 h 2603"/>
                <a:gd name="T6" fmla="*/ 1840 w 2379"/>
                <a:gd name="T7" fmla="*/ 2603 h 2603"/>
                <a:gd name="T8" fmla="*/ 0 w 2379"/>
                <a:gd name="T9" fmla="*/ 2603 h 2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9" h="2603">
                  <a:moveTo>
                    <a:pt x="0" y="2603"/>
                  </a:moveTo>
                  <a:cubicBezTo>
                    <a:pt x="0" y="1627"/>
                    <a:pt x="388" y="690"/>
                    <a:pt x="1078" y="0"/>
                  </a:cubicBezTo>
                  <a:lnTo>
                    <a:pt x="2379" y="1301"/>
                  </a:lnTo>
                  <a:cubicBezTo>
                    <a:pt x="2034" y="1646"/>
                    <a:pt x="1840" y="2115"/>
                    <a:pt x="1840" y="2603"/>
                  </a:cubicBezTo>
                  <a:lnTo>
                    <a:pt x="0" y="2603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57">
              <a:extLst>
                <a:ext uri="{FF2B5EF4-FFF2-40B4-BE49-F238E27FC236}">
                  <a16:creationId xmlns:a16="http://schemas.microsoft.com/office/drawing/2014/main" id="{52EE1E95-63AD-4C6E-AF46-563307E23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897" y="1218965"/>
              <a:ext cx="1082537" cy="990883"/>
            </a:xfrm>
            <a:custGeom>
              <a:avLst/>
              <a:gdLst>
                <a:gd name="T0" fmla="*/ 0 w 2602"/>
                <a:gd name="T1" fmla="*/ 1078 h 2379"/>
                <a:gd name="T2" fmla="*/ 2602 w 2602"/>
                <a:gd name="T3" fmla="*/ 0 h 2379"/>
                <a:gd name="T4" fmla="*/ 2602 w 2602"/>
                <a:gd name="T5" fmla="*/ 1840 h 2379"/>
                <a:gd name="T6" fmla="*/ 1301 w 2602"/>
                <a:gd name="T7" fmla="*/ 2379 h 2379"/>
                <a:gd name="T8" fmla="*/ 0 w 2602"/>
                <a:gd name="T9" fmla="*/ 1078 h 2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2" h="2379">
                  <a:moveTo>
                    <a:pt x="0" y="1078"/>
                  </a:moveTo>
                  <a:cubicBezTo>
                    <a:pt x="690" y="388"/>
                    <a:pt x="1626" y="0"/>
                    <a:pt x="2602" y="0"/>
                  </a:cubicBezTo>
                  <a:lnTo>
                    <a:pt x="2602" y="1840"/>
                  </a:lnTo>
                  <a:cubicBezTo>
                    <a:pt x="2114" y="1840"/>
                    <a:pt x="1646" y="2034"/>
                    <a:pt x="1301" y="2379"/>
                  </a:cubicBezTo>
                  <a:lnTo>
                    <a:pt x="0" y="1078"/>
                  </a:ln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5286229-46D7-43DE-A12D-6A83977A79FE}"/>
                </a:ext>
              </a:extLst>
            </p:cNvPr>
            <p:cNvSpPr/>
            <p:nvPr/>
          </p:nvSpPr>
          <p:spPr>
            <a:xfrm>
              <a:off x="2023679" y="2126870"/>
              <a:ext cx="1250529" cy="1250529"/>
            </a:xfrm>
            <a:prstGeom prst="ellipse">
              <a:avLst/>
            </a:prstGeom>
            <a:solidFill>
              <a:schemeClr val="bg1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BC99540-5CE3-40F3-BFE3-64E373231C71}"/>
                </a:ext>
              </a:extLst>
            </p:cNvPr>
            <p:cNvSpPr/>
            <p:nvPr/>
          </p:nvSpPr>
          <p:spPr>
            <a:xfrm>
              <a:off x="4321717" y="2126870"/>
              <a:ext cx="1250529" cy="1250529"/>
            </a:xfrm>
            <a:prstGeom prst="ellipse">
              <a:avLst/>
            </a:prstGeom>
            <a:solidFill>
              <a:schemeClr val="bg1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533BAAD-F8D4-449F-A029-7EFA9F264E32}"/>
                </a:ext>
              </a:extLst>
            </p:cNvPr>
            <p:cNvSpPr/>
            <p:nvPr/>
          </p:nvSpPr>
          <p:spPr>
            <a:xfrm>
              <a:off x="6619755" y="2126870"/>
              <a:ext cx="1250529" cy="1250529"/>
            </a:xfrm>
            <a:prstGeom prst="ellipse">
              <a:avLst/>
            </a:prstGeom>
            <a:solidFill>
              <a:schemeClr val="bg1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FFC305D-59A9-47CA-A818-C10748468D27}"/>
                </a:ext>
              </a:extLst>
            </p:cNvPr>
            <p:cNvSpPr/>
            <p:nvPr/>
          </p:nvSpPr>
          <p:spPr>
            <a:xfrm>
              <a:off x="8917794" y="2126870"/>
              <a:ext cx="1250529" cy="1250529"/>
            </a:xfrm>
            <a:prstGeom prst="ellipse">
              <a:avLst/>
            </a:prstGeom>
            <a:solidFill>
              <a:schemeClr val="bg1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44" name="Graphic 43" descr="Trophy">
              <a:extLst>
                <a:ext uri="{FF2B5EF4-FFF2-40B4-BE49-F238E27FC236}">
                  <a16:creationId xmlns:a16="http://schemas.microsoft.com/office/drawing/2014/main" id="{B4C10C7C-F8A8-4CA6-A554-58E20200E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23302" y="2355381"/>
              <a:ext cx="838494" cy="838494"/>
            </a:xfrm>
            <a:prstGeom prst="rect">
              <a:avLst/>
            </a:prstGeom>
          </p:spPr>
        </p:pic>
        <p:pic>
          <p:nvPicPr>
            <p:cNvPr id="45" name="Graphic 44" descr="Rocket">
              <a:extLst>
                <a:ext uri="{FF2B5EF4-FFF2-40B4-BE49-F238E27FC236}">
                  <a16:creationId xmlns:a16="http://schemas.microsoft.com/office/drawing/2014/main" id="{DD1879D3-F810-4C4D-AE9D-C25DD5C56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48297" y="2355381"/>
              <a:ext cx="838494" cy="838494"/>
            </a:xfrm>
            <a:prstGeom prst="rect">
              <a:avLst/>
            </a:prstGeom>
          </p:spPr>
        </p:pic>
        <p:pic>
          <p:nvPicPr>
            <p:cNvPr id="46" name="Graphic 45" descr="Gauge">
              <a:extLst>
                <a:ext uri="{FF2B5EF4-FFF2-40B4-BE49-F238E27FC236}">
                  <a16:creationId xmlns:a16="http://schemas.microsoft.com/office/drawing/2014/main" id="{4E295D30-5518-4C7C-8E56-D0617B706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505232" y="2355381"/>
              <a:ext cx="838494" cy="838494"/>
            </a:xfrm>
            <a:prstGeom prst="rect">
              <a:avLst/>
            </a:prstGeom>
          </p:spPr>
        </p:pic>
        <p:pic>
          <p:nvPicPr>
            <p:cNvPr id="5" name="Graphic 4" descr="Chat">
              <a:extLst>
                <a:ext uri="{FF2B5EF4-FFF2-40B4-BE49-F238E27FC236}">
                  <a16:creationId xmlns:a16="http://schemas.microsoft.com/office/drawing/2014/main" id="{43C2D26E-FF1D-41B8-942B-BCE772587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825263" y="2355381"/>
              <a:ext cx="838494" cy="838494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15DE737-A06E-450A-9857-CC10009C76F3}"/>
              </a:ext>
            </a:extLst>
          </p:cNvPr>
          <p:cNvGrpSpPr/>
          <p:nvPr/>
        </p:nvGrpSpPr>
        <p:grpSpPr>
          <a:xfrm>
            <a:off x="4055909" y="3622167"/>
            <a:ext cx="1781125" cy="2028816"/>
            <a:chOff x="5139890" y="4297345"/>
            <a:chExt cx="2424653" cy="2028816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802A490-BBEF-43F9-8583-22A52A325C85}"/>
                </a:ext>
              </a:extLst>
            </p:cNvPr>
            <p:cNvSpPr txBox="1"/>
            <p:nvPr/>
          </p:nvSpPr>
          <p:spPr>
            <a:xfrm>
              <a:off x="5139890" y="4297345"/>
              <a:ext cx="2424653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/>
                <a:t>Lorem Ipsum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FB2C09C-9D64-40A6-96F7-3E7C21CB8E2C}"/>
                </a:ext>
              </a:extLst>
            </p:cNvPr>
            <p:cNvSpPr txBox="1"/>
            <p:nvPr/>
          </p:nvSpPr>
          <p:spPr>
            <a:xfrm>
              <a:off x="5146325" y="4756501"/>
              <a:ext cx="2418218" cy="156966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23D7A5-A80F-4C32-9AE0-3A0881D26952}"/>
              </a:ext>
            </a:extLst>
          </p:cNvPr>
          <p:cNvGrpSpPr/>
          <p:nvPr/>
        </p:nvGrpSpPr>
        <p:grpSpPr>
          <a:xfrm>
            <a:off x="1776981" y="4247800"/>
            <a:ext cx="1781125" cy="2028816"/>
            <a:chOff x="1776981" y="4247800"/>
            <a:chExt cx="1781125" cy="2028816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B07E843-1ACC-45BD-B619-73A1A09771E5}"/>
                </a:ext>
              </a:extLst>
            </p:cNvPr>
            <p:cNvSpPr txBox="1"/>
            <p:nvPr/>
          </p:nvSpPr>
          <p:spPr>
            <a:xfrm>
              <a:off x="1776981" y="4247800"/>
              <a:ext cx="1781125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/>
                <a:t>Lorem Ipsum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44CB57F-FB35-4198-A79E-8C3DB1061740}"/>
                </a:ext>
              </a:extLst>
            </p:cNvPr>
            <p:cNvSpPr txBox="1"/>
            <p:nvPr/>
          </p:nvSpPr>
          <p:spPr>
            <a:xfrm>
              <a:off x="1781708" y="4706956"/>
              <a:ext cx="1776398" cy="156966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A29CAD5-7B6B-46E7-B836-C30EE4F86E55}"/>
              </a:ext>
            </a:extLst>
          </p:cNvPr>
          <p:cNvGrpSpPr/>
          <p:nvPr/>
        </p:nvGrpSpPr>
        <p:grpSpPr>
          <a:xfrm>
            <a:off x="8618492" y="4247800"/>
            <a:ext cx="1781125" cy="2028816"/>
            <a:chOff x="8618492" y="4247800"/>
            <a:chExt cx="1781125" cy="202881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0C92A3A-1A08-41C0-ACF4-6F17F04FE1E5}"/>
                </a:ext>
              </a:extLst>
            </p:cNvPr>
            <p:cNvSpPr txBox="1"/>
            <p:nvPr/>
          </p:nvSpPr>
          <p:spPr>
            <a:xfrm>
              <a:off x="8618492" y="4247800"/>
              <a:ext cx="1781125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/>
                <a:t>Lorem Ipsum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AA16D63-833A-4C9F-A6EE-7105C1B49910}"/>
                </a:ext>
              </a:extLst>
            </p:cNvPr>
            <p:cNvSpPr txBox="1"/>
            <p:nvPr/>
          </p:nvSpPr>
          <p:spPr>
            <a:xfrm>
              <a:off x="8623219" y="4706956"/>
              <a:ext cx="1776398" cy="156966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00FF2DE-4586-4112-B424-BC3451C475EB}"/>
              </a:ext>
            </a:extLst>
          </p:cNvPr>
          <p:cNvGrpSpPr/>
          <p:nvPr/>
        </p:nvGrpSpPr>
        <p:grpSpPr>
          <a:xfrm>
            <a:off x="6339564" y="4247800"/>
            <a:ext cx="1781125" cy="2028816"/>
            <a:chOff x="6339564" y="4247800"/>
            <a:chExt cx="1781125" cy="2028816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29435E6-29CA-4DDB-B385-E8A16F357A3D}"/>
                </a:ext>
              </a:extLst>
            </p:cNvPr>
            <p:cNvSpPr txBox="1"/>
            <p:nvPr/>
          </p:nvSpPr>
          <p:spPr>
            <a:xfrm>
              <a:off x="6339564" y="4247800"/>
              <a:ext cx="1781125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/>
                <a:t>Lorem Ipsum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9ABE153-6422-4885-9168-737BE7A84A6F}"/>
                </a:ext>
              </a:extLst>
            </p:cNvPr>
            <p:cNvSpPr txBox="1"/>
            <p:nvPr/>
          </p:nvSpPr>
          <p:spPr>
            <a:xfrm>
              <a:off x="6344291" y="4706956"/>
              <a:ext cx="1776398" cy="156966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3271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Snake Diagram w/ 4 Stages for PowerPoint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07AC7A-5510-48DC-96DC-98C2078C093F}"/>
              </a:ext>
            </a:extLst>
          </p:cNvPr>
          <p:cNvGrpSpPr/>
          <p:nvPr/>
        </p:nvGrpSpPr>
        <p:grpSpPr>
          <a:xfrm>
            <a:off x="1116792" y="1165848"/>
            <a:ext cx="9958417" cy="3066847"/>
            <a:chOff x="1116792" y="1218965"/>
            <a:chExt cx="9958417" cy="3066847"/>
          </a:xfrm>
        </p:grpSpPr>
        <p:sp>
          <p:nvSpPr>
            <p:cNvPr id="84" name="Freeform 43">
              <a:extLst>
                <a:ext uri="{FF2B5EF4-FFF2-40B4-BE49-F238E27FC236}">
                  <a16:creationId xmlns:a16="http://schemas.microsoft.com/office/drawing/2014/main" id="{C62EF808-D144-405F-B9D6-71B182551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6472" y="1218965"/>
              <a:ext cx="1083555" cy="990883"/>
            </a:xfrm>
            <a:custGeom>
              <a:avLst/>
              <a:gdLst>
                <a:gd name="T0" fmla="*/ 0 w 2603"/>
                <a:gd name="T1" fmla="*/ 0 h 2379"/>
                <a:gd name="T2" fmla="*/ 2603 w 2603"/>
                <a:gd name="T3" fmla="*/ 1078 h 2379"/>
                <a:gd name="T4" fmla="*/ 1301 w 2603"/>
                <a:gd name="T5" fmla="*/ 2379 h 2379"/>
                <a:gd name="T6" fmla="*/ 0 w 2603"/>
                <a:gd name="T7" fmla="*/ 1840 h 2379"/>
                <a:gd name="T8" fmla="*/ 0 w 2603"/>
                <a:gd name="T9" fmla="*/ 0 h 2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3" h="2379">
                  <a:moveTo>
                    <a:pt x="0" y="0"/>
                  </a:moveTo>
                  <a:cubicBezTo>
                    <a:pt x="976" y="0"/>
                    <a:pt x="1912" y="388"/>
                    <a:pt x="2603" y="1078"/>
                  </a:cubicBezTo>
                  <a:lnTo>
                    <a:pt x="1301" y="2379"/>
                  </a:lnTo>
                  <a:cubicBezTo>
                    <a:pt x="956" y="2034"/>
                    <a:pt x="488" y="1840"/>
                    <a:pt x="0" y="18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5">
              <a:extLst>
                <a:ext uri="{FF2B5EF4-FFF2-40B4-BE49-F238E27FC236}">
                  <a16:creationId xmlns:a16="http://schemas.microsoft.com/office/drawing/2014/main" id="{7A5A1BAA-EEC5-4CFD-B501-8D9165A9F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249" y="1668070"/>
              <a:ext cx="990883" cy="1084573"/>
            </a:xfrm>
            <a:custGeom>
              <a:avLst/>
              <a:gdLst>
                <a:gd name="T0" fmla="*/ 1302 w 2380"/>
                <a:gd name="T1" fmla="*/ 0 h 2603"/>
                <a:gd name="T2" fmla="*/ 2380 w 2380"/>
                <a:gd name="T3" fmla="*/ 2603 h 2603"/>
                <a:gd name="T4" fmla="*/ 539 w 2380"/>
                <a:gd name="T5" fmla="*/ 2603 h 2603"/>
                <a:gd name="T6" fmla="*/ 0 w 2380"/>
                <a:gd name="T7" fmla="*/ 1301 h 2603"/>
                <a:gd name="T8" fmla="*/ 1302 w 2380"/>
                <a:gd name="T9" fmla="*/ 0 h 2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0" h="2603">
                  <a:moveTo>
                    <a:pt x="1302" y="0"/>
                  </a:moveTo>
                  <a:cubicBezTo>
                    <a:pt x="1992" y="690"/>
                    <a:pt x="2380" y="1627"/>
                    <a:pt x="2380" y="2603"/>
                  </a:cubicBezTo>
                  <a:lnTo>
                    <a:pt x="539" y="2603"/>
                  </a:lnTo>
                  <a:cubicBezTo>
                    <a:pt x="539" y="2115"/>
                    <a:pt x="346" y="1646"/>
                    <a:pt x="0" y="1301"/>
                  </a:cubicBezTo>
                  <a:lnTo>
                    <a:pt x="130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55">
              <a:extLst>
                <a:ext uri="{FF2B5EF4-FFF2-40B4-BE49-F238E27FC236}">
                  <a16:creationId xmlns:a16="http://schemas.microsoft.com/office/drawing/2014/main" id="{C50E453A-EAD3-4AA9-B42F-78A7A478C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830" y="1668070"/>
              <a:ext cx="990883" cy="1084573"/>
            </a:xfrm>
            <a:custGeom>
              <a:avLst/>
              <a:gdLst>
                <a:gd name="T0" fmla="*/ 0 w 2379"/>
                <a:gd name="T1" fmla="*/ 2603 h 2603"/>
                <a:gd name="T2" fmla="*/ 1078 w 2379"/>
                <a:gd name="T3" fmla="*/ 0 h 2603"/>
                <a:gd name="T4" fmla="*/ 2379 w 2379"/>
                <a:gd name="T5" fmla="*/ 1301 h 2603"/>
                <a:gd name="T6" fmla="*/ 1840 w 2379"/>
                <a:gd name="T7" fmla="*/ 2603 h 2603"/>
                <a:gd name="T8" fmla="*/ 0 w 2379"/>
                <a:gd name="T9" fmla="*/ 2603 h 2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9" h="2603">
                  <a:moveTo>
                    <a:pt x="0" y="2603"/>
                  </a:moveTo>
                  <a:cubicBezTo>
                    <a:pt x="0" y="1627"/>
                    <a:pt x="388" y="690"/>
                    <a:pt x="1078" y="0"/>
                  </a:cubicBezTo>
                  <a:lnTo>
                    <a:pt x="2379" y="1301"/>
                  </a:lnTo>
                  <a:cubicBezTo>
                    <a:pt x="2034" y="1646"/>
                    <a:pt x="1840" y="2115"/>
                    <a:pt x="1840" y="2603"/>
                  </a:cubicBezTo>
                  <a:lnTo>
                    <a:pt x="0" y="2603"/>
                  </a:lnTo>
                  <a:close/>
                </a:path>
              </a:pathLst>
            </a:custGeom>
            <a:solidFill>
              <a:schemeClr val="accent2">
                <a:alpha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57">
              <a:extLst>
                <a:ext uri="{FF2B5EF4-FFF2-40B4-BE49-F238E27FC236}">
                  <a16:creationId xmlns:a16="http://schemas.microsoft.com/office/drawing/2014/main" id="{674A1ED7-E37C-42E1-BF87-55393741A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3935" y="1218965"/>
              <a:ext cx="1082537" cy="990883"/>
            </a:xfrm>
            <a:custGeom>
              <a:avLst/>
              <a:gdLst>
                <a:gd name="T0" fmla="*/ 0 w 2602"/>
                <a:gd name="T1" fmla="*/ 1078 h 2379"/>
                <a:gd name="T2" fmla="*/ 2602 w 2602"/>
                <a:gd name="T3" fmla="*/ 0 h 2379"/>
                <a:gd name="T4" fmla="*/ 2602 w 2602"/>
                <a:gd name="T5" fmla="*/ 1840 h 2379"/>
                <a:gd name="T6" fmla="*/ 1301 w 2602"/>
                <a:gd name="T7" fmla="*/ 2379 h 2379"/>
                <a:gd name="T8" fmla="*/ 0 w 2602"/>
                <a:gd name="T9" fmla="*/ 1078 h 2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2" h="2379">
                  <a:moveTo>
                    <a:pt x="0" y="1078"/>
                  </a:moveTo>
                  <a:cubicBezTo>
                    <a:pt x="690" y="388"/>
                    <a:pt x="1626" y="0"/>
                    <a:pt x="2602" y="0"/>
                  </a:cubicBezTo>
                  <a:lnTo>
                    <a:pt x="2602" y="1840"/>
                  </a:lnTo>
                  <a:cubicBezTo>
                    <a:pt x="2114" y="1840"/>
                    <a:pt x="1646" y="2034"/>
                    <a:pt x="1301" y="2379"/>
                  </a:cubicBezTo>
                  <a:lnTo>
                    <a:pt x="0" y="1078"/>
                  </a:ln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7">
              <a:extLst>
                <a:ext uri="{FF2B5EF4-FFF2-40B4-BE49-F238E27FC236}">
                  <a16:creationId xmlns:a16="http://schemas.microsoft.com/office/drawing/2014/main" id="{B8302D2A-8219-46F3-AE8E-78490A6B2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6287" y="2752643"/>
              <a:ext cx="990883" cy="1083555"/>
            </a:xfrm>
            <a:custGeom>
              <a:avLst/>
              <a:gdLst>
                <a:gd name="T0" fmla="*/ 2380 w 2380"/>
                <a:gd name="T1" fmla="*/ 0 h 2602"/>
                <a:gd name="T2" fmla="*/ 1302 w 2380"/>
                <a:gd name="T3" fmla="*/ 2602 h 2602"/>
                <a:gd name="T4" fmla="*/ 0 w 2380"/>
                <a:gd name="T5" fmla="*/ 1301 h 2602"/>
                <a:gd name="T6" fmla="*/ 539 w 2380"/>
                <a:gd name="T7" fmla="*/ 0 h 2602"/>
                <a:gd name="T8" fmla="*/ 2380 w 2380"/>
                <a:gd name="T9" fmla="*/ 0 h 2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0" h="2602">
                  <a:moveTo>
                    <a:pt x="2380" y="0"/>
                  </a:moveTo>
                  <a:cubicBezTo>
                    <a:pt x="2380" y="976"/>
                    <a:pt x="1992" y="1912"/>
                    <a:pt x="1302" y="2602"/>
                  </a:cubicBezTo>
                  <a:lnTo>
                    <a:pt x="0" y="1301"/>
                  </a:lnTo>
                  <a:cubicBezTo>
                    <a:pt x="346" y="956"/>
                    <a:pt x="539" y="488"/>
                    <a:pt x="539" y="0"/>
                  </a:cubicBezTo>
                  <a:lnTo>
                    <a:pt x="238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9">
              <a:extLst>
                <a:ext uri="{FF2B5EF4-FFF2-40B4-BE49-F238E27FC236}">
                  <a16:creationId xmlns:a16="http://schemas.microsoft.com/office/drawing/2014/main" id="{688B2FC1-B2B7-427B-81BF-AFAEB24CB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4510" y="3294421"/>
              <a:ext cx="1083555" cy="990883"/>
            </a:xfrm>
            <a:custGeom>
              <a:avLst/>
              <a:gdLst>
                <a:gd name="T0" fmla="*/ 2603 w 2603"/>
                <a:gd name="T1" fmla="*/ 1301 h 2379"/>
                <a:gd name="T2" fmla="*/ 0 w 2603"/>
                <a:gd name="T3" fmla="*/ 2379 h 2379"/>
                <a:gd name="T4" fmla="*/ 0 w 2603"/>
                <a:gd name="T5" fmla="*/ 539 h 2379"/>
                <a:gd name="T6" fmla="*/ 1301 w 2603"/>
                <a:gd name="T7" fmla="*/ 0 h 2379"/>
                <a:gd name="T8" fmla="*/ 2603 w 2603"/>
                <a:gd name="T9" fmla="*/ 1301 h 2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3" h="2379">
                  <a:moveTo>
                    <a:pt x="2603" y="1301"/>
                  </a:moveTo>
                  <a:cubicBezTo>
                    <a:pt x="1912" y="1991"/>
                    <a:pt x="976" y="2379"/>
                    <a:pt x="0" y="2379"/>
                  </a:cubicBezTo>
                  <a:lnTo>
                    <a:pt x="0" y="539"/>
                  </a:lnTo>
                  <a:cubicBezTo>
                    <a:pt x="488" y="539"/>
                    <a:pt x="956" y="345"/>
                    <a:pt x="1301" y="0"/>
                  </a:cubicBezTo>
                  <a:lnTo>
                    <a:pt x="2603" y="1301"/>
                  </a:lnTo>
                  <a:close/>
                </a:path>
              </a:pathLst>
            </a:custGeom>
            <a:solidFill>
              <a:schemeClr val="accent4">
                <a:alpha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51">
              <a:extLst>
                <a:ext uri="{FF2B5EF4-FFF2-40B4-BE49-F238E27FC236}">
                  <a16:creationId xmlns:a16="http://schemas.microsoft.com/office/drawing/2014/main" id="{D1A62676-87FF-4630-90B1-7DF62BDC3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1973" y="3294421"/>
              <a:ext cx="1082537" cy="990883"/>
            </a:xfrm>
            <a:custGeom>
              <a:avLst/>
              <a:gdLst>
                <a:gd name="T0" fmla="*/ 2602 w 2602"/>
                <a:gd name="T1" fmla="*/ 2379 h 2379"/>
                <a:gd name="T2" fmla="*/ 0 w 2602"/>
                <a:gd name="T3" fmla="*/ 1301 h 2379"/>
                <a:gd name="T4" fmla="*/ 1301 w 2602"/>
                <a:gd name="T5" fmla="*/ 0 h 2379"/>
                <a:gd name="T6" fmla="*/ 2602 w 2602"/>
                <a:gd name="T7" fmla="*/ 539 h 2379"/>
                <a:gd name="T8" fmla="*/ 2602 w 2602"/>
                <a:gd name="T9" fmla="*/ 2379 h 2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2" h="2379">
                  <a:moveTo>
                    <a:pt x="2602" y="2379"/>
                  </a:moveTo>
                  <a:cubicBezTo>
                    <a:pt x="1626" y="2379"/>
                    <a:pt x="690" y="1991"/>
                    <a:pt x="0" y="1301"/>
                  </a:cubicBezTo>
                  <a:lnTo>
                    <a:pt x="1301" y="0"/>
                  </a:lnTo>
                  <a:cubicBezTo>
                    <a:pt x="1646" y="345"/>
                    <a:pt x="2114" y="539"/>
                    <a:pt x="2602" y="539"/>
                  </a:cubicBezTo>
                  <a:lnTo>
                    <a:pt x="2602" y="2379"/>
                  </a:lnTo>
                  <a:close/>
                </a:path>
              </a:pathLst>
            </a:custGeom>
            <a:solidFill>
              <a:schemeClr val="accent4">
                <a:alpha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53">
              <a:extLst>
                <a:ext uri="{FF2B5EF4-FFF2-40B4-BE49-F238E27FC236}">
                  <a16:creationId xmlns:a16="http://schemas.microsoft.com/office/drawing/2014/main" id="{54A15FA1-31C7-4E29-BD03-5DD6912E0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2868" y="2752643"/>
              <a:ext cx="990883" cy="1083555"/>
            </a:xfrm>
            <a:custGeom>
              <a:avLst/>
              <a:gdLst>
                <a:gd name="T0" fmla="*/ 1078 w 2379"/>
                <a:gd name="T1" fmla="*/ 2602 h 2602"/>
                <a:gd name="T2" fmla="*/ 0 w 2379"/>
                <a:gd name="T3" fmla="*/ 0 h 2602"/>
                <a:gd name="T4" fmla="*/ 1840 w 2379"/>
                <a:gd name="T5" fmla="*/ 0 h 2602"/>
                <a:gd name="T6" fmla="*/ 2379 w 2379"/>
                <a:gd name="T7" fmla="*/ 1301 h 2602"/>
                <a:gd name="T8" fmla="*/ 1078 w 2379"/>
                <a:gd name="T9" fmla="*/ 2602 h 2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9" h="2602">
                  <a:moveTo>
                    <a:pt x="1078" y="2602"/>
                  </a:moveTo>
                  <a:cubicBezTo>
                    <a:pt x="388" y="1912"/>
                    <a:pt x="0" y="976"/>
                    <a:pt x="0" y="0"/>
                  </a:cubicBezTo>
                  <a:lnTo>
                    <a:pt x="1840" y="0"/>
                  </a:lnTo>
                  <a:cubicBezTo>
                    <a:pt x="1840" y="488"/>
                    <a:pt x="2034" y="956"/>
                    <a:pt x="2379" y="1301"/>
                  </a:cubicBezTo>
                  <a:lnTo>
                    <a:pt x="1078" y="2602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3">
              <a:extLst>
                <a:ext uri="{FF2B5EF4-FFF2-40B4-BE49-F238E27FC236}">
                  <a16:creationId xmlns:a16="http://schemas.microsoft.com/office/drawing/2014/main" id="{ED5E7219-7A80-41F8-981A-8F15E4506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2549" y="1219474"/>
              <a:ext cx="1083555" cy="990883"/>
            </a:xfrm>
            <a:custGeom>
              <a:avLst/>
              <a:gdLst>
                <a:gd name="T0" fmla="*/ 0 w 2603"/>
                <a:gd name="T1" fmla="*/ 0 h 2379"/>
                <a:gd name="T2" fmla="*/ 2603 w 2603"/>
                <a:gd name="T3" fmla="*/ 1078 h 2379"/>
                <a:gd name="T4" fmla="*/ 1301 w 2603"/>
                <a:gd name="T5" fmla="*/ 2379 h 2379"/>
                <a:gd name="T6" fmla="*/ 0 w 2603"/>
                <a:gd name="T7" fmla="*/ 1840 h 2379"/>
                <a:gd name="T8" fmla="*/ 0 w 2603"/>
                <a:gd name="T9" fmla="*/ 0 h 2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3" h="2379">
                  <a:moveTo>
                    <a:pt x="0" y="0"/>
                  </a:moveTo>
                  <a:cubicBezTo>
                    <a:pt x="976" y="0"/>
                    <a:pt x="1912" y="388"/>
                    <a:pt x="2603" y="1078"/>
                  </a:cubicBezTo>
                  <a:lnTo>
                    <a:pt x="1301" y="2379"/>
                  </a:lnTo>
                  <a:cubicBezTo>
                    <a:pt x="956" y="2034"/>
                    <a:pt x="488" y="1840"/>
                    <a:pt x="0" y="18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alpha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>
              <a:extLst>
                <a:ext uri="{FF2B5EF4-FFF2-40B4-BE49-F238E27FC236}">
                  <a16:creationId xmlns:a16="http://schemas.microsoft.com/office/drawing/2014/main" id="{5AE33F50-134E-48DC-9985-3041B6AC5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4326" y="1668579"/>
              <a:ext cx="990883" cy="1084573"/>
            </a:xfrm>
            <a:custGeom>
              <a:avLst/>
              <a:gdLst>
                <a:gd name="T0" fmla="*/ 1302 w 2380"/>
                <a:gd name="T1" fmla="*/ 0 h 2603"/>
                <a:gd name="T2" fmla="*/ 2380 w 2380"/>
                <a:gd name="T3" fmla="*/ 2603 h 2603"/>
                <a:gd name="T4" fmla="*/ 539 w 2380"/>
                <a:gd name="T5" fmla="*/ 2603 h 2603"/>
                <a:gd name="T6" fmla="*/ 0 w 2380"/>
                <a:gd name="T7" fmla="*/ 1301 h 2603"/>
                <a:gd name="T8" fmla="*/ 1302 w 2380"/>
                <a:gd name="T9" fmla="*/ 0 h 2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0" h="2603">
                  <a:moveTo>
                    <a:pt x="1302" y="0"/>
                  </a:moveTo>
                  <a:cubicBezTo>
                    <a:pt x="1992" y="690"/>
                    <a:pt x="2380" y="1627"/>
                    <a:pt x="2380" y="2603"/>
                  </a:cubicBezTo>
                  <a:lnTo>
                    <a:pt x="539" y="2603"/>
                  </a:lnTo>
                  <a:cubicBezTo>
                    <a:pt x="539" y="2115"/>
                    <a:pt x="346" y="1646"/>
                    <a:pt x="0" y="1301"/>
                  </a:cubicBezTo>
                  <a:lnTo>
                    <a:pt x="1302" y="0"/>
                  </a:lnTo>
                  <a:close/>
                </a:path>
              </a:pathLst>
            </a:custGeom>
            <a:solidFill>
              <a:schemeClr val="accent3">
                <a:alpha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7">
              <a:extLst>
                <a:ext uri="{FF2B5EF4-FFF2-40B4-BE49-F238E27FC236}">
                  <a16:creationId xmlns:a16="http://schemas.microsoft.com/office/drawing/2014/main" id="{FF8CD4D3-4AC4-42C6-BB06-B98C20E49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4326" y="2753152"/>
              <a:ext cx="990883" cy="1083555"/>
            </a:xfrm>
            <a:custGeom>
              <a:avLst/>
              <a:gdLst>
                <a:gd name="T0" fmla="*/ 2380 w 2380"/>
                <a:gd name="T1" fmla="*/ 0 h 2602"/>
                <a:gd name="T2" fmla="*/ 1302 w 2380"/>
                <a:gd name="T3" fmla="*/ 2602 h 2602"/>
                <a:gd name="T4" fmla="*/ 0 w 2380"/>
                <a:gd name="T5" fmla="*/ 1301 h 2602"/>
                <a:gd name="T6" fmla="*/ 539 w 2380"/>
                <a:gd name="T7" fmla="*/ 0 h 2602"/>
                <a:gd name="T8" fmla="*/ 2380 w 2380"/>
                <a:gd name="T9" fmla="*/ 0 h 2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0" h="2602">
                  <a:moveTo>
                    <a:pt x="2380" y="0"/>
                  </a:moveTo>
                  <a:cubicBezTo>
                    <a:pt x="2380" y="976"/>
                    <a:pt x="1992" y="1912"/>
                    <a:pt x="1302" y="2602"/>
                  </a:cubicBezTo>
                  <a:lnTo>
                    <a:pt x="0" y="1301"/>
                  </a:lnTo>
                  <a:cubicBezTo>
                    <a:pt x="346" y="956"/>
                    <a:pt x="539" y="488"/>
                    <a:pt x="539" y="0"/>
                  </a:cubicBezTo>
                  <a:lnTo>
                    <a:pt x="2380" y="0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9">
              <a:extLst>
                <a:ext uri="{FF2B5EF4-FFF2-40B4-BE49-F238E27FC236}">
                  <a16:creationId xmlns:a16="http://schemas.microsoft.com/office/drawing/2014/main" id="{15BB10FD-FD11-41BC-84FB-20F76AA46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2549" y="3294929"/>
              <a:ext cx="1083555" cy="990883"/>
            </a:xfrm>
            <a:custGeom>
              <a:avLst/>
              <a:gdLst>
                <a:gd name="T0" fmla="*/ 2603 w 2603"/>
                <a:gd name="T1" fmla="*/ 1301 h 2379"/>
                <a:gd name="T2" fmla="*/ 0 w 2603"/>
                <a:gd name="T3" fmla="*/ 2379 h 2379"/>
                <a:gd name="T4" fmla="*/ 0 w 2603"/>
                <a:gd name="T5" fmla="*/ 539 h 2379"/>
                <a:gd name="T6" fmla="*/ 1301 w 2603"/>
                <a:gd name="T7" fmla="*/ 0 h 2379"/>
                <a:gd name="T8" fmla="*/ 2603 w 2603"/>
                <a:gd name="T9" fmla="*/ 1301 h 2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3" h="2379">
                  <a:moveTo>
                    <a:pt x="2603" y="1301"/>
                  </a:moveTo>
                  <a:cubicBezTo>
                    <a:pt x="1912" y="1991"/>
                    <a:pt x="976" y="2379"/>
                    <a:pt x="0" y="2379"/>
                  </a:cubicBezTo>
                  <a:lnTo>
                    <a:pt x="0" y="539"/>
                  </a:lnTo>
                  <a:cubicBezTo>
                    <a:pt x="488" y="539"/>
                    <a:pt x="956" y="345"/>
                    <a:pt x="1301" y="0"/>
                  </a:cubicBezTo>
                  <a:lnTo>
                    <a:pt x="2603" y="130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5">
              <a:extLst>
                <a:ext uri="{FF2B5EF4-FFF2-40B4-BE49-F238E27FC236}">
                  <a16:creationId xmlns:a16="http://schemas.microsoft.com/office/drawing/2014/main" id="{A07BFA13-06DA-45A4-966F-9A009DE35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0907" y="1668579"/>
              <a:ext cx="990883" cy="1084573"/>
            </a:xfrm>
            <a:custGeom>
              <a:avLst/>
              <a:gdLst>
                <a:gd name="T0" fmla="*/ 0 w 2379"/>
                <a:gd name="T1" fmla="*/ 2603 h 2603"/>
                <a:gd name="T2" fmla="*/ 1078 w 2379"/>
                <a:gd name="T3" fmla="*/ 0 h 2603"/>
                <a:gd name="T4" fmla="*/ 2379 w 2379"/>
                <a:gd name="T5" fmla="*/ 1301 h 2603"/>
                <a:gd name="T6" fmla="*/ 1840 w 2379"/>
                <a:gd name="T7" fmla="*/ 2603 h 2603"/>
                <a:gd name="T8" fmla="*/ 0 w 2379"/>
                <a:gd name="T9" fmla="*/ 2603 h 2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9" h="2603">
                  <a:moveTo>
                    <a:pt x="0" y="2603"/>
                  </a:moveTo>
                  <a:cubicBezTo>
                    <a:pt x="0" y="1627"/>
                    <a:pt x="388" y="690"/>
                    <a:pt x="1078" y="0"/>
                  </a:cubicBezTo>
                  <a:lnTo>
                    <a:pt x="2379" y="1301"/>
                  </a:lnTo>
                  <a:cubicBezTo>
                    <a:pt x="2034" y="1646"/>
                    <a:pt x="1840" y="2115"/>
                    <a:pt x="1840" y="2603"/>
                  </a:cubicBezTo>
                  <a:lnTo>
                    <a:pt x="0" y="2603"/>
                  </a:lnTo>
                  <a:close/>
                </a:path>
              </a:pathLst>
            </a:custGeom>
            <a:solidFill>
              <a:schemeClr val="accent3">
                <a:alpha val="1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7">
              <a:extLst>
                <a:ext uri="{FF2B5EF4-FFF2-40B4-BE49-F238E27FC236}">
                  <a16:creationId xmlns:a16="http://schemas.microsoft.com/office/drawing/2014/main" id="{1FA3AAAB-41FF-4E27-A49D-4147E4C38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0012" y="1219474"/>
              <a:ext cx="1082537" cy="990883"/>
            </a:xfrm>
            <a:custGeom>
              <a:avLst/>
              <a:gdLst>
                <a:gd name="T0" fmla="*/ 0 w 2602"/>
                <a:gd name="T1" fmla="*/ 1078 h 2379"/>
                <a:gd name="T2" fmla="*/ 2602 w 2602"/>
                <a:gd name="T3" fmla="*/ 0 h 2379"/>
                <a:gd name="T4" fmla="*/ 2602 w 2602"/>
                <a:gd name="T5" fmla="*/ 1840 h 2379"/>
                <a:gd name="T6" fmla="*/ 1301 w 2602"/>
                <a:gd name="T7" fmla="*/ 2379 h 2379"/>
                <a:gd name="T8" fmla="*/ 0 w 2602"/>
                <a:gd name="T9" fmla="*/ 1078 h 2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2" h="2379">
                  <a:moveTo>
                    <a:pt x="0" y="1078"/>
                  </a:moveTo>
                  <a:cubicBezTo>
                    <a:pt x="690" y="388"/>
                    <a:pt x="1626" y="0"/>
                    <a:pt x="2602" y="0"/>
                  </a:cubicBezTo>
                  <a:lnTo>
                    <a:pt x="2602" y="1840"/>
                  </a:lnTo>
                  <a:cubicBezTo>
                    <a:pt x="2114" y="1840"/>
                    <a:pt x="1646" y="2034"/>
                    <a:pt x="1301" y="2379"/>
                  </a:cubicBezTo>
                  <a:lnTo>
                    <a:pt x="0" y="1078"/>
                  </a:ln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7">
              <a:extLst>
                <a:ext uri="{FF2B5EF4-FFF2-40B4-BE49-F238E27FC236}">
                  <a16:creationId xmlns:a16="http://schemas.microsoft.com/office/drawing/2014/main" id="{910A44C0-528A-48AA-AE87-7AC34812A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211" y="2752643"/>
              <a:ext cx="990883" cy="1083555"/>
            </a:xfrm>
            <a:custGeom>
              <a:avLst/>
              <a:gdLst>
                <a:gd name="T0" fmla="*/ 2380 w 2380"/>
                <a:gd name="T1" fmla="*/ 0 h 2602"/>
                <a:gd name="T2" fmla="*/ 1302 w 2380"/>
                <a:gd name="T3" fmla="*/ 2602 h 2602"/>
                <a:gd name="T4" fmla="*/ 0 w 2380"/>
                <a:gd name="T5" fmla="*/ 1301 h 2602"/>
                <a:gd name="T6" fmla="*/ 539 w 2380"/>
                <a:gd name="T7" fmla="*/ 0 h 2602"/>
                <a:gd name="T8" fmla="*/ 2380 w 2380"/>
                <a:gd name="T9" fmla="*/ 0 h 2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0" h="2602">
                  <a:moveTo>
                    <a:pt x="2380" y="0"/>
                  </a:moveTo>
                  <a:cubicBezTo>
                    <a:pt x="2380" y="976"/>
                    <a:pt x="1992" y="1912"/>
                    <a:pt x="1302" y="2602"/>
                  </a:cubicBezTo>
                  <a:lnTo>
                    <a:pt x="0" y="1301"/>
                  </a:lnTo>
                  <a:cubicBezTo>
                    <a:pt x="346" y="956"/>
                    <a:pt x="539" y="488"/>
                    <a:pt x="539" y="0"/>
                  </a:cubicBezTo>
                  <a:lnTo>
                    <a:pt x="23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9">
              <a:extLst>
                <a:ext uri="{FF2B5EF4-FFF2-40B4-BE49-F238E27FC236}">
                  <a16:creationId xmlns:a16="http://schemas.microsoft.com/office/drawing/2014/main" id="{6DEB524B-E015-4412-BDD0-E0D918999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8433" y="3294421"/>
              <a:ext cx="1083555" cy="990883"/>
            </a:xfrm>
            <a:custGeom>
              <a:avLst/>
              <a:gdLst>
                <a:gd name="T0" fmla="*/ 2603 w 2603"/>
                <a:gd name="T1" fmla="*/ 1301 h 2379"/>
                <a:gd name="T2" fmla="*/ 0 w 2603"/>
                <a:gd name="T3" fmla="*/ 2379 h 2379"/>
                <a:gd name="T4" fmla="*/ 0 w 2603"/>
                <a:gd name="T5" fmla="*/ 539 h 2379"/>
                <a:gd name="T6" fmla="*/ 1301 w 2603"/>
                <a:gd name="T7" fmla="*/ 0 h 2379"/>
                <a:gd name="T8" fmla="*/ 2603 w 2603"/>
                <a:gd name="T9" fmla="*/ 1301 h 2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3" h="2379">
                  <a:moveTo>
                    <a:pt x="2603" y="1301"/>
                  </a:moveTo>
                  <a:cubicBezTo>
                    <a:pt x="1912" y="1991"/>
                    <a:pt x="976" y="2379"/>
                    <a:pt x="0" y="2379"/>
                  </a:cubicBezTo>
                  <a:lnTo>
                    <a:pt x="0" y="539"/>
                  </a:lnTo>
                  <a:cubicBezTo>
                    <a:pt x="488" y="539"/>
                    <a:pt x="956" y="345"/>
                    <a:pt x="1301" y="0"/>
                  </a:cubicBezTo>
                  <a:lnTo>
                    <a:pt x="2603" y="1301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1">
              <a:extLst>
                <a:ext uri="{FF2B5EF4-FFF2-40B4-BE49-F238E27FC236}">
                  <a16:creationId xmlns:a16="http://schemas.microsoft.com/office/drawing/2014/main" id="{D81B4405-2C20-4B02-B319-21CC955C8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897" y="3294421"/>
              <a:ext cx="1082537" cy="990883"/>
            </a:xfrm>
            <a:custGeom>
              <a:avLst/>
              <a:gdLst>
                <a:gd name="T0" fmla="*/ 2602 w 2602"/>
                <a:gd name="T1" fmla="*/ 2379 h 2379"/>
                <a:gd name="T2" fmla="*/ 0 w 2602"/>
                <a:gd name="T3" fmla="*/ 1301 h 2379"/>
                <a:gd name="T4" fmla="*/ 1301 w 2602"/>
                <a:gd name="T5" fmla="*/ 0 h 2379"/>
                <a:gd name="T6" fmla="*/ 2602 w 2602"/>
                <a:gd name="T7" fmla="*/ 539 h 2379"/>
                <a:gd name="T8" fmla="*/ 2602 w 2602"/>
                <a:gd name="T9" fmla="*/ 2379 h 2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2" h="2379">
                  <a:moveTo>
                    <a:pt x="2602" y="2379"/>
                  </a:moveTo>
                  <a:cubicBezTo>
                    <a:pt x="1626" y="2379"/>
                    <a:pt x="690" y="1991"/>
                    <a:pt x="0" y="1301"/>
                  </a:cubicBezTo>
                  <a:lnTo>
                    <a:pt x="1301" y="0"/>
                  </a:lnTo>
                  <a:cubicBezTo>
                    <a:pt x="1646" y="345"/>
                    <a:pt x="2114" y="539"/>
                    <a:pt x="2602" y="539"/>
                  </a:cubicBezTo>
                  <a:lnTo>
                    <a:pt x="2602" y="2379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3">
              <a:extLst>
                <a:ext uri="{FF2B5EF4-FFF2-40B4-BE49-F238E27FC236}">
                  <a16:creationId xmlns:a16="http://schemas.microsoft.com/office/drawing/2014/main" id="{892DAC52-ECD5-4740-9E2E-9FC0423EE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792" y="2752643"/>
              <a:ext cx="990883" cy="1083555"/>
            </a:xfrm>
            <a:custGeom>
              <a:avLst/>
              <a:gdLst>
                <a:gd name="T0" fmla="*/ 1078 w 2379"/>
                <a:gd name="T1" fmla="*/ 2602 h 2602"/>
                <a:gd name="T2" fmla="*/ 0 w 2379"/>
                <a:gd name="T3" fmla="*/ 0 h 2602"/>
                <a:gd name="T4" fmla="*/ 1840 w 2379"/>
                <a:gd name="T5" fmla="*/ 0 h 2602"/>
                <a:gd name="T6" fmla="*/ 2379 w 2379"/>
                <a:gd name="T7" fmla="*/ 1301 h 2602"/>
                <a:gd name="T8" fmla="*/ 1078 w 2379"/>
                <a:gd name="T9" fmla="*/ 2602 h 2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9" h="2602">
                  <a:moveTo>
                    <a:pt x="1078" y="2602"/>
                  </a:moveTo>
                  <a:cubicBezTo>
                    <a:pt x="388" y="1912"/>
                    <a:pt x="0" y="976"/>
                    <a:pt x="0" y="0"/>
                  </a:cubicBezTo>
                  <a:lnTo>
                    <a:pt x="1840" y="0"/>
                  </a:lnTo>
                  <a:cubicBezTo>
                    <a:pt x="1840" y="488"/>
                    <a:pt x="2034" y="956"/>
                    <a:pt x="2379" y="1301"/>
                  </a:cubicBezTo>
                  <a:lnTo>
                    <a:pt x="1078" y="2602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5">
              <a:extLst>
                <a:ext uri="{FF2B5EF4-FFF2-40B4-BE49-F238E27FC236}">
                  <a16:creationId xmlns:a16="http://schemas.microsoft.com/office/drawing/2014/main" id="{A989625E-6A5B-4AFA-8B66-72F0340D4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792" y="1668070"/>
              <a:ext cx="990883" cy="1084573"/>
            </a:xfrm>
            <a:custGeom>
              <a:avLst/>
              <a:gdLst>
                <a:gd name="T0" fmla="*/ 0 w 2379"/>
                <a:gd name="T1" fmla="*/ 2603 h 2603"/>
                <a:gd name="T2" fmla="*/ 1078 w 2379"/>
                <a:gd name="T3" fmla="*/ 0 h 2603"/>
                <a:gd name="T4" fmla="*/ 2379 w 2379"/>
                <a:gd name="T5" fmla="*/ 1301 h 2603"/>
                <a:gd name="T6" fmla="*/ 1840 w 2379"/>
                <a:gd name="T7" fmla="*/ 2603 h 2603"/>
                <a:gd name="T8" fmla="*/ 0 w 2379"/>
                <a:gd name="T9" fmla="*/ 2603 h 2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9" h="2603">
                  <a:moveTo>
                    <a:pt x="0" y="2603"/>
                  </a:moveTo>
                  <a:cubicBezTo>
                    <a:pt x="0" y="1627"/>
                    <a:pt x="388" y="690"/>
                    <a:pt x="1078" y="0"/>
                  </a:cubicBezTo>
                  <a:lnTo>
                    <a:pt x="2379" y="1301"/>
                  </a:lnTo>
                  <a:cubicBezTo>
                    <a:pt x="2034" y="1646"/>
                    <a:pt x="1840" y="2115"/>
                    <a:pt x="1840" y="2603"/>
                  </a:cubicBezTo>
                  <a:lnTo>
                    <a:pt x="0" y="2603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57">
              <a:extLst>
                <a:ext uri="{FF2B5EF4-FFF2-40B4-BE49-F238E27FC236}">
                  <a16:creationId xmlns:a16="http://schemas.microsoft.com/office/drawing/2014/main" id="{52EE1E95-63AD-4C6E-AF46-563307E23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897" y="1218965"/>
              <a:ext cx="1082537" cy="990883"/>
            </a:xfrm>
            <a:custGeom>
              <a:avLst/>
              <a:gdLst>
                <a:gd name="T0" fmla="*/ 0 w 2602"/>
                <a:gd name="T1" fmla="*/ 1078 h 2379"/>
                <a:gd name="T2" fmla="*/ 2602 w 2602"/>
                <a:gd name="T3" fmla="*/ 0 h 2379"/>
                <a:gd name="T4" fmla="*/ 2602 w 2602"/>
                <a:gd name="T5" fmla="*/ 1840 h 2379"/>
                <a:gd name="T6" fmla="*/ 1301 w 2602"/>
                <a:gd name="T7" fmla="*/ 2379 h 2379"/>
                <a:gd name="T8" fmla="*/ 0 w 2602"/>
                <a:gd name="T9" fmla="*/ 1078 h 2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2" h="2379">
                  <a:moveTo>
                    <a:pt x="0" y="1078"/>
                  </a:moveTo>
                  <a:cubicBezTo>
                    <a:pt x="690" y="388"/>
                    <a:pt x="1626" y="0"/>
                    <a:pt x="2602" y="0"/>
                  </a:cubicBezTo>
                  <a:lnTo>
                    <a:pt x="2602" y="1840"/>
                  </a:lnTo>
                  <a:cubicBezTo>
                    <a:pt x="2114" y="1840"/>
                    <a:pt x="1646" y="2034"/>
                    <a:pt x="1301" y="2379"/>
                  </a:cubicBezTo>
                  <a:lnTo>
                    <a:pt x="0" y="1078"/>
                  </a:ln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5286229-46D7-43DE-A12D-6A83977A79FE}"/>
                </a:ext>
              </a:extLst>
            </p:cNvPr>
            <p:cNvSpPr/>
            <p:nvPr/>
          </p:nvSpPr>
          <p:spPr>
            <a:xfrm>
              <a:off x="2023679" y="2126870"/>
              <a:ext cx="1250529" cy="1250529"/>
            </a:xfrm>
            <a:prstGeom prst="ellipse">
              <a:avLst/>
            </a:prstGeom>
            <a:solidFill>
              <a:schemeClr val="bg1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BC99540-5CE3-40F3-BFE3-64E373231C71}"/>
                </a:ext>
              </a:extLst>
            </p:cNvPr>
            <p:cNvSpPr/>
            <p:nvPr/>
          </p:nvSpPr>
          <p:spPr>
            <a:xfrm>
              <a:off x="4321717" y="2126870"/>
              <a:ext cx="1250529" cy="1250529"/>
            </a:xfrm>
            <a:prstGeom prst="ellipse">
              <a:avLst/>
            </a:prstGeom>
            <a:solidFill>
              <a:schemeClr val="bg1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533BAAD-F8D4-449F-A029-7EFA9F264E32}"/>
                </a:ext>
              </a:extLst>
            </p:cNvPr>
            <p:cNvSpPr/>
            <p:nvPr/>
          </p:nvSpPr>
          <p:spPr>
            <a:xfrm>
              <a:off x="6619755" y="2126870"/>
              <a:ext cx="1250529" cy="1250529"/>
            </a:xfrm>
            <a:prstGeom prst="ellipse">
              <a:avLst/>
            </a:prstGeom>
            <a:solidFill>
              <a:schemeClr val="bg1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FFC305D-59A9-47CA-A818-C10748468D27}"/>
                </a:ext>
              </a:extLst>
            </p:cNvPr>
            <p:cNvSpPr/>
            <p:nvPr/>
          </p:nvSpPr>
          <p:spPr>
            <a:xfrm>
              <a:off x="8917794" y="2126870"/>
              <a:ext cx="1250529" cy="1250529"/>
            </a:xfrm>
            <a:prstGeom prst="ellipse">
              <a:avLst/>
            </a:prstGeom>
            <a:solidFill>
              <a:schemeClr val="bg1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44" name="Graphic 43" descr="Trophy">
              <a:extLst>
                <a:ext uri="{FF2B5EF4-FFF2-40B4-BE49-F238E27FC236}">
                  <a16:creationId xmlns:a16="http://schemas.microsoft.com/office/drawing/2014/main" id="{B4C10C7C-F8A8-4CA6-A554-58E20200E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23302" y="2355381"/>
              <a:ext cx="838494" cy="838494"/>
            </a:xfrm>
            <a:prstGeom prst="rect">
              <a:avLst/>
            </a:prstGeom>
          </p:spPr>
        </p:pic>
        <p:pic>
          <p:nvPicPr>
            <p:cNvPr id="45" name="Graphic 44" descr="Rocket">
              <a:extLst>
                <a:ext uri="{FF2B5EF4-FFF2-40B4-BE49-F238E27FC236}">
                  <a16:creationId xmlns:a16="http://schemas.microsoft.com/office/drawing/2014/main" id="{DD1879D3-F810-4C4D-AE9D-C25DD5C56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48297" y="2355381"/>
              <a:ext cx="838494" cy="838494"/>
            </a:xfrm>
            <a:prstGeom prst="rect">
              <a:avLst/>
            </a:prstGeom>
          </p:spPr>
        </p:pic>
        <p:pic>
          <p:nvPicPr>
            <p:cNvPr id="46" name="Graphic 45" descr="Gauge">
              <a:extLst>
                <a:ext uri="{FF2B5EF4-FFF2-40B4-BE49-F238E27FC236}">
                  <a16:creationId xmlns:a16="http://schemas.microsoft.com/office/drawing/2014/main" id="{4E295D30-5518-4C7C-8E56-D0617B706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505232" y="2355381"/>
              <a:ext cx="838494" cy="838494"/>
            </a:xfrm>
            <a:prstGeom prst="rect">
              <a:avLst/>
            </a:prstGeom>
          </p:spPr>
        </p:pic>
        <p:pic>
          <p:nvPicPr>
            <p:cNvPr id="5" name="Graphic 4" descr="Chat">
              <a:extLst>
                <a:ext uri="{FF2B5EF4-FFF2-40B4-BE49-F238E27FC236}">
                  <a16:creationId xmlns:a16="http://schemas.microsoft.com/office/drawing/2014/main" id="{43C2D26E-FF1D-41B8-942B-BCE772587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825263" y="2355381"/>
              <a:ext cx="838494" cy="838494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15DE737-A06E-450A-9857-CC10009C76F3}"/>
              </a:ext>
            </a:extLst>
          </p:cNvPr>
          <p:cNvGrpSpPr/>
          <p:nvPr/>
        </p:nvGrpSpPr>
        <p:grpSpPr>
          <a:xfrm>
            <a:off x="4055909" y="3622167"/>
            <a:ext cx="1781125" cy="2028816"/>
            <a:chOff x="5139890" y="4297345"/>
            <a:chExt cx="2424653" cy="2028816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802A490-BBEF-43F9-8583-22A52A325C85}"/>
                </a:ext>
              </a:extLst>
            </p:cNvPr>
            <p:cNvSpPr txBox="1"/>
            <p:nvPr/>
          </p:nvSpPr>
          <p:spPr>
            <a:xfrm>
              <a:off x="5139890" y="4297345"/>
              <a:ext cx="2424653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FB2C09C-9D64-40A6-96F7-3E7C21CB8E2C}"/>
                </a:ext>
              </a:extLst>
            </p:cNvPr>
            <p:cNvSpPr txBox="1"/>
            <p:nvPr/>
          </p:nvSpPr>
          <p:spPr>
            <a:xfrm>
              <a:off x="5146325" y="4756501"/>
              <a:ext cx="2418218" cy="156966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591AB98-753A-4BA0-8524-D3DEC8427CB1}"/>
              </a:ext>
            </a:extLst>
          </p:cNvPr>
          <p:cNvGrpSpPr/>
          <p:nvPr/>
        </p:nvGrpSpPr>
        <p:grpSpPr>
          <a:xfrm>
            <a:off x="1776981" y="4247800"/>
            <a:ext cx="1781125" cy="2028816"/>
            <a:chOff x="1776981" y="4247800"/>
            <a:chExt cx="1781125" cy="2028816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B07E843-1ACC-45BD-B619-73A1A09771E5}"/>
                </a:ext>
              </a:extLst>
            </p:cNvPr>
            <p:cNvSpPr txBox="1"/>
            <p:nvPr/>
          </p:nvSpPr>
          <p:spPr>
            <a:xfrm>
              <a:off x="1776981" y="4247800"/>
              <a:ext cx="1781125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44CB57F-FB35-4198-A79E-8C3DB1061740}"/>
                </a:ext>
              </a:extLst>
            </p:cNvPr>
            <p:cNvSpPr txBox="1"/>
            <p:nvPr/>
          </p:nvSpPr>
          <p:spPr>
            <a:xfrm>
              <a:off x="1781708" y="4706956"/>
              <a:ext cx="1776398" cy="156966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3B087A-FD4D-4680-B85E-C42EBA3C2B1F}"/>
              </a:ext>
            </a:extLst>
          </p:cNvPr>
          <p:cNvGrpSpPr/>
          <p:nvPr/>
        </p:nvGrpSpPr>
        <p:grpSpPr>
          <a:xfrm>
            <a:off x="8618492" y="4247800"/>
            <a:ext cx="1781125" cy="2028816"/>
            <a:chOff x="8618492" y="4247800"/>
            <a:chExt cx="1781125" cy="202881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0C92A3A-1A08-41C0-ACF4-6F17F04FE1E5}"/>
                </a:ext>
              </a:extLst>
            </p:cNvPr>
            <p:cNvSpPr txBox="1"/>
            <p:nvPr/>
          </p:nvSpPr>
          <p:spPr>
            <a:xfrm>
              <a:off x="8618492" y="4247800"/>
              <a:ext cx="1781125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AA16D63-833A-4C9F-A6EE-7105C1B49910}"/>
                </a:ext>
              </a:extLst>
            </p:cNvPr>
            <p:cNvSpPr txBox="1"/>
            <p:nvPr/>
          </p:nvSpPr>
          <p:spPr>
            <a:xfrm>
              <a:off x="8623219" y="4706956"/>
              <a:ext cx="1776398" cy="156966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0C3A4D3-4286-4744-ABCA-6324BDDAE44C}"/>
              </a:ext>
            </a:extLst>
          </p:cNvPr>
          <p:cNvGrpSpPr/>
          <p:nvPr/>
        </p:nvGrpSpPr>
        <p:grpSpPr>
          <a:xfrm>
            <a:off x="6339564" y="4247800"/>
            <a:ext cx="1781125" cy="2028816"/>
            <a:chOff x="6339564" y="4247800"/>
            <a:chExt cx="1781125" cy="2028816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29435E6-29CA-4DDB-B385-E8A16F357A3D}"/>
                </a:ext>
              </a:extLst>
            </p:cNvPr>
            <p:cNvSpPr txBox="1"/>
            <p:nvPr/>
          </p:nvSpPr>
          <p:spPr>
            <a:xfrm>
              <a:off x="6339564" y="4247800"/>
              <a:ext cx="1781125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9ABE153-6422-4885-9168-737BE7A84A6F}"/>
                </a:ext>
              </a:extLst>
            </p:cNvPr>
            <p:cNvSpPr txBox="1"/>
            <p:nvPr/>
          </p:nvSpPr>
          <p:spPr>
            <a:xfrm>
              <a:off x="6344291" y="4706956"/>
              <a:ext cx="1776398" cy="156966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40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">
      <a:dk1>
        <a:sysClr val="windowText" lastClr="000000"/>
      </a:dk1>
      <a:lt1>
        <a:sysClr val="window" lastClr="FFFFFF"/>
      </a:lt1>
      <a:dk2>
        <a:srgbClr val="063951"/>
      </a:dk2>
      <a:lt2>
        <a:srgbClr val="F0EEEF"/>
      </a:lt2>
      <a:accent1>
        <a:srgbClr val="00B09B"/>
      </a:accent1>
      <a:accent2>
        <a:srgbClr val="F36F13"/>
      </a:accent2>
      <a:accent3>
        <a:srgbClr val="0D95BC"/>
      </a:accent3>
      <a:accent4>
        <a:srgbClr val="EBCB38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">
      <a:dk1>
        <a:sysClr val="windowText" lastClr="000000"/>
      </a:dk1>
      <a:lt1>
        <a:sysClr val="window" lastClr="FFFFFF"/>
      </a:lt1>
      <a:dk2>
        <a:srgbClr val="063951"/>
      </a:dk2>
      <a:lt2>
        <a:srgbClr val="F0EEEF"/>
      </a:lt2>
      <a:accent1>
        <a:srgbClr val="00B09B"/>
      </a:accent1>
      <a:accent2>
        <a:srgbClr val="F36F13"/>
      </a:accent2>
      <a:accent3>
        <a:srgbClr val="0D95BC"/>
      </a:accent3>
      <a:accent4>
        <a:srgbClr val="EBCB38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7931</TotalTime>
  <Words>364</Words>
  <PresentationFormat>Widescreen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Snake Diagram w/ 4 Stages for PowerPoint</vt:lpstr>
      <vt:lpstr>Snake Diagram w/ 4 Stages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Diagram w/ 4 Stages for PowerPoint</dc:title>
  <dc:creator>PresentationGo.com</dc:creator>
  <dc:description>© Copyright PresentationGo.com</dc:description>
  <dcterms:created xsi:type="dcterms:W3CDTF">2014-11-26T05:14:11Z</dcterms:created>
  <dcterms:modified xsi:type="dcterms:W3CDTF">2017-07-28T18:50:31Z</dcterms:modified>
  <cp:category>Charts &amp; Diagrams</cp:category>
</cp:coreProperties>
</file>