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handoutMasterIdLst>
    <p:handoutMasterId r:id="rId8"/>
  </p:handoutMasterIdLst>
  <p:sldIdLst>
    <p:sldId id="338" r:id="rId4"/>
    <p:sldId id="339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F0EEEF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2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C-403A-BED7-A61A1983C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C-403A-BED7-A61A1983C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C-403A-BED7-A61A1983C9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C-403A-BED7-A61A1983C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51295984"/>
        <c:axId val="351282864"/>
      </c:barChart>
      <c:catAx>
        <c:axId val="35129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1282864"/>
        <c:crosses val="autoZero"/>
        <c:auto val="1"/>
        <c:lblAlgn val="ctr"/>
        <c:lblOffset val="100"/>
        <c:noMultiLvlLbl val="0"/>
      </c:catAx>
      <c:valAx>
        <c:axId val="3512828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5129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C-403A-BED7-A61A1983C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C-403A-BED7-A61A1983C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C-403A-BED7-A61A1983C9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C-403A-BED7-A61A1983C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51295984"/>
        <c:axId val="351282864"/>
      </c:barChart>
      <c:catAx>
        <c:axId val="35129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1282864"/>
        <c:crosses val="autoZero"/>
        <c:auto val="1"/>
        <c:lblAlgn val="ctr"/>
        <c:lblOffset val="100"/>
        <c:noMultiLvlLbl val="0"/>
      </c:catAx>
      <c:valAx>
        <c:axId val="3512828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5129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C-403A-BED7-A61A1983C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C-403A-BED7-A61A1983C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C-403A-BED7-A61A1983C9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C-403A-BED7-A61A1983C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51295984"/>
        <c:axId val="351282864"/>
      </c:barChart>
      <c:catAx>
        <c:axId val="35129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1282864"/>
        <c:crosses val="autoZero"/>
        <c:auto val="1"/>
        <c:lblAlgn val="ctr"/>
        <c:lblOffset val="100"/>
        <c:noMultiLvlLbl val="0"/>
      </c:catAx>
      <c:valAx>
        <c:axId val="3512828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5129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C-403A-BED7-A61A1983C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C-403A-BED7-A61A1983C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C-403A-BED7-A61A1983C9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C-403A-BED7-A61A1983C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51295984"/>
        <c:axId val="351282864"/>
      </c:barChart>
      <c:catAx>
        <c:axId val="35129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1282864"/>
        <c:crosses val="autoZero"/>
        <c:auto val="1"/>
        <c:lblAlgn val="ctr"/>
        <c:lblOffset val="100"/>
        <c:noMultiLvlLbl val="0"/>
      </c:catAx>
      <c:valAx>
        <c:axId val="3512828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5129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3FFD21-B718-4142-8C03-C4876F6DF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8F27D-017A-4AA6-890F-7F8CA61CE4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72906-CFF6-4BAD-8CF3-4483BC34B6D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E7B4E-48ED-448F-BEA4-A83378523F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EBE0-07B8-4418-8B12-A84AE99ECB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15500-E253-40AD-A8D0-2FC97869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5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DF16D8-0B74-4913-BC00-B554C93C755F}"/>
              </a:ext>
            </a:extLst>
          </p:cNvPr>
          <p:cNvGrpSpPr/>
          <p:nvPr userDrawn="1"/>
        </p:nvGrpSpPr>
        <p:grpSpPr>
          <a:xfrm>
            <a:off x="10254087" y="4919959"/>
            <a:ext cx="2199425" cy="1938041"/>
            <a:chOff x="7205959" y="4919959"/>
            <a:chExt cx="2199425" cy="193804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90185DD-A59F-4C0D-8B65-4299402AF021}"/>
                </a:ext>
              </a:extLst>
            </p:cNvPr>
            <p:cNvGrpSpPr/>
            <p:nvPr userDrawn="1"/>
          </p:nvGrpSpPr>
          <p:grpSpPr>
            <a:xfrm>
              <a:off x="7205959" y="4919959"/>
              <a:ext cx="1938041" cy="1938041"/>
              <a:chOff x="7283451" y="4914201"/>
              <a:chExt cx="1938041" cy="193804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10832F8-3D3C-4677-8522-79471615A8E9}"/>
                  </a:ext>
                </a:extLst>
              </p:cNvPr>
              <p:cNvSpPr/>
              <p:nvPr userDrawn="1"/>
            </p:nvSpPr>
            <p:spPr>
              <a:xfrm>
                <a:off x="7283451" y="4914201"/>
                <a:ext cx="1938041" cy="1938041"/>
              </a:xfrm>
              <a:custGeom>
                <a:avLst/>
                <a:gdLst>
                  <a:gd name="connsiteX0" fmla="*/ 1938041 w 1938041"/>
                  <a:gd name="connsiteY0" fmla="*/ 0 h 1938041"/>
                  <a:gd name="connsiteX1" fmla="*/ 1938041 w 1938041"/>
                  <a:gd name="connsiteY1" fmla="*/ 1051517 h 1938041"/>
                  <a:gd name="connsiteX2" fmla="*/ 1051517 w 1938041"/>
                  <a:gd name="connsiteY2" fmla="*/ 1938041 h 1938041"/>
                  <a:gd name="connsiteX3" fmla="*/ 0 w 1938041"/>
                  <a:gd name="connsiteY3" fmla="*/ 1938041 h 1938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8041" h="1938041">
                    <a:moveTo>
                      <a:pt x="1938041" y="0"/>
                    </a:moveTo>
                    <a:lnTo>
                      <a:pt x="1938041" y="1051517"/>
                    </a:lnTo>
                    <a:lnTo>
                      <a:pt x="1051517" y="1938041"/>
                    </a:lnTo>
                    <a:lnTo>
                      <a:pt x="0" y="193804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 descr="Bar chart">
                <a:extLst>
                  <a:ext uri="{FF2B5EF4-FFF2-40B4-BE49-F238E27FC236}">
                    <a16:creationId xmlns:a16="http://schemas.microsoft.com/office/drawing/2014/main" id="{1C7FCDF4-CF05-4D03-AE3D-CB43EB32E5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38260" y="6242714"/>
                <a:ext cx="553354" cy="553354"/>
              </a:xfrm>
              <a:prstGeom prst="rect">
                <a:avLst/>
              </a:prstGeom>
            </p:spPr>
          </p:pic>
          <p:pic>
            <p:nvPicPr>
              <p:cNvPr id="29" name="Graphic 28" descr="Pencil">
                <a:extLst>
                  <a:ext uri="{FF2B5EF4-FFF2-40B4-BE49-F238E27FC236}">
                    <a16:creationId xmlns:a16="http://schemas.microsoft.com/office/drawing/2014/main" id="{515ED324-18C8-4F0B-B866-054D1429919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72789" y="6475368"/>
                <a:ext cx="344531" cy="344531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1BB627-706C-4C67-9295-1E3BC9358EC1}"/>
                </a:ext>
              </a:extLst>
            </p:cNvPr>
            <p:cNvSpPr/>
            <p:nvPr userDrawn="1"/>
          </p:nvSpPr>
          <p:spPr>
            <a:xfrm rot="18900000">
              <a:off x="8021084" y="5565813"/>
              <a:ext cx="1384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accent6">
                      <a:lumMod val="50000"/>
                    </a:schemeClr>
                  </a:solidFill>
                </a:rPr>
                <a:t>Data-driven</a:t>
              </a:r>
            </a:p>
            <a:p>
              <a:r>
                <a:rPr lang="en-US" b="1">
                  <a:solidFill>
                    <a:schemeClr val="accent6">
                      <a:lumMod val="50000"/>
                    </a:schemeClr>
                  </a:solidFill>
                </a:rPr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C8621-611C-4F8B-85B6-7336C4EA370D}"/>
              </a:ext>
            </a:extLst>
          </p:cNvPr>
          <p:cNvGrpSpPr/>
          <p:nvPr userDrawn="1"/>
        </p:nvGrpSpPr>
        <p:grpSpPr>
          <a:xfrm>
            <a:off x="10254087" y="4919959"/>
            <a:ext cx="2199425" cy="1938041"/>
            <a:chOff x="7205959" y="4919959"/>
            <a:chExt cx="2199425" cy="193804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876016-506A-4B08-81BE-D282EFF583E8}"/>
                </a:ext>
              </a:extLst>
            </p:cNvPr>
            <p:cNvGrpSpPr/>
            <p:nvPr userDrawn="1"/>
          </p:nvGrpSpPr>
          <p:grpSpPr>
            <a:xfrm>
              <a:off x="7205959" y="4919959"/>
              <a:ext cx="1938041" cy="1938041"/>
              <a:chOff x="7283451" y="4914201"/>
              <a:chExt cx="1938041" cy="19380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906EE04-01C3-4EAF-8258-3ED23EEF4E02}"/>
                  </a:ext>
                </a:extLst>
              </p:cNvPr>
              <p:cNvSpPr/>
              <p:nvPr userDrawn="1"/>
            </p:nvSpPr>
            <p:spPr>
              <a:xfrm>
                <a:off x="7283451" y="4914201"/>
                <a:ext cx="1938041" cy="1938041"/>
              </a:xfrm>
              <a:custGeom>
                <a:avLst/>
                <a:gdLst>
                  <a:gd name="connsiteX0" fmla="*/ 1938041 w 1938041"/>
                  <a:gd name="connsiteY0" fmla="*/ 0 h 1938041"/>
                  <a:gd name="connsiteX1" fmla="*/ 1938041 w 1938041"/>
                  <a:gd name="connsiteY1" fmla="*/ 1051517 h 1938041"/>
                  <a:gd name="connsiteX2" fmla="*/ 1051517 w 1938041"/>
                  <a:gd name="connsiteY2" fmla="*/ 1938041 h 1938041"/>
                  <a:gd name="connsiteX3" fmla="*/ 0 w 1938041"/>
                  <a:gd name="connsiteY3" fmla="*/ 1938041 h 1938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8041" h="1938041">
                    <a:moveTo>
                      <a:pt x="1938041" y="0"/>
                    </a:moveTo>
                    <a:lnTo>
                      <a:pt x="1938041" y="1051517"/>
                    </a:lnTo>
                    <a:lnTo>
                      <a:pt x="1051517" y="1938041"/>
                    </a:lnTo>
                    <a:lnTo>
                      <a:pt x="0" y="193804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Bar chart">
                <a:extLst>
                  <a:ext uri="{FF2B5EF4-FFF2-40B4-BE49-F238E27FC236}">
                    <a16:creationId xmlns:a16="http://schemas.microsoft.com/office/drawing/2014/main" id="{A2413A38-5C60-467E-8169-5B0406D081C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38260" y="6242714"/>
                <a:ext cx="553354" cy="553354"/>
              </a:xfrm>
              <a:prstGeom prst="rect">
                <a:avLst/>
              </a:prstGeom>
            </p:spPr>
          </p:pic>
          <p:pic>
            <p:nvPicPr>
              <p:cNvPr id="20" name="Graphic 19" descr="Pencil">
                <a:extLst>
                  <a:ext uri="{FF2B5EF4-FFF2-40B4-BE49-F238E27FC236}">
                    <a16:creationId xmlns:a16="http://schemas.microsoft.com/office/drawing/2014/main" id="{C2D39D10-3629-44B9-89D3-0DA24FD703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72789" y="6475368"/>
                <a:ext cx="344531" cy="344531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013F43-BB58-4ED3-908B-E7492C3E7DFC}"/>
                </a:ext>
              </a:extLst>
            </p:cNvPr>
            <p:cNvSpPr/>
            <p:nvPr userDrawn="1"/>
          </p:nvSpPr>
          <p:spPr>
            <a:xfrm rot="18900000">
              <a:off x="8021084" y="5565813"/>
              <a:ext cx="1384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accent6">
                      <a:lumMod val="50000"/>
                    </a:schemeClr>
                  </a:solidFill>
                </a:rPr>
                <a:t>Data-driven</a:t>
              </a:r>
            </a:p>
            <a:p>
              <a:r>
                <a:rPr lang="en-US" b="1">
                  <a:solidFill>
                    <a:schemeClr val="accent6">
                      <a:lumMod val="50000"/>
                    </a:schemeClr>
                  </a:solidFill>
                </a:rPr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Male vs. Female Infographic for PowerPoint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5D8DF2-5D6E-4869-BAF4-182CF9BEFC20}"/>
              </a:ext>
            </a:extLst>
          </p:cNvPr>
          <p:cNvGrpSpPr/>
          <p:nvPr/>
        </p:nvGrpSpPr>
        <p:grpSpPr>
          <a:xfrm>
            <a:off x="2529021" y="1047438"/>
            <a:ext cx="2895601" cy="4128654"/>
            <a:chOff x="2632363" y="1283855"/>
            <a:chExt cx="2895601" cy="4128654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A56B4A4C-95BC-4D78-A27A-91482EC6FF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2640421"/>
                </p:ext>
              </p:extLst>
            </p:nvPr>
          </p:nvGraphicFramePr>
          <p:xfrm>
            <a:off x="2851727" y="1283855"/>
            <a:ext cx="2456873" cy="40363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C8A60C-496A-4583-A10B-69B968C49FA2}"/>
                </a:ext>
              </a:extLst>
            </p:cNvPr>
            <p:cNvSpPr/>
            <p:nvPr/>
          </p:nvSpPr>
          <p:spPr>
            <a:xfrm>
              <a:off x="2632363" y="1283855"/>
              <a:ext cx="2895601" cy="4128654"/>
            </a:xfrm>
            <a:custGeom>
              <a:avLst/>
              <a:gdLst/>
              <a:ahLst/>
              <a:cxnLst/>
              <a:rect l="l" t="t" r="r" b="b"/>
              <a:pathLst>
                <a:path w="2895601" h="4128654">
                  <a:moveTo>
                    <a:pt x="783216" y="1253507"/>
                  </a:moveTo>
                  <a:cubicBezTo>
                    <a:pt x="674359" y="1253507"/>
                    <a:pt x="581830" y="1291607"/>
                    <a:pt x="505630" y="1367807"/>
                  </a:cubicBezTo>
                  <a:cubicBezTo>
                    <a:pt x="429430" y="1444007"/>
                    <a:pt x="391330" y="1536536"/>
                    <a:pt x="391330" y="1645393"/>
                  </a:cubicBezTo>
                  <a:lnTo>
                    <a:pt x="391330" y="2494478"/>
                  </a:lnTo>
                  <a:cubicBezTo>
                    <a:pt x="391330" y="2548907"/>
                    <a:pt x="410380" y="2595171"/>
                    <a:pt x="448480" y="2633271"/>
                  </a:cubicBezTo>
                  <a:cubicBezTo>
                    <a:pt x="486580" y="2671371"/>
                    <a:pt x="532844" y="2690421"/>
                    <a:pt x="587273" y="2690421"/>
                  </a:cubicBezTo>
                  <a:cubicBezTo>
                    <a:pt x="641702" y="2690421"/>
                    <a:pt x="687966" y="2671371"/>
                    <a:pt x="726066" y="2633271"/>
                  </a:cubicBezTo>
                  <a:cubicBezTo>
                    <a:pt x="764166" y="2595171"/>
                    <a:pt x="783216" y="2548907"/>
                    <a:pt x="783216" y="2494478"/>
                  </a:cubicBezTo>
                  <a:lnTo>
                    <a:pt x="783216" y="1776021"/>
                  </a:lnTo>
                  <a:lnTo>
                    <a:pt x="913844" y="1776021"/>
                  </a:lnTo>
                  <a:lnTo>
                    <a:pt x="913844" y="3637478"/>
                  </a:lnTo>
                  <a:cubicBezTo>
                    <a:pt x="913844" y="3700071"/>
                    <a:pt x="936296" y="3753819"/>
                    <a:pt x="981200" y="3798723"/>
                  </a:cubicBezTo>
                  <a:cubicBezTo>
                    <a:pt x="1026103" y="3843627"/>
                    <a:pt x="1079852" y="3866078"/>
                    <a:pt x="1142444" y="3866078"/>
                  </a:cubicBezTo>
                  <a:cubicBezTo>
                    <a:pt x="1205037" y="3866078"/>
                    <a:pt x="1258785" y="3843627"/>
                    <a:pt x="1303689" y="3798723"/>
                  </a:cubicBezTo>
                  <a:cubicBezTo>
                    <a:pt x="1348593" y="3753819"/>
                    <a:pt x="1371045" y="3700071"/>
                    <a:pt x="1371045" y="3637478"/>
                  </a:cubicBezTo>
                  <a:lnTo>
                    <a:pt x="1371045" y="2690421"/>
                  </a:lnTo>
                  <a:lnTo>
                    <a:pt x="1501673" y="2690421"/>
                  </a:lnTo>
                  <a:lnTo>
                    <a:pt x="1501673" y="3637478"/>
                  </a:lnTo>
                  <a:cubicBezTo>
                    <a:pt x="1501673" y="3700071"/>
                    <a:pt x="1524125" y="3753819"/>
                    <a:pt x="1569028" y="3798723"/>
                  </a:cubicBezTo>
                  <a:cubicBezTo>
                    <a:pt x="1613932" y="3843627"/>
                    <a:pt x="1667680" y="3866078"/>
                    <a:pt x="1730273" y="3866078"/>
                  </a:cubicBezTo>
                  <a:cubicBezTo>
                    <a:pt x="1792866" y="3866078"/>
                    <a:pt x="1846614" y="3843627"/>
                    <a:pt x="1891518" y="3798723"/>
                  </a:cubicBezTo>
                  <a:cubicBezTo>
                    <a:pt x="1936421" y="3753819"/>
                    <a:pt x="1958873" y="3700071"/>
                    <a:pt x="1958873" y="3637478"/>
                  </a:cubicBezTo>
                  <a:lnTo>
                    <a:pt x="1958873" y="1776021"/>
                  </a:lnTo>
                  <a:lnTo>
                    <a:pt x="2089502" y="1776021"/>
                  </a:lnTo>
                  <a:lnTo>
                    <a:pt x="2089502" y="2494478"/>
                  </a:lnTo>
                  <a:cubicBezTo>
                    <a:pt x="2089502" y="2548907"/>
                    <a:pt x="2108552" y="2595171"/>
                    <a:pt x="2146652" y="2633271"/>
                  </a:cubicBezTo>
                  <a:cubicBezTo>
                    <a:pt x="2184752" y="2671371"/>
                    <a:pt x="2231016" y="2690421"/>
                    <a:pt x="2285445" y="2690421"/>
                  </a:cubicBezTo>
                  <a:cubicBezTo>
                    <a:pt x="2339873" y="2690421"/>
                    <a:pt x="2386137" y="2671371"/>
                    <a:pt x="2424237" y="2633271"/>
                  </a:cubicBezTo>
                  <a:cubicBezTo>
                    <a:pt x="2462337" y="2595171"/>
                    <a:pt x="2481387" y="2548907"/>
                    <a:pt x="2481387" y="2494478"/>
                  </a:cubicBezTo>
                  <a:lnTo>
                    <a:pt x="2481387" y="1645393"/>
                  </a:lnTo>
                  <a:cubicBezTo>
                    <a:pt x="2481387" y="1536536"/>
                    <a:pt x="2443287" y="1444007"/>
                    <a:pt x="2367087" y="1367807"/>
                  </a:cubicBezTo>
                  <a:cubicBezTo>
                    <a:pt x="2290887" y="1291607"/>
                    <a:pt x="2198359" y="1253507"/>
                    <a:pt x="2089502" y="1253507"/>
                  </a:cubicBezTo>
                  <a:close/>
                  <a:moveTo>
                    <a:pt x="1436359" y="273793"/>
                  </a:moveTo>
                  <a:cubicBezTo>
                    <a:pt x="1309812" y="273793"/>
                    <a:pt x="1201976" y="318356"/>
                    <a:pt x="1112849" y="407483"/>
                  </a:cubicBezTo>
                  <a:cubicBezTo>
                    <a:pt x="1023722" y="496610"/>
                    <a:pt x="979159" y="604446"/>
                    <a:pt x="979159" y="730993"/>
                  </a:cubicBezTo>
                  <a:cubicBezTo>
                    <a:pt x="979159" y="857539"/>
                    <a:pt x="1023722" y="965376"/>
                    <a:pt x="1112849" y="1054503"/>
                  </a:cubicBezTo>
                  <a:cubicBezTo>
                    <a:pt x="1201976" y="1143629"/>
                    <a:pt x="1309812" y="1188193"/>
                    <a:pt x="1436359" y="1188193"/>
                  </a:cubicBezTo>
                  <a:cubicBezTo>
                    <a:pt x="1562905" y="1188193"/>
                    <a:pt x="1670742" y="1143629"/>
                    <a:pt x="1759869" y="1054503"/>
                  </a:cubicBezTo>
                  <a:cubicBezTo>
                    <a:pt x="1848995" y="965376"/>
                    <a:pt x="1893559" y="857539"/>
                    <a:pt x="1893559" y="730993"/>
                  </a:cubicBezTo>
                  <a:cubicBezTo>
                    <a:pt x="1893559" y="604446"/>
                    <a:pt x="1848995" y="496610"/>
                    <a:pt x="1759869" y="407483"/>
                  </a:cubicBezTo>
                  <a:cubicBezTo>
                    <a:pt x="1670742" y="318356"/>
                    <a:pt x="1562905" y="273793"/>
                    <a:pt x="1436359" y="273793"/>
                  </a:cubicBezTo>
                  <a:close/>
                  <a:moveTo>
                    <a:pt x="0" y="0"/>
                  </a:moveTo>
                  <a:lnTo>
                    <a:pt x="2895601" y="0"/>
                  </a:lnTo>
                  <a:lnTo>
                    <a:pt x="2895601" y="4128654"/>
                  </a:lnTo>
                  <a:lnTo>
                    <a:pt x="0" y="4128654"/>
                  </a:lnTo>
                  <a:close/>
                </a:path>
              </a:pathLst>
            </a:custGeom>
            <a:solidFill>
              <a:srgbClr val="F0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9B6394-DFEA-4B69-A72A-DDF921380828}"/>
              </a:ext>
            </a:extLst>
          </p:cNvPr>
          <p:cNvSpPr txBox="1"/>
          <p:nvPr/>
        </p:nvSpPr>
        <p:spPr>
          <a:xfrm>
            <a:off x="3341070" y="5282157"/>
            <a:ext cx="127150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>
                <a:solidFill>
                  <a:schemeClr val="tx1">
                    <a:lumMod val="50000"/>
                    <a:lumOff val="50000"/>
                  </a:schemeClr>
                </a:solidFill>
              </a:rPr>
              <a:t>Male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174DB-5625-457C-99B8-9F0A6E739C5E}"/>
              </a:ext>
            </a:extLst>
          </p:cNvPr>
          <p:cNvGrpSpPr/>
          <p:nvPr/>
        </p:nvGrpSpPr>
        <p:grpSpPr>
          <a:xfrm>
            <a:off x="6682469" y="1047438"/>
            <a:ext cx="2980511" cy="4128654"/>
            <a:chOff x="6785811" y="1283855"/>
            <a:chExt cx="2980511" cy="4128654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1A5302DF-0171-4CB5-AC22-EAEE76C38CC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4456566"/>
                </p:ext>
              </p:extLst>
            </p:nvPr>
          </p:nvGraphicFramePr>
          <p:xfrm>
            <a:off x="6785811" y="1283855"/>
            <a:ext cx="2980511" cy="40363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46BF38-0388-4133-B1C8-2EFDFC789CA0}"/>
                </a:ext>
              </a:extLst>
            </p:cNvPr>
            <p:cNvSpPr/>
            <p:nvPr/>
          </p:nvSpPr>
          <p:spPr>
            <a:xfrm>
              <a:off x="6828266" y="1283855"/>
              <a:ext cx="2895601" cy="4128654"/>
            </a:xfrm>
            <a:custGeom>
              <a:avLst/>
              <a:gdLst/>
              <a:ahLst/>
              <a:cxnLst/>
              <a:rect l="l" t="t" r="r" b="b"/>
              <a:pathLst>
                <a:path w="2895601" h="4128654">
                  <a:moveTo>
                    <a:pt x="1042036" y="1253507"/>
                  </a:moveTo>
                  <a:cubicBezTo>
                    <a:pt x="901883" y="1253507"/>
                    <a:pt x="782140" y="1326305"/>
                    <a:pt x="682808" y="1471902"/>
                  </a:cubicBezTo>
                  <a:lnTo>
                    <a:pt x="160293" y="2255673"/>
                  </a:lnTo>
                  <a:cubicBezTo>
                    <a:pt x="138522" y="2288330"/>
                    <a:pt x="127636" y="2324389"/>
                    <a:pt x="127636" y="2363850"/>
                  </a:cubicBezTo>
                  <a:cubicBezTo>
                    <a:pt x="127636" y="2418278"/>
                    <a:pt x="146686" y="2464543"/>
                    <a:pt x="184786" y="2502643"/>
                  </a:cubicBezTo>
                  <a:cubicBezTo>
                    <a:pt x="222886" y="2540743"/>
                    <a:pt x="269151" y="2559793"/>
                    <a:pt x="323579" y="2559793"/>
                  </a:cubicBezTo>
                  <a:cubicBezTo>
                    <a:pt x="392976" y="2559793"/>
                    <a:pt x="447404" y="2530537"/>
                    <a:pt x="486865" y="2472027"/>
                  </a:cubicBezTo>
                  <a:lnTo>
                    <a:pt x="950188" y="1776021"/>
                  </a:lnTo>
                  <a:lnTo>
                    <a:pt x="1042036" y="1776021"/>
                  </a:lnTo>
                  <a:lnTo>
                    <a:pt x="1042036" y="2045443"/>
                  </a:lnTo>
                  <a:lnTo>
                    <a:pt x="537892" y="2884323"/>
                  </a:lnTo>
                  <a:cubicBezTo>
                    <a:pt x="525645" y="2904734"/>
                    <a:pt x="519522" y="2927186"/>
                    <a:pt x="519522" y="2951678"/>
                  </a:cubicBezTo>
                  <a:cubicBezTo>
                    <a:pt x="519522" y="2987057"/>
                    <a:pt x="532449" y="3017673"/>
                    <a:pt x="558302" y="3043527"/>
                  </a:cubicBezTo>
                  <a:cubicBezTo>
                    <a:pt x="584156" y="3069380"/>
                    <a:pt x="614772" y="3082307"/>
                    <a:pt x="650151" y="3082307"/>
                  </a:cubicBezTo>
                  <a:lnTo>
                    <a:pt x="1042036" y="3082307"/>
                  </a:lnTo>
                  <a:lnTo>
                    <a:pt x="1042036" y="3637478"/>
                  </a:lnTo>
                  <a:cubicBezTo>
                    <a:pt x="1042036" y="3700071"/>
                    <a:pt x="1064488" y="3753819"/>
                    <a:pt x="1109392" y="3798723"/>
                  </a:cubicBezTo>
                  <a:cubicBezTo>
                    <a:pt x="1154295" y="3843627"/>
                    <a:pt x="1208043" y="3866078"/>
                    <a:pt x="1270636" y="3866078"/>
                  </a:cubicBezTo>
                  <a:lnTo>
                    <a:pt x="1597207" y="3866078"/>
                  </a:lnTo>
                  <a:cubicBezTo>
                    <a:pt x="1659800" y="3866078"/>
                    <a:pt x="1713549" y="3843627"/>
                    <a:pt x="1758452" y="3798723"/>
                  </a:cubicBezTo>
                  <a:cubicBezTo>
                    <a:pt x="1803356" y="3753819"/>
                    <a:pt x="1825807" y="3700071"/>
                    <a:pt x="1825807" y="3637478"/>
                  </a:cubicBezTo>
                  <a:lnTo>
                    <a:pt x="1825807" y="3082307"/>
                  </a:lnTo>
                  <a:lnTo>
                    <a:pt x="2217693" y="3082307"/>
                  </a:lnTo>
                  <a:cubicBezTo>
                    <a:pt x="2253072" y="3082307"/>
                    <a:pt x="2283688" y="3069380"/>
                    <a:pt x="2309541" y="3043527"/>
                  </a:cubicBezTo>
                  <a:cubicBezTo>
                    <a:pt x="2335395" y="3017673"/>
                    <a:pt x="2348322" y="2987057"/>
                    <a:pt x="2348322" y="2951678"/>
                  </a:cubicBezTo>
                  <a:cubicBezTo>
                    <a:pt x="2348322" y="2927186"/>
                    <a:pt x="2342199" y="2904734"/>
                    <a:pt x="2329952" y="2884323"/>
                  </a:cubicBezTo>
                  <a:lnTo>
                    <a:pt x="1825807" y="2045443"/>
                  </a:lnTo>
                  <a:lnTo>
                    <a:pt x="1825807" y="1776021"/>
                  </a:lnTo>
                  <a:lnTo>
                    <a:pt x="1917656" y="1776021"/>
                  </a:lnTo>
                  <a:lnTo>
                    <a:pt x="2380979" y="2472027"/>
                  </a:lnTo>
                  <a:cubicBezTo>
                    <a:pt x="2420440" y="2530537"/>
                    <a:pt x="2474868" y="2559793"/>
                    <a:pt x="2544265" y="2559793"/>
                  </a:cubicBezTo>
                  <a:cubicBezTo>
                    <a:pt x="2598693" y="2559793"/>
                    <a:pt x="2644958" y="2540743"/>
                    <a:pt x="2683057" y="2502643"/>
                  </a:cubicBezTo>
                  <a:cubicBezTo>
                    <a:pt x="2721157" y="2464543"/>
                    <a:pt x="2740207" y="2418278"/>
                    <a:pt x="2740207" y="2363850"/>
                  </a:cubicBezTo>
                  <a:cubicBezTo>
                    <a:pt x="2740207" y="2324389"/>
                    <a:pt x="2729322" y="2288330"/>
                    <a:pt x="2707551" y="2255673"/>
                  </a:cubicBezTo>
                  <a:lnTo>
                    <a:pt x="2185036" y="1471902"/>
                  </a:lnTo>
                  <a:cubicBezTo>
                    <a:pt x="2085704" y="1326305"/>
                    <a:pt x="1965961" y="1253507"/>
                    <a:pt x="1825807" y="1253507"/>
                  </a:cubicBezTo>
                  <a:close/>
                  <a:moveTo>
                    <a:pt x="1433922" y="273793"/>
                  </a:moveTo>
                  <a:cubicBezTo>
                    <a:pt x="1307376" y="273793"/>
                    <a:pt x="1199539" y="318356"/>
                    <a:pt x="1110412" y="407483"/>
                  </a:cubicBezTo>
                  <a:cubicBezTo>
                    <a:pt x="1021285" y="496610"/>
                    <a:pt x="976722" y="604446"/>
                    <a:pt x="976722" y="730993"/>
                  </a:cubicBezTo>
                  <a:cubicBezTo>
                    <a:pt x="976722" y="857539"/>
                    <a:pt x="1021285" y="965376"/>
                    <a:pt x="1110412" y="1054503"/>
                  </a:cubicBezTo>
                  <a:cubicBezTo>
                    <a:pt x="1199539" y="1143629"/>
                    <a:pt x="1307376" y="1188193"/>
                    <a:pt x="1433922" y="1188193"/>
                  </a:cubicBezTo>
                  <a:cubicBezTo>
                    <a:pt x="1560468" y="1188193"/>
                    <a:pt x="1668305" y="1143629"/>
                    <a:pt x="1757432" y="1054503"/>
                  </a:cubicBezTo>
                  <a:cubicBezTo>
                    <a:pt x="1846559" y="965376"/>
                    <a:pt x="1891122" y="857539"/>
                    <a:pt x="1891122" y="730993"/>
                  </a:cubicBezTo>
                  <a:cubicBezTo>
                    <a:pt x="1891122" y="604446"/>
                    <a:pt x="1846559" y="496610"/>
                    <a:pt x="1757432" y="407483"/>
                  </a:cubicBezTo>
                  <a:cubicBezTo>
                    <a:pt x="1668305" y="318356"/>
                    <a:pt x="1560468" y="273793"/>
                    <a:pt x="1433922" y="273793"/>
                  </a:cubicBezTo>
                  <a:close/>
                  <a:moveTo>
                    <a:pt x="0" y="0"/>
                  </a:moveTo>
                  <a:lnTo>
                    <a:pt x="2895601" y="0"/>
                  </a:lnTo>
                  <a:lnTo>
                    <a:pt x="2895601" y="4128654"/>
                  </a:lnTo>
                  <a:lnTo>
                    <a:pt x="0" y="4128654"/>
                  </a:lnTo>
                  <a:close/>
                </a:path>
              </a:pathLst>
            </a:custGeom>
            <a:solidFill>
              <a:srgbClr val="F0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DFF3ACE-BA6E-4E8F-AD9C-4C82926F272F}"/>
              </a:ext>
            </a:extLst>
          </p:cNvPr>
          <p:cNvSpPr txBox="1"/>
          <p:nvPr/>
        </p:nvSpPr>
        <p:spPr>
          <a:xfrm>
            <a:off x="7309892" y="5282157"/>
            <a:ext cx="172566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DB787-E7ED-422A-93A8-52E60FA4725D}"/>
              </a:ext>
            </a:extLst>
          </p:cNvPr>
          <p:cNvSpPr txBox="1"/>
          <p:nvPr/>
        </p:nvSpPr>
        <p:spPr>
          <a:xfrm>
            <a:off x="5692236" y="5282157"/>
            <a:ext cx="8075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>
                <a:solidFill>
                  <a:schemeClr val="bg1">
                    <a:lumMod val="75000"/>
                  </a:schemeClr>
                </a:solidFill>
              </a:rPr>
              <a:t>Vs.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FBEE20-3B46-4E35-86B2-343883199F1E}"/>
              </a:ext>
            </a:extLst>
          </p:cNvPr>
          <p:cNvSpPr/>
          <p:nvPr/>
        </p:nvSpPr>
        <p:spPr>
          <a:xfrm>
            <a:off x="5977792" y="1373279"/>
            <a:ext cx="236417" cy="2364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6CA488-E31A-409A-B9DC-1AEAA451599F}"/>
              </a:ext>
            </a:extLst>
          </p:cNvPr>
          <p:cNvSpPr/>
          <p:nvPr/>
        </p:nvSpPr>
        <p:spPr>
          <a:xfrm>
            <a:off x="5977792" y="2500103"/>
            <a:ext cx="236417" cy="236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872111-0E43-4DC6-95DE-1465D94D6198}"/>
              </a:ext>
            </a:extLst>
          </p:cNvPr>
          <p:cNvSpPr/>
          <p:nvPr/>
        </p:nvSpPr>
        <p:spPr>
          <a:xfrm>
            <a:off x="5977792" y="3491584"/>
            <a:ext cx="236417" cy="2364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F82E8-6476-452A-A174-7050FF4E9021}"/>
              </a:ext>
            </a:extLst>
          </p:cNvPr>
          <p:cNvSpPr/>
          <p:nvPr/>
        </p:nvSpPr>
        <p:spPr>
          <a:xfrm>
            <a:off x="5977792" y="4474102"/>
            <a:ext cx="236417" cy="236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E1E4D5-03B8-43B7-8DDC-ECA1C401270C}"/>
              </a:ext>
            </a:extLst>
          </p:cNvPr>
          <p:cNvSpPr txBox="1"/>
          <p:nvPr/>
        </p:nvSpPr>
        <p:spPr>
          <a:xfrm>
            <a:off x="5665434" y="162764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Label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888218-0B65-49EF-9755-2AADA0E0404B}"/>
              </a:ext>
            </a:extLst>
          </p:cNvPr>
          <p:cNvSpPr txBox="1"/>
          <p:nvPr/>
        </p:nvSpPr>
        <p:spPr>
          <a:xfrm>
            <a:off x="5665434" y="270510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Label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72FCCD-6A78-499A-A42D-72E163D9683B}"/>
              </a:ext>
            </a:extLst>
          </p:cNvPr>
          <p:cNvSpPr txBox="1"/>
          <p:nvPr/>
        </p:nvSpPr>
        <p:spPr>
          <a:xfrm>
            <a:off x="5665434" y="372800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Label 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F4CBE6-AD2B-496C-8CD2-92EF72153907}"/>
              </a:ext>
            </a:extLst>
          </p:cNvPr>
          <p:cNvSpPr txBox="1"/>
          <p:nvPr/>
        </p:nvSpPr>
        <p:spPr>
          <a:xfrm>
            <a:off x="5692236" y="469320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Label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0922E2-5784-4B8A-A85F-3391FAADDC57}"/>
              </a:ext>
            </a:extLst>
          </p:cNvPr>
          <p:cNvSpPr txBox="1"/>
          <p:nvPr/>
        </p:nvSpPr>
        <p:spPr>
          <a:xfrm>
            <a:off x="904877" y="433070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F8CEEA-44F8-4479-B99C-C0984F3175B8}"/>
              </a:ext>
            </a:extLst>
          </p:cNvPr>
          <p:cNvSpPr txBox="1"/>
          <p:nvPr/>
        </p:nvSpPr>
        <p:spPr>
          <a:xfrm>
            <a:off x="904876" y="334818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1DDEDF-06F6-4B98-BD44-C45694E4A29B}"/>
              </a:ext>
            </a:extLst>
          </p:cNvPr>
          <p:cNvSpPr txBox="1"/>
          <p:nvPr/>
        </p:nvSpPr>
        <p:spPr>
          <a:xfrm>
            <a:off x="904876" y="2356701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8974E2-8973-4F7C-84A1-931981CD21B1}"/>
              </a:ext>
            </a:extLst>
          </p:cNvPr>
          <p:cNvSpPr txBox="1"/>
          <p:nvPr/>
        </p:nvSpPr>
        <p:spPr>
          <a:xfrm>
            <a:off x="904876" y="122987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C9AFA1-D067-4EA7-B761-28DAEF2F5FFE}"/>
              </a:ext>
            </a:extLst>
          </p:cNvPr>
          <p:cNvSpPr txBox="1"/>
          <p:nvPr/>
        </p:nvSpPr>
        <p:spPr>
          <a:xfrm>
            <a:off x="10475684" y="433070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1EC9FB-801C-4100-BF20-57FD4DC272D6}"/>
              </a:ext>
            </a:extLst>
          </p:cNvPr>
          <p:cNvSpPr txBox="1"/>
          <p:nvPr/>
        </p:nvSpPr>
        <p:spPr>
          <a:xfrm>
            <a:off x="10475683" y="334818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F3A34F-51A9-4E53-A248-10012D44DD9F}"/>
              </a:ext>
            </a:extLst>
          </p:cNvPr>
          <p:cNvSpPr txBox="1"/>
          <p:nvPr/>
        </p:nvSpPr>
        <p:spPr>
          <a:xfrm>
            <a:off x="10475683" y="2356701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35%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6D8A82-9F84-4C9E-82D1-805DCC305CCC}"/>
              </a:ext>
            </a:extLst>
          </p:cNvPr>
          <p:cNvSpPr txBox="1"/>
          <p:nvPr/>
        </p:nvSpPr>
        <p:spPr>
          <a:xfrm>
            <a:off x="10475683" y="122987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31CB6A-7388-41C0-85F4-795594BC7EFD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716317" y="1491487"/>
            <a:ext cx="2260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CB5894-3C77-4B50-834F-3B1CBE67604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716317" y="2618311"/>
            <a:ext cx="1395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492049-05FC-4852-AF21-5C767F1DD280}"/>
              </a:ext>
            </a:extLst>
          </p:cNvPr>
          <p:cNvCxnSpPr>
            <a:stCxn id="57" idx="3"/>
          </p:cNvCxnSpPr>
          <p:nvPr/>
        </p:nvCxnSpPr>
        <p:spPr>
          <a:xfrm>
            <a:off x="1716317" y="3609792"/>
            <a:ext cx="1395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D2ED13B-9640-4A8F-9271-05403BF20FF2}"/>
              </a:ext>
            </a:extLst>
          </p:cNvPr>
          <p:cNvCxnSpPr>
            <a:stCxn id="41" idx="3"/>
          </p:cNvCxnSpPr>
          <p:nvPr/>
        </p:nvCxnSpPr>
        <p:spPr>
          <a:xfrm>
            <a:off x="1716318" y="4592310"/>
            <a:ext cx="18904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D9CA4CD-EB53-4017-BDE7-CEFD012647A0}"/>
              </a:ext>
            </a:extLst>
          </p:cNvPr>
          <p:cNvCxnSpPr>
            <a:stCxn id="77" idx="1"/>
          </p:cNvCxnSpPr>
          <p:nvPr/>
        </p:nvCxnSpPr>
        <p:spPr>
          <a:xfrm flipH="1">
            <a:off x="8172725" y="1491487"/>
            <a:ext cx="23029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CBB32A-B57F-4EB6-BF20-F783D1E44417}"/>
              </a:ext>
            </a:extLst>
          </p:cNvPr>
          <p:cNvCxnSpPr>
            <a:stCxn id="76" idx="1"/>
          </p:cNvCxnSpPr>
          <p:nvPr/>
        </p:nvCxnSpPr>
        <p:spPr>
          <a:xfrm flipH="1">
            <a:off x="8737601" y="2618311"/>
            <a:ext cx="17380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5A17D6-2013-44D1-B27E-D0BB13FA166E}"/>
              </a:ext>
            </a:extLst>
          </p:cNvPr>
          <p:cNvCxnSpPr>
            <a:stCxn id="75" idx="1"/>
          </p:cNvCxnSpPr>
          <p:nvPr/>
        </p:nvCxnSpPr>
        <p:spPr>
          <a:xfrm flipH="1">
            <a:off x="8623301" y="3609792"/>
            <a:ext cx="18523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67DF82-10FD-4218-8AE5-53D3C5E0C6EB}"/>
              </a:ext>
            </a:extLst>
          </p:cNvPr>
          <p:cNvCxnSpPr>
            <a:stCxn id="74" idx="1"/>
          </p:cNvCxnSpPr>
          <p:nvPr/>
        </p:nvCxnSpPr>
        <p:spPr>
          <a:xfrm flipH="1">
            <a:off x="8280400" y="4592310"/>
            <a:ext cx="21952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Male vs. Female Infographic for PowerPoint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5D8DF2-5D6E-4869-BAF4-182CF9BEFC20}"/>
              </a:ext>
            </a:extLst>
          </p:cNvPr>
          <p:cNvGrpSpPr/>
          <p:nvPr/>
        </p:nvGrpSpPr>
        <p:grpSpPr>
          <a:xfrm>
            <a:off x="2529021" y="1047438"/>
            <a:ext cx="2895601" cy="4128654"/>
            <a:chOff x="2632363" y="1283855"/>
            <a:chExt cx="2895601" cy="4128654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A56B4A4C-95BC-4D78-A27A-91482EC6FF71}"/>
                </a:ext>
              </a:extLst>
            </p:cNvPr>
            <p:cNvGraphicFramePr/>
            <p:nvPr/>
          </p:nvGraphicFramePr>
          <p:xfrm>
            <a:off x="2851727" y="1283855"/>
            <a:ext cx="2456873" cy="40363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C8A60C-496A-4583-A10B-69B968C49FA2}"/>
                </a:ext>
              </a:extLst>
            </p:cNvPr>
            <p:cNvSpPr/>
            <p:nvPr/>
          </p:nvSpPr>
          <p:spPr>
            <a:xfrm>
              <a:off x="2632363" y="1283855"/>
              <a:ext cx="2895601" cy="4128654"/>
            </a:xfrm>
            <a:custGeom>
              <a:avLst/>
              <a:gdLst/>
              <a:ahLst/>
              <a:cxnLst/>
              <a:rect l="l" t="t" r="r" b="b"/>
              <a:pathLst>
                <a:path w="2895601" h="4128654">
                  <a:moveTo>
                    <a:pt x="783216" y="1253507"/>
                  </a:moveTo>
                  <a:cubicBezTo>
                    <a:pt x="674359" y="1253507"/>
                    <a:pt x="581830" y="1291607"/>
                    <a:pt x="505630" y="1367807"/>
                  </a:cubicBezTo>
                  <a:cubicBezTo>
                    <a:pt x="429430" y="1444007"/>
                    <a:pt x="391330" y="1536536"/>
                    <a:pt x="391330" y="1645393"/>
                  </a:cubicBezTo>
                  <a:lnTo>
                    <a:pt x="391330" y="2494478"/>
                  </a:lnTo>
                  <a:cubicBezTo>
                    <a:pt x="391330" y="2548907"/>
                    <a:pt x="410380" y="2595171"/>
                    <a:pt x="448480" y="2633271"/>
                  </a:cubicBezTo>
                  <a:cubicBezTo>
                    <a:pt x="486580" y="2671371"/>
                    <a:pt x="532844" y="2690421"/>
                    <a:pt x="587273" y="2690421"/>
                  </a:cubicBezTo>
                  <a:cubicBezTo>
                    <a:pt x="641702" y="2690421"/>
                    <a:pt x="687966" y="2671371"/>
                    <a:pt x="726066" y="2633271"/>
                  </a:cubicBezTo>
                  <a:cubicBezTo>
                    <a:pt x="764166" y="2595171"/>
                    <a:pt x="783216" y="2548907"/>
                    <a:pt x="783216" y="2494478"/>
                  </a:cubicBezTo>
                  <a:lnTo>
                    <a:pt x="783216" y="1776021"/>
                  </a:lnTo>
                  <a:lnTo>
                    <a:pt x="913844" y="1776021"/>
                  </a:lnTo>
                  <a:lnTo>
                    <a:pt x="913844" y="3637478"/>
                  </a:lnTo>
                  <a:cubicBezTo>
                    <a:pt x="913844" y="3700071"/>
                    <a:pt x="936296" y="3753819"/>
                    <a:pt x="981200" y="3798723"/>
                  </a:cubicBezTo>
                  <a:cubicBezTo>
                    <a:pt x="1026103" y="3843627"/>
                    <a:pt x="1079852" y="3866078"/>
                    <a:pt x="1142444" y="3866078"/>
                  </a:cubicBezTo>
                  <a:cubicBezTo>
                    <a:pt x="1205037" y="3866078"/>
                    <a:pt x="1258785" y="3843627"/>
                    <a:pt x="1303689" y="3798723"/>
                  </a:cubicBezTo>
                  <a:cubicBezTo>
                    <a:pt x="1348593" y="3753819"/>
                    <a:pt x="1371045" y="3700071"/>
                    <a:pt x="1371045" y="3637478"/>
                  </a:cubicBezTo>
                  <a:lnTo>
                    <a:pt x="1371045" y="2690421"/>
                  </a:lnTo>
                  <a:lnTo>
                    <a:pt x="1501673" y="2690421"/>
                  </a:lnTo>
                  <a:lnTo>
                    <a:pt x="1501673" y="3637478"/>
                  </a:lnTo>
                  <a:cubicBezTo>
                    <a:pt x="1501673" y="3700071"/>
                    <a:pt x="1524125" y="3753819"/>
                    <a:pt x="1569028" y="3798723"/>
                  </a:cubicBezTo>
                  <a:cubicBezTo>
                    <a:pt x="1613932" y="3843627"/>
                    <a:pt x="1667680" y="3866078"/>
                    <a:pt x="1730273" y="3866078"/>
                  </a:cubicBezTo>
                  <a:cubicBezTo>
                    <a:pt x="1792866" y="3866078"/>
                    <a:pt x="1846614" y="3843627"/>
                    <a:pt x="1891518" y="3798723"/>
                  </a:cubicBezTo>
                  <a:cubicBezTo>
                    <a:pt x="1936421" y="3753819"/>
                    <a:pt x="1958873" y="3700071"/>
                    <a:pt x="1958873" y="3637478"/>
                  </a:cubicBezTo>
                  <a:lnTo>
                    <a:pt x="1958873" y="1776021"/>
                  </a:lnTo>
                  <a:lnTo>
                    <a:pt x="2089502" y="1776021"/>
                  </a:lnTo>
                  <a:lnTo>
                    <a:pt x="2089502" y="2494478"/>
                  </a:lnTo>
                  <a:cubicBezTo>
                    <a:pt x="2089502" y="2548907"/>
                    <a:pt x="2108552" y="2595171"/>
                    <a:pt x="2146652" y="2633271"/>
                  </a:cubicBezTo>
                  <a:cubicBezTo>
                    <a:pt x="2184752" y="2671371"/>
                    <a:pt x="2231016" y="2690421"/>
                    <a:pt x="2285445" y="2690421"/>
                  </a:cubicBezTo>
                  <a:cubicBezTo>
                    <a:pt x="2339873" y="2690421"/>
                    <a:pt x="2386137" y="2671371"/>
                    <a:pt x="2424237" y="2633271"/>
                  </a:cubicBezTo>
                  <a:cubicBezTo>
                    <a:pt x="2462337" y="2595171"/>
                    <a:pt x="2481387" y="2548907"/>
                    <a:pt x="2481387" y="2494478"/>
                  </a:cubicBezTo>
                  <a:lnTo>
                    <a:pt x="2481387" y="1645393"/>
                  </a:lnTo>
                  <a:cubicBezTo>
                    <a:pt x="2481387" y="1536536"/>
                    <a:pt x="2443287" y="1444007"/>
                    <a:pt x="2367087" y="1367807"/>
                  </a:cubicBezTo>
                  <a:cubicBezTo>
                    <a:pt x="2290887" y="1291607"/>
                    <a:pt x="2198359" y="1253507"/>
                    <a:pt x="2089502" y="1253507"/>
                  </a:cubicBezTo>
                  <a:close/>
                  <a:moveTo>
                    <a:pt x="1436359" y="273793"/>
                  </a:moveTo>
                  <a:cubicBezTo>
                    <a:pt x="1309812" y="273793"/>
                    <a:pt x="1201976" y="318356"/>
                    <a:pt x="1112849" y="407483"/>
                  </a:cubicBezTo>
                  <a:cubicBezTo>
                    <a:pt x="1023722" y="496610"/>
                    <a:pt x="979159" y="604446"/>
                    <a:pt x="979159" y="730993"/>
                  </a:cubicBezTo>
                  <a:cubicBezTo>
                    <a:pt x="979159" y="857539"/>
                    <a:pt x="1023722" y="965376"/>
                    <a:pt x="1112849" y="1054503"/>
                  </a:cubicBezTo>
                  <a:cubicBezTo>
                    <a:pt x="1201976" y="1143629"/>
                    <a:pt x="1309812" y="1188193"/>
                    <a:pt x="1436359" y="1188193"/>
                  </a:cubicBezTo>
                  <a:cubicBezTo>
                    <a:pt x="1562905" y="1188193"/>
                    <a:pt x="1670742" y="1143629"/>
                    <a:pt x="1759869" y="1054503"/>
                  </a:cubicBezTo>
                  <a:cubicBezTo>
                    <a:pt x="1848995" y="965376"/>
                    <a:pt x="1893559" y="857539"/>
                    <a:pt x="1893559" y="730993"/>
                  </a:cubicBezTo>
                  <a:cubicBezTo>
                    <a:pt x="1893559" y="604446"/>
                    <a:pt x="1848995" y="496610"/>
                    <a:pt x="1759869" y="407483"/>
                  </a:cubicBezTo>
                  <a:cubicBezTo>
                    <a:pt x="1670742" y="318356"/>
                    <a:pt x="1562905" y="273793"/>
                    <a:pt x="1436359" y="273793"/>
                  </a:cubicBezTo>
                  <a:close/>
                  <a:moveTo>
                    <a:pt x="0" y="0"/>
                  </a:moveTo>
                  <a:lnTo>
                    <a:pt x="2895601" y="0"/>
                  </a:lnTo>
                  <a:lnTo>
                    <a:pt x="2895601" y="4128654"/>
                  </a:lnTo>
                  <a:lnTo>
                    <a:pt x="0" y="4128654"/>
                  </a:lnTo>
                  <a:close/>
                </a:path>
              </a:pathLst>
            </a:custGeom>
            <a:solidFill>
              <a:srgbClr val="2B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9B6394-DFEA-4B69-A72A-DDF921380828}"/>
              </a:ext>
            </a:extLst>
          </p:cNvPr>
          <p:cNvSpPr txBox="1"/>
          <p:nvPr/>
        </p:nvSpPr>
        <p:spPr>
          <a:xfrm>
            <a:off x="3341070" y="5282157"/>
            <a:ext cx="127150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Male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174DB-5625-457C-99B8-9F0A6E739C5E}"/>
              </a:ext>
            </a:extLst>
          </p:cNvPr>
          <p:cNvGrpSpPr/>
          <p:nvPr/>
        </p:nvGrpSpPr>
        <p:grpSpPr>
          <a:xfrm>
            <a:off x="6682469" y="1047438"/>
            <a:ext cx="2980511" cy="4128654"/>
            <a:chOff x="6785811" y="1283855"/>
            <a:chExt cx="2980511" cy="4128654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1A5302DF-0171-4CB5-AC22-EAEE76C38CC3}"/>
                </a:ext>
              </a:extLst>
            </p:cNvPr>
            <p:cNvGraphicFramePr/>
            <p:nvPr/>
          </p:nvGraphicFramePr>
          <p:xfrm>
            <a:off x="6785811" y="1283855"/>
            <a:ext cx="2980511" cy="40363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46BF38-0388-4133-B1C8-2EFDFC789CA0}"/>
                </a:ext>
              </a:extLst>
            </p:cNvPr>
            <p:cNvSpPr/>
            <p:nvPr/>
          </p:nvSpPr>
          <p:spPr>
            <a:xfrm>
              <a:off x="6828266" y="1283855"/>
              <a:ext cx="2895601" cy="4128654"/>
            </a:xfrm>
            <a:custGeom>
              <a:avLst/>
              <a:gdLst/>
              <a:ahLst/>
              <a:cxnLst/>
              <a:rect l="l" t="t" r="r" b="b"/>
              <a:pathLst>
                <a:path w="2895601" h="4128654">
                  <a:moveTo>
                    <a:pt x="1042036" y="1253507"/>
                  </a:moveTo>
                  <a:cubicBezTo>
                    <a:pt x="901883" y="1253507"/>
                    <a:pt x="782140" y="1326305"/>
                    <a:pt x="682808" y="1471902"/>
                  </a:cubicBezTo>
                  <a:lnTo>
                    <a:pt x="160293" y="2255673"/>
                  </a:lnTo>
                  <a:cubicBezTo>
                    <a:pt x="138522" y="2288330"/>
                    <a:pt x="127636" y="2324389"/>
                    <a:pt x="127636" y="2363850"/>
                  </a:cubicBezTo>
                  <a:cubicBezTo>
                    <a:pt x="127636" y="2418278"/>
                    <a:pt x="146686" y="2464543"/>
                    <a:pt x="184786" y="2502643"/>
                  </a:cubicBezTo>
                  <a:cubicBezTo>
                    <a:pt x="222886" y="2540743"/>
                    <a:pt x="269151" y="2559793"/>
                    <a:pt x="323579" y="2559793"/>
                  </a:cubicBezTo>
                  <a:cubicBezTo>
                    <a:pt x="392976" y="2559793"/>
                    <a:pt x="447404" y="2530537"/>
                    <a:pt x="486865" y="2472027"/>
                  </a:cubicBezTo>
                  <a:lnTo>
                    <a:pt x="950188" y="1776021"/>
                  </a:lnTo>
                  <a:lnTo>
                    <a:pt x="1042036" y="1776021"/>
                  </a:lnTo>
                  <a:lnTo>
                    <a:pt x="1042036" y="2045443"/>
                  </a:lnTo>
                  <a:lnTo>
                    <a:pt x="537892" y="2884323"/>
                  </a:lnTo>
                  <a:cubicBezTo>
                    <a:pt x="525645" y="2904734"/>
                    <a:pt x="519522" y="2927186"/>
                    <a:pt x="519522" y="2951678"/>
                  </a:cubicBezTo>
                  <a:cubicBezTo>
                    <a:pt x="519522" y="2987057"/>
                    <a:pt x="532449" y="3017673"/>
                    <a:pt x="558302" y="3043527"/>
                  </a:cubicBezTo>
                  <a:cubicBezTo>
                    <a:pt x="584156" y="3069380"/>
                    <a:pt x="614772" y="3082307"/>
                    <a:pt x="650151" y="3082307"/>
                  </a:cubicBezTo>
                  <a:lnTo>
                    <a:pt x="1042036" y="3082307"/>
                  </a:lnTo>
                  <a:lnTo>
                    <a:pt x="1042036" y="3637478"/>
                  </a:lnTo>
                  <a:cubicBezTo>
                    <a:pt x="1042036" y="3700071"/>
                    <a:pt x="1064488" y="3753819"/>
                    <a:pt x="1109392" y="3798723"/>
                  </a:cubicBezTo>
                  <a:cubicBezTo>
                    <a:pt x="1154295" y="3843627"/>
                    <a:pt x="1208043" y="3866078"/>
                    <a:pt x="1270636" y="3866078"/>
                  </a:cubicBezTo>
                  <a:lnTo>
                    <a:pt x="1597207" y="3866078"/>
                  </a:lnTo>
                  <a:cubicBezTo>
                    <a:pt x="1659800" y="3866078"/>
                    <a:pt x="1713549" y="3843627"/>
                    <a:pt x="1758452" y="3798723"/>
                  </a:cubicBezTo>
                  <a:cubicBezTo>
                    <a:pt x="1803356" y="3753819"/>
                    <a:pt x="1825807" y="3700071"/>
                    <a:pt x="1825807" y="3637478"/>
                  </a:cubicBezTo>
                  <a:lnTo>
                    <a:pt x="1825807" y="3082307"/>
                  </a:lnTo>
                  <a:lnTo>
                    <a:pt x="2217693" y="3082307"/>
                  </a:lnTo>
                  <a:cubicBezTo>
                    <a:pt x="2253072" y="3082307"/>
                    <a:pt x="2283688" y="3069380"/>
                    <a:pt x="2309541" y="3043527"/>
                  </a:cubicBezTo>
                  <a:cubicBezTo>
                    <a:pt x="2335395" y="3017673"/>
                    <a:pt x="2348322" y="2987057"/>
                    <a:pt x="2348322" y="2951678"/>
                  </a:cubicBezTo>
                  <a:cubicBezTo>
                    <a:pt x="2348322" y="2927186"/>
                    <a:pt x="2342199" y="2904734"/>
                    <a:pt x="2329952" y="2884323"/>
                  </a:cubicBezTo>
                  <a:lnTo>
                    <a:pt x="1825807" y="2045443"/>
                  </a:lnTo>
                  <a:lnTo>
                    <a:pt x="1825807" y="1776021"/>
                  </a:lnTo>
                  <a:lnTo>
                    <a:pt x="1917656" y="1776021"/>
                  </a:lnTo>
                  <a:lnTo>
                    <a:pt x="2380979" y="2472027"/>
                  </a:lnTo>
                  <a:cubicBezTo>
                    <a:pt x="2420440" y="2530537"/>
                    <a:pt x="2474868" y="2559793"/>
                    <a:pt x="2544265" y="2559793"/>
                  </a:cubicBezTo>
                  <a:cubicBezTo>
                    <a:pt x="2598693" y="2559793"/>
                    <a:pt x="2644958" y="2540743"/>
                    <a:pt x="2683057" y="2502643"/>
                  </a:cubicBezTo>
                  <a:cubicBezTo>
                    <a:pt x="2721157" y="2464543"/>
                    <a:pt x="2740207" y="2418278"/>
                    <a:pt x="2740207" y="2363850"/>
                  </a:cubicBezTo>
                  <a:cubicBezTo>
                    <a:pt x="2740207" y="2324389"/>
                    <a:pt x="2729322" y="2288330"/>
                    <a:pt x="2707551" y="2255673"/>
                  </a:cubicBezTo>
                  <a:lnTo>
                    <a:pt x="2185036" y="1471902"/>
                  </a:lnTo>
                  <a:cubicBezTo>
                    <a:pt x="2085704" y="1326305"/>
                    <a:pt x="1965961" y="1253507"/>
                    <a:pt x="1825807" y="1253507"/>
                  </a:cubicBezTo>
                  <a:close/>
                  <a:moveTo>
                    <a:pt x="1433922" y="273793"/>
                  </a:moveTo>
                  <a:cubicBezTo>
                    <a:pt x="1307376" y="273793"/>
                    <a:pt x="1199539" y="318356"/>
                    <a:pt x="1110412" y="407483"/>
                  </a:cubicBezTo>
                  <a:cubicBezTo>
                    <a:pt x="1021285" y="496610"/>
                    <a:pt x="976722" y="604446"/>
                    <a:pt x="976722" y="730993"/>
                  </a:cubicBezTo>
                  <a:cubicBezTo>
                    <a:pt x="976722" y="857539"/>
                    <a:pt x="1021285" y="965376"/>
                    <a:pt x="1110412" y="1054503"/>
                  </a:cubicBezTo>
                  <a:cubicBezTo>
                    <a:pt x="1199539" y="1143629"/>
                    <a:pt x="1307376" y="1188193"/>
                    <a:pt x="1433922" y="1188193"/>
                  </a:cubicBezTo>
                  <a:cubicBezTo>
                    <a:pt x="1560468" y="1188193"/>
                    <a:pt x="1668305" y="1143629"/>
                    <a:pt x="1757432" y="1054503"/>
                  </a:cubicBezTo>
                  <a:cubicBezTo>
                    <a:pt x="1846559" y="965376"/>
                    <a:pt x="1891122" y="857539"/>
                    <a:pt x="1891122" y="730993"/>
                  </a:cubicBezTo>
                  <a:cubicBezTo>
                    <a:pt x="1891122" y="604446"/>
                    <a:pt x="1846559" y="496610"/>
                    <a:pt x="1757432" y="407483"/>
                  </a:cubicBezTo>
                  <a:cubicBezTo>
                    <a:pt x="1668305" y="318356"/>
                    <a:pt x="1560468" y="273793"/>
                    <a:pt x="1433922" y="273793"/>
                  </a:cubicBezTo>
                  <a:close/>
                  <a:moveTo>
                    <a:pt x="0" y="0"/>
                  </a:moveTo>
                  <a:lnTo>
                    <a:pt x="2895601" y="0"/>
                  </a:lnTo>
                  <a:lnTo>
                    <a:pt x="2895601" y="4128654"/>
                  </a:lnTo>
                  <a:lnTo>
                    <a:pt x="0" y="4128654"/>
                  </a:lnTo>
                  <a:close/>
                </a:path>
              </a:pathLst>
            </a:custGeom>
            <a:solidFill>
              <a:srgbClr val="2B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DFF3ACE-BA6E-4E8F-AD9C-4C82926F272F}"/>
              </a:ext>
            </a:extLst>
          </p:cNvPr>
          <p:cNvSpPr txBox="1"/>
          <p:nvPr/>
        </p:nvSpPr>
        <p:spPr>
          <a:xfrm>
            <a:off x="7309892" y="5282157"/>
            <a:ext cx="172566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DB787-E7ED-422A-93A8-52E60FA4725D}"/>
              </a:ext>
            </a:extLst>
          </p:cNvPr>
          <p:cNvSpPr txBox="1"/>
          <p:nvPr/>
        </p:nvSpPr>
        <p:spPr>
          <a:xfrm>
            <a:off x="5692236" y="5282157"/>
            <a:ext cx="80753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>
                <a:solidFill>
                  <a:schemeClr val="bg1">
                    <a:lumMod val="75000"/>
                  </a:schemeClr>
                </a:solidFill>
              </a:rPr>
              <a:t>Vs.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FBEE20-3B46-4E35-86B2-343883199F1E}"/>
              </a:ext>
            </a:extLst>
          </p:cNvPr>
          <p:cNvSpPr/>
          <p:nvPr/>
        </p:nvSpPr>
        <p:spPr>
          <a:xfrm>
            <a:off x="5977792" y="1373279"/>
            <a:ext cx="236417" cy="2364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6CA488-E31A-409A-B9DC-1AEAA451599F}"/>
              </a:ext>
            </a:extLst>
          </p:cNvPr>
          <p:cNvSpPr/>
          <p:nvPr/>
        </p:nvSpPr>
        <p:spPr>
          <a:xfrm>
            <a:off x="5977792" y="2500103"/>
            <a:ext cx="236417" cy="236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872111-0E43-4DC6-95DE-1465D94D6198}"/>
              </a:ext>
            </a:extLst>
          </p:cNvPr>
          <p:cNvSpPr/>
          <p:nvPr/>
        </p:nvSpPr>
        <p:spPr>
          <a:xfrm>
            <a:off x="5977792" y="3491584"/>
            <a:ext cx="236417" cy="2364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F82E8-6476-452A-A174-7050FF4E9021}"/>
              </a:ext>
            </a:extLst>
          </p:cNvPr>
          <p:cNvSpPr/>
          <p:nvPr/>
        </p:nvSpPr>
        <p:spPr>
          <a:xfrm>
            <a:off x="5977792" y="4474102"/>
            <a:ext cx="236417" cy="236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E1E4D5-03B8-43B7-8DDC-ECA1C401270C}"/>
              </a:ext>
            </a:extLst>
          </p:cNvPr>
          <p:cNvSpPr txBox="1"/>
          <p:nvPr/>
        </p:nvSpPr>
        <p:spPr>
          <a:xfrm>
            <a:off x="5665434" y="162764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Label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888218-0B65-49EF-9755-2AADA0E0404B}"/>
              </a:ext>
            </a:extLst>
          </p:cNvPr>
          <p:cNvSpPr txBox="1"/>
          <p:nvPr/>
        </p:nvSpPr>
        <p:spPr>
          <a:xfrm>
            <a:off x="5665434" y="270510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Label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72FCCD-6A78-499A-A42D-72E163D9683B}"/>
              </a:ext>
            </a:extLst>
          </p:cNvPr>
          <p:cNvSpPr txBox="1"/>
          <p:nvPr/>
        </p:nvSpPr>
        <p:spPr>
          <a:xfrm>
            <a:off x="5665434" y="372800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Label 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F4CBE6-AD2B-496C-8CD2-92EF72153907}"/>
              </a:ext>
            </a:extLst>
          </p:cNvPr>
          <p:cNvSpPr txBox="1"/>
          <p:nvPr/>
        </p:nvSpPr>
        <p:spPr>
          <a:xfrm>
            <a:off x="5692236" y="469320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Label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0922E2-5784-4B8A-A85F-3391FAADDC57}"/>
              </a:ext>
            </a:extLst>
          </p:cNvPr>
          <p:cNvSpPr txBox="1"/>
          <p:nvPr/>
        </p:nvSpPr>
        <p:spPr>
          <a:xfrm>
            <a:off x="904877" y="433070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30%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F8CEEA-44F8-4479-B99C-C0984F3175B8}"/>
              </a:ext>
            </a:extLst>
          </p:cNvPr>
          <p:cNvSpPr txBox="1"/>
          <p:nvPr/>
        </p:nvSpPr>
        <p:spPr>
          <a:xfrm>
            <a:off x="904876" y="334818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20%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1DDEDF-06F6-4B98-BD44-C45694E4A29B}"/>
              </a:ext>
            </a:extLst>
          </p:cNvPr>
          <p:cNvSpPr txBox="1"/>
          <p:nvPr/>
        </p:nvSpPr>
        <p:spPr>
          <a:xfrm>
            <a:off x="904876" y="2356701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40%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8974E2-8973-4F7C-84A1-931981CD21B1}"/>
              </a:ext>
            </a:extLst>
          </p:cNvPr>
          <p:cNvSpPr txBox="1"/>
          <p:nvPr/>
        </p:nvSpPr>
        <p:spPr>
          <a:xfrm>
            <a:off x="904876" y="122987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10%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C9AFA1-D067-4EA7-B761-28DAEF2F5FFE}"/>
              </a:ext>
            </a:extLst>
          </p:cNvPr>
          <p:cNvSpPr txBox="1"/>
          <p:nvPr/>
        </p:nvSpPr>
        <p:spPr>
          <a:xfrm>
            <a:off x="10475684" y="433070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20%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1EC9FB-801C-4100-BF20-57FD4DC272D6}"/>
              </a:ext>
            </a:extLst>
          </p:cNvPr>
          <p:cNvSpPr txBox="1"/>
          <p:nvPr/>
        </p:nvSpPr>
        <p:spPr>
          <a:xfrm>
            <a:off x="10475683" y="334818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20%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F3A34F-51A9-4E53-A248-10012D44DD9F}"/>
              </a:ext>
            </a:extLst>
          </p:cNvPr>
          <p:cNvSpPr txBox="1"/>
          <p:nvPr/>
        </p:nvSpPr>
        <p:spPr>
          <a:xfrm>
            <a:off x="10475683" y="2356701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35%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6D8A82-9F84-4C9E-82D1-805DCC305CCC}"/>
              </a:ext>
            </a:extLst>
          </p:cNvPr>
          <p:cNvSpPr txBox="1"/>
          <p:nvPr/>
        </p:nvSpPr>
        <p:spPr>
          <a:xfrm>
            <a:off x="10475683" y="122987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75000"/>
                  </a:schemeClr>
                </a:solidFill>
              </a:rPr>
              <a:t>20%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31CB6A-7388-41C0-85F4-795594BC7EFD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716317" y="1491487"/>
            <a:ext cx="2260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CB5894-3C77-4B50-834F-3B1CBE67604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716317" y="2618311"/>
            <a:ext cx="1395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492049-05FC-4852-AF21-5C767F1DD280}"/>
              </a:ext>
            </a:extLst>
          </p:cNvPr>
          <p:cNvCxnSpPr>
            <a:stCxn id="57" idx="3"/>
          </p:cNvCxnSpPr>
          <p:nvPr/>
        </p:nvCxnSpPr>
        <p:spPr>
          <a:xfrm>
            <a:off x="1716317" y="3609792"/>
            <a:ext cx="13951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D2ED13B-9640-4A8F-9271-05403BF20FF2}"/>
              </a:ext>
            </a:extLst>
          </p:cNvPr>
          <p:cNvCxnSpPr>
            <a:stCxn id="41" idx="3"/>
          </p:cNvCxnSpPr>
          <p:nvPr/>
        </p:nvCxnSpPr>
        <p:spPr>
          <a:xfrm>
            <a:off x="1716318" y="4592310"/>
            <a:ext cx="18904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D9CA4CD-EB53-4017-BDE7-CEFD012647A0}"/>
              </a:ext>
            </a:extLst>
          </p:cNvPr>
          <p:cNvCxnSpPr>
            <a:stCxn id="77" idx="1"/>
          </p:cNvCxnSpPr>
          <p:nvPr/>
        </p:nvCxnSpPr>
        <p:spPr>
          <a:xfrm flipH="1">
            <a:off x="8172725" y="1491487"/>
            <a:ext cx="23029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CBB32A-B57F-4EB6-BF20-F783D1E44417}"/>
              </a:ext>
            </a:extLst>
          </p:cNvPr>
          <p:cNvCxnSpPr>
            <a:stCxn id="76" idx="1"/>
          </p:cNvCxnSpPr>
          <p:nvPr/>
        </p:nvCxnSpPr>
        <p:spPr>
          <a:xfrm flipH="1">
            <a:off x="8737601" y="2618311"/>
            <a:ext cx="17380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5A17D6-2013-44D1-B27E-D0BB13FA166E}"/>
              </a:ext>
            </a:extLst>
          </p:cNvPr>
          <p:cNvCxnSpPr>
            <a:stCxn id="75" idx="1"/>
          </p:cNvCxnSpPr>
          <p:nvPr/>
        </p:nvCxnSpPr>
        <p:spPr>
          <a:xfrm flipH="1">
            <a:off x="8623301" y="3609792"/>
            <a:ext cx="18523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67DF82-10FD-4218-8AE5-53D3C5E0C6EB}"/>
              </a:ext>
            </a:extLst>
          </p:cNvPr>
          <p:cNvCxnSpPr>
            <a:stCxn id="74" idx="1"/>
          </p:cNvCxnSpPr>
          <p:nvPr/>
        </p:nvCxnSpPr>
        <p:spPr>
          <a:xfrm flipH="1">
            <a:off x="8280400" y="4592310"/>
            <a:ext cx="21952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1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7912</TotalTime>
  <Words>106</Words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Male vs. Female Infographic for PowerPoint</vt:lpstr>
      <vt:lpstr>Male vs. Female Infographic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vs Female Infographic for PowerPoint</dc:title>
  <dc:creator>PresentationGo.com</dc:creator>
  <dc:description>© Copyright PresentationGo.com</dc:description>
  <dcterms:created xsi:type="dcterms:W3CDTF">2014-11-26T05:14:11Z</dcterms:created>
  <dcterms:modified xsi:type="dcterms:W3CDTF">2017-07-28T21:28:11Z</dcterms:modified>
  <cp:category>Charts &amp; Diagrams</cp:category>
</cp:coreProperties>
</file>