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0" r:id="rId4"/>
    <p:sldId id="351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B323B"/>
    <a:srgbClr val="EB1E42"/>
    <a:srgbClr val="FFDB55"/>
    <a:srgbClr val="05ACC7"/>
    <a:srgbClr val="C13018"/>
    <a:srgbClr val="F36F13"/>
    <a:srgbClr val="A2B969"/>
    <a:srgbClr val="063951"/>
    <a:srgbClr val="F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100" d="100"/>
          <a:sy n="100" d="100"/>
        </p:scale>
        <p:origin x="111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9-489C-82D7-84AB13FD5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9-489C-82D7-84AB13FD5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7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Chart for PowerPoint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93B7D7-F572-48B1-9163-58AB289EE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496375"/>
              </p:ext>
            </p:extLst>
          </p:nvPr>
        </p:nvGraphicFramePr>
        <p:xfrm>
          <a:off x="3569855" y="1874214"/>
          <a:ext cx="5052291" cy="3368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Arc 6">
            <a:extLst>
              <a:ext uri="{FF2B5EF4-FFF2-40B4-BE49-F238E27FC236}">
                <a16:creationId xmlns:a16="http://schemas.microsoft.com/office/drawing/2014/main" id="{C106A239-19C3-409B-99CE-50983AE225BC}"/>
              </a:ext>
            </a:extLst>
          </p:cNvPr>
          <p:cNvSpPr/>
          <p:nvPr/>
        </p:nvSpPr>
        <p:spPr>
          <a:xfrm>
            <a:off x="4378036" y="1806480"/>
            <a:ext cx="3435928" cy="3435928"/>
          </a:xfrm>
          <a:prstGeom prst="arc">
            <a:avLst>
              <a:gd name="adj1" fmla="val 16200000"/>
              <a:gd name="adj2" fmla="val 10182701"/>
            </a:avLst>
          </a:prstGeom>
          <a:ln w="19050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1B37AB4C-2B99-4865-8B73-6CE113E74501}"/>
              </a:ext>
            </a:extLst>
          </p:cNvPr>
          <p:cNvSpPr/>
          <p:nvPr/>
        </p:nvSpPr>
        <p:spPr>
          <a:xfrm>
            <a:off x="4188173" y="1608840"/>
            <a:ext cx="3819755" cy="3827532"/>
          </a:xfrm>
          <a:prstGeom prst="arc">
            <a:avLst>
              <a:gd name="adj1" fmla="val 16196942"/>
              <a:gd name="adj2" fmla="val 6383725"/>
            </a:avLst>
          </a:prstGeom>
          <a:ln w="1905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4BDA2D40-E67D-43E9-B64A-FAE303F8E4B5}"/>
              </a:ext>
            </a:extLst>
          </p:cNvPr>
          <p:cNvSpPr/>
          <p:nvPr/>
        </p:nvSpPr>
        <p:spPr>
          <a:xfrm>
            <a:off x="3994208" y="1414876"/>
            <a:ext cx="4207684" cy="4215460"/>
          </a:xfrm>
          <a:prstGeom prst="arc">
            <a:avLst>
              <a:gd name="adj1" fmla="val 16204151"/>
              <a:gd name="adj2" fmla="val 2855894"/>
            </a:avLst>
          </a:prstGeom>
          <a:ln w="19050">
            <a:solidFill>
              <a:schemeClr val="accent5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79AE66B6-AA11-4683-8671-EE0FFFCB07D4}"/>
              </a:ext>
            </a:extLst>
          </p:cNvPr>
          <p:cNvSpPr/>
          <p:nvPr/>
        </p:nvSpPr>
        <p:spPr>
          <a:xfrm>
            <a:off x="3800245" y="1220912"/>
            <a:ext cx="4595612" cy="4603388"/>
          </a:xfrm>
          <a:prstGeom prst="arc">
            <a:avLst>
              <a:gd name="adj1" fmla="val 16197486"/>
              <a:gd name="adj2" fmla="val 915645"/>
            </a:avLst>
          </a:prstGeom>
          <a:ln w="190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0018CF-4757-487A-AAEC-C4B53EC136B1}"/>
              </a:ext>
            </a:extLst>
          </p:cNvPr>
          <p:cNvSpPr/>
          <p:nvPr/>
        </p:nvSpPr>
        <p:spPr>
          <a:xfrm>
            <a:off x="4407310" y="1032585"/>
            <a:ext cx="165609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1600" b="1">
                <a:solidFill>
                  <a:schemeClr val="accent6"/>
                </a:solidFill>
              </a:rPr>
              <a:t>01 - Lorem Ipsum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E5743F-D970-437A-B860-A77B1BCDEDEB}"/>
              </a:ext>
            </a:extLst>
          </p:cNvPr>
          <p:cNvSpPr/>
          <p:nvPr/>
        </p:nvSpPr>
        <p:spPr>
          <a:xfrm>
            <a:off x="4407310" y="1227774"/>
            <a:ext cx="165609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1600" b="1">
                <a:solidFill>
                  <a:schemeClr val="accent5"/>
                </a:solidFill>
              </a:rPr>
              <a:t>02 - Lorem Ipsum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F6476E5-1E11-4C7F-85E7-4968F1FAAA1F}"/>
              </a:ext>
            </a:extLst>
          </p:cNvPr>
          <p:cNvSpPr/>
          <p:nvPr/>
        </p:nvSpPr>
        <p:spPr>
          <a:xfrm>
            <a:off x="4407310" y="1422963"/>
            <a:ext cx="165609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03 - Lorem Ipsum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073FBA-69C5-47D8-8972-99F6C496EE3E}"/>
              </a:ext>
            </a:extLst>
          </p:cNvPr>
          <p:cNvSpPr/>
          <p:nvPr/>
        </p:nvSpPr>
        <p:spPr>
          <a:xfrm>
            <a:off x="4407310" y="1618153"/>
            <a:ext cx="165609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1600" b="1">
                <a:solidFill>
                  <a:schemeClr val="accent2"/>
                </a:solidFill>
              </a:rPr>
              <a:t>04 - Lorem Ipsum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686E207-5679-4C2F-A014-63AB37C98BDD}"/>
              </a:ext>
            </a:extLst>
          </p:cNvPr>
          <p:cNvGrpSpPr/>
          <p:nvPr/>
        </p:nvGrpSpPr>
        <p:grpSpPr>
          <a:xfrm>
            <a:off x="859260" y="2855997"/>
            <a:ext cx="2937088" cy="1290153"/>
            <a:chOff x="332936" y="2627766"/>
            <a:chExt cx="2937088" cy="129015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B79D37C-0BB0-40A5-A0B9-5A40E599E0A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>
                  <a:solidFill>
                    <a:schemeClr val="accent2"/>
                  </a:solidFill>
                </a:rPr>
                <a:t>04 - Lorem </a:t>
              </a:r>
              <a:r>
                <a:rPr lang="en-US" sz="2400" b="1" dirty="0">
                  <a:solidFill>
                    <a:schemeClr val="accent2"/>
                  </a:solidFill>
                </a:rPr>
                <a:t>Ipsum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E1071D4-89EB-43D8-B239-E1F18776060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332AD93-95D6-46BF-8611-382EE79397BC}"/>
              </a:ext>
            </a:extLst>
          </p:cNvPr>
          <p:cNvGrpSpPr/>
          <p:nvPr/>
        </p:nvGrpSpPr>
        <p:grpSpPr>
          <a:xfrm>
            <a:off x="1552420" y="4825093"/>
            <a:ext cx="2937088" cy="1290153"/>
            <a:chOff x="332936" y="2627766"/>
            <a:chExt cx="2937088" cy="129015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2EA75D-CFEE-48A6-9C50-807CC2E66E7F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>
                  <a:solidFill>
                    <a:schemeClr val="accent3"/>
                  </a:solidFill>
                </a:rPr>
                <a:t>03 - Lorem </a:t>
              </a:r>
              <a:r>
                <a:rPr lang="en-US" sz="2400" b="1" dirty="0">
                  <a:solidFill>
                    <a:schemeClr val="accent3"/>
                  </a:solidFill>
                </a:rPr>
                <a:t>Ipsum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724200-0319-444C-A271-5C47024D15B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CBC731-F3D8-400C-93C2-860AC9ED4158}"/>
              </a:ext>
            </a:extLst>
          </p:cNvPr>
          <p:cNvGrpSpPr/>
          <p:nvPr/>
        </p:nvGrpSpPr>
        <p:grpSpPr>
          <a:xfrm>
            <a:off x="8197793" y="4825093"/>
            <a:ext cx="2937088" cy="1290153"/>
            <a:chOff x="332936" y="2627766"/>
            <a:chExt cx="2937088" cy="129015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1779CA-A933-4FF2-AB50-05BFAC9CA1B1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>
                  <a:solidFill>
                    <a:schemeClr val="accent5"/>
                  </a:solidFill>
                </a:rPr>
                <a:t>02 - Lorem </a:t>
              </a:r>
              <a:r>
                <a:rPr lang="en-US" sz="2400" b="1" dirty="0">
                  <a:solidFill>
                    <a:schemeClr val="accent5"/>
                  </a:solidFill>
                </a:rPr>
                <a:t>Ipsum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B4AE151-012A-4E1F-8B15-B4321D4D027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CBB2BFA-FF6A-41C5-8861-9AAD5DDD0337}"/>
              </a:ext>
            </a:extLst>
          </p:cNvPr>
          <p:cNvGrpSpPr/>
          <p:nvPr/>
        </p:nvGrpSpPr>
        <p:grpSpPr>
          <a:xfrm>
            <a:off x="8952173" y="2806482"/>
            <a:ext cx="2937088" cy="1290153"/>
            <a:chOff x="332936" y="2627766"/>
            <a:chExt cx="2937088" cy="129015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0E5C545-8C98-4596-B4C5-F7710E2E7F81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>
                  <a:solidFill>
                    <a:schemeClr val="accent6"/>
                  </a:solidFill>
                </a:rPr>
                <a:t>01 - Lorem </a:t>
              </a:r>
              <a:r>
                <a:rPr lang="en-US" sz="2400" b="1" dirty="0">
                  <a:solidFill>
                    <a:schemeClr val="accent6"/>
                  </a:solidFill>
                </a:rPr>
                <a:t>Ipsum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4A9D06C-A57B-463A-A7AC-2632FDFFCA5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3" name="Graphic 12" descr="Fire">
            <a:extLst>
              <a:ext uri="{FF2B5EF4-FFF2-40B4-BE49-F238E27FC236}">
                <a16:creationId xmlns:a16="http://schemas.microsoft.com/office/drawing/2014/main" id="{E39161F2-000F-4676-8F9E-C661481E0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9725" y="2882036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8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Infographic Chart for PowerPoint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93B7D7-F572-48B1-9163-58AB289EE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754844"/>
              </p:ext>
            </p:extLst>
          </p:nvPr>
        </p:nvGraphicFramePr>
        <p:xfrm>
          <a:off x="3569855" y="1874214"/>
          <a:ext cx="5052291" cy="3368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Arc 6">
            <a:extLst>
              <a:ext uri="{FF2B5EF4-FFF2-40B4-BE49-F238E27FC236}">
                <a16:creationId xmlns:a16="http://schemas.microsoft.com/office/drawing/2014/main" id="{C106A239-19C3-409B-99CE-50983AE225BC}"/>
              </a:ext>
            </a:extLst>
          </p:cNvPr>
          <p:cNvSpPr/>
          <p:nvPr/>
        </p:nvSpPr>
        <p:spPr>
          <a:xfrm>
            <a:off x="4378036" y="1806480"/>
            <a:ext cx="3435928" cy="3435928"/>
          </a:xfrm>
          <a:prstGeom prst="arc">
            <a:avLst>
              <a:gd name="adj1" fmla="val 16200000"/>
              <a:gd name="adj2" fmla="val 10182701"/>
            </a:avLst>
          </a:prstGeom>
          <a:ln w="19050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1B37AB4C-2B99-4865-8B73-6CE113E74501}"/>
              </a:ext>
            </a:extLst>
          </p:cNvPr>
          <p:cNvSpPr/>
          <p:nvPr/>
        </p:nvSpPr>
        <p:spPr>
          <a:xfrm>
            <a:off x="4188173" y="1608840"/>
            <a:ext cx="3819755" cy="3827532"/>
          </a:xfrm>
          <a:prstGeom prst="arc">
            <a:avLst>
              <a:gd name="adj1" fmla="val 16196942"/>
              <a:gd name="adj2" fmla="val 6383725"/>
            </a:avLst>
          </a:prstGeom>
          <a:ln w="1905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4BDA2D40-E67D-43E9-B64A-FAE303F8E4B5}"/>
              </a:ext>
            </a:extLst>
          </p:cNvPr>
          <p:cNvSpPr/>
          <p:nvPr/>
        </p:nvSpPr>
        <p:spPr>
          <a:xfrm>
            <a:off x="3994208" y="1414876"/>
            <a:ext cx="4207684" cy="4215460"/>
          </a:xfrm>
          <a:prstGeom prst="arc">
            <a:avLst>
              <a:gd name="adj1" fmla="val 16204151"/>
              <a:gd name="adj2" fmla="val 2855894"/>
            </a:avLst>
          </a:prstGeom>
          <a:ln w="19050">
            <a:solidFill>
              <a:schemeClr val="accent5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79AE66B6-AA11-4683-8671-EE0FFFCB07D4}"/>
              </a:ext>
            </a:extLst>
          </p:cNvPr>
          <p:cNvSpPr/>
          <p:nvPr/>
        </p:nvSpPr>
        <p:spPr>
          <a:xfrm>
            <a:off x="3800245" y="1220912"/>
            <a:ext cx="4595612" cy="4603388"/>
          </a:xfrm>
          <a:prstGeom prst="arc">
            <a:avLst>
              <a:gd name="adj1" fmla="val 16197486"/>
              <a:gd name="adj2" fmla="val 915645"/>
            </a:avLst>
          </a:prstGeom>
          <a:ln w="190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686E207-5679-4C2F-A014-63AB37C98BDD}"/>
              </a:ext>
            </a:extLst>
          </p:cNvPr>
          <p:cNvGrpSpPr/>
          <p:nvPr/>
        </p:nvGrpSpPr>
        <p:grpSpPr>
          <a:xfrm>
            <a:off x="859260" y="2855997"/>
            <a:ext cx="2937088" cy="1290153"/>
            <a:chOff x="332936" y="2627766"/>
            <a:chExt cx="2937088" cy="129015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B79D37C-0BB0-40A5-A0B9-5A40E599E0AA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>
                  <a:solidFill>
                    <a:schemeClr val="accent2"/>
                  </a:solidFill>
                </a:rPr>
                <a:t>04 - Lorem </a:t>
              </a:r>
              <a:r>
                <a:rPr lang="en-US" sz="2400" b="1" dirty="0">
                  <a:solidFill>
                    <a:schemeClr val="accent2"/>
                  </a:solidFill>
                </a:rPr>
                <a:t>Ipsum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E1071D4-89EB-43D8-B239-E1F18776060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2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332AD93-95D6-46BF-8611-382EE79397BC}"/>
              </a:ext>
            </a:extLst>
          </p:cNvPr>
          <p:cNvGrpSpPr/>
          <p:nvPr/>
        </p:nvGrpSpPr>
        <p:grpSpPr>
          <a:xfrm>
            <a:off x="1552420" y="4825093"/>
            <a:ext cx="2937088" cy="1290153"/>
            <a:chOff x="332936" y="2627766"/>
            <a:chExt cx="2937088" cy="129015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2EA75D-CFEE-48A6-9C50-807CC2E66E7F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/>
              <a:r>
                <a:rPr lang="en-US" sz="2400" b="1">
                  <a:solidFill>
                    <a:schemeClr val="accent3"/>
                  </a:solidFill>
                </a:rPr>
                <a:t>03 - Lorem </a:t>
              </a:r>
              <a:r>
                <a:rPr lang="en-US" sz="2400" b="1" dirty="0">
                  <a:solidFill>
                    <a:schemeClr val="accent3"/>
                  </a:solidFill>
                </a:rPr>
                <a:t>Ipsum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F724200-0319-444C-A271-5C47024D15B4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2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6CBC731-F3D8-400C-93C2-860AC9ED4158}"/>
              </a:ext>
            </a:extLst>
          </p:cNvPr>
          <p:cNvGrpSpPr/>
          <p:nvPr/>
        </p:nvGrpSpPr>
        <p:grpSpPr>
          <a:xfrm>
            <a:off x="8197793" y="4825093"/>
            <a:ext cx="2937088" cy="1290153"/>
            <a:chOff x="332936" y="2627766"/>
            <a:chExt cx="2937088" cy="129015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1779CA-A933-4FF2-AB50-05BFAC9CA1B1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>
                  <a:solidFill>
                    <a:schemeClr val="accent5"/>
                  </a:solidFill>
                </a:rPr>
                <a:t>02 - Lorem </a:t>
              </a:r>
              <a:r>
                <a:rPr lang="en-US" sz="2400" b="1" dirty="0">
                  <a:solidFill>
                    <a:schemeClr val="accent5"/>
                  </a:solidFill>
                </a:rPr>
                <a:t>Ipsum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B4AE151-012A-4E1F-8B15-B4321D4D027C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2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CBB2BFA-FF6A-41C5-8861-9AAD5DDD0337}"/>
              </a:ext>
            </a:extLst>
          </p:cNvPr>
          <p:cNvGrpSpPr/>
          <p:nvPr/>
        </p:nvGrpSpPr>
        <p:grpSpPr>
          <a:xfrm>
            <a:off x="8952173" y="2806482"/>
            <a:ext cx="2937088" cy="1290153"/>
            <a:chOff x="332936" y="2627766"/>
            <a:chExt cx="2937088" cy="129015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0E5C545-8C98-4596-B4C5-F7710E2E7F81}"/>
                </a:ext>
              </a:extLst>
            </p:cNvPr>
            <p:cNvSpPr txBox="1"/>
            <p:nvPr/>
          </p:nvSpPr>
          <p:spPr>
            <a:xfrm>
              <a:off x="332936" y="262776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en-US" sz="2400" b="1">
                  <a:solidFill>
                    <a:schemeClr val="accent6"/>
                  </a:solidFill>
                </a:rPr>
                <a:t>01 - Lorem </a:t>
              </a:r>
              <a:r>
                <a:rPr lang="en-US" sz="2400" b="1" dirty="0">
                  <a:solidFill>
                    <a:schemeClr val="accent6"/>
                  </a:solidFill>
                </a:rPr>
                <a:t>Ipsum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4A9D06C-A57B-463A-A7AC-2632FDFFCA5B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83099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just"/>
              <a:r>
                <a:rPr lang="en-US" sz="1200">
                  <a:solidFill>
                    <a:schemeClr val="bg2">
                      <a:lumMod val="75000"/>
                    </a:schemeClr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13" name="Graphic 12" descr="Fire">
            <a:extLst>
              <a:ext uri="{FF2B5EF4-FFF2-40B4-BE49-F238E27FC236}">
                <a16:creationId xmlns:a16="http://schemas.microsoft.com/office/drawing/2014/main" id="{E39161F2-000F-4676-8F9E-C661481E0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9725" y="2882036"/>
            <a:ext cx="1352550" cy="13525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39AD67E-1E61-4C0C-B03C-AFBA37FD50ED}"/>
              </a:ext>
            </a:extLst>
          </p:cNvPr>
          <p:cNvSpPr/>
          <p:nvPr/>
        </p:nvSpPr>
        <p:spPr>
          <a:xfrm>
            <a:off x="4407310" y="1032585"/>
            <a:ext cx="165609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1600" b="1">
                <a:solidFill>
                  <a:schemeClr val="accent6"/>
                </a:solidFill>
              </a:rPr>
              <a:t>01 - Lorem Ipsum</a:t>
            </a:r>
            <a:endParaRPr lang="en-US" sz="1600" b="1" dirty="0">
              <a:solidFill>
                <a:schemeClr val="accent6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622563-5640-4F15-9387-0C097B09CA7C}"/>
              </a:ext>
            </a:extLst>
          </p:cNvPr>
          <p:cNvSpPr/>
          <p:nvPr/>
        </p:nvSpPr>
        <p:spPr>
          <a:xfrm>
            <a:off x="4407310" y="1227774"/>
            <a:ext cx="165609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1600" b="1">
                <a:solidFill>
                  <a:schemeClr val="accent5"/>
                </a:solidFill>
              </a:rPr>
              <a:t>02 - Lorem Ipsum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F2A214-42C6-4D1E-BFCF-267BFC019D89}"/>
              </a:ext>
            </a:extLst>
          </p:cNvPr>
          <p:cNvSpPr/>
          <p:nvPr/>
        </p:nvSpPr>
        <p:spPr>
          <a:xfrm>
            <a:off x="4407310" y="1422963"/>
            <a:ext cx="165609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1600" b="1">
                <a:solidFill>
                  <a:schemeClr val="accent3"/>
                </a:solidFill>
              </a:rPr>
              <a:t>03 - Lorem Ipsum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1C6CA7-233A-4B91-9BBD-95B25FACA6D3}"/>
              </a:ext>
            </a:extLst>
          </p:cNvPr>
          <p:cNvSpPr/>
          <p:nvPr/>
        </p:nvSpPr>
        <p:spPr>
          <a:xfrm>
            <a:off x="4407310" y="1618153"/>
            <a:ext cx="1656094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/>
            <a:r>
              <a:rPr lang="en-US" sz="1600" b="1">
                <a:solidFill>
                  <a:schemeClr val="accent2"/>
                </a:solidFill>
              </a:rPr>
              <a:t>04 - Lorem Ipsum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7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7999</TotalTime>
  <Words>404</Words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Infographic Chart for PowerPoint</vt:lpstr>
      <vt:lpstr>Infographic Chart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Chart for PowerPoint</dc:title>
  <dc:creator>PresentationGo.com</dc:creator>
  <dc:description>© Copyright PresentationGo.com</dc:description>
  <dcterms:created xsi:type="dcterms:W3CDTF">2014-11-26T05:14:11Z</dcterms:created>
  <dcterms:modified xsi:type="dcterms:W3CDTF">2017-09-14T18:47:33Z</dcterms:modified>
  <cp:category>Charts &amp; Diagrams</cp:category>
</cp:coreProperties>
</file>