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57" d="100"/>
          <a:sy n="57" d="100"/>
        </p:scale>
        <p:origin x="102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1028F7-816E-43E3-83EB-14CE557FC4AE}"/>
              </a:ext>
            </a:extLst>
          </p:cNvPr>
          <p:cNvSpPr/>
          <p:nvPr/>
        </p:nvSpPr>
        <p:spPr>
          <a:xfrm>
            <a:off x="4180451" y="4161967"/>
            <a:ext cx="3274379" cy="1722383"/>
          </a:xfrm>
          <a:custGeom>
            <a:avLst/>
            <a:gdLst>
              <a:gd name="connsiteX0" fmla="*/ 2769557 w 3274379"/>
              <a:gd name="connsiteY0" fmla="*/ 0 h 1722383"/>
              <a:gd name="connsiteX1" fmla="*/ 3009133 w 3274379"/>
              <a:gd name="connsiteY1" fmla="*/ 138334 h 1722383"/>
              <a:gd name="connsiteX2" fmla="*/ 3274379 w 3274379"/>
              <a:gd name="connsiteY2" fmla="*/ 291490 h 1722383"/>
              <a:gd name="connsiteX3" fmla="*/ 1619172 w 3274379"/>
              <a:gd name="connsiteY3" fmla="*/ 1247125 h 1722383"/>
              <a:gd name="connsiteX4" fmla="*/ 795999 w 3274379"/>
              <a:gd name="connsiteY4" fmla="*/ 1722383 h 1722383"/>
              <a:gd name="connsiteX5" fmla="*/ 252425 w 3274379"/>
              <a:gd name="connsiteY5" fmla="*/ 1722383 h 1722383"/>
              <a:gd name="connsiteX6" fmla="*/ 0 w 3274379"/>
              <a:gd name="connsiteY6" fmla="*/ 1469958 h 1722383"/>
              <a:gd name="connsiteX7" fmla="*/ 252425 w 3274379"/>
              <a:gd name="connsiteY7" fmla="*/ 1217534 h 1722383"/>
              <a:gd name="connsiteX8" fmla="*/ 641589 w 3274379"/>
              <a:gd name="connsiteY8" fmla="*/ 1217534 h 1722383"/>
              <a:gd name="connsiteX9" fmla="*/ 641596 w 3274379"/>
              <a:gd name="connsiteY9" fmla="*/ 1217534 h 1722383"/>
              <a:gd name="connsiteX10" fmla="*/ 660724 w 3274379"/>
              <a:gd name="connsiteY10" fmla="*/ 1217534 h 1722383"/>
              <a:gd name="connsiteX11" fmla="*/ 660725 w 3274379"/>
              <a:gd name="connsiteY11" fmla="*/ 1217534 h 172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4379" h="1722383">
                <a:moveTo>
                  <a:pt x="2769557" y="0"/>
                </a:moveTo>
                <a:lnTo>
                  <a:pt x="3009133" y="138334"/>
                </a:lnTo>
                <a:lnTo>
                  <a:pt x="3274379" y="291490"/>
                </a:lnTo>
                <a:lnTo>
                  <a:pt x="1619172" y="1247125"/>
                </a:lnTo>
                <a:lnTo>
                  <a:pt x="795999" y="1722383"/>
                </a:lnTo>
                <a:lnTo>
                  <a:pt x="252425" y="1722383"/>
                </a:lnTo>
                <a:cubicBezTo>
                  <a:pt x="113014" y="1722383"/>
                  <a:pt x="0" y="1609369"/>
                  <a:pt x="0" y="1469958"/>
                </a:cubicBezTo>
                <a:cubicBezTo>
                  <a:pt x="0" y="1330548"/>
                  <a:pt x="113014" y="1217534"/>
                  <a:pt x="252425" y="1217534"/>
                </a:cubicBezTo>
                <a:lnTo>
                  <a:pt x="641589" y="1217534"/>
                </a:lnTo>
                <a:cubicBezTo>
                  <a:pt x="641591" y="1217534"/>
                  <a:pt x="641594" y="1217534"/>
                  <a:pt x="641596" y="1217534"/>
                </a:cubicBezTo>
                <a:lnTo>
                  <a:pt x="660724" y="1217534"/>
                </a:lnTo>
                <a:lnTo>
                  <a:pt x="660725" y="1217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Escalator Diagram for PowerPoint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88D78FF-8764-415E-899B-8E2919BBB0B5}"/>
              </a:ext>
            </a:extLst>
          </p:cNvPr>
          <p:cNvSpPr/>
          <p:nvPr/>
        </p:nvSpPr>
        <p:spPr>
          <a:xfrm flipH="1">
            <a:off x="5162051" y="2572379"/>
            <a:ext cx="3646534" cy="2062800"/>
          </a:xfrm>
          <a:custGeom>
            <a:avLst/>
            <a:gdLst>
              <a:gd name="connsiteX0" fmla="*/ 2890395 w 3646534"/>
              <a:gd name="connsiteY0" fmla="*/ 270475 h 2062800"/>
              <a:gd name="connsiteX1" fmla="*/ 660656 w 3646534"/>
              <a:gd name="connsiteY1" fmla="*/ 1557951 h 2062800"/>
              <a:gd name="connsiteX2" fmla="*/ 660656 w 3646534"/>
              <a:gd name="connsiteY2" fmla="*/ 1557951 h 2062800"/>
              <a:gd name="connsiteX3" fmla="*/ 660655 w 3646534"/>
              <a:gd name="connsiteY3" fmla="*/ 1557951 h 2062800"/>
              <a:gd name="connsiteX4" fmla="*/ 641528 w 3646534"/>
              <a:gd name="connsiteY4" fmla="*/ 1557951 h 2062800"/>
              <a:gd name="connsiteX5" fmla="*/ 641522 w 3646534"/>
              <a:gd name="connsiteY5" fmla="*/ 1557951 h 2062800"/>
              <a:gd name="connsiteX6" fmla="*/ 252398 w 3646534"/>
              <a:gd name="connsiteY6" fmla="*/ 1557951 h 2062800"/>
              <a:gd name="connsiteX7" fmla="*/ 0 w 3646534"/>
              <a:gd name="connsiteY7" fmla="*/ 1810375 h 2062800"/>
              <a:gd name="connsiteX8" fmla="*/ 252398 w 3646534"/>
              <a:gd name="connsiteY8" fmla="*/ 2062800 h 2062800"/>
              <a:gd name="connsiteX9" fmla="*/ 795916 w 3646534"/>
              <a:gd name="connsiteY9" fmla="*/ 2062800 h 2062800"/>
              <a:gd name="connsiteX10" fmla="*/ 1619001 w 3646534"/>
              <a:gd name="connsiteY10" fmla="*/ 1587542 h 2062800"/>
              <a:gd name="connsiteX11" fmla="*/ 3394184 w 3646534"/>
              <a:gd name="connsiteY11" fmla="*/ 562531 h 2062800"/>
              <a:gd name="connsiteX12" fmla="*/ 3445033 w 3646534"/>
              <a:gd name="connsiteY12" fmla="*/ 0 h 2062800"/>
              <a:gd name="connsiteX13" fmla="*/ 3427828 w 3646534"/>
              <a:gd name="connsiteY13" fmla="*/ 1301 h 2062800"/>
              <a:gd name="connsiteX14" fmla="*/ 3646534 w 3646534"/>
              <a:gd name="connsiteY14" fmla="*/ 127062 h 2062800"/>
              <a:gd name="connsiteX15" fmla="*/ 3646051 w 3646534"/>
              <a:gd name="connsiteY15" fmla="*/ 125626 h 2062800"/>
              <a:gd name="connsiteX16" fmla="*/ 3445033 w 3646534"/>
              <a:gd name="connsiteY16" fmla="*/ 0 h 20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46534" h="2062800">
                <a:moveTo>
                  <a:pt x="2890395" y="270475"/>
                </a:moveTo>
                <a:lnTo>
                  <a:pt x="660656" y="1557951"/>
                </a:lnTo>
                <a:lnTo>
                  <a:pt x="660656" y="1557951"/>
                </a:lnTo>
                <a:cubicBezTo>
                  <a:pt x="660656" y="1557951"/>
                  <a:pt x="660656" y="1557951"/>
                  <a:pt x="660655" y="1557951"/>
                </a:cubicBezTo>
                <a:lnTo>
                  <a:pt x="641528" y="1557951"/>
                </a:lnTo>
                <a:cubicBezTo>
                  <a:pt x="641526" y="1557951"/>
                  <a:pt x="641524" y="1557951"/>
                  <a:pt x="641522" y="1557951"/>
                </a:cubicBezTo>
                <a:lnTo>
                  <a:pt x="252398" y="1557951"/>
                </a:lnTo>
                <a:cubicBezTo>
                  <a:pt x="113002" y="1557951"/>
                  <a:pt x="0" y="1670965"/>
                  <a:pt x="0" y="1810375"/>
                </a:cubicBezTo>
                <a:cubicBezTo>
                  <a:pt x="0" y="1949786"/>
                  <a:pt x="113002" y="2062800"/>
                  <a:pt x="252398" y="2062800"/>
                </a:cubicBezTo>
                <a:lnTo>
                  <a:pt x="795916" y="2062800"/>
                </a:lnTo>
                <a:lnTo>
                  <a:pt x="1619001" y="1587542"/>
                </a:lnTo>
                <a:lnTo>
                  <a:pt x="3394184" y="562531"/>
                </a:lnTo>
                <a:close/>
                <a:moveTo>
                  <a:pt x="3445033" y="0"/>
                </a:moveTo>
                <a:lnTo>
                  <a:pt x="3427828" y="1301"/>
                </a:lnTo>
                <a:lnTo>
                  <a:pt x="3646534" y="127062"/>
                </a:lnTo>
                <a:lnTo>
                  <a:pt x="3646051" y="125626"/>
                </a:lnTo>
                <a:cubicBezTo>
                  <a:pt x="3602490" y="50168"/>
                  <a:pt x="3525856" y="5712"/>
                  <a:pt x="34450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47FB642-0081-406E-BFF5-A56A045C0C21}"/>
              </a:ext>
            </a:extLst>
          </p:cNvPr>
          <p:cNvSpPr/>
          <p:nvPr/>
        </p:nvSpPr>
        <p:spPr>
          <a:xfrm>
            <a:off x="4180451" y="1511945"/>
            <a:ext cx="3118772" cy="1724455"/>
          </a:xfrm>
          <a:custGeom>
            <a:avLst/>
            <a:gdLst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2739658 w 3118772"/>
              <a:gd name="connsiteY5" fmla="*/ 602284 h 1724455"/>
              <a:gd name="connsiteX6" fmla="*/ 1619172 w 3118772"/>
              <a:gd name="connsiteY6" fmla="*/ 1249197 h 1724455"/>
              <a:gd name="connsiteX7" fmla="*/ 795999 w 3118772"/>
              <a:gd name="connsiteY7" fmla="*/ 1724455 h 1724455"/>
              <a:gd name="connsiteX8" fmla="*/ 252425 w 3118772"/>
              <a:gd name="connsiteY8" fmla="*/ 1724455 h 1724455"/>
              <a:gd name="connsiteX9" fmla="*/ 0 w 3118772"/>
              <a:gd name="connsiteY9" fmla="*/ 1472030 h 1724455"/>
              <a:gd name="connsiteX10" fmla="*/ 252425 w 3118772"/>
              <a:gd name="connsiteY10" fmla="*/ 1219606 h 1724455"/>
              <a:gd name="connsiteX11" fmla="*/ 641589 w 3118772"/>
              <a:gd name="connsiteY11" fmla="*/ 1219606 h 1724455"/>
              <a:gd name="connsiteX12" fmla="*/ 641596 w 3118772"/>
              <a:gd name="connsiteY12" fmla="*/ 1219606 h 1724455"/>
              <a:gd name="connsiteX13" fmla="*/ 660724 w 3118772"/>
              <a:gd name="connsiteY13" fmla="*/ 1219606 h 1724455"/>
              <a:gd name="connsiteX14" fmla="*/ 660725 w 3118772"/>
              <a:gd name="connsiteY14" fmla="*/ 1219606 h 1724455"/>
              <a:gd name="connsiteX15" fmla="*/ 2484692 w 3118772"/>
              <a:gd name="connsiteY15" fmla="*/ 166539 h 1724455"/>
              <a:gd name="connsiteX16" fmla="*/ 2486854 w 3118772"/>
              <a:gd name="connsiteY16" fmla="*/ 170233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2739658 w 3118772"/>
              <a:gd name="connsiteY5" fmla="*/ 602284 h 1724455"/>
              <a:gd name="connsiteX6" fmla="*/ 1619172 w 3118772"/>
              <a:gd name="connsiteY6" fmla="*/ 1249197 h 1724455"/>
              <a:gd name="connsiteX7" fmla="*/ 795999 w 3118772"/>
              <a:gd name="connsiteY7" fmla="*/ 1724455 h 1724455"/>
              <a:gd name="connsiteX8" fmla="*/ 252425 w 3118772"/>
              <a:gd name="connsiteY8" fmla="*/ 1724455 h 1724455"/>
              <a:gd name="connsiteX9" fmla="*/ 0 w 3118772"/>
              <a:gd name="connsiteY9" fmla="*/ 1472030 h 1724455"/>
              <a:gd name="connsiteX10" fmla="*/ 252425 w 3118772"/>
              <a:gd name="connsiteY10" fmla="*/ 1219606 h 1724455"/>
              <a:gd name="connsiteX11" fmla="*/ 641589 w 3118772"/>
              <a:gd name="connsiteY11" fmla="*/ 1219606 h 1724455"/>
              <a:gd name="connsiteX12" fmla="*/ 641596 w 3118772"/>
              <a:gd name="connsiteY12" fmla="*/ 1219606 h 1724455"/>
              <a:gd name="connsiteX13" fmla="*/ 660724 w 3118772"/>
              <a:gd name="connsiteY13" fmla="*/ 1219606 h 1724455"/>
              <a:gd name="connsiteX14" fmla="*/ 660725 w 3118772"/>
              <a:gd name="connsiteY14" fmla="*/ 1219606 h 1724455"/>
              <a:gd name="connsiteX15" fmla="*/ 2484692 w 3118772"/>
              <a:gd name="connsiteY15" fmla="*/ 166539 h 1724455"/>
              <a:gd name="connsiteX16" fmla="*/ 2781707 w 3118772"/>
              <a:gd name="connsiteY16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2739658 w 3118772"/>
              <a:gd name="connsiteY5" fmla="*/ 602284 h 1724455"/>
              <a:gd name="connsiteX6" fmla="*/ 1619172 w 3118772"/>
              <a:gd name="connsiteY6" fmla="*/ 1249197 h 1724455"/>
              <a:gd name="connsiteX7" fmla="*/ 795999 w 3118772"/>
              <a:gd name="connsiteY7" fmla="*/ 1724455 h 1724455"/>
              <a:gd name="connsiteX8" fmla="*/ 252425 w 3118772"/>
              <a:gd name="connsiteY8" fmla="*/ 1724455 h 1724455"/>
              <a:gd name="connsiteX9" fmla="*/ 0 w 3118772"/>
              <a:gd name="connsiteY9" fmla="*/ 1472030 h 1724455"/>
              <a:gd name="connsiteX10" fmla="*/ 252425 w 3118772"/>
              <a:gd name="connsiteY10" fmla="*/ 1219606 h 1724455"/>
              <a:gd name="connsiteX11" fmla="*/ 641589 w 3118772"/>
              <a:gd name="connsiteY11" fmla="*/ 1219606 h 1724455"/>
              <a:gd name="connsiteX12" fmla="*/ 641596 w 3118772"/>
              <a:gd name="connsiteY12" fmla="*/ 1219606 h 1724455"/>
              <a:gd name="connsiteX13" fmla="*/ 660724 w 3118772"/>
              <a:gd name="connsiteY13" fmla="*/ 1219606 h 1724455"/>
              <a:gd name="connsiteX14" fmla="*/ 660725 w 3118772"/>
              <a:gd name="connsiteY14" fmla="*/ 1219606 h 1724455"/>
              <a:gd name="connsiteX15" fmla="*/ 2781707 w 3118772"/>
              <a:gd name="connsiteY15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1619172 w 3118772"/>
              <a:gd name="connsiteY5" fmla="*/ 1249197 h 1724455"/>
              <a:gd name="connsiteX6" fmla="*/ 795999 w 3118772"/>
              <a:gd name="connsiteY6" fmla="*/ 1724455 h 1724455"/>
              <a:gd name="connsiteX7" fmla="*/ 252425 w 3118772"/>
              <a:gd name="connsiteY7" fmla="*/ 1724455 h 1724455"/>
              <a:gd name="connsiteX8" fmla="*/ 0 w 3118772"/>
              <a:gd name="connsiteY8" fmla="*/ 1472030 h 1724455"/>
              <a:gd name="connsiteX9" fmla="*/ 252425 w 3118772"/>
              <a:gd name="connsiteY9" fmla="*/ 1219606 h 1724455"/>
              <a:gd name="connsiteX10" fmla="*/ 641589 w 3118772"/>
              <a:gd name="connsiteY10" fmla="*/ 1219606 h 1724455"/>
              <a:gd name="connsiteX11" fmla="*/ 641596 w 3118772"/>
              <a:gd name="connsiteY11" fmla="*/ 1219606 h 1724455"/>
              <a:gd name="connsiteX12" fmla="*/ 660724 w 3118772"/>
              <a:gd name="connsiteY12" fmla="*/ 1219606 h 1724455"/>
              <a:gd name="connsiteX13" fmla="*/ 660725 w 3118772"/>
              <a:gd name="connsiteY13" fmla="*/ 1219606 h 1724455"/>
              <a:gd name="connsiteX14" fmla="*/ 2781707 w 3118772"/>
              <a:gd name="connsiteY14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1619172 w 3118772"/>
              <a:gd name="connsiteY4" fmla="*/ 1249197 h 1724455"/>
              <a:gd name="connsiteX5" fmla="*/ 795999 w 3118772"/>
              <a:gd name="connsiteY5" fmla="*/ 1724455 h 1724455"/>
              <a:gd name="connsiteX6" fmla="*/ 252425 w 3118772"/>
              <a:gd name="connsiteY6" fmla="*/ 1724455 h 1724455"/>
              <a:gd name="connsiteX7" fmla="*/ 0 w 3118772"/>
              <a:gd name="connsiteY7" fmla="*/ 1472030 h 1724455"/>
              <a:gd name="connsiteX8" fmla="*/ 252425 w 3118772"/>
              <a:gd name="connsiteY8" fmla="*/ 1219606 h 1724455"/>
              <a:gd name="connsiteX9" fmla="*/ 641589 w 3118772"/>
              <a:gd name="connsiteY9" fmla="*/ 1219606 h 1724455"/>
              <a:gd name="connsiteX10" fmla="*/ 641596 w 3118772"/>
              <a:gd name="connsiteY10" fmla="*/ 1219606 h 1724455"/>
              <a:gd name="connsiteX11" fmla="*/ 660724 w 3118772"/>
              <a:gd name="connsiteY11" fmla="*/ 1219606 h 1724455"/>
              <a:gd name="connsiteX12" fmla="*/ 660725 w 3118772"/>
              <a:gd name="connsiteY12" fmla="*/ 1219606 h 1724455"/>
              <a:gd name="connsiteX13" fmla="*/ 2781707 w 3118772"/>
              <a:gd name="connsiteY13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1619172 w 3118772"/>
              <a:gd name="connsiteY3" fmla="*/ 1249197 h 1724455"/>
              <a:gd name="connsiteX4" fmla="*/ 795999 w 3118772"/>
              <a:gd name="connsiteY4" fmla="*/ 1724455 h 1724455"/>
              <a:gd name="connsiteX5" fmla="*/ 252425 w 3118772"/>
              <a:gd name="connsiteY5" fmla="*/ 1724455 h 1724455"/>
              <a:gd name="connsiteX6" fmla="*/ 0 w 3118772"/>
              <a:gd name="connsiteY6" fmla="*/ 1472030 h 1724455"/>
              <a:gd name="connsiteX7" fmla="*/ 252425 w 3118772"/>
              <a:gd name="connsiteY7" fmla="*/ 1219606 h 1724455"/>
              <a:gd name="connsiteX8" fmla="*/ 641589 w 3118772"/>
              <a:gd name="connsiteY8" fmla="*/ 1219606 h 1724455"/>
              <a:gd name="connsiteX9" fmla="*/ 641596 w 3118772"/>
              <a:gd name="connsiteY9" fmla="*/ 1219606 h 1724455"/>
              <a:gd name="connsiteX10" fmla="*/ 660724 w 3118772"/>
              <a:gd name="connsiteY10" fmla="*/ 1219606 h 1724455"/>
              <a:gd name="connsiteX11" fmla="*/ 660725 w 3118772"/>
              <a:gd name="connsiteY11" fmla="*/ 1219606 h 1724455"/>
              <a:gd name="connsiteX12" fmla="*/ 2781707 w 3118772"/>
              <a:gd name="connsiteY12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795999 w 3118772"/>
              <a:gd name="connsiteY3" fmla="*/ 1724455 h 1724455"/>
              <a:gd name="connsiteX4" fmla="*/ 252425 w 3118772"/>
              <a:gd name="connsiteY4" fmla="*/ 1724455 h 1724455"/>
              <a:gd name="connsiteX5" fmla="*/ 0 w 3118772"/>
              <a:gd name="connsiteY5" fmla="*/ 1472030 h 1724455"/>
              <a:gd name="connsiteX6" fmla="*/ 252425 w 3118772"/>
              <a:gd name="connsiteY6" fmla="*/ 1219606 h 1724455"/>
              <a:gd name="connsiteX7" fmla="*/ 641589 w 3118772"/>
              <a:gd name="connsiteY7" fmla="*/ 1219606 h 1724455"/>
              <a:gd name="connsiteX8" fmla="*/ 641596 w 3118772"/>
              <a:gd name="connsiteY8" fmla="*/ 1219606 h 1724455"/>
              <a:gd name="connsiteX9" fmla="*/ 660724 w 3118772"/>
              <a:gd name="connsiteY9" fmla="*/ 1219606 h 1724455"/>
              <a:gd name="connsiteX10" fmla="*/ 660725 w 3118772"/>
              <a:gd name="connsiteY10" fmla="*/ 1219606 h 1724455"/>
              <a:gd name="connsiteX11" fmla="*/ 2781707 w 3118772"/>
              <a:gd name="connsiteY11" fmla="*/ 0 h 172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8772" h="1724455">
                <a:moveTo>
                  <a:pt x="2781707" y="0"/>
                </a:moveTo>
                <a:lnTo>
                  <a:pt x="3118772" y="90317"/>
                </a:lnTo>
                <a:lnTo>
                  <a:pt x="3034531" y="426734"/>
                </a:lnTo>
                <a:lnTo>
                  <a:pt x="795999" y="1724455"/>
                </a:lnTo>
                <a:lnTo>
                  <a:pt x="252425" y="1724455"/>
                </a:lnTo>
                <a:cubicBezTo>
                  <a:pt x="113014" y="1724455"/>
                  <a:pt x="0" y="1611441"/>
                  <a:pt x="0" y="1472030"/>
                </a:cubicBezTo>
                <a:cubicBezTo>
                  <a:pt x="0" y="1332620"/>
                  <a:pt x="113014" y="1219606"/>
                  <a:pt x="252425" y="1219606"/>
                </a:cubicBezTo>
                <a:lnTo>
                  <a:pt x="641589" y="1219606"/>
                </a:lnTo>
                <a:lnTo>
                  <a:pt x="641596" y="1219606"/>
                </a:lnTo>
                <a:lnTo>
                  <a:pt x="660724" y="1219606"/>
                </a:lnTo>
                <a:lnTo>
                  <a:pt x="660725" y="1219606"/>
                </a:lnTo>
                <a:lnTo>
                  <a:pt x="27817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07BDDB-D965-483B-84BE-92550863238C}"/>
              </a:ext>
            </a:extLst>
          </p:cNvPr>
          <p:cNvSpPr/>
          <p:nvPr/>
        </p:nvSpPr>
        <p:spPr>
          <a:xfrm>
            <a:off x="5414401" y="3049825"/>
            <a:ext cx="2596125" cy="1584117"/>
          </a:xfrm>
          <a:custGeom>
            <a:avLst/>
            <a:gdLst>
              <a:gd name="connsiteX0" fmla="*/ 146771 w 2596125"/>
              <a:gd name="connsiteY0" fmla="*/ 0 h 1584117"/>
              <a:gd name="connsiteX1" fmla="*/ 169014 w 2596125"/>
              <a:gd name="connsiteY1" fmla="*/ 0 h 1584117"/>
              <a:gd name="connsiteX2" fmla="*/ 169014 w 2596125"/>
              <a:gd name="connsiteY2" fmla="*/ 176038 h 1584117"/>
              <a:gd name="connsiteX3" fmla="*/ 472403 w 2596125"/>
              <a:gd name="connsiteY3" fmla="*/ 176038 h 1584117"/>
              <a:gd name="connsiteX4" fmla="*/ 472403 w 2596125"/>
              <a:gd name="connsiteY4" fmla="*/ 352076 h 1584117"/>
              <a:gd name="connsiteX5" fmla="*/ 775792 w 2596125"/>
              <a:gd name="connsiteY5" fmla="*/ 352076 h 1584117"/>
              <a:gd name="connsiteX6" fmla="*/ 775792 w 2596125"/>
              <a:gd name="connsiteY6" fmla="*/ 528114 h 1584117"/>
              <a:gd name="connsiteX7" fmla="*/ 1079181 w 2596125"/>
              <a:gd name="connsiteY7" fmla="*/ 528114 h 1584117"/>
              <a:gd name="connsiteX8" fmla="*/ 1079181 w 2596125"/>
              <a:gd name="connsiteY8" fmla="*/ 704152 h 1584117"/>
              <a:gd name="connsiteX9" fmla="*/ 1382570 w 2596125"/>
              <a:gd name="connsiteY9" fmla="*/ 704152 h 1584117"/>
              <a:gd name="connsiteX10" fmla="*/ 1382570 w 2596125"/>
              <a:gd name="connsiteY10" fmla="*/ 880190 h 1584117"/>
              <a:gd name="connsiteX11" fmla="*/ 1685959 w 2596125"/>
              <a:gd name="connsiteY11" fmla="*/ 880190 h 1584117"/>
              <a:gd name="connsiteX12" fmla="*/ 1685959 w 2596125"/>
              <a:gd name="connsiteY12" fmla="*/ 1056228 h 1584117"/>
              <a:gd name="connsiteX13" fmla="*/ 1989347 w 2596125"/>
              <a:gd name="connsiteY13" fmla="*/ 1056228 h 1584117"/>
              <a:gd name="connsiteX14" fmla="*/ 1989347 w 2596125"/>
              <a:gd name="connsiteY14" fmla="*/ 1232266 h 1584117"/>
              <a:gd name="connsiteX15" fmla="*/ 2292736 w 2596125"/>
              <a:gd name="connsiteY15" fmla="*/ 1232266 h 1584117"/>
              <a:gd name="connsiteX16" fmla="*/ 2292736 w 2596125"/>
              <a:gd name="connsiteY16" fmla="*/ 1408306 h 1584117"/>
              <a:gd name="connsiteX17" fmla="*/ 2596125 w 2596125"/>
              <a:gd name="connsiteY17" fmla="*/ 1408306 h 1584117"/>
              <a:gd name="connsiteX18" fmla="*/ 2596125 w 2596125"/>
              <a:gd name="connsiteY18" fmla="*/ 1584117 h 1584117"/>
              <a:gd name="connsiteX19" fmla="*/ 1775184 w 2596125"/>
              <a:gd name="connsiteY19" fmla="*/ 1110097 h 1584117"/>
              <a:gd name="connsiteX20" fmla="*/ 0 w 2596125"/>
              <a:gd name="connsiteY20" fmla="*/ 85086 h 158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96125" h="1584117">
                <a:moveTo>
                  <a:pt x="146771" y="0"/>
                </a:moveTo>
                <a:lnTo>
                  <a:pt x="169014" y="0"/>
                </a:lnTo>
                <a:lnTo>
                  <a:pt x="169014" y="176038"/>
                </a:lnTo>
                <a:lnTo>
                  <a:pt x="472403" y="176038"/>
                </a:lnTo>
                <a:lnTo>
                  <a:pt x="472403" y="352076"/>
                </a:lnTo>
                <a:lnTo>
                  <a:pt x="775792" y="352076"/>
                </a:lnTo>
                <a:lnTo>
                  <a:pt x="775792" y="528114"/>
                </a:lnTo>
                <a:lnTo>
                  <a:pt x="1079181" y="528114"/>
                </a:lnTo>
                <a:lnTo>
                  <a:pt x="1079181" y="704152"/>
                </a:lnTo>
                <a:lnTo>
                  <a:pt x="1382570" y="704152"/>
                </a:lnTo>
                <a:lnTo>
                  <a:pt x="1382570" y="880190"/>
                </a:lnTo>
                <a:lnTo>
                  <a:pt x="1685959" y="880190"/>
                </a:lnTo>
                <a:lnTo>
                  <a:pt x="1685959" y="1056228"/>
                </a:lnTo>
                <a:lnTo>
                  <a:pt x="1989347" y="1056228"/>
                </a:lnTo>
                <a:lnTo>
                  <a:pt x="1989347" y="1232266"/>
                </a:lnTo>
                <a:lnTo>
                  <a:pt x="2292736" y="1232266"/>
                </a:lnTo>
                <a:lnTo>
                  <a:pt x="2292736" y="1408306"/>
                </a:lnTo>
                <a:lnTo>
                  <a:pt x="2596125" y="1408306"/>
                </a:lnTo>
                <a:lnTo>
                  <a:pt x="2596125" y="1584117"/>
                </a:lnTo>
                <a:lnTo>
                  <a:pt x="1775184" y="1110097"/>
                </a:lnTo>
                <a:lnTo>
                  <a:pt x="0" y="85086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62170-C390-4E2B-9595-AFE0A9D816DA}"/>
              </a:ext>
            </a:extLst>
          </p:cNvPr>
          <p:cNvSpPr/>
          <p:nvPr/>
        </p:nvSpPr>
        <p:spPr>
          <a:xfrm flipH="1">
            <a:off x="4984750" y="1824105"/>
            <a:ext cx="2258923" cy="1407485"/>
          </a:xfrm>
          <a:custGeom>
            <a:avLst/>
            <a:gdLst>
              <a:gd name="connsiteX0" fmla="*/ 2258923 w 2258923"/>
              <a:gd name="connsiteY0" fmla="*/ 1232268 h 1407485"/>
              <a:gd name="connsiteX1" fmla="*/ 1956679 w 2258923"/>
              <a:gd name="connsiteY1" fmla="*/ 1232268 h 1407485"/>
              <a:gd name="connsiteX2" fmla="*/ 2258923 w 2258923"/>
              <a:gd name="connsiteY2" fmla="*/ 1407485 h 1407485"/>
              <a:gd name="connsiteX3" fmla="*/ 1955139 w 2258923"/>
              <a:gd name="connsiteY3" fmla="*/ 1056228 h 1407485"/>
              <a:gd name="connsiteX4" fmla="*/ 1653015 w 2258923"/>
              <a:gd name="connsiteY4" fmla="*/ 1056228 h 1407485"/>
              <a:gd name="connsiteX5" fmla="*/ 1955139 w 2258923"/>
              <a:gd name="connsiteY5" fmla="*/ 1231375 h 1407485"/>
              <a:gd name="connsiteX6" fmla="*/ 1651355 w 2258923"/>
              <a:gd name="connsiteY6" fmla="*/ 880190 h 1407485"/>
              <a:gd name="connsiteX7" fmla="*/ 1349354 w 2258923"/>
              <a:gd name="connsiteY7" fmla="*/ 880190 h 1407485"/>
              <a:gd name="connsiteX8" fmla="*/ 1651355 w 2258923"/>
              <a:gd name="connsiteY8" fmla="*/ 1055266 h 1407485"/>
              <a:gd name="connsiteX9" fmla="*/ 1347571 w 2258923"/>
              <a:gd name="connsiteY9" fmla="*/ 704152 h 1407485"/>
              <a:gd name="connsiteX10" fmla="*/ 1045694 w 2258923"/>
              <a:gd name="connsiteY10" fmla="*/ 704152 h 1407485"/>
              <a:gd name="connsiteX11" fmla="*/ 1347571 w 2258923"/>
              <a:gd name="connsiteY11" fmla="*/ 879156 h 1407485"/>
              <a:gd name="connsiteX12" fmla="*/ 1043787 w 2258923"/>
              <a:gd name="connsiteY12" fmla="*/ 528114 h 1407485"/>
              <a:gd name="connsiteX13" fmla="*/ 742033 w 2258923"/>
              <a:gd name="connsiteY13" fmla="*/ 528114 h 1407485"/>
              <a:gd name="connsiteX14" fmla="*/ 1043787 w 2258923"/>
              <a:gd name="connsiteY14" fmla="*/ 703047 h 1407485"/>
              <a:gd name="connsiteX15" fmla="*/ 740003 w 2258923"/>
              <a:gd name="connsiteY15" fmla="*/ 352076 h 1407485"/>
              <a:gd name="connsiteX16" fmla="*/ 438373 w 2258923"/>
              <a:gd name="connsiteY16" fmla="*/ 352076 h 1407485"/>
              <a:gd name="connsiteX17" fmla="*/ 740003 w 2258923"/>
              <a:gd name="connsiteY17" fmla="*/ 526937 h 1407485"/>
              <a:gd name="connsiteX18" fmla="*/ 436219 w 2258923"/>
              <a:gd name="connsiteY18" fmla="*/ 176038 h 1407485"/>
              <a:gd name="connsiteX19" fmla="*/ 134712 w 2258923"/>
              <a:gd name="connsiteY19" fmla="*/ 176038 h 1407485"/>
              <a:gd name="connsiteX20" fmla="*/ 436219 w 2258923"/>
              <a:gd name="connsiteY20" fmla="*/ 350828 h 1407485"/>
              <a:gd name="connsiteX21" fmla="*/ 132435 w 2258923"/>
              <a:gd name="connsiteY21" fmla="*/ 0 h 1407485"/>
              <a:gd name="connsiteX22" fmla="*/ 0 w 2258923"/>
              <a:gd name="connsiteY22" fmla="*/ 0 h 1407485"/>
              <a:gd name="connsiteX23" fmla="*/ 28690 w 2258923"/>
              <a:gd name="connsiteY23" fmla="*/ 114575 h 1407485"/>
              <a:gd name="connsiteX24" fmla="*/ 132435 w 2258923"/>
              <a:gd name="connsiteY24" fmla="*/ 174718 h 14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8923" h="1407485">
                <a:moveTo>
                  <a:pt x="2258923" y="1232268"/>
                </a:moveTo>
                <a:lnTo>
                  <a:pt x="1956679" y="1232268"/>
                </a:lnTo>
                <a:lnTo>
                  <a:pt x="2258923" y="1407485"/>
                </a:lnTo>
                <a:close/>
                <a:moveTo>
                  <a:pt x="1955139" y="1056228"/>
                </a:moveTo>
                <a:lnTo>
                  <a:pt x="1653015" y="1056228"/>
                </a:lnTo>
                <a:lnTo>
                  <a:pt x="1955139" y="1231375"/>
                </a:lnTo>
                <a:close/>
                <a:moveTo>
                  <a:pt x="1651355" y="880190"/>
                </a:moveTo>
                <a:lnTo>
                  <a:pt x="1349354" y="880190"/>
                </a:lnTo>
                <a:lnTo>
                  <a:pt x="1651355" y="1055266"/>
                </a:lnTo>
                <a:close/>
                <a:moveTo>
                  <a:pt x="1347571" y="704152"/>
                </a:moveTo>
                <a:lnTo>
                  <a:pt x="1045694" y="704152"/>
                </a:lnTo>
                <a:lnTo>
                  <a:pt x="1347571" y="879156"/>
                </a:lnTo>
                <a:close/>
                <a:moveTo>
                  <a:pt x="1043787" y="528114"/>
                </a:moveTo>
                <a:lnTo>
                  <a:pt x="742033" y="528114"/>
                </a:lnTo>
                <a:lnTo>
                  <a:pt x="1043787" y="703047"/>
                </a:lnTo>
                <a:close/>
                <a:moveTo>
                  <a:pt x="740003" y="352076"/>
                </a:moveTo>
                <a:lnTo>
                  <a:pt x="438373" y="352076"/>
                </a:lnTo>
                <a:lnTo>
                  <a:pt x="740003" y="526937"/>
                </a:lnTo>
                <a:close/>
                <a:moveTo>
                  <a:pt x="436219" y="176038"/>
                </a:moveTo>
                <a:lnTo>
                  <a:pt x="134712" y="176038"/>
                </a:lnTo>
                <a:lnTo>
                  <a:pt x="436219" y="350828"/>
                </a:lnTo>
                <a:close/>
                <a:moveTo>
                  <a:pt x="132435" y="0"/>
                </a:moveTo>
                <a:lnTo>
                  <a:pt x="0" y="0"/>
                </a:lnTo>
                <a:lnTo>
                  <a:pt x="28690" y="114575"/>
                </a:lnTo>
                <a:lnTo>
                  <a:pt x="132435" y="17471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C400AF-E87E-4CAA-BDD5-105540C89842}"/>
              </a:ext>
            </a:extLst>
          </p:cNvPr>
          <p:cNvSpPr/>
          <p:nvPr/>
        </p:nvSpPr>
        <p:spPr>
          <a:xfrm flipH="1">
            <a:off x="4978400" y="4426805"/>
            <a:ext cx="2476430" cy="1456420"/>
          </a:xfrm>
          <a:custGeom>
            <a:avLst/>
            <a:gdLst>
              <a:gd name="connsiteX0" fmla="*/ 46158 w 2476430"/>
              <a:gd name="connsiteY0" fmla="*/ 0 h 1456420"/>
              <a:gd name="connsiteX1" fmla="*/ 0 w 2476430"/>
              <a:gd name="connsiteY1" fmla="*/ 26652 h 1456420"/>
              <a:gd name="connsiteX2" fmla="*/ 1655207 w 2476430"/>
              <a:gd name="connsiteY2" fmla="*/ 982288 h 1456420"/>
              <a:gd name="connsiteX3" fmla="*/ 2476430 w 2476430"/>
              <a:gd name="connsiteY3" fmla="*/ 1456420 h 1456420"/>
              <a:gd name="connsiteX4" fmla="*/ 2476430 w 2476430"/>
              <a:gd name="connsiteY4" fmla="*/ 1277273 h 1456420"/>
              <a:gd name="connsiteX5" fmla="*/ 2172646 w 2476430"/>
              <a:gd name="connsiteY5" fmla="*/ 1277273 h 1456420"/>
              <a:gd name="connsiteX6" fmla="*/ 2172646 w 2476430"/>
              <a:gd name="connsiteY6" fmla="*/ 1101233 h 1456420"/>
              <a:gd name="connsiteX7" fmla="*/ 1868862 w 2476430"/>
              <a:gd name="connsiteY7" fmla="*/ 1101233 h 1456420"/>
              <a:gd name="connsiteX8" fmla="*/ 1868862 w 2476430"/>
              <a:gd name="connsiteY8" fmla="*/ 925195 h 1456420"/>
              <a:gd name="connsiteX9" fmla="*/ 1565078 w 2476430"/>
              <a:gd name="connsiteY9" fmla="*/ 925195 h 1456420"/>
              <a:gd name="connsiteX10" fmla="*/ 1565078 w 2476430"/>
              <a:gd name="connsiteY10" fmla="*/ 749157 h 1456420"/>
              <a:gd name="connsiteX11" fmla="*/ 1261294 w 2476430"/>
              <a:gd name="connsiteY11" fmla="*/ 749157 h 1456420"/>
              <a:gd name="connsiteX12" fmla="*/ 1261294 w 2476430"/>
              <a:gd name="connsiteY12" fmla="*/ 573119 h 1456420"/>
              <a:gd name="connsiteX13" fmla="*/ 957510 w 2476430"/>
              <a:gd name="connsiteY13" fmla="*/ 573119 h 1456420"/>
              <a:gd name="connsiteX14" fmla="*/ 957510 w 2476430"/>
              <a:gd name="connsiteY14" fmla="*/ 397081 h 1456420"/>
              <a:gd name="connsiteX15" fmla="*/ 653726 w 2476430"/>
              <a:gd name="connsiteY15" fmla="*/ 397081 h 1456420"/>
              <a:gd name="connsiteX16" fmla="*/ 653726 w 2476430"/>
              <a:gd name="connsiteY16" fmla="*/ 221043 h 1456420"/>
              <a:gd name="connsiteX17" fmla="*/ 349942 w 2476430"/>
              <a:gd name="connsiteY17" fmla="*/ 221043 h 1456420"/>
              <a:gd name="connsiteX18" fmla="*/ 349942 w 2476430"/>
              <a:gd name="connsiteY18" fmla="*/ 45005 h 1456420"/>
              <a:gd name="connsiteX19" fmla="*/ 46158 w 2476430"/>
              <a:gd name="connsiteY19" fmla="*/ 45005 h 145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6430" h="1456420">
                <a:moveTo>
                  <a:pt x="46158" y="0"/>
                </a:moveTo>
                <a:lnTo>
                  <a:pt x="0" y="26652"/>
                </a:lnTo>
                <a:lnTo>
                  <a:pt x="1655207" y="982288"/>
                </a:lnTo>
                <a:lnTo>
                  <a:pt x="2476430" y="1456420"/>
                </a:lnTo>
                <a:lnTo>
                  <a:pt x="2476430" y="1277273"/>
                </a:lnTo>
                <a:lnTo>
                  <a:pt x="2172646" y="1277273"/>
                </a:lnTo>
                <a:lnTo>
                  <a:pt x="2172646" y="1101233"/>
                </a:lnTo>
                <a:lnTo>
                  <a:pt x="1868862" y="1101233"/>
                </a:lnTo>
                <a:lnTo>
                  <a:pt x="1868862" y="925195"/>
                </a:lnTo>
                <a:lnTo>
                  <a:pt x="1565078" y="925195"/>
                </a:lnTo>
                <a:lnTo>
                  <a:pt x="1565078" y="749157"/>
                </a:lnTo>
                <a:lnTo>
                  <a:pt x="1261294" y="749157"/>
                </a:lnTo>
                <a:lnTo>
                  <a:pt x="1261294" y="573119"/>
                </a:lnTo>
                <a:lnTo>
                  <a:pt x="957510" y="573119"/>
                </a:lnTo>
                <a:lnTo>
                  <a:pt x="957510" y="397081"/>
                </a:lnTo>
                <a:lnTo>
                  <a:pt x="653726" y="397081"/>
                </a:lnTo>
                <a:lnTo>
                  <a:pt x="653726" y="221043"/>
                </a:lnTo>
                <a:lnTo>
                  <a:pt x="349942" y="221043"/>
                </a:lnTo>
                <a:lnTo>
                  <a:pt x="349942" y="45005"/>
                </a:lnTo>
                <a:lnTo>
                  <a:pt x="46158" y="4500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34C1A32F-8C4D-424C-A0FC-0620B3D9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82" y="5155015"/>
            <a:ext cx="859536" cy="859536"/>
          </a:xfrm>
          <a:prstGeom prst="rect">
            <a:avLst/>
          </a:prstGeom>
        </p:spPr>
      </p:pic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96D0F105-BC45-4E47-88D6-13373FEDE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0451" y="5043080"/>
            <a:ext cx="863515" cy="863515"/>
          </a:xfrm>
          <a:prstGeom prst="rect">
            <a:avLst/>
          </a:prstGeom>
        </p:spPr>
      </p:pic>
      <p:pic>
        <p:nvPicPr>
          <p:cNvPr id="8" name="Graphic 7" descr="Run">
            <a:extLst>
              <a:ext uri="{FF2B5EF4-FFF2-40B4-BE49-F238E27FC236}">
                <a16:creationId xmlns:a16="http://schemas.microsoft.com/office/drawing/2014/main" id="{6F905C2C-0676-468A-AC9A-4F557272B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956" y="5047059"/>
            <a:ext cx="859536" cy="859536"/>
          </a:xfrm>
          <a:prstGeom prst="rect">
            <a:avLst/>
          </a:prstGeom>
        </p:spPr>
      </p:pic>
      <p:pic>
        <p:nvPicPr>
          <p:cNvPr id="10" name="Graphic 9" descr="Person with Cane">
            <a:extLst>
              <a:ext uri="{FF2B5EF4-FFF2-40B4-BE49-F238E27FC236}">
                <a16:creationId xmlns:a16="http://schemas.microsoft.com/office/drawing/2014/main" id="{509B15A0-9B96-476F-A8CD-B30AD89270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7609" y="4974400"/>
            <a:ext cx="932195" cy="932195"/>
          </a:xfrm>
          <a:prstGeom prst="rect">
            <a:avLst/>
          </a:prstGeom>
        </p:spPr>
      </p:pic>
      <p:pic>
        <p:nvPicPr>
          <p:cNvPr id="73" name="Graphic 72" descr="Walk">
            <a:extLst>
              <a:ext uri="{FF2B5EF4-FFF2-40B4-BE49-F238E27FC236}">
                <a16:creationId xmlns:a16="http://schemas.microsoft.com/office/drawing/2014/main" id="{EFACE4DE-F700-428F-9A27-9D67BECE2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2150" y="5019710"/>
            <a:ext cx="863515" cy="863515"/>
          </a:xfrm>
          <a:prstGeom prst="rect">
            <a:avLst/>
          </a:prstGeom>
        </p:spPr>
      </p:pic>
      <p:pic>
        <p:nvPicPr>
          <p:cNvPr id="74" name="Graphic 73" descr="Walk">
            <a:extLst>
              <a:ext uri="{FF2B5EF4-FFF2-40B4-BE49-F238E27FC236}">
                <a16:creationId xmlns:a16="http://schemas.microsoft.com/office/drawing/2014/main" id="{BA8D615F-8EC0-487A-A837-700CA9ADA2D9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918311" y="3770427"/>
            <a:ext cx="859536" cy="863515"/>
          </a:xfrm>
          <a:prstGeom prst="rect">
            <a:avLst/>
          </a:prstGeom>
        </p:spPr>
      </p:pic>
      <p:pic>
        <p:nvPicPr>
          <p:cNvPr id="75" name="Graphic 74" descr="Run">
            <a:extLst>
              <a:ext uri="{FF2B5EF4-FFF2-40B4-BE49-F238E27FC236}">
                <a16:creationId xmlns:a16="http://schemas.microsoft.com/office/drawing/2014/main" id="{B077913D-742B-4A1B-A12C-225D927A5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7640" y="1510124"/>
            <a:ext cx="859536" cy="8595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C38DAF1-4F98-481F-9A69-FE4F34788682}"/>
              </a:ext>
            </a:extLst>
          </p:cNvPr>
          <p:cNvSpPr/>
          <p:nvPr/>
        </p:nvSpPr>
        <p:spPr>
          <a:xfrm>
            <a:off x="3092042" y="2450416"/>
            <a:ext cx="782999" cy="7829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F83F4B6-AAC3-4A8A-8A71-AAB2ABE372B1}"/>
              </a:ext>
            </a:extLst>
          </p:cNvPr>
          <p:cNvSpPr/>
          <p:nvPr/>
        </p:nvSpPr>
        <p:spPr>
          <a:xfrm>
            <a:off x="9060935" y="3850943"/>
            <a:ext cx="782999" cy="78299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FA36472-EB42-4C2F-950A-BAACFAEF09E5}"/>
              </a:ext>
            </a:extLst>
          </p:cNvPr>
          <p:cNvSpPr/>
          <p:nvPr/>
        </p:nvSpPr>
        <p:spPr>
          <a:xfrm>
            <a:off x="3092042" y="5100226"/>
            <a:ext cx="782999" cy="7829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B43FDA-0268-4DDD-9244-CD9434995CAC}"/>
              </a:ext>
            </a:extLst>
          </p:cNvPr>
          <p:cNvGrpSpPr/>
          <p:nvPr/>
        </p:nvGrpSpPr>
        <p:grpSpPr>
          <a:xfrm>
            <a:off x="546453" y="3536633"/>
            <a:ext cx="2937088" cy="1290153"/>
            <a:chOff x="332936" y="4652338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7EA79F-9265-4CBA-B227-6977D1E2F9A9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1374063-B1D8-4633-A8BA-3E73D1C5A4D1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A6FF17-E67D-4304-9771-A1D86501FD16}"/>
              </a:ext>
            </a:extLst>
          </p:cNvPr>
          <p:cNvGrpSpPr/>
          <p:nvPr/>
        </p:nvGrpSpPr>
        <p:grpSpPr>
          <a:xfrm>
            <a:off x="546453" y="895835"/>
            <a:ext cx="2937088" cy="1290153"/>
            <a:chOff x="332936" y="4652338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C731B1-0C1D-4CE0-AFAF-D4FF412901E8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8A69D12-1A91-45DC-A030-E5924E64DF1D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415656-B8CF-45F3-B05A-CC97BFFBD930}"/>
              </a:ext>
            </a:extLst>
          </p:cNvPr>
          <p:cNvGrpSpPr/>
          <p:nvPr/>
        </p:nvGrpSpPr>
        <p:grpSpPr>
          <a:xfrm>
            <a:off x="8921977" y="4846648"/>
            <a:ext cx="2937088" cy="1290153"/>
            <a:chOff x="8921977" y="1466725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3BB92E-1868-424D-925A-9AFEC2AA9FD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711DD5-A042-4C50-A4B5-6681B69C2E6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E8384-C12F-4BC3-81DF-637964A9A62E}"/>
              </a:ext>
            </a:extLst>
          </p:cNvPr>
          <p:cNvGrpSpPr/>
          <p:nvPr/>
        </p:nvGrpSpPr>
        <p:grpSpPr>
          <a:xfrm>
            <a:off x="8921977" y="1064399"/>
            <a:ext cx="2937088" cy="1290153"/>
            <a:chOff x="8921977" y="1466725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4161FF-287E-457A-88E9-29B820E112DF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DED87D-50DD-4632-9CBD-F4695DCEBDA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0991E57D-6625-45D5-9D24-DC5A3D0E2AA8}"/>
              </a:ext>
            </a:extLst>
          </p:cNvPr>
          <p:cNvSpPr/>
          <p:nvPr/>
        </p:nvSpPr>
        <p:spPr>
          <a:xfrm>
            <a:off x="7491415" y="954458"/>
            <a:ext cx="782999" cy="7829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453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1028F7-816E-43E3-83EB-14CE557FC4AE}"/>
              </a:ext>
            </a:extLst>
          </p:cNvPr>
          <p:cNvSpPr/>
          <p:nvPr/>
        </p:nvSpPr>
        <p:spPr>
          <a:xfrm>
            <a:off x="4180451" y="4161967"/>
            <a:ext cx="3274379" cy="1722383"/>
          </a:xfrm>
          <a:custGeom>
            <a:avLst/>
            <a:gdLst>
              <a:gd name="connsiteX0" fmla="*/ 2769557 w 3274379"/>
              <a:gd name="connsiteY0" fmla="*/ 0 h 1722383"/>
              <a:gd name="connsiteX1" fmla="*/ 3009133 w 3274379"/>
              <a:gd name="connsiteY1" fmla="*/ 138334 h 1722383"/>
              <a:gd name="connsiteX2" fmla="*/ 3274379 w 3274379"/>
              <a:gd name="connsiteY2" fmla="*/ 291490 h 1722383"/>
              <a:gd name="connsiteX3" fmla="*/ 1619172 w 3274379"/>
              <a:gd name="connsiteY3" fmla="*/ 1247125 h 1722383"/>
              <a:gd name="connsiteX4" fmla="*/ 795999 w 3274379"/>
              <a:gd name="connsiteY4" fmla="*/ 1722383 h 1722383"/>
              <a:gd name="connsiteX5" fmla="*/ 252425 w 3274379"/>
              <a:gd name="connsiteY5" fmla="*/ 1722383 h 1722383"/>
              <a:gd name="connsiteX6" fmla="*/ 0 w 3274379"/>
              <a:gd name="connsiteY6" fmla="*/ 1469958 h 1722383"/>
              <a:gd name="connsiteX7" fmla="*/ 252425 w 3274379"/>
              <a:gd name="connsiteY7" fmla="*/ 1217534 h 1722383"/>
              <a:gd name="connsiteX8" fmla="*/ 641589 w 3274379"/>
              <a:gd name="connsiteY8" fmla="*/ 1217534 h 1722383"/>
              <a:gd name="connsiteX9" fmla="*/ 641596 w 3274379"/>
              <a:gd name="connsiteY9" fmla="*/ 1217534 h 1722383"/>
              <a:gd name="connsiteX10" fmla="*/ 660724 w 3274379"/>
              <a:gd name="connsiteY10" fmla="*/ 1217534 h 1722383"/>
              <a:gd name="connsiteX11" fmla="*/ 660725 w 3274379"/>
              <a:gd name="connsiteY11" fmla="*/ 1217534 h 172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4379" h="1722383">
                <a:moveTo>
                  <a:pt x="2769557" y="0"/>
                </a:moveTo>
                <a:lnTo>
                  <a:pt x="3009133" y="138334"/>
                </a:lnTo>
                <a:lnTo>
                  <a:pt x="3274379" y="291490"/>
                </a:lnTo>
                <a:lnTo>
                  <a:pt x="1619172" y="1247125"/>
                </a:lnTo>
                <a:lnTo>
                  <a:pt x="795999" y="1722383"/>
                </a:lnTo>
                <a:lnTo>
                  <a:pt x="252425" y="1722383"/>
                </a:lnTo>
                <a:cubicBezTo>
                  <a:pt x="113014" y="1722383"/>
                  <a:pt x="0" y="1609369"/>
                  <a:pt x="0" y="1469958"/>
                </a:cubicBezTo>
                <a:cubicBezTo>
                  <a:pt x="0" y="1330548"/>
                  <a:pt x="113014" y="1217534"/>
                  <a:pt x="252425" y="1217534"/>
                </a:cubicBezTo>
                <a:lnTo>
                  <a:pt x="641589" y="1217534"/>
                </a:lnTo>
                <a:cubicBezTo>
                  <a:pt x="641591" y="1217534"/>
                  <a:pt x="641594" y="1217534"/>
                  <a:pt x="641596" y="1217534"/>
                </a:cubicBezTo>
                <a:lnTo>
                  <a:pt x="660724" y="1217534"/>
                </a:lnTo>
                <a:lnTo>
                  <a:pt x="660725" y="1217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Escalator Diagram for PowerPoint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88D78FF-8764-415E-899B-8E2919BBB0B5}"/>
              </a:ext>
            </a:extLst>
          </p:cNvPr>
          <p:cNvSpPr/>
          <p:nvPr/>
        </p:nvSpPr>
        <p:spPr>
          <a:xfrm flipH="1">
            <a:off x="5162051" y="2572379"/>
            <a:ext cx="3646534" cy="2062800"/>
          </a:xfrm>
          <a:custGeom>
            <a:avLst/>
            <a:gdLst>
              <a:gd name="connsiteX0" fmla="*/ 2890395 w 3646534"/>
              <a:gd name="connsiteY0" fmla="*/ 270475 h 2062800"/>
              <a:gd name="connsiteX1" fmla="*/ 660656 w 3646534"/>
              <a:gd name="connsiteY1" fmla="*/ 1557951 h 2062800"/>
              <a:gd name="connsiteX2" fmla="*/ 660656 w 3646534"/>
              <a:gd name="connsiteY2" fmla="*/ 1557951 h 2062800"/>
              <a:gd name="connsiteX3" fmla="*/ 660655 w 3646534"/>
              <a:gd name="connsiteY3" fmla="*/ 1557951 h 2062800"/>
              <a:gd name="connsiteX4" fmla="*/ 641528 w 3646534"/>
              <a:gd name="connsiteY4" fmla="*/ 1557951 h 2062800"/>
              <a:gd name="connsiteX5" fmla="*/ 641522 w 3646534"/>
              <a:gd name="connsiteY5" fmla="*/ 1557951 h 2062800"/>
              <a:gd name="connsiteX6" fmla="*/ 252398 w 3646534"/>
              <a:gd name="connsiteY6" fmla="*/ 1557951 h 2062800"/>
              <a:gd name="connsiteX7" fmla="*/ 0 w 3646534"/>
              <a:gd name="connsiteY7" fmla="*/ 1810375 h 2062800"/>
              <a:gd name="connsiteX8" fmla="*/ 252398 w 3646534"/>
              <a:gd name="connsiteY8" fmla="*/ 2062800 h 2062800"/>
              <a:gd name="connsiteX9" fmla="*/ 795916 w 3646534"/>
              <a:gd name="connsiteY9" fmla="*/ 2062800 h 2062800"/>
              <a:gd name="connsiteX10" fmla="*/ 1619001 w 3646534"/>
              <a:gd name="connsiteY10" fmla="*/ 1587542 h 2062800"/>
              <a:gd name="connsiteX11" fmla="*/ 3394184 w 3646534"/>
              <a:gd name="connsiteY11" fmla="*/ 562531 h 2062800"/>
              <a:gd name="connsiteX12" fmla="*/ 3445033 w 3646534"/>
              <a:gd name="connsiteY12" fmla="*/ 0 h 2062800"/>
              <a:gd name="connsiteX13" fmla="*/ 3427828 w 3646534"/>
              <a:gd name="connsiteY13" fmla="*/ 1301 h 2062800"/>
              <a:gd name="connsiteX14" fmla="*/ 3646534 w 3646534"/>
              <a:gd name="connsiteY14" fmla="*/ 127062 h 2062800"/>
              <a:gd name="connsiteX15" fmla="*/ 3646051 w 3646534"/>
              <a:gd name="connsiteY15" fmla="*/ 125626 h 2062800"/>
              <a:gd name="connsiteX16" fmla="*/ 3445033 w 3646534"/>
              <a:gd name="connsiteY16" fmla="*/ 0 h 20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46534" h="2062800">
                <a:moveTo>
                  <a:pt x="2890395" y="270475"/>
                </a:moveTo>
                <a:lnTo>
                  <a:pt x="660656" y="1557951"/>
                </a:lnTo>
                <a:lnTo>
                  <a:pt x="660656" y="1557951"/>
                </a:lnTo>
                <a:cubicBezTo>
                  <a:pt x="660656" y="1557951"/>
                  <a:pt x="660656" y="1557951"/>
                  <a:pt x="660655" y="1557951"/>
                </a:cubicBezTo>
                <a:lnTo>
                  <a:pt x="641528" y="1557951"/>
                </a:lnTo>
                <a:cubicBezTo>
                  <a:pt x="641526" y="1557951"/>
                  <a:pt x="641524" y="1557951"/>
                  <a:pt x="641522" y="1557951"/>
                </a:cubicBezTo>
                <a:lnTo>
                  <a:pt x="252398" y="1557951"/>
                </a:lnTo>
                <a:cubicBezTo>
                  <a:pt x="113002" y="1557951"/>
                  <a:pt x="0" y="1670965"/>
                  <a:pt x="0" y="1810375"/>
                </a:cubicBezTo>
                <a:cubicBezTo>
                  <a:pt x="0" y="1949786"/>
                  <a:pt x="113002" y="2062800"/>
                  <a:pt x="252398" y="2062800"/>
                </a:cubicBezTo>
                <a:lnTo>
                  <a:pt x="795916" y="2062800"/>
                </a:lnTo>
                <a:lnTo>
                  <a:pt x="1619001" y="1587542"/>
                </a:lnTo>
                <a:lnTo>
                  <a:pt x="3394184" y="562531"/>
                </a:lnTo>
                <a:close/>
                <a:moveTo>
                  <a:pt x="3445033" y="0"/>
                </a:moveTo>
                <a:lnTo>
                  <a:pt x="3427828" y="1301"/>
                </a:lnTo>
                <a:lnTo>
                  <a:pt x="3646534" y="127062"/>
                </a:lnTo>
                <a:lnTo>
                  <a:pt x="3646051" y="125626"/>
                </a:lnTo>
                <a:cubicBezTo>
                  <a:pt x="3602490" y="50168"/>
                  <a:pt x="3525856" y="5712"/>
                  <a:pt x="34450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47FB642-0081-406E-BFF5-A56A045C0C21}"/>
              </a:ext>
            </a:extLst>
          </p:cNvPr>
          <p:cNvSpPr/>
          <p:nvPr/>
        </p:nvSpPr>
        <p:spPr>
          <a:xfrm>
            <a:off x="4180451" y="1511945"/>
            <a:ext cx="3118772" cy="1724455"/>
          </a:xfrm>
          <a:custGeom>
            <a:avLst/>
            <a:gdLst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2739658 w 3118772"/>
              <a:gd name="connsiteY5" fmla="*/ 602284 h 1724455"/>
              <a:gd name="connsiteX6" fmla="*/ 1619172 w 3118772"/>
              <a:gd name="connsiteY6" fmla="*/ 1249197 h 1724455"/>
              <a:gd name="connsiteX7" fmla="*/ 795999 w 3118772"/>
              <a:gd name="connsiteY7" fmla="*/ 1724455 h 1724455"/>
              <a:gd name="connsiteX8" fmla="*/ 252425 w 3118772"/>
              <a:gd name="connsiteY8" fmla="*/ 1724455 h 1724455"/>
              <a:gd name="connsiteX9" fmla="*/ 0 w 3118772"/>
              <a:gd name="connsiteY9" fmla="*/ 1472030 h 1724455"/>
              <a:gd name="connsiteX10" fmla="*/ 252425 w 3118772"/>
              <a:gd name="connsiteY10" fmla="*/ 1219606 h 1724455"/>
              <a:gd name="connsiteX11" fmla="*/ 641589 w 3118772"/>
              <a:gd name="connsiteY11" fmla="*/ 1219606 h 1724455"/>
              <a:gd name="connsiteX12" fmla="*/ 641596 w 3118772"/>
              <a:gd name="connsiteY12" fmla="*/ 1219606 h 1724455"/>
              <a:gd name="connsiteX13" fmla="*/ 660724 w 3118772"/>
              <a:gd name="connsiteY13" fmla="*/ 1219606 h 1724455"/>
              <a:gd name="connsiteX14" fmla="*/ 660725 w 3118772"/>
              <a:gd name="connsiteY14" fmla="*/ 1219606 h 1724455"/>
              <a:gd name="connsiteX15" fmla="*/ 2484692 w 3118772"/>
              <a:gd name="connsiteY15" fmla="*/ 166539 h 1724455"/>
              <a:gd name="connsiteX16" fmla="*/ 2486854 w 3118772"/>
              <a:gd name="connsiteY16" fmla="*/ 170233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2739658 w 3118772"/>
              <a:gd name="connsiteY5" fmla="*/ 602284 h 1724455"/>
              <a:gd name="connsiteX6" fmla="*/ 1619172 w 3118772"/>
              <a:gd name="connsiteY6" fmla="*/ 1249197 h 1724455"/>
              <a:gd name="connsiteX7" fmla="*/ 795999 w 3118772"/>
              <a:gd name="connsiteY7" fmla="*/ 1724455 h 1724455"/>
              <a:gd name="connsiteX8" fmla="*/ 252425 w 3118772"/>
              <a:gd name="connsiteY8" fmla="*/ 1724455 h 1724455"/>
              <a:gd name="connsiteX9" fmla="*/ 0 w 3118772"/>
              <a:gd name="connsiteY9" fmla="*/ 1472030 h 1724455"/>
              <a:gd name="connsiteX10" fmla="*/ 252425 w 3118772"/>
              <a:gd name="connsiteY10" fmla="*/ 1219606 h 1724455"/>
              <a:gd name="connsiteX11" fmla="*/ 641589 w 3118772"/>
              <a:gd name="connsiteY11" fmla="*/ 1219606 h 1724455"/>
              <a:gd name="connsiteX12" fmla="*/ 641596 w 3118772"/>
              <a:gd name="connsiteY12" fmla="*/ 1219606 h 1724455"/>
              <a:gd name="connsiteX13" fmla="*/ 660724 w 3118772"/>
              <a:gd name="connsiteY13" fmla="*/ 1219606 h 1724455"/>
              <a:gd name="connsiteX14" fmla="*/ 660725 w 3118772"/>
              <a:gd name="connsiteY14" fmla="*/ 1219606 h 1724455"/>
              <a:gd name="connsiteX15" fmla="*/ 2484692 w 3118772"/>
              <a:gd name="connsiteY15" fmla="*/ 166539 h 1724455"/>
              <a:gd name="connsiteX16" fmla="*/ 2781707 w 3118772"/>
              <a:gd name="connsiteY16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2739658 w 3118772"/>
              <a:gd name="connsiteY5" fmla="*/ 602284 h 1724455"/>
              <a:gd name="connsiteX6" fmla="*/ 1619172 w 3118772"/>
              <a:gd name="connsiteY6" fmla="*/ 1249197 h 1724455"/>
              <a:gd name="connsiteX7" fmla="*/ 795999 w 3118772"/>
              <a:gd name="connsiteY7" fmla="*/ 1724455 h 1724455"/>
              <a:gd name="connsiteX8" fmla="*/ 252425 w 3118772"/>
              <a:gd name="connsiteY8" fmla="*/ 1724455 h 1724455"/>
              <a:gd name="connsiteX9" fmla="*/ 0 w 3118772"/>
              <a:gd name="connsiteY9" fmla="*/ 1472030 h 1724455"/>
              <a:gd name="connsiteX10" fmla="*/ 252425 w 3118772"/>
              <a:gd name="connsiteY10" fmla="*/ 1219606 h 1724455"/>
              <a:gd name="connsiteX11" fmla="*/ 641589 w 3118772"/>
              <a:gd name="connsiteY11" fmla="*/ 1219606 h 1724455"/>
              <a:gd name="connsiteX12" fmla="*/ 641596 w 3118772"/>
              <a:gd name="connsiteY12" fmla="*/ 1219606 h 1724455"/>
              <a:gd name="connsiteX13" fmla="*/ 660724 w 3118772"/>
              <a:gd name="connsiteY13" fmla="*/ 1219606 h 1724455"/>
              <a:gd name="connsiteX14" fmla="*/ 660725 w 3118772"/>
              <a:gd name="connsiteY14" fmla="*/ 1219606 h 1724455"/>
              <a:gd name="connsiteX15" fmla="*/ 2781707 w 3118772"/>
              <a:gd name="connsiteY15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2739658 w 3118772"/>
              <a:gd name="connsiteY4" fmla="*/ 602283 h 1724455"/>
              <a:gd name="connsiteX5" fmla="*/ 1619172 w 3118772"/>
              <a:gd name="connsiteY5" fmla="*/ 1249197 h 1724455"/>
              <a:gd name="connsiteX6" fmla="*/ 795999 w 3118772"/>
              <a:gd name="connsiteY6" fmla="*/ 1724455 h 1724455"/>
              <a:gd name="connsiteX7" fmla="*/ 252425 w 3118772"/>
              <a:gd name="connsiteY7" fmla="*/ 1724455 h 1724455"/>
              <a:gd name="connsiteX8" fmla="*/ 0 w 3118772"/>
              <a:gd name="connsiteY8" fmla="*/ 1472030 h 1724455"/>
              <a:gd name="connsiteX9" fmla="*/ 252425 w 3118772"/>
              <a:gd name="connsiteY9" fmla="*/ 1219606 h 1724455"/>
              <a:gd name="connsiteX10" fmla="*/ 641589 w 3118772"/>
              <a:gd name="connsiteY10" fmla="*/ 1219606 h 1724455"/>
              <a:gd name="connsiteX11" fmla="*/ 641596 w 3118772"/>
              <a:gd name="connsiteY11" fmla="*/ 1219606 h 1724455"/>
              <a:gd name="connsiteX12" fmla="*/ 660724 w 3118772"/>
              <a:gd name="connsiteY12" fmla="*/ 1219606 h 1724455"/>
              <a:gd name="connsiteX13" fmla="*/ 660725 w 3118772"/>
              <a:gd name="connsiteY13" fmla="*/ 1219606 h 1724455"/>
              <a:gd name="connsiteX14" fmla="*/ 2781707 w 3118772"/>
              <a:gd name="connsiteY14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2903422 w 3118772"/>
              <a:gd name="connsiteY3" fmla="*/ 507733 h 1724455"/>
              <a:gd name="connsiteX4" fmla="*/ 1619172 w 3118772"/>
              <a:gd name="connsiteY4" fmla="*/ 1249197 h 1724455"/>
              <a:gd name="connsiteX5" fmla="*/ 795999 w 3118772"/>
              <a:gd name="connsiteY5" fmla="*/ 1724455 h 1724455"/>
              <a:gd name="connsiteX6" fmla="*/ 252425 w 3118772"/>
              <a:gd name="connsiteY6" fmla="*/ 1724455 h 1724455"/>
              <a:gd name="connsiteX7" fmla="*/ 0 w 3118772"/>
              <a:gd name="connsiteY7" fmla="*/ 1472030 h 1724455"/>
              <a:gd name="connsiteX8" fmla="*/ 252425 w 3118772"/>
              <a:gd name="connsiteY8" fmla="*/ 1219606 h 1724455"/>
              <a:gd name="connsiteX9" fmla="*/ 641589 w 3118772"/>
              <a:gd name="connsiteY9" fmla="*/ 1219606 h 1724455"/>
              <a:gd name="connsiteX10" fmla="*/ 641596 w 3118772"/>
              <a:gd name="connsiteY10" fmla="*/ 1219606 h 1724455"/>
              <a:gd name="connsiteX11" fmla="*/ 660724 w 3118772"/>
              <a:gd name="connsiteY11" fmla="*/ 1219606 h 1724455"/>
              <a:gd name="connsiteX12" fmla="*/ 660725 w 3118772"/>
              <a:gd name="connsiteY12" fmla="*/ 1219606 h 1724455"/>
              <a:gd name="connsiteX13" fmla="*/ 2781707 w 3118772"/>
              <a:gd name="connsiteY13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1619172 w 3118772"/>
              <a:gd name="connsiteY3" fmla="*/ 1249197 h 1724455"/>
              <a:gd name="connsiteX4" fmla="*/ 795999 w 3118772"/>
              <a:gd name="connsiteY4" fmla="*/ 1724455 h 1724455"/>
              <a:gd name="connsiteX5" fmla="*/ 252425 w 3118772"/>
              <a:gd name="connsiteY5" fmla="*/ 1724455 h 1724455"/>
              <a:gd name="connsiteX6" fmla="*/ 0 w 3118772"/>
              <a:gd name="connsiteY6" fmla="*/ 1472030 h 1724455"/>
              <a:gd name="connsiteX7" fmla="*/ 252425 w 3118772"/>
              <a:gd name="connsiteY7" fmla="*/ 1219606 h 1724455"/>
              <a:gd name="connsiteX8" fmla="*/ 641589 w 3118772"/>
              <a:gd name="connsiteY8" fmla="*/ 1219606 h 1724455"/>
              <a:gd name="connsiteX9" fmla="*/ 641596 w 3118772"/>
              <a:gd name="connsiteY9" fmla="*/ 1219606 h 1724455"/>
              <a:gd name="connsiteX10" fmla="*/ 660724 w 3118772"/>
              <a:gd name="connsiteY10" fmla="*/ 1219606 h 1724455"/>
              <a:gd name="connsiteX11" fmla="*/ 660725 w 3118772"/>
              <a:gd name="connsiteY11" fmla="*/ 1219606 h 1724455"/>
              <a:gd name="connsiteX12" fmla="*/ 2781707 w 3118772"/>
              <a:gd name="connsiteY12" fmla="*/ 0 h 1724455"/>
              <a:gd name="connsiteX0" fmla="*/ 2781707 w 3118772"/>
              <a:gd name="connsiteY0" fmla="*/ 0 h 1724455"/>
              <a:gd name="connsiteX1" fmla="*/ 3118772 w 3118772"/>
              <a:gd name="connsiteY1" fmla="*/ 90317 h 1724455"/>
              <a:gd name="connsiteX2" fmla="*/ 3034531 w 3118772"/>
              <a:gd name="connsiteY2" fmla="*/ 426734 h 1724455"/>
              <a:gd name="connsiteX3" fmla="*/ 795999 w 3118772"/>
              <a:gd name="connsiteY3" fmla="*/ 1724455 h 1724455"/>
              <a:gd name="connsiteX4" fmla="*/ 252425 w 3118772"/>
              <a:gd name="connsiteY4" fmla="*/ 1724455 h 1724455"/>
              <a:gd name="connsiteX5" fmla="*/ 0 w 3118772"/>
              <a:gd name="connsiteY5" fmla="*/ 1472030 h 1724455"/>
              <a:gd name="connsiteX6" fmla="*/ 252425 w 3118772"/>
              <a:gd name="connsiteY6" fmla="*/ 1219606 h 1724455"/>
              <a:gd name="connsiteX7" fmla="*/ 641589 w 3118772"/>
              <a:gd name="connsiteY7" fmla="*/ 1219606 h 1724455"/>
              <a:gd name="connsiteX8" fmla="*/ 641596 w 3118772"/>
              <a:gd name="connsiteY8" fmla="*/ 1219606 h 1724455"/>
              <a:gd name="connsiteX9" fmla="*/ 660724 w 3118772"/>
              <a:gd name="connsiteY9" fmla="*/ 1219606 h 1724455"/>
              <a:gd name="connsiteX10" fmla="*/ 660725 w 3118772"/>
              <a:gd name="connsiteY10" fmla="*/ 1219606 h 1724455"/>
              <a:gd name="connsiteX11" fmla="*/ 2781707 w 3118772"/>
              <a:gd name="connsiteY11" fmla="*/ 0 h 172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8772" h="1724455">
                <a:moveTo>
                  <a:pt x="2781707" y="0"/>
                </a:moveTo>
                <a:lnTo>
                  <a:pt x="3118772" y="90317"/>
                </a:lnTo>
                <a:lnTo>
                  <a:pt x="3034531" y="426734"/>
                </a:lnTo>
                <a:lnTo>
                  <a:pt x="795999" y="1724455"/>
                </a:lnTo>
                <a:lnTo>
                  <a:pt x="252425" y="1724455"/>
                </a:lnTo>
                <a:cubicBezTo>
                  <a:pt x="113014" y="1724455"/>
                  <a:pt x="0" y="1611441"/>
                  <a:pt x="0" y="1472030"/>
                </a:cubicBezTo>
                <a:cubicBezTo>
                  <a:pt x="0" y="1332620"/>
                  <a:pt x="113014" y="1219606"/>
                  <a:pt x="252425" y="1219606"/>
                </a:cubicBezTo>
                <a:lnTo>
                  <a:pt x="641589" y="1219606"/>
                </a:lnTo>
                <a:lnTo>
                  <a:pt x="641596" y="1219606"/>
                </a:lnTo>
                <a:lnTo>
                  <a:pt x="660724" y="1219606"/>
                </a:lnTo>
                <a:lnTo>
                  <a:pt x="660725" y="1219606"/>
                </a:lnTo>
                <a:lnTo>
                  <a:pt x="27817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07BDDB-D965-483B-84BE-92550863238C}"/>
              </a:ext>
            </a:extLst>
          </p:cNvPr>
          <p:cNvSpPr/>
          <p:nvPr/>
        </p:nvSpPr>
        <p:spPr>
          <a:xfrm>
            <a:off x="5414401" y="3049825"/>
            <a:ext cx="2596125" cy="1584117"/>
          </a:xfrm>
          <a:custGeom>
            <a:avLst/>
            <a:gdLst>
              <a:gd name="connsiteX0" fmla="*/ 146771 w 2596125"/>
              <a:gd name="connsiteY0" fmla="*/ 0 h 1584117"/>
              <a:gd name="connsiteX1" fmla="*/ 169014 w 2596125"/>
              <a:gd name="connsiteY1" fmla="*/ 0 h 1584117"/>
              <a:gd name="connsiteX2" fmla="*/ 169014 w 2596125"/>
              <a:gd name="connsiteY2" fmla="*/ 176038 h 1584117"/>
              <a:gd name="connsiteX3" fmla="*/ 472403 w 2596125"/>
              <a:gd name="connsiteY3" fmla="*/ 176038 h 1584117"/>
              <a:gd name="connsiteX4" fmla="*/ 472403 w 2596125"/>
              <a:gd name="connsiteY4" fmla="*/ 352076 h 1584117"/>
              <a:gd name="connsiteX5" fmla="*/ 775792 w 2596125"/>
              <a:gd name="connsiteY5" fmla="*/ 352076 h 1584117"/>
              <a:gd name="connsiteX6" fmla="*/ 775792 w 2596125"/>
              <a:gd name="connsiteY6" fmla="*/ 528114 h 1584117"/>
              <a:gd name="connsiteX7" fmla="*/ 1079181 w 2596125"/>
              <a:gd name="connsiteY7" fmla="*/ 528114 h 1584117"/>
              <a:gd name="connsiteX8" fmla="*/ 1079181 w 2596125"/>
              <a:gd name="connsiteY8" fmla="*/ 704152 h 1584117"/>
              <a:gd name="connsiteX9" fmla="*/ 1382570 w 2596125"/>
              <a:gd name="connsiteY9" fmla="*/ 704152 h 1584117"/>
              <a:gd name="connsiteX10" fmla="*/ 1382570 w 2596125"/>
              <a:gd name="connsiteY10" fmla="*/ 880190 h 1584117"/>
              <a:gd name="connsiteX11" fmla="*/ 1685959 w 2596125"/>
              <a:gd name="connsiteY11" fmla="*/ 880190 h 1584117"/>
              <a:gd name="connsiteX12" fmla="*/ 1685959 w 2596125"/>
              <a:gd name="connsiteY12" fmla="*/ 1056228 h 1584117"/>
              <a:gd name="connsiteX13" fmla="*/ 1989347 w 2596125"/>
              <a:gd name="connsiteY13" fmla="*/ 1056228 h 1584117"/>
              <a:gd name="connsiteX14" fmla="*/ 1989347 w 2596125"/>
              <a:gd name="connsiteY14" fmla="*/ 1232266 h 1584117"/>
              <a:gd name="connsiteX15" fmla="*/ 2292736 w 2596125"/>
              <a:gd name="connsiteY15" fmla="*/ 1232266 h 1584117"/>
              <a:gd name="connsiteX16" fmla="*/ 2292736 w 2596125"/>
              <a:gd name="connsiteY16" fmla="*/ 1408306 h 1584117"/>
              <a:gd name="connsiteX17" fmla="*/ 2596125 w 2596125"/>
              <a:gd name="connsiteY17" fmla="*/ 1408306 h 1584117"/>
              <a:gd name="connsiteX18" fmla="*/ 2596125 w 2596125"/>
              <a:gd name="connsiteY18" fmla="*/ 1584117 h 1584117"/>
              <a:gd name="connsiteX19" fmla="*/ 1775184 w 2596125"/>
              <a:gd name="connsiteY19" fmla="*/ 1110097 h 1584117"/>
              <a:gd name="connsiteX20" fmla="*/ 0 w 2596125"/>
              <a:gd name="connsiteY20" fmla="*/ 85086 h 158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96125" h="1584117">
                <a:moveTo>
                  <a:pt x="146771" y="0"/>
                </a:moveTo>
                <a:lnTo>
                  <a:pt x="169014" y="0"/>
                </a:lnTo>
                <a:lnTo>
                  <a:pt x="169014" y="176038"/>
                </a:lnTo>
                <a:lnTo>
                  <a:pt x="472403" y="176038"/>
                </a:lnTo>
                <a:lnTo>
                  <a:pt x="472403" y="352076"/>
                </a:lnTo>
                <a:lnTo>
                  <a:pt x="775792" y="352076"/>
                </a:lnTo>
                <a:lnTo>
                  <a:pt x="775792" y="528114"/>
                </a:lnTo>
                <a:lnTo>
                  <a:pt x="1079181" y="528114"/>
                </a:lnTo>
                <a:lnTo>
                  <a:pt x="1079181" y="704152"/>
                </a:lnTo>
                <a:lnTo>
                  <a:pt x="1382570" y="704152"/>
                </a:lnTo>
                <a:lnTo>
                  <a:pt x="1382570" y="880190"/>
                </a:lnTo>
                <a:lnTo>
                  <a:pt x="1685959" y="880190"/>
                </a:lnTo>
                <a:lnTo>
                  <a:pt x="1685959" y="1056228"/>
                </a:lnTo>
                <a:lnTo>
                  <a:pt x="1989347" y="1056228"/>
                </a:lnTo>
                <a:lnTo>
                  <a:pt x="1989347" y="1232266"/>
                </a:lnTo>
                <a:lnTo>
                  <a:pt x="2292736" y="1232266"/>
                </a:lnTo>
                <a:lnTo>
                  <a:pt x="2292736" y="1408306"/>
                </a:lnTo>
                <a:lnTo>
                  <a:pt x="2596125" y="1408306"/>
                </a:lnTo>
                <a:lnTo>
                  <a:pt x="2596125" y="1584117"/>
                </a:lnTo>
                <a:lnTo>
                  <a:pt x="1775184" y="1110097"/>
                </a:lnTo>
                <a:lnTo>
                  <a:pt x="0" y="85086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62170-C390-4E2B-9595-AFE0A9D816DA}"/>
              </a:ext>
            </a:extLst>
          </p:cNvPr>
          <p:cNvSpPr/>
          <p:nvPr/>
        </p:nvSpPr>
        <p:spPr>
          <a:xfrm flipH="1">
            <a:off x="4984750" y="1824105"/>
            <a:ext cx="2258923" cy="1407485"/>
          </a:xfrm>
          <a:custGeom>
            <a:avLst/>
            <a:gdLst>
              <a:gd name="connsiteX0" fmla="*/ 2258923 w 2258923"/>
              <a:gd name="connsiteY0" fmla="*/ 1232268 h 1407485"/>
              <a:gd name="connsiteX1" fmla="*/ 1956679 w 2258923"/>
              <a:gd name="connsiteY1" fmla="*/ 1232268 h 1407485"/>
              <a:gd name="connsiteX2" fmla="*/ 2258923 w 2258923"/>
              <a:gd name="connsiteY2" fmla="*/ 1407485 h 1407485"/>
              <a:gd name="connsiteX3" fmla="*/ 1955139 w 2258923"/>
              <a:gd name="connsiteY3" fmla="*/ 1056228 h 1407485"/>
              <a:gd name="connsiteX4" fmla="*/ 1653015 w 2258923"/>
              <a:gd name="connsiteY4" fmla="*/ 1056228 h 1407485"/>
              <a:gd name="connsiteX5" fmla="*/ 1955139 w 2258923"/>
              <a:gd name="connsiteY5" fmla="*/ 1231375 h 1407485"/>
              <a:gd name="connsiteX6" fmla="*/ 1651355 w 2258923"/>
              <a:gd name="connsiteY6" fmla="*/ 880190 h 1407485"/>
              <a:gd name="connsiteX7" fmla="*/ 1349354 w 2258923"/>
              <a:gd name="connsiteY7" fmla="*/ 880190 h 1407485"/>
              <a:gd name="connsiteX8" fmla="*/ 1651355 w 2258923"/>
              <a:gd name="connsiteY8" fmla="*/ 1055266 h 1407485"/>
              <a:gd name="connsiteX9" fmla="*/ 1347571 w 2258923"/>
              <a:gd name="connsiteY9" fmla="*/ 704152 h 1407485"/>
              <a:gd name="connsiteX10" fmla="*/ 1045694 w 2258923"/>
              <a:gd name="connsiteY10" fmla="*/ 704152 h 1407485"/>
              <a:gd name="connsiteX11" fmla="*/ 1347571 w 2258923"/>
              <a:gd name="connsiteY11" fmla="*/ 879156 h 1407485"/>
              <a:gd name="connsiteX12" fmla="*/ 1043787 w 2258923"/>
              <a:gd name="connsiteY12" fmla="*/ 528114 h 1407485"/>
              <a:gd name="connsiteX13" fmla="*/ 742033 w 2258923"/>
              <a:gd name="connsiteY13" fmla="*/ 528114 h 1407485"/>
              <a:gd name="connsiteX14" fmla="*/ 1043787 w 2258923"/>
              <a:gd name="connsiteY14" fmla="*/ 703047 h 1407485"/>
              <a:gd name="connsiteX15" fmla="*/ 740003 w 2258923"/>
              <a:gd name="connsiteY15" fmla="*/ 352076 h 1407485"/>
              <a:gd name="connsiteX16" fmla="*/ 438373 w 2258923"/>
              <a:gd name="connsiteY16" fmla="*/ 352076 h 1407485"/>
              <a:gd name="connsiteX17" fmla="*/ 740003 w 2258923"/>
              <a:gd name="connsiteY17" fmla="*/ 526937 h 1407485"/>
              <a:gd name="connsiteX18" fmla="*/ 436219 w 2258923"/>
              <a:gd name="connsiteY18" fmla="*/ 176038 h 1407485"/>
              <a:gd name="connsiteX19" fmla="*/ 134712 w 2258923"/>
              <a:gd name="connsiteY19" fmla="*/ 176038 h 1407485"/>
              <a:gd name="connsiteX20" fmla="*/ 436219 w 2258923"/>
              <a:gd name="connsiteY20" fmla="*/ 350828 h 1407485"/>
              <a:gd name="connsiteX21" fmla="*/ 132435 w 2258923"/>
              <a:gd name="connsiteY21" fmla="*/ 0 h 1407485"/>
              <a:gd name="connsiteX22" fmla="*/ 0 w 2258923"/>
              <a:gd name="connsiteY22" fmla="*/ 0 h 1407485"/>
              <a:gd name="connsiteX23" fmla="*/ 28690 w 2258923"/>
              <a:gd name="connsiteY23" fmla="*/ 114575 h 1407485"/>
              <a:gd name="connsiteX24" fmla="*/ 132435 w 2258923"/>
              <a:gd name="connsiteY24" fmla="*/ 174718 h 14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8923" h="1407485">
                <a:moveTo>
                  <a:pt x="2258923" y="1232268"/>
                </a:moveTo>
                <a:lnTo>
                  <a:pt x="1956679" y="1232268"/>
                </a:lnTo>
                <a:lnTo>
                  <a:pt x="2258923" y="1407485"/>
                </a:lnTo>
                <a:close/>
                <a:moveTo>
                  <a:pt x="1955139" y="1056228"/>
                </a:moveTo>
                <a:lnTo>
                  <a:pt x="1653015" y="1056228"/>
                </a:lnTo>
                <a:lnTo>
                  <a:pt x="1955139" y="1231375"/>
                </a:lnTo>
                <a:close/>
                <a:moveTo>
                  <a:pt x="1651355" y="880190"/>
                </a:moveTo>
                <a:lnTo>
                  <a:pt x="1349354" y="880190"/>
                </a:lnTo>
                <a:lnTo>
                  <a:pt x="1651355" y="1055266"/>
                </a:lnTo>
                <a:close/>
                <a:moveTo>
                  <a:pt x="1347571" y="704152"/>
                </a:moveTo>
                <a:lnTo>
                  <a:pt x="1045694" y="704152"/>
                </a:lnTo>
                <a:lnTo>
                  <a:pt x="1347571" y="879156"/>
                </a:lnTo>
                <a:close/>
                <a:moveTo>
                  <a:pt x="1043787" y="528114"/>
                </a:moveTo>
                <a:lnTo>
                  <a:pt x="742033" y="528114"/>
                </a:lnTo>
                <a:lnTo>
                  <a:pt x="1043787" y="703047"/>
                </a:lnTo>
                <a:close/>
                <a:moveTo>
                  <a:pt x="740003" y="352076"/>
                </a:moveTo>
                <a:lnTo>
                  <a:pt x="438373" y="352076"/>
                </a:lnTo>
                <a:lnTo>
                  <a:pt x="740003" y="526937"/>
                </a:lnTo>
                <a:close/>
                <a:moveTo>
                  <a:pt x="436219" y="176038"/>
                </a:moveTo>
                <a:lnTo>
                  <a:pt x="134712" y="176038"/>
                </a:lnTo>
                <a:lnTo>
                  <a:pt x="436219" y="350828"/>
                </a:lnTo>
                <a:close/>
                <a:moveTo>
                  <a:pt x="132435" y="0"/>
                </a:moveTo>
                <a:lnTo>
                  <a:pt x="0" y="0"/>
                </a:lnTo>
                <a:lnTo>
                  <a:pt x="28690" y="114575"/>
                </a:lnTo>
                <a:lnTo>
                  <a:pt x="132435" y="17471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C400AF-E87E-4CAA-BDD5-105540C89842}"/>
              </a:ext>
            </a:extLst>
          </p:cNvPr>
          <p:cNvSpPr/>
          <p:nvPr/>
        </p:nvSpPr>
        <p:spPr>
          <a:xfrm flipH="1">
            <a:off x="4978400" y="4426805"/>
            <a:ext cx="2476430" cy="1456420"/>
          </a:xfrm>
          <a:custGeom>
            <a:avLst/>
            <a:gdLst>
              <a:gd name="connsiteX0" fmla="*/ 46158 w 2476430"/>
              <a:gd name="connsiteY0" fmla="*/ 0 h 1456420"/>
              <a:gd name="connsiteX1" fmla="*/ 0 w 2476430"/>
              <a:gd name="connsiteY1" fmla="*/ 26652 h 1456420"/>
              <a:gd name="connsiteX2" fmla="*/ 1655207 w 2476430"/>
              <a:gd name="connsiteY2" fmla="*/ 982288 h 1456420"/>
              <a:gd name="connsiteX3" fmla="*/ 2476430 w 2476430"/>
              <a:gd name="connsiteY3" fmla="*/ 1456420 h 1456420"/>
              <a:gd name="connsiteX4" fmla="*/ 2476430 w 2476430"/>
              <a:gd name="connsiteY4" fmla="*/ 1277273 h 1456420"/>
              <a:gd name="connsiteX5" fmla="*/ 2172646 w 2476430"/>
              <a:gd name="connsiteY5" fmla="*/ 1277273 h 1456420"/>
              <a:gd name="connsiteX6" fmla="*/ 2172646 w 2476430"/>
              <a:gd name="connsiteY6" fmla="*/ 1101233 h 1456420"/>
              <a:gd name="connsiteX7" fmla="*/ 1868862 w 2476430"/>
              <a:gd name="connsiteY7" fmla="*/ 1101233 h 1456420"/>
              <a:gd name="connsiteX8" fmla="*/ 1868862 w 2476430"/>
              <a:gd name="connsiteY8" fmla="*/ 925195 h 1456420"/>
              <a:gd name="connsiteX9" fmla="*/ 1565078 w 2476430"/>
              <a:gd name="connsiteY9" fmla="*/ 925195 h 1456420"/>
              <a:gd name="connsiteX10" fmla="*/ 1565078 w 2476430"/>
              <a:gd name="connsiteY10" fmla="*/ 749157 h 1456420"/>
              <a:gd name="connsiteX11" fmla="*/ 1261294 w 2476430"/>
              <a:gd name="connsiteY11" fmla="*/ 749157 h 1456420"/>
              <a:gd name="connsiteX12" fmla="*/ 1261294 w 2476430"/>
              <a:gd name="connsiteY12" fmla="*/ 573119 h 1456420"/>
              <a:gd name="connsiteX13" fmla="*/ 957510 w 2476430"/>
              <a:gd name="connsiteY13" fmla="*/ 573119 h 1456420"/>
              <a:gd name="connsiteX14" fmla="*/ 957510 w 2476430"/>
              <a:gd name="connsiteY14" fmla="*/ 397081 h 1456420"/>
              <a:gd name="connsiteX15" fmla="*/ 653726 w 2476430"/>
              <a:gd name="connsiteY15" fmla="*/ 397081 h 1456420"/>
              <a:gd name="connsiteX16" fmla="*/ 653726 w 2476430"/>
              <a:gd name="connsiteY16" fmla="*/ 221043 h 1456420"/>
              <a:gd name="connsiteX17" fmla="*/ 349942 w 2476430"/>
              <a:gd name="connsiteY17" fmla="*/ 221043 h 1456420"/>
              <a:gd name="connsiteX18" fmla="*/ 349942 w 2476430"/>
              <a:gd name="connsiteY18" fmla="*/ 45005 h 1456420"/>
              <a:gd name="connsiteX19" fmla="*/ 46158 w 2476430"/>
              <a:gd name="connsiteY19" fmla="*/ 45005 h 145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6430" h="1456420">
                <a:moveTo>
                  <a:pt x="46158" y="0"/>
                </a:moveTo>
                <a:lnTo>
                  <a:pt x="0" y="26652"/>
                </a:lnTo>
                <a:lnTo>
                  <a:pt x="1655207" y="982288"/>
                </a:lnTo>
                <a:lnTo>
                  <a:pt x="2476430" y="1456420"/>
                </a:lnTo>
                <a:lnTo>
                  <a:pt x="2476430" y="1277273"/>
                </a:lnTo>
                <a:lnTo>
                  <a:pt x="2172646" y="1277273"/>
                </a:lnTo>
                <a:lnTo>
                  <a:pt x="2172646" y="1101233"/>
                </a:lnTo>
                <a:lnTo>
                  <a:pt x="1868862" y="1101233"/>
                </a:lnTo>
                <a:lnTo>
                  <a:pt x="1868862" y="925195"/>
                </a:lnTo>
                <a:lnTo>
                  <a:pt x="1565078" y="925195"/>
                </a:lnTo>
                <a:lnTo>
                  <a:pt x="1565078" y="749157"/>
                </a:lnTo>
                <a:lnTo>
                  <a:pt x="1261294" y="749157"/>
                </a:lnTo>
                <a:lnTo>
                  <a:pt x="1261294" y="573119"/>
                </a:lnTo>
                <a:lnTo>
                  <a:pt x="957510" y="573119"/>
                </a:lnTo>
                <a:lnTo>
                  <a:pt x="957510" y="397081"/>
                </a:lnTo>
                <a:lnTo>
                  <a:pt x="653726" y="397081"/>
                </a:lnTo>
                <a:lnTo>
                  <a:pt x="653726" y="221043"/>
                </a:lnTo>
                <a:lnTo>
                  <a:pt x="349942" y="221043"/>
                </a:lnTo>
                <a:lnTo>
                  <a:pt x="349942" y="45005"/>
                </a:lnTo>
                <a:lnTo>
                  <a:pt x="46158" y="4500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34C1A32F-8C4D-424C-A0FC-0620B3D9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82" y="5155015"/>
            <a:ext cx="859536" cy="859536"/>
          </a:xfrm>
          <a:prstGeom prst="rect">
            <a:avLst/>
          </a:prstGeom>
        </p:spPr>
      </p:pic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96D0F105-BC45-4E47-88D6-13373FEDE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0451" y="5043080"/>
            <a:ext cx="863515" cy="863515"/>
          </a:xfrm>
          <a:prstGeom prst="rect">
            <a:avLst/>
          </a:prstGeom>
        </p:spPr>
      </p:pic>
      <p:pic>
        <p:nvPicPr>
          <p:cNvPr id="8" name="Graphic 7" descr="Run">
            <a:extLst>
              <a:ext uri="{FF2B5EF4-FFF2-40B4-BE49-F238E27FC236}">
                <a16:creationId xmlns:a16="http://schemas.microsoft.com/office/drawing/2014/main" id="{6F905C2C-0676-468A-AC9A-4F557272B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956" y="5047059"/>
            <a:ext cx="859536" cy="859536"/>
          </a:xfrm>
          <a:prstGeom prst="rect">
            <a:avLst/>
          </a:prstGeom>
        </p:spPr>
      </p:pic>
      <p:pic>
        <p:nvPicPr>
          <p:cNvPr id="10" name="Graphic 9" descr="Person with Cane">
            <a:extLst>
              <a:ext uri="{FF2B5EF4-FFF2-40B4-BE49-F238E27FC236}">
                <a16:creationId xmlns:a16="http://schemas.microsoft.com/office/drawing/2014/main" id="{509B15A0-9B96-476F-A8CD-B30AD89270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7609" y="4974400"/>
            <a:ext cx="932195" cy="932195"/>
          </a:xfrm>
          <a:prstGeom prst="rect">
            <a:avLst/>
          </a:prstGeom>
        </p:spPr>
      </p:pic>
      <p:pic>
        <p:nvPicPr>
          <p:cNvPr id="73" name="Graphic 72" descr="Walk">
            <a:extLst>
              <a:ext uri="{FF2B5EF4-FFF2-40B4-BE49-F238E27FC236}">
                <a16:creationId xmlns:a16="http://schemas.microsoft.com/office/drawing/2014/main" id="{EFACE4DE-F700-428F-9A27-9D67BECE23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2150" y="5019710"/>
            <a:ext cx="863515" cy="863515"/>
          </a:xfrm>
          <a:prstGeom prst="rect">
            <a:avLst/>
          </a:prstGeom>
        </p:spPr>
      </p:pic>
      <p:pic>
        <p:nvPicPr>
          <p:cNvPr id="74" name="Graphic 73" descr="Walk">
            <a:extLst>
              <a:ext uri="{FF2B5EF4-FFF2-40B4-BE49-F238E27FC236}">
                <a16:creationId xmlns:a16="http://schemas.microsoft.com/office/drawing/2014/main" id="{BA8D615F-8EC0-487A-A837-700CA9ADA2D9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918311" y="3770427"/>
            <a:ext cx="859536" cy="863515"/>
          </a:xfrm>
          <a:prstGeom prst="rect">
            <a:avLst/>
          </a:prstGeom>
        </p:spPr>
      </p:pic>
      <p:pic>
        <p:nvPicPr>
          <p:cNvPr id="75" name="Graphic 74" descr="Run">
            <a:extLst>
              <a:ext uri="{FF2B5EF4-FFF2-40B4-BE49-F238E27FC236}">
                <a16:creationId xmlns:a16="http://schemas.microsoft.com/office/drawing/2014/main" id="{B077913D-742B-4A1B-A12C-225D927A58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17640" y="1510124"/>
            <a:ext cx="859536" cy="8595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C38DAF1-4F98-481F-9A69-FE4F34788682}"/>
              </a:ext>
            </a:extLst>
          </p:cNvPr>
          <p:cNvSpPr/>
          <p:nvPr/>
        </p:nvSpPr>
        <p:spPr>
          <a:xfrm>
            <a:off x="3092042" y="2450416"/>
            <a:ext cx="782999" cy="7829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F83F4B6-AAC3-4A8A-8A71-AAB2ABE372B1}"/>
              </a:ext>
            </a:extLst>
          </p:cNvPr>
          <p:cNvSpPr/>
          <p:nvPr/>
        </p:nvSpPr>
        <p:spPr>
          <a:xfrm>
            <a:off x="9060935" y="3850943"/>
            <a:ext cx="782999" cy="78299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FA36472-EB42-4C2F-950A-BAACFAEF09E5}"/>
              </a:ext>
            </a:extLst>
          </p:cNvPr>
          <p:cNvSpPr/>
          <p:nvPr/>
        </p:nvSpPr>
        <p:spPr>
          <a:xfrm>
            <a:off x="3092042" y="5100226"/>
            <a:ext cx="782999" cy="7829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B43FDA-0268-4DDD-9244-CD9434995CAC}"/>
              </a:ext>
            </a:extLst>
          </p:cNvPr>
          <p:cNvGrpSpPr/>
          <p:nvPr/>
        </p:nvGrpSpPr>
        <p:grpSpPr>
          <a:xfrm>
            <a:off x="546453" y="3536633"/>
            <a:ext cx="2937088" cy="1290153"/>
            <a:chOff x="332936" y="4652338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7EA79F-9265-4CBA-B227-6977D1E2F9A9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1374063-B1D8-4633-A8BA-3E73D1C5A4D1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A6FF17-E67D-4304-9771-A1D86501FD16}"/>
              </a:ext>
            </a:extLst>
          </p:cNvPr>
          <p:cNvGrpSpPr/>
          <p:nvPr/>
        </p:nvGrpSpPr>
        <p:grpSpPr>
          <a:xfrm>
            <a:off x="546453" y="895835"/>
            <a:ext cx="2937088" cy="1290153"/>
            <a:chOff x="332936" y="4652338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C731B1-0C1D-4CE0-AFAF-D4FF412901E8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>
                  <a:solidFill>
                    <a:schemeClr val="bg1"/>
                  </a:solidFill>
                </a:rPr>
                <a:t>Lorem Ipsum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8A69D12-1A91-45DC-A030-E5924E64DF1D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415656-B8CF-45F3-B05A-CC97BFFBD930}"/>
              </a:ext>
            </a:extLst>
          </p:cNvPr>
          <p:cNvGrpSpPr/>
          <p:nvPr/>
        </p:nvGrpSpPr>
        <p:grpSpPr>
          <a:xfrm>
            <a:off x="8921977" y="4846648"/>
            <a:ext cx="2937088" cy="1290153"/>
            <a:chOff x="8921977" y="1466725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3BB92E-1868-424D-925A-9AFEC2AA9FD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711DD5-A042-4C50-A4B5-6681B69C2E6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E8384-C12F-4BC3-81DF-637964A9A62E}"/>
              </a:ext>
            </a:extLst>
          </p:cNvPr>
          <p:cNvGrpSpPr/>
          <p:nvPr/>
        </p:nvGrpSpPr>
        <p:grpSpPr>
          <a:xfrm>
            <a:off x="8921977" y="1064399"/>
            <a:ext cx="2937088" cy="1290153"/>
            <a:chOff x="8921977" y="1466725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4161FF-287E-457A-88E9-29B820E112DF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DED87D-50DD-4632-9CBD-F4695DCEBDA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0991E57D-6625-45D5-9D24-DC5A3D0E2AA8}"/>
              </a:ext>
            </a:extLst>
          </p:cNvPr>
          <p:cNvSpPr/>
          <p:nvPr/>
        </p:nvSpPr>
        <p:spPr>
          <a:xfrm>
            <a:off x="7491415" y="954458"/>
            <a:ext cx="782999" cy="7829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189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8045</TotalTime>
  <Words>364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Escalator Diagram for PowerPoint</vt:lpstr>
      <vt:lpstr>Escalator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Escalator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2017-09-15T22:40:54Z</dcterms:modified>
  <cp:category>Charts &amp; Diagrams</cp:category>
</cp:coreProperties>
</file>