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75" d="100"/>
          <a:sy n="75" d="100"/>
        </p:scale>
        <p:origin x="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Venn Diagram for PowerPoint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E5080DE-1DB4-4684-969D-A0A3E65F9CBA}"/>
              </a:ext>
            </a:extLst>
          </p:cNvPr>
          <p:cNvSpPr/>
          <p:nvPr/>
        </p:nvSpPr>
        <p:spPr>
          <a:xfrm>
            <a:off x="4503096" y="1010753"/>
            <a:ext cx="3184110" cy="1770761"/>
          </a:xfrm>
          <a:custGeom>
            <a:avLst/>
            <a:gdLst>
              <a:gd name="connsiteX0" fmla="*/ 1257300 w 2514600"/>
              <a:gd name="connsiteY0" fmla="*/ 0 h 1398430"/>
              <a:gd name="connsiteX1" fmla="*/ 2514600 w 2514600"/>
              <a:gd name="connsiteY1" fmla="*/ 1257300 h 1398430"/>
              <a:gd name="connsiteX2" fmla="*/ 2511256 w 2514600"/>
              <a:gd name="connsiteY2" fmla="*/ 1323525 h 1398430"/>
              <a:gd name="connsiteX3" fmla="*/ 2503051 w 2514600"/>
              <a:gd name="connsiteY3" fmla="*/ 1319573 h 1398430"/>
              <a:gd name="connsiteX4" fmla="*/ 1957754 w 2514600"/>
              <a:gd name="connsiteY4" fmla="*/ 1209483 h 1398430"/>
              <a:gd name="connsiteX5" fmla="*/ 1289998 w 2514600"/>
              <a:gd name="connsiteY5" fmla="*/ 1378565 h 1398430"/>
              <a:gd name="connsiteX6" fmla="*/ 1257300 w 2514600"/>
              <a:gd name="connsiteY6" fmla="*/ 1398430 h 1398430"/>
              <a:gd name="connsiteX7" fmla="*/ 1224602 w 2514600"/>
              <a:gd name="connsiteY7" fmla="*/ 1378565 h 1398430"/>
              <a:gd name="connsiteX8" fmla="*/ 556846 w 2514600"/>
              <a:gd name="connsiteY8" fmla="*/ 1209483 h 1398430"/>
              <a:gd name="connsiteX9" fmla="*/ 11549 w 2514600"/>
              <a:gd name="connsiteY9" fmla="*/ 1319573 h 1398430"/>
              <a:gd name="connsiteX10" fmla="*/ 3344 w 2514600"/>
              <a:gd name="connsiteY10" fmla="*/ 1323525 h 1398430"/>
              <a:gd name="connsiteX11" fmla="*/ 0 w 2514600"/>
              <a:gd name="connsiteY11" fmla="*/ 1257300 h 1398430"/>
              <a:gd name="connsiteX12" fmla="*/ 1257300 w 2514600"/>
              <a:gd name="connsiteY12" fmla="*/ 0 h 139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4600" h="1398430">
                <a:moveTo>
                  <a:pt x="1257300" y="0"/>
                </a:moveTo>
                <a:cubicBezTo>
                  <a:pt x="1951688" y="0"/>
                  <a:pt x="2514600" y="562912"/>
                  <a:pt x="2514600" y="1257300"/>
                </a:cubicBezTo>
                <a:lnTo>
                  <a:pt x="2511256" y="1323525"/>
                </a:lnTo>
                <a:lnTo>
                  <a:pt x="2503051" y="1319573"/>
                </a:lnTo>
                <a:cubicBezTo>
                  <a:pt x="2335448" y="1248683"/>
                  <a:pt x="2151179" y="1209483"/>
                  <a:pt x="1957754" y="1209483"/>
                </a:cubicBezTo>
                <a:cubicBezTo>
                  <a:pt x="1715973" y="1209483"/>
                  <a:pt x="1488498" y="1270734"/>
                  <a:pt x="1289998" y="1378565"/>
                </a:cubicBezTo>
                <a:lnTo>
                  <a:pt x="1257300" y="1398430"/>
                </a:lnTo>
                <a:lnTo>
                  <a:pt x="1224602" y="1378565"/>
                </a:lnTo>
                <a:cubicBezTo>
                  <a:pt x="1026103" y="1270734"/>
                  <a:pt x="798627" y="1209483"/>
                  <a:pt x="556846" y="1209483"/>
                </a:cubicBezTo>
                <a:cubicBezTo>
                  <a:pt x="363421" y="1209483"/>
                  <a:pt x="179152" y="1248683"/>
                  <a:pt x="11549" y="1319573"/>
                </a:cubicBezTo>
                <a:lnTo>
                  <a:pt x="3344" y="1323525"/>
                </a:lnTo>
                <a:lnTo>
                  <a:pt x="0" y="1257300"/>
                </a:lnTo>
                <a:cubicBezTo>
                  <a:pt x="0" y="562912"/>
                  <a:pt x="562912" y="0"/>
                  <a:pt x="1257300" y="0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2AED4D0-627C-4B92-A60E-5917838333E5}"/>
              </a:ext>
            </a:extLst>
          </p:cNvPr>
          <p:cNvSpPr/>
          <p:nvPr/>
        </p:nvSpPr>
        <p:spPr>
          <a:xfrm>
            <a:off x="6265358" y="2722406"/>
            <a:ext cx="1396722" cy="1225990"/>
          </a:xfrm>
          <a:custGeom>
            <a:avLst/>
            <a:gdLst>
              <a:gd name="connsiteX0" fmla="*/ 566037 w 1103039"/>
              <a:gd name="connsiteY0" fmla="*/ 0 h 968206"/>
              <a:gd name="connsiteX1" fmla="*/ 1055957 w 1103039"/>
              <a:gd name="connsiteY1" fmla="*/ 98910 h 968206"/>
              <a:gd name="connsiteX2" fmla="*/ 1103039 w 1103039"/>
              <a:gd name="connsiteY2" fmla="*/ 121591 h 968206"/>
              <a:gd name="connsiteX3" fmla="*/ 1097339 w 1103039"/>
              <a:gd name="connsiteY3" fmla="*/ 158939 h 968206"/>
              <a:gd name="connsiteX4" fmla="*/ 568552 w 1103039"/>
              <a:gd name="connsiteY4" fmla="*/ 948122 h 968206"/>
              <a:gd name="connsiteX5" fmla="*/ 535493 w 1103039"/>
              <a:gd name="connsiteY5" fmla="*/ 968206 h 968206"/>
              <a:gd name="connsiteX6" fmla="*/ 503055 w 1103039"/>
              <a:gd name="connsiteY6" fmla="*/ 842053 h 968206"/>
              <a:gd name="connsiteX7" fmla="*/ 56237 w 1103039"/>
              <a:gd name="connsiteY7" fmla="*/ 177631 h 968206"/>
              <a:gd name="connsiteX8" fmla="*/ 0 w 1103039"/>
              <a:gd name="connsiteY8" fmla="*/ 135578 h 968206"/>
              <a:gd name="connsiteX9" fmla="*/ 76117 w 1103039"/>
              <a:gd name="connsiteY9" fmla="*/ 98910 h 968206"/>
              <a:gd name="connsiteX10" fmla="*/ 566037 w 1103039"/>
              <a:gd name="connsiteY10" fmla="*/ 0 h 96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3039" h="968206">
                <a:moveTo>
                  <a:pt x="566037" y="0"/>
                </a:moveTo>
                <a:cubicBezTo>
                  <a:pt x="739819" y="0"/>
                  <a:pt x="905375" y="35220"/>
                  <a:pt x="1055957" y="98910"/>
                </a:cubicBezTo>
                <a:lnTo>
                  <a:pt x="1103039" y="121591"/>
                </a:lnTo>
                <a:lnTo>
                  <a:pt x="1097339" y="158939"/>
                </a:lnTo>
                <a:cubicBezTo>
                  <a:pt x="1030346" y="486328"/>
                  <a:pt x="836107" y="767365"/>
                  <a:pt x="568552" y="948122"/>
                </a:cubicBezTo>
                <a:lnTo>
                  <a:pt x="535493" y="968206"/>
                </a:lnTo>
                <a:lnTo>
                  <a:pt x="503055" y="842053"/>
                </a:lnTo>
                <a:cubicBezTo>
                  <a:pt x="421192" y="578853"/>
                  <a:pt x="263802" y="348930"/>
                  <a:pt x="56237" y="177631"/>
                </a:cubicBezTo>
                <a:lnTo>
                  <a:pt x="0" y="135578"/>
                </a:lnTo>
                <a:lnTo>
                  <a:pt x="76117" y="98910"/>
                </a:lnTo>
                <a:cubicBezTo>
                  <a:pt x="226699" y="35220"/>
                  <a:pt x="392255" y="0"/>
                  <a:pt x="5660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84A29C8-4D61-48FB-AA5A-02E9881AFD7A}"/>
              </a:ext>
            </a:extLst>
          </p:cNvPr>
          <p:cNvSpPr/>
          <p:nvPr/>
        </p:nvSpPr>
        <p:spPr>
          <a:xfrm>
            <a:off x="4528491" y="2724103"/>
            <a:ext cx="1394925" cy="1224293"/>
          </a:xfrm>
          <a:custGeom>
            <a:avLst/>
            <a:gdLst>
              <a:gd name="connsiteX0" fmla="*/ 536791 w 1101620"/>
              <a:gd name="connsiteY0" fmla="*/ 0 h 966866"/>
              <a:gd name="connsiteX1" fmla="*/ 1026189 w 1101620"/>
              <a:gd name="connsiteY1" fmla="*/ 98805 h 966866"/>
              <a:gd name="connsiteX2" fmla="*/ 1101620 w 1101620"/>
              <a:gd name="connsiteY2" fmla="*/ 135142 h 966866"/>
              <a:gd name="connsiteX3" fmla="*/ 1046591 w 1101620"/>
              <a:gd name="connsiteY3" fmla="*/ 176291 h 966866"/>
              <a:gd name="connsiteX4" fmla="*/ 599773 w 1101620"/>
              <a:gd name="connsiteY4" fmla="*/ 840713 h 966866"/>
              <a:gd name="connsiteX5" fmla="*/ 567335 w 1101620"/>
              <a:gd name="connsiteY5" fmla="*/ 966866 h 966866"/>
              <a:gd name="connsiteX6" fmla="*/ 534276 w 1101620"/>
              <a:gd name="connsiteY6" fmla="*/ 946782 h 966866"/>
              <a:gd name="connsiteX7" fmla="*/ 5489 w 1101620"/>
              <a:gd name="connsiteY7" fmla="*/ 157599 h 966866"/>
              <a:gd name="connsiteX8" fmla="*/ 0 w 1101620"/>
              <a:gd name="connsiteY8" fmla="*/ 121635 h 966866"/>
              <a:gd name="connsiteX9" fmla="*/ 47393 w 1101620"/>
              <a:gd name="connsiteY9" fmla="*/ 98805 h 966866"/>
              <a:gd name="connsiteX10" fmla="*/ 536791 w 1101620"/>
              <a:gd name="connsiteY10" fmla="*/ 0 h 96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1620" h="966866">
                <a:moveTo>
                  <a:pt x="536791" y="0"/>
                </a:moveTo>
                <a:cubicBezTo>
                  <a:pt x="710388" y="0"/>
                  <a:pt x="875768" y="35182"/>
                  <a:pt x="1026189" y="98805"/>
                </a:cubicBezTo>
                <a:lnTo>
                  <a:pt x="1101620" y="135142"/>
                </a:lnTo>
                <a:lnTo>
                  <a:pt x="1046591" y="176291"/>
                </a:lnTo>
                <a:cubicBezTo>
                  <a:pt x="839026" y="347590"/>
                  <a:pt x="681637" y="577513"/>
                  <a:pt x="599773" y="840713"/>
                </a:cubicBezTo>
                <a:lnTo>
                  <a:pt x="567335" y="966866"/>
                </a:lnTo>
                <a:lnTo>
                  <a:pt x="534276" y="946782"/>
                </a:lnTo>
                <a:cubicBezTo>
                  <a:pt x="266721" y="766025"/>
                  <a:pt x="72482" y="484988"/>
                  <a:pt x="5489" y="157599"/>
                </a:cubicBezTo>
                <a:lnTo>
                  <a:pt x="0" y="121635"/>
                </a:lnTo>
                <a:lnTo>
                  <a:pt x="47393" y="98805"/>
                </a:lnTo>
                <a:cubicBezTo>
                  <a:pt x="197814" y="35182"/>
                  <a:pt x="363194" y="0"/>
                  <a:pt x="5367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BECA46-6D31-4664-86A6-434A8101B7BD}"/>
              </a:ext>
            </a:extLst>
          </p:cNvPr>
          <p:cNvSpPr/>
          <p:nvPr/>
        </p:nvSpPr>
        <p:spPr>
          <a:xfrm>
            <a:off x="6265355" y="2968855"/>
            <a:ext cx="2310498" cy="2941057"/>
          </a:xfrm>
          <a:custGeom>
            <a:avLst/>
            <a:gdLst>
              <a:gd name="connsiteX0" fmla="*/ 1236297 w 1824679"/>
              <a:gd name="connsiteY0" fmla="*/ 0 h 2322653"/>
              <a:gd name="connsiteX1" fmla="*/ 1269757 w 1824679"/>
              <a:gd name="connsiteY1" fmla="*/ 20327 h 2322653"/>
              <a:gd name="connsiteX2" fmla="*/ 1824679 w 1824679"/>
              <a:gd name="connsiteY2" fmla="*/ 1064012 h 2322653"/>
              <a:gd name="connsiteX3" fmla="*/ 566039 w 1824679"/>
              <a:gd name="connsiteY3" fmla="*/ 2322653 h 2322653"/>
              <a:gd name="connsiteX4" fmla="*/ 76119 w 1824679"/>
              <a:gd name="connsiteY4" fmla="*/ 2223743 h 2322653"/>
              <a:gd name="connsiteX5" fmla="*/ 0 w 1824679"/>
              <a:gd name="connsiteY5" fmla="*/ 2187075 h 2322653"/>
              <a:gd name="connsiteX6" fmla="*/ 56239 w 1824679"/>
              <a:gd name="connsiteY6" fmla="*/ 2145020 h 2322653"/>
              <a:gd name="connsiteX7" fmla="*/ 566039 w 1824679"/>
              <a:gd name="connsiteY7" fmla="*/ 1064011 h 2322653"/>
              <a:gd name="connsiteX8" fmla="*/ 559125 w 1824679"/>
              <a:gd name="connsiteY8" fmla="*/ 927082 h 2322653"/>
              <a:gd name="connsiteX9" fmla="*/ 648846 w 1824679"/>
              <a:gd name="connsiteY9" fmla="*/ 872575 h 2322653"/>
              <a:gd name="connsiteX10" fmla="*/ 1203511 w 1824679"/>
              <a:gd name="connsiteY10" fmla="*/ 127507 h 2322653"/>
              <a:gd name="connsiteX11" fmla="*/ 1236297 w 1824679"/>
              <a:gd name="connsiteY11" fmla="*/ 0 h 232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4679" h="2322653">
                <a:moveTo>
                  <a:pt x="1236297" y="0"/>
                </a:moveTo>
                <a:lnTo>
                  <a:pt x="1269757" y="20327"/>
                </a:lnTo>
                <a:cubicBezTo>
                  <a:pt x="1604557" y="246514"/>
                  <a:pt x="1824679" y="629557"/>
                  <a:pt x="1824679" y="1064012"/>
                </a:cubicBezTo>
                <a:cubicBezTo>
                  <a:pt x="1824679" y="1759140"/>
                  <a:pt x="1261167" y="2322653"/>
                  <a:pt x="566039" y="2322653"/>
                </a:cubicBezTo>
                <a:cubicBezTo>
                  <a:pt x="392257" y="2322653"/>
                  <a:pt x="226701" y="2287434"/>
                  <a:pt x="76119" y="2223743"/>
                </a:cubicBezTo>
                <a:lnTo>
                  <a:pt x="0" y="2187075"/>
                </a:lnTo>
                <a:lnTo>
                  <a:pt x="56239" y="2145020"/>
                </a:lnTo>
                <a:cubicBezTo>
                  <a:pt x="367587" y="1888073"/>
                  <a:pt x="566039" y="1499217"/>
                  <a:pt x="566039" y="1064011"/>
                </a:cubicBezTo>
                <a:lnTo>
                  <a:pt x="559125" y="927082"/>
                </a:lnTo>
                <a:lnTo>
                  <a:pt x="648846" y="872575"/>
                </a:lnTo>
                <a:cubicBezTo>
                  <a:pt x="909697" y="696348"/>
                  <a:pt x="1108004" y="434573"/>
                  <a:pt x="1203511" y="127507"/>
                </a:cubicBezTo>
                <a:lnTo>
                  <a:pt x="1236297" y="0"/>
                </a:lnTo>
                <a:close/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E82C6CA-8DE3-49FB-8CBC-700645896C48}"/>
              </a:ext>
            </a:extLst>
          </p:cNvPr>
          <p:cNvSpPr/>
          <p:nvPr/>
        </p:nvSpPr>
        <p:spPr>
          <a:xfrm>
            <a:off x="3616148" y="2970570"/>
            <a:ext cx="2307269" cy="2937643"/>
          </a:xfrm>
          <a:custGeom>
            <a:avLst/>
            <a:gdLst>
              <a:gd name="connsiteX0" fmla="*/ 587390 w 1822129"/>
              <a:gd name="connsiteY0" fmla="*/ 0 h 2319957"/>
              <a:gd name="connsiteX1" fmla="*/ 619828 w 1822129"/>
              <a:gd name="connsiteY1" fmla="*/ 126153 h 2319957"/>
              <a:gd name="connsiteX2" fmla="*/ 1174493 w 1822129"/>
              <a:gd name="connsiteY2" fmla="*/ 871221 h 2319957"/>
              <a:gd name="connsiteX3" fmla="*/ 1264214 w 1822129"/>
              <a:gd name="connsiteY3" fmla="*/ 925728 h 2319957"/>
              <a:gd name="connsiteX4" fmla="*/ 1257300 w 1822129"/>
              <a:gd name="connsiteY4" fmla="*/ 1062657 h 2319957"/>
              <a:gd name="connsiteX5" fmla="*/ 1767100 w 1822129"/>
              <a:gd name="connsiteY5" fmla="*/ 2143666 h 2319957"/>
              <a:gd name="connsiteX6" fmla="*/ 1822129 w 1822129"/>
              <a:gd name="connsiteY6" fmla="*/ 2184816 h 2319957"/>
              <a:gd name="connsiteX7" fmla="*/ 1746698 w 1822129"/>
              <a:gd name="connsiteY7" fmla="*/ 2221152 h 2319957"/>
              <a:gd name="connsiteX8" fmla="*/ 1257300 w 1822129"/>
              <a:gd name="connsiteY8" fmla="*/ 2319957 h 2319957"/>
              <a:gd name="connsiteX9" fmla="*/ 0 w 1822129"/>
              <a:gd name="connsiteY9" fmla="*/ 1062657 h 2319957"/>
              <a:gd name="connsiteX10" fmla="*/ 554331 w 1822129"/>
              <a:gd name="connsiteY10" fmla="*/ 20084 h 2319957"/>
              <a:gd name="connsiteX11" fmla="*/ 587390 w 1822129"/>
              <a:gd name="connsiteY11" fmla="*/ 0 h 23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2129" h="2319957">
                <a:moveTo>
                  <a:pt x="587390" y="0"/>
                </a:moveTo>
                <a:lnTo>
                  <a:pt x="619828" y="126153"/>
                </a:lnTo>
                <a:cubicBezTo>
                  <a:pt x="715335" y="433219"/>
                  <a:pt x="913642" y="694994"/>
                  <a:pt x="1174493" y="871221"/>
                </a:cubicBezTo>
                <a:lnTo>
                  <a:pt x="1264214" y="925728"/>
                </a:lnTo>
                <a:lnTo>
                  <a:pt x="1257300" y="1062657"/>
                </a:lnTo>
                <a:cubicBezTo>
                  <a:pt x="1257300" y="1497863"/>
                  <a:pt x="1455753" y="1886719"/>
                  <a:pt x="1767100" y="2143666"/>
                </a:cubicBezTo>
                <a:lnTo>
                  <a:pt x="1822129" y="2184816"/>
                </a:lnTo>
                <a:lnTo>
                  <a:pt x="1746698" y="2221152"/>
                </a:lnTo>
                <a:cubicBezTo>
                  <a:pt x="1596277" y="2284775"/>
                  <a:pt x="1430897" y="2319957"/>
                  <a:pt x="1257300" y="2319957"/>
                </a:cubicBezTo>
                <a:cubicBezTo>
                  <a:pt x="562912" y="2319957"/>
                  <a:pt x="0" y="1757045"/>
                  <a:pt x="0" y="1062657"/>
                </a:cubicBezTo>
                <a:cubicBezTo>
                  <a:pt x="0" y="628665"/>
                  <a:pt x="219887" y="246030"/>
                  <a:pt x="554331" y="20084"/>
                </a:cubicBezTo>
                <a:lnTo>
                  <a:pt x="587390" y="0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3F9DA1-0EBD-4BA8-AE4A-FC44341267E1}"/>
              </a:ext>
            </a:extLst>
          </p:cNvPr>
          <p:cNvSpPr/>
          <p:nvPr/>
        </p:nvSpPr>
        <p:spPr>
          <a:xfrm>
            <a:off x="5388348" y="4231502"/>
            <a:ext cx="1411908" cy="1407741"/>
          </a:xfrm>
          <a:custGeom>
            <a:avLst/>
            <a:gdLst>
              <a:gd name="connsiteX0" fmla="*/ 3376 w 1115032"/>
              <a:gd name="connsiteY0" fmla="*/ 0 h 1111741"/>
              <a:gd name="connsiteX1" fmla="*/ 12889 w 1115032"/>
              <a:gd name="connsiteY1" fmla="*/ 4583 h 1111741"/>
              <a:gd name="connsiteX2" fmla="*/ 558186 w 1115032"/>
              <a:gd name="connsiteY2" fmla="*/ 114673 h 1111741"/>
              <a:gd name="connsiteX3" fmla="*/ 1103483 w 1115032"/>
              <a:gd name="connsiteY3" fmla="*/ 4583 h 1111741"/>
              <a:gd name="connsiteX4" fmla="*/ 1111688 w 1115032"/>
              <a:gd name="connsiteY4" fmla="*/ 631 h 1111741"/>
              <a:gd name="connsiteX5" fmla="*/ 1115032 w 1115032"/>
              <a:gd name="connsiteY5" fmla="*/ 66856 h 1111741"/>
              <a:gd name="connsiteX6" fmla="*/ 560701 w 1115032"/>
              <a:gd name="connsiteY6" fmla="*/ 1109429 h 1111741"/>
              <a:gd name="connsiteX7" fmla="*/ 556896 w 1115032"/>
              <a:gd name="connsiteY7" fmla="*/ 1111741 h 1111741"/>
              <a:gd name="connsiteX8" fmla="*/ 554922 w 1115032"/>
              <a:gd name="connsiteY8" fmla="*/ 1110542 h 1111741"/>
              <a:gd name="connsiteX9" fmla="*/ 0 w 1115032"/>
              <a:gd name="connsiteY9" fmla="*/ 66857 h 1111741"/>
              <a:gd name="connsiteX10" fmla="*/ 3376 w 1115032"/>
              <a:gd name="connsiteY10" fmla="*/ 0 h 11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5032" h="1111741">
                <a:moveTo>
                  <a:pt x="3376" y="0"/>
                </a:moveTo>
                <a:lnTo>
                  <a:pt x="12889" y="4583"/>
                </a:lnTo>
                <a:cubicBezTo>
                  <a:pt x="180492" y="75473"/>
                  <a:pt x="364761" y="114673"/>
                  <a:pt x="558186" y="114673"/>
                </a:cubicBezTo>
                <a:cubicBezTo>
                  <a:pt x="751611" y="114673"/>
                  <a:pt x="935880" y="75473"/>
                  <a:pt x="1103483" y="4583"/>
                </a:cubicBezTo>
                <a:lnTo>
                  <a:pt x="1111688" y="631"/>
                </a:lnTo>
                <a:lnTo>
                  <a:pt x="1115032" y="66856"/>
                </a:lnTo>
                <a:cubicBezTo>
                  <a:pt x="1115032" y="500849"/>
                  <a:pt x="895145" y="883483"/>
                  <a:pt x="560701" y="1109429"/>
                </a:cubicBezTo>
                <a:lnTo>
                  <a:pt x="556896" y="1111741"/>
                </a:lnTo>
                <a:lnTo>
                  <a:pt x="554922" y="1110542"/>
                </a:lnTo>
                <a:cubicBezTo>
                  <a:pt x="220122" y="884355"/>
                  <a:pt x="0" y="501312"/>
                  <a:pt x="0" y="66857"/>
                </a:cubicBezTo>
                <a:lnTo>
                  <a:pt x="33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A2421-1C66-4F51-BB97-894EC9486395}"/>
              </a:ext>
            </a:extLst>
          </p:cNvPr>
          <p:cNvSpPr/>
          <p:nvPr/>
        </p:nvSpPr>
        <p:spPr>
          <a:xfrm>
            <a:off x="5518504" y="1464243"/>
            <a:ext cx="1151597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1400" b="1"/>
              <a:t>Lorem Ipsum</a:t>
            </a:r>
            <a:endParaRPr lang="en-US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3CA687-02D1-4F6E-9C40-A3DBA4EAE839}"/>
              </a:ext>
            </a:extLst>
          </p:cNvPr>
          <p:cNvSpPr/>
          <p:nvPr/>
        </p:nvSpPr>
        <p:spPr>
          <a:xfrm>
            <a:off x="4062549" y="4134341"/>
            <a:ext cx="1151597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1400" b="1"/>
              <a:t>Lorem Ipsum</a:t>
            </a:r>
            <a:endParaRPr lang="en-US" sz="14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A6078-81C2-4DF1-B3E1-D782F0B0A7A7}"/>
              </a:ext>
            </a:extLst>
          </p:cNvPr>
          <p:cNvSpPr/>
          <p:nvPr/>
        </p:nvSpPr>
        <p:spPr>
          <a:xfrm>
            <a:off x="6985184" y="4134341"/>
            <a:ext cx="1151597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1400" b="1"/>
              <a:t>Lorem Ipsum</a:t>
            </a:r>
            <a:endParaRPr lang="en-US" sz="14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D06479-CACF-43C3-B0C4-63283B37956C}"/>
              </a:ext>
            </a:extLst>
          </p:cNvPr>
          <p:cNvSpPr/>
          <p:nvPr/>
        </p:nvSpPr>
        <p:spPr>
          <a:xfrm>
            <a:off x="5593070" y="3236849"/>
            <a:ext cx="100263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/>
              <a:t>Lorem Ipsum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C7BE3-91FA-4F10-8961-5F349DF9CF5E}"/>
              </a:ext>
            </a:extLst>
          </p:cNvPr>
          <p:cNvSpPr/>
          <p:nvPr/>
        </p:nvSpPr>
        <p:spPr>
          <a:xfrm>
            <a:off x="4977088" y="1737582"/>
            <a:ext cx="2234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3DB672-A41C-4B40-BE16-3CCE5AED61F4}"/>
              </a:ext>
            </a:extLst>
          </p:cNvPr>
          <p:cNvSpPr/>
          <p:nvPr/>
        </p:nvSpPr>
        <p:spPr>
          <a:xfrm>
            <a:off x="3741910" y="4411522"/>
            <a:ext cx="1471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nec.</a:t>
            </a:r>
            <a:endParaRPr lang="en-US" sz="12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BC1AD6-BE85-4FC4-9A81-DAC1D97DACD4}"/>
              </a:ext>
            </a:extLst>
          </p:cNvPr>
          <p:cNvSpPr/>
          <p:nvPr/>
        </p:nvSpPr>
        <p:spPr>
          <a:xfrm>
            <a:off x="6985184" y="4409825"/>
            <a:ext cx="1471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nec.</a:t>
            </a:r>
          </a:p>
        </p:txBody>
      </p:sp>
      <p:pic>
        <p:nvPicPr>
          <p:cNvPr id="8" name="Graphic 7" descr="Unlock">
            <a:extLst>
              <a:ext uri="{FF2B5EF4-FFF2-40B4-BE49-F238E27FC236}">
                <a16:creationId xmlns:a16="http://schemas.microsoft.com/office/drawing/2014/main" id="{4B1BA644-0F16-41E6-A82D-C3449629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769" y="2897435"/>
            <a:ext cx="631074" cy="631074"/>
          </a:xfrm>
          <a:prstGeom prst="rect">
            <a:avLst/>
          </a:prstGeom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8DCE71FE-08DA-489E-956F-B2E048B38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0927" y="2897435"/>
            <a:ext cx="631074" cy="631074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723BAE5F-A8E3-4AE6-AAEE-63C33294D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240" y="4569612"/>
            <a:ext cx="731520" cy="73152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2B6CDF6-5865-4897-BC63-9F03C3619CFF}"/>
              </a:ext>
            </a:extLst>
          </p:cNvPr>
          <p:cNvGrpSpPr/>
          <p:nvPr/>
        </p:nvGrpSpPr>
        <p:grpSpPr>
          <a:xfrm>
            <a:off x="8921977" y="3794788"/>
            <a:ext cx="2937088" cy="1628707"/>
            <a:chOff x="8921977" y="1466725"/>
            <a:chExt cx="2937088" cy="16287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17A602-E020-4B2D-9B8F-6CE9AAE1BC76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F3FE438-6F6B-4ADD-9D92-0ECD8166E20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7C664D-D1C7-45C8-B05D-558137DAF536}"/>
              </a:ext>
            </a:extLst>
          </p:cNvPr>
          <p:cNvGrpSpPr/>
          <p:nvPr/>
        </p:nvGrpSpPr>
        <p:grpSpPr>
          <a:xfrm>
            <a:off x="332936" y="3794788"/>
            <a:ext cx="2937088" cy="1628707"/>
            <a:chOff x="332936" y="2627766"/>
            <a:chExt cx="2937088" cy="162870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D70DE1-ADCA-4204-AD0B-6A6FB597E2E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E23C259-8C1F-4BE3-A4AF-35AF037AD87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9412D42-D4A5-4986-B042-CEC069EF4439}"/>
              </a:ext>
            </a:extLst>
          </p:cNvPr>
          <p:cNvGrpSpPr/>
          <p:nvPr/>
        </p:nvGrpSpPr>
        <p:grpSpPr>
          <a:xfrm>
            <a:off x="8929772" y="1510841"/>
            <a:ext cx="2937088" cy="1628707"/>
            <a:chOff x="8921977" y="1466725"/>
            <a:chExt cx="2937088" cy="16287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81CF34-D7CF-4EE5-BC5F-AF2E133F1F8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A58559-B507-4639-ABF5-F125243791C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B69ADD4-E79A-4F54-A12A-9BDC453400EA}"/>
              </a:ext>
            </a:extLst>
          </p:cNvPr>
          <p:cNvGrpSpPr/>
          <p:nvPr/>
        </p:nvGrpSpPr>
        <p:grpSpPr>
          <a:xfrm>
            <a:off x="340731" y="1510841"/>
            <a:ext cx="2937088" cy="1628707"/>
            <a:chOff x="332936" y="2627766"/>
            <a:chExt cx="2937088" cy="162870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62B970-64EF-4610-90D3-9A10714A2E35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E0AF068-0231-4C36-88E6-2E20DAD6439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89" name="Graphic 88" descr="Tools">
            <a:extLst>
              <a:ext uri="{FF2B5EF4-FFF2-40B4-BE49-F238E27FC236}">
                <a16:creationId xmlns:a16="http://schemas.microsoft.com/office/drawing/2014/main" id="{16E2A723-66D0-4BE4-9A74-9B17C3F22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984" y="1347185"/>
            <a:ext cx="631074" cy="631074"/>
          </a:xfrm>
          <a:prstGeom prst="rect">
            <a:avLst/>
          </a:prstGeom>
        </p:spPr>
      </p:pic>
      <p:pic>
        <p:nvPicPr>
          <p:cNvPr id="90" name="Graphic 89" descr="Unlock">
            <a:extLst>
              <a:ext uri="{FF2B5EF4-FFF2-40B4-BE49-F238E27FC236}">
                <a16:creationId xmlns:a16="http://schemas.microsoft.com/office/drawing/2014/main" id="{9C3D0456-9904-43A5-A76E-CB2DFAE32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2726" y="1347185"/>
            <a:ext cx="631074" cy="631074"/>
          </a:xfrm>
          <a:prstGeom prst="rect">
            <a:avLst/>
          </a:prstGeom>
        </p:spPr>
      </p:pic>
      <p:pic>
        <p:nvPicPr>
          <p:cNvPr id="91" name="Graphic 90" descr="Bullseye">
            <a:extLst>
              <a:ext uri="{FF2B5EF4-FFF2-40B4-BE49-F238E27FC236}">
                <a16:creationId xmlns:a16="http://schemas.microsoft.com/office/drawing/2014/main" id="{713DCE5A-5A6F-4FEA-8807-BE64A93A5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2726" y="3528509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9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Venn Diagram for PowerPoint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E5080DE-1DB4-4684-969D-A0A3E65F9CBA}"/>
              </a:ext>
            </a:extLst>
          </p:cNvPr>
          <p:cNvSpPr/>
          <p:nvPr/>
        </p:nvSpPr>
        <p:spPr>
          <a:xfrm>
            <a:off x="4503096" y="1010753"/>
            <a:ext cx="3184110" cy="1770761"/>
          </a:xfrm>
          <a:custGeom>
            <a:avLst/>
            <a:gdLst>
              <a:gd name="connsiteX0" fmla="*/ 1257300 w 2514600"/>
              <a:gd name="connsiteY0" fmla="*/ 0 h 1398430"/>
              <a:gd name="connsiteX1" fmla="*/ 2514600 w 2514600"/>
              <a:gd name="connsiteY1" fmla="*/ 1257300 h 1398430"/>
              <a:gd name="connsiteX2" fmla="*/ 2511256 w 2514600"/>
              <a:gd name="connsiteY2" fmla="*/ 1323525 h 1398430"/>
              <a:gd name="connsiteX3" fmla="*/ 2503051 w 2514600"/>
              <a:gd name="connsiteY3" fmla="*/ 1319573 h 1398430"/>
              <a:gd name="connsiteX4" fmla="*/ 1957754 w 2514600"/>
              <a:gd name="connsiteY4" fmla="*/ 1209483 h 1398430"/>
              <a:gd name="connsiteX5" fmla="*/ 1289998 w 2514600"/>
              <a:gd name="connsiteY5" fmla="*/ 1378565 h 1398430"/>
              <a:gd name="connsiteX6" fmla="*/ 1257300 w 2514600"/>
              <a:gd name="connsiteY6" fmla="*/ 1398430 h 1398430"/>
              <a:gd name="connsiteX7" fmla="*/ 1224602 w 2514600"/>
              <a:gd name="connsiteY7" fmla="*/ 1378565 h 1398430"/>
              <a:gd name="connsiteX8" fmla="*/ 556846 w 2514600"/>
              <a:gd name="connsiteY8" fmla="*/ 1209483 h 1398430"/>
              <a:gd name="connsiteX9" fmla="*/ 11549 w 2514600"/>
              <a:gd name="connsiteY9" fmla="*/ 1319573 h 1398430"/>
              <a:gd name="connsiteX10" fmla="*/ 3344 w 2514600"/>
              <a:gd name="connsiteY10" fmla="*/ 1323525 h 1398430"/>
              <a:gd name="connsiteX11" fmla="*/ 0 w 2514600"/>
              <a:gd name="connsiteY11" fmla="*/ 1257300 h 1398430"/>
              <a:gd name="connsiteX12" fmla="*/ 1257300 w 2514600"/>
              <a:gd name="connsiteY12" fmla="*/ 0 h 139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4600" h="1398430">
                <a:moveTo>
                  <a:pt x="1257300" y="0"/>
                </a:moveTo>
                <a:cubicBezTo>
                  <a:pt x="1951688" y="0"/>
                  <a:pt x="2514600" y="562912"/>
                  <a:pt x="2514600" y="1257300"/>
                </a:cubicBezTo>
                <a:lnTo>
                  <a:pt x="2511256" y="1323525"/>
                </a:lnTo>
                <a:lnTo>
                  <a:pt x="2503051" y="1319573"/>
                </a:lnTo>
                <a:cubicBezTo>
                  <a:pt x="2335448" y="1248683"/>
                  <a:pt x="2151179" y="1209483"/>
                  <a:pt x="1957754" y="1209483"/>
                </a:cubicBezTo>
                <a:cubicBezTo>
                  <a:pt x="1715973" y="1209483"/>
                  <a:pt x="1488498" y="1270734"/>
                  <a:pt x="1289998" y="1378565"/>
                </a:cubicBezTo>
                <a:lnTo>
                  <a:pt x="1257300" y="1398430"/>
                </a:lnTo>
                <a:lnTo>
                  <a:pt x="1224602" y="1378565"/>
                </a:lnTo>
                <a:cubicBezTo>
                  <a:pt x="1026103" y="1270734"/>
                  <a:pt x="798627" y="1209483"/>
                  <a:pt x="556846" y="1209483"/>
                </a:cubicBezTo>
                <a:cubicBezTo>
                  <a:pt x="363421" y="1209483"/>
                  <a:pt x="179152" y="1248683"/>
                  <a:pt x="11549" y="1319573"/>
                </a:cubicBezTo>
                <a:lnTo>
                  <a:pt x="3344" y="1323525"/>
                </a:lnTo>
                <a:lnTo>
                  <a:pt x="0" y="1257300"/>
                </a:lnTo>
                <a:cubicBezTo>
                  <a:pt x="0" y="562912"/>
                  <a:pt x="562912" y="0"/>
                  <a:pt x="1257300" y="0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2AED4D0-627C-4B92-A60E-5917838333E5}"/>
              </a:ext>
            </a:extLst>
          </p:cNvPr>
          <p:cNvSpPr/>
          <p:nvPr/>
        </p:nvSpPr>
        <p:spPr>
          <a:xfrm>
            <a:off x="6265358" y="2722406"/>
            <a:ext cx="1396722" cy="1225990"/>
          </a:xfrm>
          <a:custGeom>
            <a:avLst/>
            <a:gdLst>
              <a:gd name="connsiteX0" fmla="*/ 566037 w 1103039"/>
              <a:gd name="connsiteY0" fmla="*/ 0 h 968206"/>
              <a:gd name="connsiteX1" fmla="*/ 1055957 w 1103039"/>
              <a:gd name="connsiteY1" fmla="*/ 98910 h 968206"/>
              <a:gd name="connsiteX2" fmla="*/ 1103039 w 1103039"/>
              <a:gd name="connsiteY2" fmla="*/ 121591 h 968206"/>
              <a:gd name="connsiteX3" fmla="*/ 1097339 w 1103039"/>
              <a:gd name="connsiteY3" fmla="*/ 158939 h 968206"/>
              <a:gd name="connsiteX4" fmla="*/ 568552 w 1103039"/>
              <a:gd name="connsiteY4" fmla="*/ 948122 h 968206"/>
              <a:gd name="connsiteX5" fmla="*/ 535493 w 1103039"/>
              <a:gd name="connsiteY5" fmla="*/ 968206 h 968206"/>
              <a:gd name="connsiteX6" fmla="*/ 503055 w 1103039"/>
              <a:gd name="connsiteY6" fmla="*/ 842053 h 968206"/>
              <a:gd name="connsiteX7" fmla="*/ 56237 w 1103039"/>
              <a:gd name="connsiteY7" fmla="*/ 177631 h 968206"/>
              <a:gd name="connsiteX8" fmla="*/ 0 w 1103039"/>
              <a:gd name="connsiteY8" fmla="*/ 135578 h 968206"/>
              <a:gd name="connsiteX9" fmla="*/ 76117 w 1103039"/>
              <a:gd name="connsiteY9" fmla="*/ 98910 h 968206"/>
              <a:gd name="connsiteX10" fmla="*/ 566037 w 1103039"/>
              <a:gd name="connsiteY10" fmla="*/ 0 h 96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3039" h="968206">
                <a:moveTo>
                  <a:pt x="566037" y="0"/>
                </a:moveTo>
                <a:cubicBezTo>
                  <a:pt x="739819" y="0"/>
                  <a:pt x="905375" y="35220"/>
                  <a:pt x="1055957" y="98910"/>
                </a:cubicBezTo>
                <a:lnTo>
                  <a:pt x="1103039" y="121591"/>
                </a:lnTo>
                <a:lnTo>
                  <a:pt x="1097339" y="158939"/>
                </a:lnTo>
                <a:cubicBezTo>
                  <a:pt x="1030346" y="486328"/>
                  <a:pt x="836107" y="767365"/>
                  <a:pt x="568552" y="948122"/>
                </a:cubicBezTo>
                <a:lnTo>
                  <a:pt x="535493" y="968206"/>
                </a:lnTo>
                <a:lnTo>
                  <a:pt x="503055" y="842053"/>
                </a:lnTo>
                <a:cubicBezTo>
                  <a:pt x="421192" y="578853"/>
                  <a:pt x="263802" y="348930"/>
                  <a:pt x="56237" y="177631"/>
                </a:cubicBezTo>
                <a:lnTo>
                  <a:pt x="0" y="135578"/>
                </a:lnTo>
                <a:lnTo>
                  <a:pt x="76117" y="98910"/>
                </a:lnTo>
                <a:cubicBezTo>
                  <a:pt x="226699" y="35220"/>
                  <a:pt x="392255" y="0"/>
                  <a:pt x="5660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84A29C8-4D61-48FB-AA5A-02E9881AFD7A}"/>
              </a:ext>
            </a:extLst>
          </p:cNvPr>
          <p:cNvSpPr/>
          <p:nvPr/>
        </p:nvSpPr>
        <p:spPr>
          <a:xfrm>
            <a:off x="4528491" y="2724103"/>
            <a:ext cx="1394925" cy="1224293"/>
          </a:xfrm>
          <a:custGeom>
            <a:avLst/>
            <a:gdLst>
              <a:gd name="connsiteX0" fmla="*/ 536791 w 1101620"/>
              <a:gd name="connsiteY0" fmla="*/ 0 h 966866"/>
              <a:gd name="connsiteX1" fmla="*/ 1026189 w 1101620"/>
              <a:gd name="connsiteY1" fmla="*/ 98805 h 966866"/>
              <a:gd name="connsiteX2" fmla="*/ 1101620 w 1101620"/>
              <a:gd name="connsiteY2" fmla="*/ 135142 h 966866"/>
              <a:gd name="connsiteX3" fmla="*/ 1046591 w 1101620"/>
              <a:gd name="connsiteY3" fmla="*/ 176291 h 966866"/>
              <a:gd name="connsiteX4" fmla="*/ 599773 w 1101620"/>
              <a:gd name="connsiteY4" fmla="*/ 840713 h 966866"/>
              <a:gd name="connsiteX5" fmla="*/ 567335 w 1101620"/>
              <a:gd name="connsiteY5" fmla="*/ 966866 h 966866"/>
              <a:gd name="connsiteX6" fmla="*/ 534276 w 1101620"/>
              <a:gd name="connsiteY6" fmla="*/ 946782 h 966866"/>
              <a:gd name="connsiteX7" fmla="*/ 5489 w 1101620"/>
              <a:gd name="connsiteY7" fmla="*/ 157599 h 966866"/>
              <a:gd name="connsiteX8" fmla="*/ 0 w 1101620"/>
              <a:gd name="connsiteY8" fmla="*/ 121635 h 966866"/>
              <a:gd name="connsiteX9" fmla="*/ 47393 w 1101620"/>
              <a:gd name="connsiteY9" fmla="*/ 98805 h 966866"/>
              <a:gd name="connsiteX10" fmla="*/ 536791 w 1101620"/>
              <a:gd name="connsiteY10" fmla="*/ 0 h 96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1620" h="966866">
                <a:moveTo>
                  <a:pt x="536791" y="0"/>
                </a:moveTo>
                <a:cubicBezTo>
                  <a:pt x="710388" y="0"/>
                  <a:pt x="875768" y="35182"/>
                  <a:pt x="1026189" y="98805"/>
                </a:cubicBezTo>
                <a:lnTo>
                  <a:pt x="1101620" y="135142"/>
                </a:lnTo>
                <a:lnTo>
                  <a:pt x="1046591" y="176291"/>
                </a:lnTo>
                <a:cubicBezTo>
                  <a:pt x="839026" y="347590"/>
                  <a:pt x="681637" y="577513"/>
                  <a:pt x="599773" y="840713"/>
                </a:cubicBezTo>
                <a:lnTo>
                  <a:pt x="567335" y="966866"/>
                </a:lnTo>
                <a:lnTo>
                  <a:pt x="534276" y="946782"/>
                </a:lnTo>
                <a:cubicBezTo>
                  <a:pt x="266721" y="766025"/>
                  <a:pt x="72482" y="484988"/>
                  <a:pt x="5489" y="157599"/>
                </a:cubicBezTo>
                <a:lnTo>
                  <a:pt x="0" y="121635"/>
                </a:lnTo>
                <a:lnTo>
                  <a:pt x="47393" y="98805"/>
                </a:lnTo>
                <a:cubicBezTo>
                  <a:pt x="197814" y="35182"/>
                  <a:pt x="363194" y="0"/>
                  <a:pt x="5367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BECA46-6D31-4664-86A6-434A8101B7BD}"/>
              </a:ext>
            </a:extLst>
          </p:cNvPr>
          <p:cNvSpPr/>
          <p:nvPr/>
        </p:nvSpPr>
        <p:spPr>
          <a:xfrm>
            <a:off x="6265355" y="2968855"/>
            <a:ext cx="2310498" cy="2941057"/>
          </a:xfrm>
          <a:custGeom>
            <a:avLst/>
            <a:gdLst>
              <a:gd name="connsiteX0" fmla="*/ 1236297 w 1824679"/>
              <a:gd name="connsiteY0" fmla="*/ 0 h 2322653"/>
              <a:gd name="connsiteX1" fmla="*/ 1269757 w 1824679"/>
              <a:gd name="connsiteY1" fmla="*/ 20327 h 2322653"/>
              <a:gd name="connsiteX2" fmla="*/ 1824679 w 1824679"/>
              <a:gd name="connsiteY2" fmla="*/ 1064012 h 2322653"/>
              <a:gd name="connsiteX3" fmla="*/ 566039 w 1824679"/>
              <a:gd name="connsiteY3" fmla="*/ 2322653 h 2322653"/>
              <a:gd name="connsiteX4" fmla="*/ 76119 w 1824679"/>
              <a:gd name="connsiteY4" fmla="*/ 2223743 h 2322653"/>
              <a:gd name="connsiteX5" fmla="*/ 0 w 1824679"/>
              <a:gd name="connsiteY5" fmla="*/ 2187075 h 2322653"/>
              <a:gd name="connsiteX6" fmla="*/ 56239 w 1824679"/>
              <a:gd name="connsiteY6" fmla="*/ 2145020 h 2322653"/>
              <a:gd name="connsiteX7" fmla="*/ 566039 w 1824679"/>
              <a:gd name="connsiteY7" fmla="*/ 1064011 h 2322653"/>
              <a:gd name="connsiteX8" fmla="*/ 559125 w 1824679"/>
              <a:gd name="connsiteY8" fmla="*/ 927082 h 2322653"/>
              <a:gd name="connsiteX9" fmla="*/ 648846 w 1824679"/>
              <a:gd name="connsiteY9" fmla="*/ 872575 h 2322653"/>
              <a:gd name="connsiteX10" fmla="*/ 1203511 w 1824679"/>
              <a:gd name="connsiteY10" fmla="*/ 127507 h 2322653"/>
              <a:gd name="connsiteX11" fmla="*/ 1236297 w 1824679"/>
              <a:gd name="connsiteY11" fmla="*/ 0 h 232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4679" h="2322653">
                <a:moveTo>
                  <a:pt x="1236297" y="0"/>
                </a:moveTo>
                <a:lnTo>
                  <a:pt x="1269757" y="20327"/>
                </a:lnTo>
                <a:cubicBezTo>
                  <a:pt x="1604557" y="246514"/>
                  <a:pt x="1824679" y="629557"/>
                  <a:pt x="1824679" y="1064012"/>
                </a:cubicBezTo>
                <a:cubicBezTo>
                  <a:pt x="1824679" y="1759140"/>
                  <a:pt x="1261167" y="2322653"/>
                  <a:pt x="566039" y="2322653"/>
                </a:cubicBezTo>
                <a:cubicBezTo>
                  <a:pt x="392257" y="2322653"/>
                  <a:pt x="226701" y="2287434"/>
                  <a:pt x="76119" y="2223743"/>
                </a:cubicBezTo>
                <a:lnTo>
                  <a:pt x="0" y="2187075"/>
                </a:lnTo>
                <a:lnTo>
                  <a:pt x="56239" y="2145020"/>
                </a:lnTo>
                <a:cubicBezTo>
                  <a:pt x="367587" y="1888073"/>
                  <a:pt x="566039" y="1499217"/>
                  <a:pt x="566039" y="1064011"/>
                </a:cubicBezTo>
                <a:lnTo>
                  <a:pt x="559125" y="927082"/>
                </a:lnTo>
                <a:lnTo>
                  <a:pt x="648846" y="872575"/>
                </a:lnTo>
                <a:cubicBezTo>
                  <a:pt x="909697" y="696348"/>
                  <a:pt x="1108004" y="434573"/>
                  <a:pt x="1203511" y="127507"/>
                </a:cubicBezTo>
                <a:lnTo>
                  <a:pt x="1236297" y="0"/>
                </a:lnTo>
                <a:close/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E82C6CA-8DE3-49FB-8CBC-700645896C48}"/>
              </a:ext>
            </a:extLst>
          </p:cNvPr>
          <p:cNvSpPr/>
          <p:nvPr/>
        </p:nvSpPr>
        <p:spPr>
          <a:xfrm>
            <a:off x="3616148" y="2970570"/>
            <a:ext cx="2307269" cy="2937643"/>
          </a:xfrm>
          <a:custGeom>
            <a:avLst/>
            <a:gdLst>
              <a:gd name="connsiteX0" fmla="*/ 587390 w 1822129"/>
              <a:gd name="connsiteY0" fmla="*/ 0 h 2319957"/>
              <a:gd name="connsiteX1" fmla="*/ 619828 w 1822129"/>
              <a:gd name="connsiteY1" fmla="*/ 126153 h 2319957"/>
              <a:gd name="connsiteX2" fmla="*/ 1174493 w 1822129"/>
              <a:gd name="connsiteY2" fmla="*/ 871221 h 2319957"/>
              <a:gd name="connsiteX3" fmla="*/ 1264214 w 1822129"/>
              <a:gd name="connsiteY3" fmla="*/ 925728 h 2319957"/>
              <a:gd name="connsiteX4" fmla="*/ 1257300 w 1822129"/>
              <a:gd name="connsiteY4" fmla="*/ 1062657 h 2319957"/>
              <a:gd name="connsiteX5" fmla="*/ 1767100 w 1822129"/>
              <a:gd name="connsiteY5" fmla="*/ 2143666 h 2319957"/>
              <a:gd name="connsiteX6" fmla="*/ 1822129 w 1822129"/>
              <a:gd name="connsiteY6" fmla="*/ 2184816 h 2319957"/>
              <a:gd name="connsiteX7" fmla="*/ 1746698 w 1822129"/>
              <a:gd name="connsiteY7" fmla="*/ 2221152 h 2319957"/>
              <a:gd name="connsiteX8" fmla="*/ 1257300 w 1822129"/>
              <a:gd name="connsiteY8" fmla="*/ 2319957 h 2319957"/>
              <a:gd name="connsiteX9" fmla="*/ 0 w 1822129"/>
              <a:gd name="connsiteY9" fmla="*/ 1062657 h 2319957"/>
              <a:gd name="connsiteX10" fmla="*/ 554331 w 1822129"/>
              <a:gd name="connsiteY10" fmla="*/ 20084 h 2319957"/>
              <a:gd name="connsiteX11" fmla="*/ 587390 w 1822129"/>
              <a:gd name="connsiteY11" fmla="*/ 0 h 23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2129" h="2319957">
                <a:moveTo>
                  <a:pt x="587390" y="0"/>
                </a:moveTo>
                <a:lnTo>
                  <a:pt x="619828" y="126153"/>
                </a:lnTo>
                <a:cubicBezTo>
                  <a:pt x="715335" y="433219"/>
                  <a:pt x="913642" y="694994"/>
                  <a:pt x="1174493" y="871221"/>
                </a:cubicBezTo>
                <a:lnTo>
                  <a:pt x="1264214" y="925728"/>
                </a:lnTo>
                <a:lnTo>
                  <a:pt x="1257300" y="1062657"/>
                </a:lnTo>
                <a:cubicBezTo>
                  <a:pt x="1257300" y="1497863"/>
                  <a:pt x="1455753" y="1886719"/>
                  <a:pt x="1767100" y="2143666"/>
                </a:cubicBezTo>
                <a:lnTo>
                  <a:pt x="1822129" y="2184816"/>
                </a:lnTo>
                <a:lnTo>
                  <a:pt x="1746698" y="2221152"/>
                </a:lnTo>
                <a:cubicBezTo>
                  <a:pt x="1596277" y="2284775"/>
                  <a:pt x="1430897" y="2319957"/>
                  <a:pt x="1257300" y="2319957"/>
                </a:cubicBezTo>
                <a:cubicBezTo>
                  <a:pt x="562912" y="2319957"/>
                  <a:pt x="0" y="1757045"/>
                  <a:pt x="0" y="1062657"/>
                </a:cubicBezTo>
                <a:cubicBezTo>
                  <a:pt x="0" y="628665"/>
                  <a:pt x="219887" y="246030"/>
                  <a:pt x="554331" y="20084"/>
                </a:cubicBezTo>
                <a:lnTo>
                  <a:pt x="587390" y="0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3F9DA1-0EBD-4BA8-AE4A-FC44341267E1}"/>
              </a:ext>
            </a:extLst>
          </p:cNvPr>
          <p:cNvSpPr/>
          <p:nvPr/>
        </p:nvSpPr>
        <p:spPr>
          <a:xfrm>
            <a:off x="5388348" y="4231502"/>
            <a:ext cx="1411908" cy="1407741"/>
          </a:xfrm>
          <a:custGeom>
            <a:avLst/>
            <a:gdLst>
              <a:gd name="connsiteX0" fmla="*/ 3376 w 1115032"/>
              <a:gd name="connsiteY0" fmla="*/ 0 h 1111741"/>
              <a:gd name="connsiteX1" fmla="*/ 12889 w 1115032"/>
              <a:gd name="connsiteY1" fmla="*/ 4583 h 1111741"/>
              <a:gd name="connsiteX2" fmla="*/ 558186 w 1115032"/>
              <a:gd name="connsiteY2" fmla="*/ 114673 h 1111741"/>
              <a:gd name="connsiteX3" fmla="*/ 1103483 w 1115032"/>
              <a:gd name="connsiteY3" fmla="*/ 4583 h 1111741"/>
              <a:gd name="connsiteX4" fmla="*/ 1111688 w 1115032"/>
              <a:gd name="connsiteY4" fmla="*/ 631 h 1111741"/>
              <a:gd name="connsiteX5" fmla="*/ 1115032 w 1115032"/>
              <a:gd name="connsiteY5" fmla="*/ 66856 h 1111741"/>
              <a:gd name="connsiteX6" fmla="*/ 560701 w 1115032"/>
              <a:gd name="connsiteY6" fmla="*/ 1109429 h 1111741"/>
              <a:gd name="connsiteX7" fmla="*/ 556896 w 1115032"/>
              <a:gd name="connsiteY7" fmla="*/ 1111741 h 1111741"/>
              <a:gd name="connsiteX8" fmla="*/ 554922 w 1115032"/>
              <a:gd name="connsiteY8" fmla="*/ 1110542 h 1111741"/>
              <a:gd name="connsiteX9" fmla="*/ 0 w 1115032"/>
              <a:gd name="connsiteY9" fmla="*/ 66857 h 1111741"/>
              <a:gd name="connsiteX10" fmla="*/ 3376 w 1115032"/>
              <a:gd name="connsiteY10" fmla="*/ 0 h 11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5032" h="1111741">
                <a:moveTo>
                  <a:pt x="3376" y="0"/>
                </a:moveTo>
                <a:lnTo>
                  <a:pt x="12889" y="4583"/>
                </a:lnTo>
                <a:cubicBezTo>
                  <a:pt x="180492" y="75473"/>
                  <a:pt x="364761" y="114673"/>
                  <a:pt x="558186" y="114673"/>
                </a:cubicBezTo>
                <a:cubicBezTo>
                  <a:pt x="751611" y="114673"/>
                  <a:pt x="935880" y="75473"/>
                  <a:pt x="1103483" y="4583"/>
                </a:cubicBezTo>
                <a:lnTo>
                  <a:pt x="1111688" y="631"/>
                </a:lnTo>
                <a:lnTo>
                  <a:pt x="1115032" y="66856"/>
                </a:lnTo>
                <a:cubicBezTo>
                  <a:pt x="1115032" y="500849"/>
                  <a:pt x="895145" y="883483"/>
                  <a:pt x="560701" y="1109429"/>
                </a:cubicBezTo>
                <a:lnTo>
                  <a:pt x="556896" y="1111741"/>
                </a:lnTo>
                <a:lnTo>
                  <a:pt x="554922" y="1110542"/>
                </a:lnTo>
                <a:cubicBezTo>
                  <a:pt x="220122" y="884355"/>
                  <a:pt x="0" y="501312"/>
                  <a:pt x="0" y="66857"/>
                </a:cubicBezTo>
                <a:lnTo>
                  <a:pt x="33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A2421-1C66-4F51-BB97-894EC9486395}"/>
              </a:ext>
            </a:extLst>
          </p:cNvPr>
          <p:cNvSpPr/>
          <p:nvPr/>
        </p:nvSpPr>
        <p:spPr>
          <a:xfrm>
            <a:off x="5518504" y="1464243"/>
            <a:ext cx="1151597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Lorem Ipsum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3CA687-02D1-4F6E-9C40-A3DBA4EAE839}"/>
              </a:ext>
            </a:extLst>
          </p:cNvPr>
          <p:cNvSpPr/>
          <p:nvPr/>
        </p:nvSpPr>
        <p:spPr>
          <a:xfrm>
            <a:off x="4062549" y="4134341"/>
            <a:ext cx="1151597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</a:rPr>
              <a:t>Lorem Ipsum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A6078-81C2-4DF1-B3E1-D782F0B0A7A7}"/>
              </a:ext>
            </a:extLst>
          </p:cNvPr>
          <p:cNvSpPr/>
          <p:nvPr/>
        </p:nvSpPr>
        <p:spPr>
          <a:xfrm>
            <a:off x="6985184" y="4134341"/>
            <a:ext cx="1151597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Lorem Ipsum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D06479-CACF-43C3-B0C4-63283B37956C}"/>
              </a:ext>
            </a:extLst>
          </p:cNvPr>
          <p:cNvSpPr/>
          <p:nvPr/>
        </p:nvSpPr>
        <p:spPr>
          <a:xfrm>
            <a:off x="5593070" y="3236849"/>
            <a:ext cx="100263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Lorem Ipsum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C7BE3-91FA-4F10-8961-5F349DF9CF5E}"/>
              </a:ext>
            </a:extLst>
          </p:cNvPr>
          <p:cNvSpPr/>
          <p:nvPr/>
        </p:nvSpPr>
        <p:spPr>
          <a:xfrm>
            <a:off x="4977088" y="1737582"/>
            <a:ext cx="2234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3DB672-A41C-4B40-BE16-3CCE5AED61F4}"/>
              </a:ext>
            </a:extLst>
          </p:cNvPr>
          <p:cNvSpPr/>
          <p:nvPr/>
        </p:nvSpPr>
        <p:spPr>
          <a:xfrm>
            <a:off x="3741910" y="4411522"/>
            <a:ext cx="1471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BC1AD6-BE85-4FC4-9A81-DAC1D97DACD4}"/>
              </a:ext>
            </a:extLst>
          </p:cNvPr>
          <p:cNvSpPr/>
          <p:nvPr/>
        </p:nvSpPr>
        <p:spPr>
          <a:xfrm>
            <a:off x="6985184" y="4409825"/>
            <a:ext cx="1471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nec.</a:t>
            </a:r>
          </a:p>
        </p:txBody>
      </p:sp>
      <p:pic>
        <p:nvPicPr>
          <p:cNvPr id="8" name="Graphic 7" descr="Unlock">
            <a:extLst>
              <a:ext uri="{FF2B5EF4-FFF2-40B4-BE49-F238E27FC236}">
                <a16:creationId xmlns:a16="http://schemas.microsoft.com/office/drawing/2014/main" id="{4B1BA644-0F16-41E6-A82D-C3449629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769" y="2897435"/>
            <a:ext cx="631074" cy="631074"/>
          </a:xfrm>
          <a:prstGeom prst="rect">
            <a:avLst/>
          </a:prstGeom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8DCE71FE-08DA-489E-956F-B2E048B38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0927" y="2897435"/>
            <a:ext cx="631074" cy="631074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723BAE5F-A8E3-4AE6-AAEE-63C33294D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240" y="4569612"/>
            <a:ext cx="731520" cy="73152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2B6CDF6-5865-4897-BC63-9F03C3619CFF}"/>
              </a:ext>
            </a:extLst>
          </p:cNvPr>
          <p:cNvGrpSpPr/>
          <p:nvPr/>
        </p:nvGrpSpPr>
        <p:grpSpPr>
          <a:xfrm>
            <a:off x="8921977" y="3794788"/>
            <a:ext cx="2937088" cy="1628707"/>
            <a:chOff x="8921977" y="1466725"/>
            <a:chExt cx="2937088" cy="16287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17A602-E020-4B2D-9B8F-6CE9AAE1BC76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F3FE438-6F6B-4ADD-9D92-0ECD8166E20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7C664D-D1C7-45C8-B05D-558137DAF536}"/>
              </a:ext>
            </a:extLst>
          </p:cNvPr>
          <p:cNvGrpSpPr/>
          <p:nvPr/>
        </p:nvGrpSpPr>
        <p:grpSpPr>
          <a:xfrm>
            <a:off x="332936" y="3794788"/>
            <a:ext cx="2937088" cy="1628707"/>
            <a:chOff x="332936" y="2627766"/>
            <a:chExt cx="2937088" cy="162870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D70DE1-ADCA-4204-AD0B-6A6FB597E2E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E23C259-8C1F-4BE3-A4AF-35AF037AD87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9412D42-D4A5-4986-B042-CEC069EF4439}"/>
              </a:ext>
            </a:extLst>
          </p:cNvPr>
          <p:cNvGrpSpPr/>
          <p:nvPr/>
        </p:nvGrpSpPr>
        <p:grpSpPr>
          <a:xfrm>
            <a:off x="8929772" y="1510841"/>
            <a:ext cx="2937088" cy="1628707"/>
            <a:chOff x="8921977" y="1466725"/>
            <a:chExt cx="2937088" cy="16287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81CF34-D7CF-4EE5-BC5F-AF2E133F1F8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A58559-B507-4639-ABF5-F125243791C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B69ADD4-E79A-4F54-A12A-9BDC453400EA}"/>
              </a:ext>
            </a:extLst>
          </p:cNvPr>
          <p:cNvGrpSpPr/>
          <p:nvPr/>
        </p:nvGrpSpPr>
        <p:grpSpPr>
          <a:xfrm>
            <a:off x="340731" y="1510841"/>
            <a:ext cx="2937088" cy="1628707"/>
            <a:chOff x="332936" y="2627766"/>
            <a:chExt cx="2937088" cy="162870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62B970-64EF-4610-90D3-9A10714A2E35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E0AF068-0231-4C36-88E6-2E20DAD6439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9" name="Graphic 88" descr="Tools">
            <a:extLst>
              <a:ext uri="{FF2B5EF4-FFF2-40B4-BE49-F238E27FC236}">
                <a16:creationId xmlns:a16="http://schemas.microsoft.com/office/drawing/2014/main" id="{16E2A723-66D0-4BE4-9A74-9B17C3F22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984" y="1347185"/>
            <a:ext cx="631074" cy="631074"/>
          </a:xfrm>
          <a:prstGeom prst="rect">
            <a:avLst/>
          </a:prstGeom>
        </p:spPr>
      </p:pic>
      <p:pic>
        <p:nvPicPr>
          <p:cNvPr id="90" name="Graphic 89" descr="Unlock">
            <a:extLst>
              <a:ext uri="{FF2B5EF4-FFF2-40B4-BE49-F238E27FC236}">
                <a16:creationId xmlns:a16="http://schemas.microsoft.com/office/drawing/2014/main" id="{9C3D0456-9904-43A5-A76E-CB2DFAE32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2726" y="1347185"/>
            <a:ext cx="631074" cy="631074"/>
          </a:xfrm>
          <a:prstGeom prst="rect">
            <a:avLst/>
          </a:prstGeom>
        </p:spPr>
      </p:pic>
      <p:pic>
        <p:nvPicPr>
          <p:cNvPr id="91" name="Graphic 90" descr="Bullseye">
            <a:extLst>
              <a:ext uri="{FF2B5EF4-FFF2-40B4-BE49-F238E27FC236}">
                <a16:creationId xmlns:a16="http://schemas.microsoft.com/office/drawing/2014/main" id="{713DCE5A-5A6F-4FEA-8807-BE64A93A5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2726" y="3528509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7974</TotalTime>
  <Words>474</Words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Venn Diagram for PowerPoint</vt:lpstr>
      <vt:lpstr>Venn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Venn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2017-09-18T00:58:16Z</dcterms:modified>
  <cp:category>Charts &amp; Diagrams</cp:category>
</cp:coreProperties>
</file>