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0" r:id="rId4"/>
    <p:sldId id="351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108" d="100"/>
          <a:sy n="108" d="100"/>
        </p:scale>
        <p:origin x="105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1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38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DB9B80F-2F27-4127-98F7-74F92F98D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48808" y="1269999"/>
            <a:ext cx="2523596" cy="280670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27F8CCFE-7528-45B8-88AF-BD075F606A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72404" y="1269999"/>
            <a:ext cx="2523596" cy="28067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2404C96C-EF41-4E03-892F-DB35B8C22A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1269999"/>
            <a:ext cx="2523596" cy="280670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38074C40-3D7B-46E8-B5D4-A3F4FACE4A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596" y="1269999"/>
            <a:ext cx="2523596" cy="2806701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B3D58CE-3176-42A7-9F4A-6D3002FCDB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808" y="4076701"/>
            <a:ext cx="2523596" cy="5842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D4F747E-9E7E-4F94-98AD-560D3DA692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2404" y="4076701"/>
            <a:ext cx="2523596" cy="584200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C8590337-DA42-48EF-9B61-D9AD907208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4076701"/>
            <a:ext cx="2523596" cy="5842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E5AED11A-4961-4DC6-B021-652F68A26D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19596" y="4076701"/>
            <a:ext cx="2523596" cy="5842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21728588-5702-4F3B-B3F9-49091A4D7B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8808" y="4660901"/>
            <a:ext cx="2523596" cy="1384299"/>
          </a:xfrm>
          <a:solidFill>
            <a:schemeClr val="bg1"/>
          </a:solidFill>
        </p:spPr>
        <p:txBody>
          <a:bodyPr tIns="182880" anchor="t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8F53B40B-6439-4C3A-BEC7-F2347DB3054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72404" y="4660901"/>
            <a:ext cx="2523596" cy="1384299"/>
          </a:xfrm>
          <a:solidFill>
            <a:schemeClr val="bg1">
              <a:alpha val="50000"/>
            </a:schemeClr>
          </a:solidFill>
        </p:spPr>
        <p:txBody>
          <a:bodyPr tIns="182880" anchor="t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A95588E2-51F6-41D8-8F6F-6CC01969664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0" y="4660901"/>
            <a:ext cx="2523596" cy="1384299"/>
          </a:xfrm>
          <a:solidFill>
            <a:schemeClr val="bg1"/>
          </a:solidFill>
        </p:spPr>
        <p:txBody>
          <a:bodyPr tIns="182880" anchor="t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A2D7F583-4627-4A15-86AF-FA7601EF5F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19596" y="4660901"/>
            <a:ext cx="2523596" cy="1384299"/>
          </a:xfrm>
          <a:solidFill>
            <a:schemeClr val="bg1">
              <a:alpha val="50000"/>
            </a:schemeClr>
          </a:solidFill>
        </p:spPr>
        <p:txBody>
          <a:bodyPr tIns="182880" anchor="t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0F89AEEA-670C-45DF-80A4-3D440800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2EBC7006-30AC-4635-9753-B6CDE1270A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48808" y="1269999"/>
            <a:ext cx="2523596" cy="28067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9EB983-B641-445A-802E-008DB44747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72404" y="1269999"/>
            <a:ext cx="2523596" cy="28067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0C39E554-9A7B-4B75-8DF8-8DC4336CEA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1269999"/>
            <a:ext cx="2523596" cy="28067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CCE98FD-2408-4C07-8AE8-03D94C1911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596" y="1269999"/>
            <a:ext cx="2523596" cy="28067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15731481-3D35-4B3C-B120-03D131159A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808" y="4076701"/>
            <a:ext cx="2523596" cy="5842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6F1D2AD3-0897-4D70-8481-5FC00187C0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2404" y="4076701"/>
            <a:ext cx="2523596" cy="584200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DFBE6E17-796D-40E0-8CE8-4C09CAB8D93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4076701"/>
            <a:ext cx="2523596" cy="5842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E92BB70E-B125-45C2-B143-FF77526274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19596" y="4076701"/>
            <a:ext cx="2523596" cy="5842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CE41F2E6-EA5A-4F12-82F3-6EFEB9FFF3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8808" y="4660901"/>
            <a:ext cx="2523596" cy="1384299"/>
          </a:xfrm>
          <a:solidFill>
            <a:schemeClr val="bg1">
              <a:alpha val="0"/>
            </a:schemeClr>
          </a:solidFill>
        </p:spPr>
        <p:txBody>
          <a:bodyPr tIns="182880" anchor="t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4E46FF86-7719-4907-BB6C-A58060B1F5B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72404" y="4660901"/>
            <a:ext cx="2523596" cy="1384299"/>
          </a:xfrm>
          <a:solidFill>
            <a:schemeClr val="bg1">
              <a:alpha val="25000"/>
            </a:schemeClr>
          </a:solidFill>
        </p:spPr>
        <p:txBody>
          <a:bodyPr tIns="182880" anchor="t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E307CE7E-D545-4639-859D-F495D00E72B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0" y="4660901"/>
            <a:ext cx="2523596" cy="1384299"/>
          </a:xfrm>
          <a:solidFill>
            <a:schemeClr val="bg1">
              <a:alpha val="0"/>
            </a:schemeClr>
          </a:solidFill>
        </p:spPr>
        <p:txBody>
          <a:bodyPr tIns="182880" anchor="t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1A15C20D-AB33-46F3-80DA-8A2478AC62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19596" y="4660901"/>
            <a:ext cx="2523596" cy="1384299"/>
          </a:xfrm>
          <a:solidFill>
            <a:schemeClr val="bg1">
              <a:alpha val="25000"/>
            </a:schemeClr>
          </a:solidFill>
        </p:spPr>
        <p:txBody>
          <a:bodyPr tIns="182880" anchor="t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66111F-872B-45F9-B9BB-DD8AE356AC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Lorem Ipsum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F6D61A2-0246-4529-8F24-49EAB78506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Lorem Ipsum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FFE271D-F785-4ABB-9426-43CAD22D0E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Lorem Ipsum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A975A36-0F3A-4A8F-9FBE-0452ACD490D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Lorem Ipsum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179AA6-198C-431B-AE2D-EEBF6C7C87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C0BA1-A19A-414B-9C6F-21F87C111E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4AB2E58-3543-4888-8999-56E7464545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6E1202D-2DA4-4D2E-805B-E4B9022541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FBE68A-C6B1-497C-8BB4-82030A75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 Image Placeholders for PowerPoint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2A46E60-3982-4210-8248-57DFCBF7D85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2BE0E3C-038E-4D69-9BDA-94C0922ACC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503A075-9120-48DF-95DD-CE7AA19461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D8B05A4-F861-44AD-91BA-22B409BB42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18280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FBE68A-C6B1-497C-8BB4-82030A75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 Image Placeholders for PowerPoint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66111F-872B-45F9-B9BB-DD8AE356AC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Lorem Ipsum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F6D61A2-0246-4529-8F24-49EAB78506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Lorem Ipsum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FFE271D-F785-4ABB-9426-43CAD22D0E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Lorem Ipsum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A975A36-0F3A-4A8F-9FBE-0452ACD490D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Lorem Ipsum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EF768-F3D3-48B4-9AF7-28097BDB4D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Lorem ipsum dolor sit amet, nibh est. A magna maecenas, quam magna nec quis, lorem nunc.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DE9E22-7CF7-4439-A7F3-B46F7D74EFC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Lorem ipsum dolor sit amet, nibh est. A magna maecenas, quam magna nec quis, lorem nunc.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BF5B4D-0923-4390-AE94-FEA774C4F8F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Lorem ipsum dolor sit amet, nibh est. A magna maecenas, quam magna nec quis, lorem nunc.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C25A8E1-23EE-4A20-91B7-F2054849A7E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Lorem ipsum dolor sit amet, nibh est. A magna maecenas, quam magna nec quis, lorem nunc.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9D5FC9C-F2FB-46BF-A660-4BF4DA6AD0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849047-5FDD-4F72-AE21-149D92F738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7075F79-3480-4F9E-9C7B-B725D4B421E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78C87C56-FAD7-469D-9B95-C2B24354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0793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8358</TotalTime>
  <Words>230</Words>
  <PresentationFormat>Widescreen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4 Image Placeholders for PowerPoint</vt:lpstr>
      <vt:lpstr>4 Image Placeholders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Image Placeholders for PowerPoint</dc:title>
  <dc:creator>PresentationGo.com</dc:creator>
  <dc:description>© Copyright PresentationGo.com</dc:description>
  <dcterms:created xsi:type="dcterms:W3CDTF">2014-11-26T05:14:11Z</dcterms:created>
  <dcterms:modified xsi:type="dcterms:W3CDTF">2017-10-10T15:47:22Z</dcterms:modified>
  <cp:category>Text &amp; Tables</cp:category>
</cp:coreProperties>
</file>