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0" r:id="rId4"/>
    <p:sldId id="35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01" d="100"/>
          <a:sy n="101" d="100"/>
        </p:scale>
        <p:origin x="20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4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4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Cycle Diagram for PowerPoint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EE2FB53-F583-4655-8D36-19AA1AA606B1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34540F6-0E1B-4FE7-949C-B9F38D51B9B8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0B5D02E-0F45-4AD4-B924-EB24EF0EA70E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2217F79-3592-4671-B1C8-5BE820BA3B8D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D95D9B1-F1BF-4FE3-9318-CC9913F44676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FDC3284-2BEA-4D49-A4D7-806B6CE8E847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C8E06E-79E5-4F1D-961B-364DBFDD5827}"/>
              </a:ext>
            </a:extLst>
          </p:cNvPr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A3F161-435F-4EA0-AE09-5AB354E6290D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2537675-FDCA-425B-8855-7BF5A42771F9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BFA93AE-8A78-4CCB-91E2-E46B761C4E42}"/>
              </a:ext>
            </a:extLst>
          </p:cNvPr>
          <p:cNvGrpSpPr/>
          <p:nvPr/>
        </p:nvGrpSpPr>
        <p:grpSpPr>
          <a:xfrm>
            <a:off x="332936" y="4652338"/>
            <a:ext cx="2937088" cy="1290153"/>
            <a:chOff x="332936" y="4652338"/>
            <a:chExt cx="2937088" cy="129015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78DD01D-0299-4874-A64E-3B82CA2B2C58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E11434D-BB7F-4B2B-B9A8-23E7F6A8E169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A6FE4CD-F97A-4BDD-812F-95A0901502A7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5941A6-15FF-424D-B6D5-85BABB5217EC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2C88E0A-C89E-4260-B272-8EAFDD4AF39C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E6243FD-5161-4C0B-82AE-B55A3A77B848}"/>
              </a:ext>
            </a:extLst>
          </p:cNvPr>
          <p:cNvGrpSpPr/>
          <p:nvPr/>
        </p:nvGrpSpPr>
        <p:grpSpPr>
          <a:xfrm>
            <a:off x="340731" y="1242150"/>
            <a:ext cx="2937088" cy="1290153"/>
            <a:chOff x="332936" y="2627766"/>
            <a:chExt cx="2937088" cy="129015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CF77101-A6AF-460E-B110-4FA2A72DC2C2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</a:rPr>
                <a:t>Lorem Ipsum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AB2AF63-2C07-45E3-ABAB-EBECE19B1952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DDBF54B4-454E-4AE8-978C-3A008DA683A9}"/>
              </a:ext>
            </a:extLst>
          </p:cNvPr>
          <p:cNvSpPr/>
          <p:nvPr/>
        </p:nvSpPr>
        <p:spPr>
          <a:xfrm>
            <a:off x="4438848" y="1371758"/>
            <a:ext cx="1844043" cy="1686102"/>
          </a:xfrm>
          <a:custGeom>
            <a:avLst/>
            <a:gdLst>
              <a:gd name="connsiteX0" fmla="*/ 922789 w 1844043"/>
              <a:gd name="connsiteY0" fmla="*/ 0 h 1686102"/>
              <a:gd name="connsiteX1" fmla="*/ 1840814 w 1844043"/>
              <a:gd name="connsiteY1" fmla="*/ 828439 h 1686102"/>
              <a:gd name="connsiteX2" fmla="*/ 1844043 w 1844043"/>
              <a:gd name="connsiteY2" fmla="*/ 892394 h 1686102"/>
              <a:gd name="connsiteX3" fmla="*/ 1793841 w 1844043"/>
              <a:gd name="connsiteY3" fmla="*/ 884732 h 1686102"/>
              <a:gd name="connsiteX4" fmla="*/ 1657154 w 1844043"/>
              <a:gd name="connsiteY4" fmla="*/ 877830 h 1686102"/>
              <a:gd name="connsiteX5" fmla="*/ 1077568 w 1844043"/>
              <a:gd name="connsiteY5" fmla="*/ 1009660 h 1686102"/>
              <a:gd name="connsiteX6" fmla="*/ 960463 w 1844043"/>
              <a:gd name="connsiteY6" fmla="*/ 1076969 h 1686102"/>
              <a:gd name="connsiteX7" fmla="*/ 944256 w 1844043"/>
              <a:gd name="connsiteY7" fmla="*/ 1056996 h 1686102"/>
              <a:gd name="connsiteX8" fmla="*/ 896232 w 1844043"/>
              <a:gd name="connsiteY8" fmla="*/ 1086171 h 1686102"/>
              <a:gd name="connsiteX9" fmla="*/ 460460 w 1844043"/>
              <a:gd name="connsiteY9" fmla="*/ 1565984 h 1686102"/>
              <a:gd name="connsiteX10" fmla="*/ 404399 w 1844043"/>
              <a:gd name="connsiteY10" fmla="*/ 1686102 h 1686102"/>
              <a:gd name="connsiteX11" fmla="*/ 318893 w 1844043"/>
              <a:gd name="connsiteY11" fmla="*/ 1620553 h 1686102"/>
              <a:gd name="connsiteX12" fmla="*/ 0 w 1844043"/>
              <a:gd name="connsiteY12" fmla="*/ 922789 h 1686102"/>
              <a:gd name="connsiteX13" fmla="*/ 922789 w 1844043"/>
              <a:gd name="connsiteY13" fmla="*/ 0 h 168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44043" h="1686102">
                <a:moveTo>
                  <a:pt x="922789" y="0"/>
                </a:moveTo>
                <a:cubicBezTo>
                  <a:pt x="1400579" y="0"/>
                  <a:pt x="1793558" y="363118"/>
                  <a:pt x="1840814" y="828439"/>
                </a:cubicBezTo>
                <a:lnTo>
                  <a:pt x="1844043" y="892394"/>
                </a:lnTo>
                <a:lnTo>
                  <a:pt x="1793841" y="884732"/>
                </a:lnTo>
                <a:cubicBezTo>
                  <a:pt x="1748899" y="880168"/>
                  <a:pt x="1703300" y="877830"/>
                  <a:pt x="1657154" y="877830"/>
                </a:cubicBezTo>
                <a:cubicBezTo>
                  <a:pt x="1449499" y="877830"/>
                  <a:pt x="1252902" y="925175"/>
                  <a:pt x="1077568" y="1009660"/>
                </a:cubicBezTo>
                <a:lnTo>
                  <a:pt x="960463" y="1076969"/>
                </a:lnTo>
                <a:lnTo>
                  <a:pt x="944256" y="1056996"/>
                </a:lnTo>
                <a:lnTo>
                  <a:pt x="896232" y="1086171"/>
                </a:lnTo>
                <a:cubicBezTo>
                  <a:pt x="715224" y="1208458"/>
                  <a:pt x="565216" y="1373146"/>
                  <a:pt x="460460" y="1565984"/>
                </a:cubicBezTo>
                <a:lnTo>
                  <a:pt x="404399" y="1686102"/>
                </a:lnTo>
                <a:lnTo>
                  <a:pt x="318893" y="1620553"/>
                </a:lnTo>
                <a:cubicBezTo>
                  <a:pt x="123561" y="1451351"/>
                  <a:pt x="0" y="1201499"/>
                  <a:pt x="0" y="922789"/>
                </a:cubicBezTo>
                <a:cubicBezTo>
                  <a:pt x="0" y="413147"/>
                  <a:pt x="413147" y="0"/>
                  <a:pt x="92278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5B92DBC6-532E-427F-AB85-326C509ED1BF}"/>
              </a:ext>
            </a:extLst>
          </p:cNvPr>
          <p:cNvSpPr/>
          <p:nvPr/>
        </p:nvSpPr>
        <p:spPr>
          <a:xfrm>
            <a:off x="3700617" y="2663663"/>
            <a:ext cx="1342075" cy="1845578"/>
          </a:xfrm>
          <a:custGeom>
            <a:avLst/>
            <a:gdLst>
              <a:gd name="connsiteX0" fmla="*/ 922789 w 1342075"/>
              <a:gd name="connsiteY0" fmla="*/ 0 h 1845578"/>
              <a:gd name="connsiteX1" fmla="*/ 1281980 w 1342075"/>
              <a:gd name="connsiteY1" fmla="*/ 72518 h 1845578"/>
              <a:gd name="connsiteX2" fmla="*/ 1342075 w 1342075"/>
              <a:gd name="connsiteY2" fmla="*/ 101467 h 1845578"/>
              <a:gd name="connsiteX3" fmla="*/ 1286836 w 1342075"/>
              <a:gd name="connsiteY3" fmla="*/ 175336 h 1845578"/>
              <a:gd name="connsiteX4" fmla="*/ 1058520 w 1342075"/>
              <a:gd name="connsiteY4" fmla="*/ 922790 h 1845578"/>
              <a:gd name="connsiteX5" fmla="*/ 1286836 w 1342075"/>
              <a:gd name="connsiteY5" fmla="*/ 1670244 h 1845578"/>
              <a:gd name="connsiteX6" fmla="*/ 1342074 w 1342075"/>
              <a:gd name="connsiteY6" fmla="*/ 1744112 h 1845578"/>
              <a:gd name="connsiteX7" fmla="*/ 1281980 w 1342075"/>
              <a:gd name="connsiteY7" fmla="*/ 1773061 h 1845578"/>
              <a:gd name="connsiteX8" fmla="*/ 922789 w 1342075"/>
              <a:gd name="connsiteY8" fmla="*/ 1845578 h 1845578"/>
              <a:gd name="connsiteX9" fmla="*/ 0 w 1342075"/>
              <a:gd name="connsiteY9" fmla="*/ 922789 h 1845578"/>
              <a:gd name="connsiteX10" fmla="*/ 922789 w 1342075"/>
              <a:gd name="connsiteY10" fmla="*/ 0 h 18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2075" h="1845578">
                <a:moveTo>
                  <a:pt x="922789" y="0"/>
                </a:moveTo>
                <a:cubicBezTo>
                  <a:pt x="1050200" y="0"/>
                  <a:pt x="1171579" y="25822"/>
                  <a:pt x="1281980" y="72518"/>
                </a:cubicBezTo>
                <a:lnTo>
                  <a:pt x="1342075" y="101467"/>
                </a:lnTo>
                <a:lnTo>
                  <a:pt x="1286836" y="175336"/>
                </a:lnTo>
                <a:cubicBezTo>
                  <a:pt x="1142689" y="388701"/>
                  <a:pt x="1058520" y="645916"/>
                  <a:pt x="1058520" y="922790"/>
                </a:cubicBezTo>
                <a:cubicBezTo>
                  <a:pt x="1058520" y="1199664"/>
                  <a:pt x="1142689" y="1456879"/>
                  <a:pt x="1286836" y="1670244"/>
                </a:cubicBezTo>
                <a:lnTo>
                  <a:pt x="1342074" y="1744112"/>
                </a:lnTo>
                <a:lnTo>
                  <a:pt x="1281980" y="1773061"/>
                </a:lnTo>
                <a:cubicBezTo>
                  <a:pt x="1171579" y="1819757"/>
                  <a:pt x="1050200" y="1845578"/>
                  <a:pt x="922789" y="1845578"/>
                </a:cubicBezTo>
                <a:cubicBezTo>
                  <a:pt x="413147" y="1845578"/>
                  <a:pt x="0" y="1432431"/>
                  <a:pt x="0" y="922789"/>
                </a:cubicBezTo>
                <a:cubicBezTo>
                  <a:pt x="0" y="413147"/>
                  <a:pt x="413147" y="0"/>
                  <a:pt x="9227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BF775F53-E073-4422-9854-6132B6F96BFE}"/>
              </a:ext>
            </a:extLst>
          </p:cNvPr>
          <p:cNvSpPr/>
          <p:nvPr/>
        </p:nvSpPr>
        <p:spPr>
          <a:xfrm>
            <a:off x="4438848" y="4103738"/>
            <a:ext cx="1842793" cy="1697408"/>
          </a:xfrm>
          <a:custGeom>
            <a:avLst/>
            <a:gdLst>
              <a:gd name="connsiteX0" fmla="*/ 424218 w 1842793"/>
              <a:gd name="connsiteY0" fmla="*/ 0 h 1697408"/>
              <a:gd name="connsiteX1" fmla="*/ 425347 w 1842793"/>
              <a:gd name="connsiteY1" fmla="*/ 3083 h 1697408"/>
              <a:gd name="connsiteX2" fmla="*/ 758277 w 1842793"/>
              <a:gd name="connsiteY2" fmla="*/ 472287 h 1697408"/>
              <a:gd name="connsiteX3" fmla="*/ 898664 w 1842793"/>
              <a:gd name="connsiteY3" fmla="*/ 582593 h 1697408"/>
              <a:gd name="connsiteX4" fmla="*/ 887090 w 1842793"/>
              <a:gd name="connsiteY4" fmla="*/ 604403 h 1697408"/>
              <a:gd name="connsiteX5" fmla="*/ 896232 w 1842793"/>
              <a:gd name="connsiteY5" fmla="*/ 611240 h 1697408"/>
              <a:gd name="connsiteX6" fmla="*/ 1657154 w 1842793"/>
              <a:gd name="connsiteY6" fmla="*/ 843669 h 1697408"/>
              <a:gd name="connsiteX7" fmla="*/ 1779116 w 1842793"/>
              <a:gd name="connsiteY7" fmla="*/ 838279 h 1697408"/>
              <a:gd name="connsiteX8" fmla="*/ 1842793 w 1842793"/>
              <a:gd name="connsiteY8" fmla="*/ 829785 h 1697408"/>
              <a:gd name="connsiteX9" fmla="*/ 1840814 w 1842793"/>
              <a:gd name="connsiteY9" fmla="*/ 868969 h 1697408"/>
              <a:gd name="connsiteX10" fmla="*/ 922789 w 1842793"/>
              <a:gd name="connsiteY10" fmla="*/ 1697408 h 1697408"/>
              <a:gd name="connsiteX11" fmla="*/ 0 w 1842793"/>
              <a:gd name="connsiteY11" fmla="*/ 774619 h 1697408"/>
              <a:gd name="connsiteX12" fmla="*/ 406849 w 1842793"/>
              <a:gd name="connsiteY12" fmla="*/ 9428 h 169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2793" h="1697408">
                <a:moveTo>
                  <a:pt x="424218" y="0"/>
                </a:moveTo>
                <a:lnTo>
                  <a:pt x="425347" y="3083"/>
                </a:lnTo>
                <a:cubicBezTo>
                  <a:pt x="501452" y="183016"/>
                  <a:pt x="615831" y="342819"/>
                  <a:pt x="758277" y="472287"/>
                </a:cubicBezTo>
                <a:lnTo>
                  <a:pt x="898664" y="582593"/>
                </a:lnTo>
                <a:lnTo>
                  <a:pt x="887090" y="604403"/>
                </a:lnTo>
                <a:lnTo>
                  <a:pt x="896232" y="611240"/>
                </a:lnTo>
                <a:cubicBezTo>
                  <a:pt x="1113442" y="757984"/>
                  <a:pt x="1375292" y="843669"/>
                  <a:pt x="1657154" y="843669"/>
                </a:cubicBezTo>
                <a:cubicBezTo>
                  <a:pt x="1698259" y="843669"/>
                  <a:pt x="1738939" y="841847"/>
                  <a:pt x="1779116" y="838279"/>
                </a:cubicBezTo>
                <a:lnTo>
                  <a:pt x="1842793" y="829785"/>
                </a:lnTo>
                <a:lnTo>
                  <a:pt x="1840814" y="868969"/>
                </a:lnTo>
                <a:cubicBezTo>
                  <a:pt x="1793558" y="1334291"/>
                  <a:pt x="1400579" y="1697408"/>
                  <a:pt x="922789" y="1697408"/>
                </a:cubicBezTo>
                <a:cubicBezTo>
                  <a:pt x="413147" y="1697408"/>
                  <a:pt x="0" y="1284261"/>
                  <a:pt x="0" y="774619"/>
                </a:cubicBezTo>
                <a:cubicBezTo>
                  <a:pt x="0" y="456093"/>
                  <a:pt x="161386" y="175260"/>
                  <a:pt x="406849" y="94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FF80C18-03B3-464C-A920-6127CE1AED74}"/>
              </a:ext>
            </a:extLst>
          </p:cNvPr>
          <p:cNvSpPr/>
          <p:nvPr/>
        </p:nvSpPr>
        <p:spPr>
          <a:xfrm>
            <a:off x="5956799" y="4082312"/>
            <a:ext cx="1843675" cy="1718834"/>
          </a:xfrm>
          <a:custGeom>
            <a:avLst/>
            <a:gdLst>
              <a:gd name="connsiteX0" fmla="*/ 1379981 w 1843675"/>
              <a:gd name="connsiteY0" fmla="*/ 0 h 1718834"/>
              <a:gd name="connsiteX1" fmla="*/ 1436826 w 1843675"/>
              <a:gd name="connsiteY1" fmla="*/ 30854 h 1718834"/>
              <a:gd name="connsiteX2" fmla="*/ 1843675 w 1843675"/>
              <a:gd name="connsiteY2" fmla="*/ 796045 h 1718834"/>
              <a:gd name="connsiteX3" fmla="*/ 920886 w 1843675"/>
              <a:gd name="connsiteY3" fmla="*/ 1718834 h 1718834"/>
              <a:gd name="connsiteX4" fmla="*/ 2862 w 1843675"/>
              <a:gd name="connsiteY4" fmla="*/ 890395 h 1718834"/>
              <a:gd name="connsiteX5" fmla="*/ 0 w 1843675"/>
              <a:gd name="connsiteY5" fmla="*/ 833720 h 1718834"/>
              <a:gd name="connsiteX6" fmla="*/ 2517 w 1843675"/>
              <a:gd name="connsiteY6" fmla="*/ 834104 h 1718834"/>
              <a:gd name="connsiteX7" fmla="*/ 139203 w 1843675"/>
              <a:gd name="connsiteY7" fmla="*/ 841006 h 1718834"/>
              <a:gd name="connsiteX8" fmla="*/ 1371011 w 1843675"/>
              <a:gd name="connsiteY8" fmla="*/ 24509 h 171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3675" h="1718834">
                <a:moveTo>
                  <a:pt x="1379981" y="0"/>
                </a:moveTo>
                <a:lnTo>
                  <a:pt x="1436826" y="30854"/>
                </a:lnTo>
                <a:cubicBezTo>
                  <a:pt x="1682290" y="196686"/>
                  <a:pt x="1843675" y="477519"/>
                  <a:pt x="1843675" y="796045"/>
                </a:cubicBezTo>
                <a:cubicBezTo>
                  <a:pt x="1843675" y="1305687"/>
                  <a:pt x="1430528" y="1718834"/>
                  <a:pt x="920886" y="1718834"/>
                </a:cubicBezTo>
                <a:cubicBezTo>
                  <a:pt x="443097" y="1718834"/>
                  <a:pt x="50118" y="1355717"/>
                  <a:pt x="2862" y="890395"/>
                </a:cubicBezTo>
                <a:lnTo>
                  <a:pt x="0" y="833720"/>
                </a:lnTo>
                <a:lnTo>
                  <a:pt x="2517" y="834104"/>
                </a:lnTo>
                <a:cubicBezTo>
                  <a:pt x="47458" y="838668"/>
                  <a:pt x="93058" y="841006"/>
                  <a:pt x="139203" y="841006"/>
                </a:cubicBezTo>
                <a:cubicBezTo>
                  <a:pt x="692951" y="841006"/>
                  <a:pt x="1168064" y="504330"/>
                  <a:pt x="1371011" y="2450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5889B4EA-604F-4A93-8B0B-2FAA046343C0}"/>
              </a:ext>
            </a:extLst>
          </p:cNvPr>
          <p:cNvSpPr/>
          <p:nvPr/>
        </p:nvSpPr>
        <p:spPr>
          <a:xfrm>
            <a:off x="7149313" y="2663663"/>
            <a:ext cx="1342073" cy="1845578"/>
          </a:xfrm>
          <a:custGeom>
            <a:avLst/>
            <a:gdLst>
              <a:gd name="connsiteX0" fmla="*/ 419284 w 1342073"/>
              <a:gd name="connsiteY0" fmla="*/ 0 h 1845578"/>
              <a:gd name="connsiteX1" fmla="*/ 1342073 w 1342073"/>
              <a:gd name="connsiteY1" fmla="*/ 922789 h 1845578"/>
              <a:gd name="connsiteX2" fmla="*/ 419284 w 1342073"/>
              <a:gd name="connsiteY2" fmla="*/ 1845578 h 1845578"/>
              <a:gd name="connsiteX3" fmla="*/ 60093 w 1342073"/>
              <a:gd name="connsiteY3" fmla="*/ 1773061 h 1845578"/>
              <a:gd name="connsiteX4" fmla="*/ 1 w 1342073"/>
              <a:gd name="connsiteY4" fmla="*/ 1744113 h 1845578"/>
              <a:gd name="connsiteX5" fmla="*/ 55239 w 1342073"/>
              <a:gd name="connsiteY5" fmla="*/ 1670244 h 1845578"/>
              <a:gd name="connsiteX6" fmla="*/ 283554 w 1342073"/>
              <a:gd name="connsiteY6" fmla="*/ 922790 h 1845578"/>
              <a:gd name="connsiteX7" fmla="*/ 55239 w 1342073"/>
              <a:gd name="connsiteY7" fmla="*/ 175336 h 1845578"/>
              <a:gd name="connsiteX8" fmla="*/ 0 w 1342073"/>
              <a:gd name="connsiteY8" fmla="*/ 101466 h 1845578"/>
              <a:gd name="connsiteX9" fmla="*/ 60093 w 1342073"/>
              <a:gd name="connsiteY9" fmla="*/ 72518 h 1845578"/>
              <a:gd name="connsiteX10" fmla="*/ 419284 w 1342073"/>
              <a:gd name="connsiteY10" fmla="*/ 0 h 18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2073" h="1845578">
                <a:moveTo>
                  <a:pt x="419284" y="0"/>
                </a:moveTo>
                <a:cubicBezTo>
                  <a:pt x="928926" y="0"/>
                  <a:pt x="1342073" y="413147"/>
                  <a:pt x="1342073" y="922789"/>
                </a:cubicBezTo>
                <a:cubicBezTo>
                  <a:pt x="1342073" y="1432431"/>
                  <a:pt x="928926" y="1845578"/>
                  <a:pt x="419284" y="1845578"/>
                </a:cubicBezTo>
                <a:cubicBezTo>
                  <a:pt x="291874" y="1845578"/>
                  <a:pt x="170494" y="1819757"/>
                  <a:pt x="60093" y="1773061"/>
                </a:cubicBezTo>
                <a:lnTo>
                  <a:pt x="1" y="1744113"/>
                </a:lnTo>
                <a:lnTo>
                  <a:pt x="55239" y="1670244"/>
                </a:lnTo>
                <a:cubicBezTo>
                  <a:pt x="199385" y="1456879"/>
                  <a:pt x="283554" y="1199664"/>
                  <a:pt x="283554" y="922790"/>
                </a:cubicBezTo>
                <a:cubicBezTo>
                  <a:pt x="283554" y="645916"/>
                  <a:pt x="199385" y="388701"/>
                  <a:pt x="55239" y="175336"/>
                </a:cubicBezTo>
                <a:lnTo>
                  <a:pt x="0" y="101466"/>
                </a:lnTo>
                <a:lnTo>
                  <a:pt x="60093" y="72518"/>
                </a:lnTo>
                <a:cubicBezTo>
                  <a:pt x="170494" y="25822"/>
                  <a:pt x="291874" y="0"/>
                  <a:pt x="4192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CB96C1B3-3308-4BDA-8740-A6D45F07DE53}"/>
              </a:ext>
            </a:extLst>
          </p:cNvPr>
          <p:cNvSpPr/>
          <p:nvPr/>
        </p:nvSpPr>
        <p:spPr>
          <a:xfrm>
            <a:off x="5956799" y="1371759"/>
            <a:ext cx="1843675" cy="1718835"/>
          </a:xfrm>
          <a:custGeom>
            <a:avLst/>
            <a:gdLst>
              <a:gd name="connsiteX0" fmla="*/ 920886 w 1843675"/>
              <a:gd name="connsiteY0" fmla="*/ 0 h 1718835"/>
              <a:gd name="connsiteX1" fmla="*/ 1843675 w 1843675"/>
              <a:gd name="connsiteY1" fmla="*/ 922789 h 1718835"/>
              <a:gd name="connsiteX2" fmla="*/ 1436826 w 1843675"/>
              <a:gd name="connsiteY2" fmla="*/ 1687980 h 1718835"/>
              <a:gd name="connsiteX3" fmla="*/ 1379981 w 1843675"/>
              <a:gd name="connsiteY3" fmla="*/ 1718835 h 1718835"/>
              <a:gd name="connsiteX4" fmla="*/ 1371011 w 1843675"/>
              <a:gd name="connsiteY4" fmla="*/ 1694327 h 1718835"/>
              <a:gd name="connsiteX5" fmla="*/ 139203 w 1843675"/>
              <a:gd name="connsiteY5" fmla="*/ 877830 h 1718835"/>
              <a:gd name="connsiteX6" fmla="*/ 2517 w 1843675"/>
              <a:gd name="connsiteY6" fmla="*/ 884732 h 1718835"/>
              <a:gd name="connsiteX7" fmla="*/ 0 w 1843675"/>
              <a:gd name="connsiteY7" fmla="*/ 885116 h 1718835"/>
              <a:gd name="connsiteX8" fmla="*/ 2862 w 1843675"/>
              <a:gd name="connsiteY8" fmla="*/ 828439 h 1718835"/>
              <a:gd name="connsiteX9" fmla="*/ 920886 w 1843675"/>
              <a:gd name="connsiteY9" fmla="*/ 0 h 17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3675" h="1718835">
                <a:moveTo>
                  <a:pt x="920886" y="0"/>
                </a:moveTo>
                <a:cubicBezTo>
                  <a:pt x="1430528" y="0"/>
                  <a:pt x="1843675" y="413147"/>
                  <a:pt x="1843675" y="922789"/>
                </a:cubicBezTo>
                <a:cubicBezTo>
                  <a:pt x="1843675" y="1241315"/>
                  <a:pt x="1682290" y="1522148"/>
                  <a:pt x="1436826" y="1687980"/>
                </a:cubicBezTo>
                <a:lnTo>
                  <a:pt x="1379981" y="1718835"/>
                </a:lnTo>
                <a:lnTo>
                  <a:pt x="1371011" y="1694327"/>
                </a:lnTo>
                <a:cubicBezTo>
                  <a:pt x="1168064" y="1214506"/>
                  <a:pt x="692951" y="877830"/>
                  <a:pt x="139203" y="877830"/>
                </a:cubicBezTo>
                <a:cubicBezTo>
                  <a:pt x="93058" y="877830"/>
                  <a:pt x="47458" y="880168"/>
                  <a:pt x="2517" y="884732"/>
                </a:cubicBezTo>
                <a:lnTo>
                  <a:pt x="0" y="885116"/>
                </a:lnTo>
                <a:lnTo>
                  <a:pt x="2862" y="828439"/>
                </a:lnTo>
                <a:cubicBezTo>
                  <a:pt x="50118" y="363118"/>
                  <a:pt x="443097" y="0"/>
                  <a:pt x="9208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DBBCD21-6F3F-4609-9847-793443FF8EB6}"/>
              </a:ext>
            </a:extLst>
          </p:cNvPr>
          <p:cNvSpPr/>
          <p:nvPr/>
        </p:nvSpPr>
        <p:spPr>
          <a:xfrm>
            <a:off x="3941539" y="2898555"/>
            <a:ext cx="1375794" cy="1375794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>
                <a:solidFill>
                  <a:schemeClr val="accent6">
                    <a:lumMod val="75000"/>
                  </a:schemeClr>
                </a:solidFill>
              </a:rPr>
              <a:t>05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46816F3-8077-45E9-A890-EAA024F567D9}"/>
              </a:ext>
            </a:extLst>
          </p:cNvPr>
          <p:cNvSpPr/>
          <p:nvPr/>
        </p:nvSpPr>
        <p:spPr>
          <a:xfrm>
            <a:off x="4673739" y="1606650"/>
            <a:ext cx="1375794" cy="1375794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>
                <a:solidFill>
                  <a:schemeClr val="accent1">
                    <a:lumMod val="75000"/>
                  </a:schemeClr>
                </a:solidFill>
              </a:rPr>
              <a:t>06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CE79562-2725-4F3D-B5C2-04F1DC22519E}"/>
              </a:ext>
            </a:extLst>
          </p:cNvPr>
          <p:cNvSpPr/>
          <p:nvPr/>
        </p:nvSpPr>
        <p:spPr>
          <a:xfrm>
            <a:off x="6189787" y="1606650"/>
            <a:ext cx="1375794" cy="1375794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>
                <a:solidFill>
                  <a:schemeClr val="accent2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988791E-2C74-47CE-99A9-922825C1DC84}"/>
              </a:ext>
            </a:extLst>
          </p:cNvPr>
          <p:cNvSpPr/>
          <p:nvPr/>
        </p:nvSpPr>
        <p:spPr>
          <a:xfrm>
            <a:off x="6880699" y="2898555"/>
            <a:ext cx="1375794" cy="1375794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>
                <a:solidFill>
                  <a:schemeClr val="accent3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0EF00C4-24C4-42DF-AE90-500A3DF841A9}"/>
              </a:ext>
            </a:extLst>
          </p:cNvPr>
          <p:cNvSpPr/>
          <p:nvPr/>
        </p:nvSpPr>
        <p:spPr>
          <a:xfrm>
            <a:off x="6189787" y="4190460"/>
            <a:ext cx="1375794" cy="1375794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>
                <a:solidFill>
                  <a:schemeClr val="accent4">
                    <a:lumMod val="75000"/>
                  </a:schemeClr>
                </a:solidFill>
              </a:rPr>
              <a:t>03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9377B32-6767-412C-ACDF-BF754A6C1FED}"/>
              </a:ext>
            </a:extLst>
          </p:cNvPr>
          <p:cNvSpPr/>
          <p:nvPr/>
        </p:nvSpPr>
        <p:spPr>
          <a:xfrm>
            <a:off x="4673739" y="4190460"/>
            <a:ext cx="1375794" cy="1375794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>
                <a:solidFill>
                  <a:schemeClr val="accent5">
                    <a:lumMod val="75000"/>
                  </a:schemeClr>
                </a:solidFill>
              </a:rPr>
              <a:t>04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7BF905E4-9FE3-4749-9F4A-A153F0084050}"/>
              </a:ext>
            </a:extLst>
          </p:cNvPr>
          <p:cNvSpPr/>
          <p:nvPr/>
        </p:nvSpPr>
        <p:spPr>
          <a:xfrm>
            <a:off x="4971177" y="2246526"/>
            <a:ext cx="1078357" cy="735918"/>
          </a:xfrm>
          <a:custGeom>
            <a:avLst/>
            <a:gdLst>
              <a:gd name="connsiteX0" fmla="*/ 1073516 w 1078357"/>
              <a:gd name="connsiteY0" fmla="*/ 0 h 735918"/>
              <a:gd name="connsiteX1" fmla="*/ 1078357 w 1078357"/>
              <a:gd name="connsiteY1" fmla="*/ 48021 h 735918"/>
              <a:gd name="connsiteX2" fmla="*/ 390460 w 1078357"/>
              <a:gd name="connsiteY2" fmla="*/ 735918 h 735918"/>
              <a:gd name="connsiteX3" fmla="*/ 5850 w 1078357"/>
              <a:gd name="connsiteY3" fmla="*/ 618436 h 735918"/>
              <a:gd name="connsiteX4" fmla="*/ 0 w 1078357"/>
              <a:gd name="connsiteY4" fmla="*/ 613610 h 735918"/>
              <a:gd name="connsiteX5" fmla="*/ 16276 w 1078357"/>
              <a:gd name="connsiteY5" fmla="*/ 586820 h 735918"/>
              <a:gd name="connsiteX6" fmla="*/ 988138 w 1078357"/>
              <a:gd name="connsiteY6" fmla="*/ 4311 h 735918"/>
              <a:gd name="connsiteX7" fmla="*/ 1073516 w 1078357"/>
              <a:gd name="connsiteY7" fmla="*/ 0 h 73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357" h="735918">
                <a:moveTo>
                  <a:pt x="1073516" y="0"/>
                </a:moveTo>
                <a:lnTo>
                  <a:pt x="1078357" y="48021"/>
                </a:lnTo>
                <a:cubicBezTo>
                  <a:pt x="1078357" y="427936"/>
                  <a:pt x="770375" y="735918"/>
                  <a:pt x="390460" y="735918"/>
                </a:cubicBezTo>
                <a:cubicBezTo>
                  <a:pt x="247992" y="735918"/>
                  <a:pt x="115639" y="692608"/>
                  <a:pt x="5850" y="618436"/>
                </a:cubicBezTo>
                <a:lnTo>
                  <a:pt x="0" y="613610"/>
                </a:lnTo>
                <a:lnTo>
                  <a:pt x="16276" y="586820"/>
                </a:lnTo>
                <a:cubicBezTo>
                  <a:pt x="232495" y="266772"/>
                  <a:pt x="583665" y="45387"/>
                  <a:pt x="988138" y="4311"/>
                </a:cubicBezTo>
                <a:lnTo>
                  <a:pt x="1073516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7304406C-1E14-4D2A-AF30-AE3355AE905C}"/>
              </a:ext>
            </a:extLst>
          </p:cNvPr>
          <p:cNvSpPr/>
          <p:nvPr/>
        </p:nvSpPr>
        <p:spPr>
          <a:xfrm>
            <a:off x="6189788" y="2248904"/>
            <a:ext cx="1043527" cy="733541"/>
          </a:xfrm>
          <a:custGeom>
            <a:avLst/>
            <a:gdLst>
              <a:gd name="connsiteX0" fmla="*/ 4602 w 1043527"/>
              <a:gd name="connsiteY0" fmla="*/ 0 h 733541"/>
              <a:gd name="connsiteX1" fmla="*/ 42901 w 1043527"/>
              <a:gd name="connsiteY1" fmla="*/ 1934 h 733541"/>
              <a:gd name="connsiteX2" fmla="*/ 1014763 w 1043527"/>
              <a:gd name="connsiteY2" fmla="*/ 584443 h 733541"/>
              <a:gd name="connsiteX3" fmla="*/ 1043527 w 1043527"/>
              <a:gd name="connsiteY3" fmla="*/ 631789 h 733541"/>
              <a:gd name="connsiteX4" fmla="*/ 955658 w 1043527"/>
              <a:gd name="connsiteY4" fmla="*/ 679483 h 733541"/>
              <a:gd name="connsiteX5" fmla="*/ 687897 w 1043527"/>
              <a:gd name="connsiteY5" fmla="*/ 733541 h 733541"/>
              <a:gd name="connsiteX6" fmla="*/ 0 w 1043527"/>
              <a:gd name="connsiteY6" fmla="*/ 45644 h 733541"/>
              <a:gd name="connsiteX7" fmla="*/ 4602 w 1043527"/>
              <a:gd name="connsiteY7" fmla="*/ 0 h 73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3527" h="733541">
                <a:moveTo>
                  <a:pt x="4602" y="0"/>
                </a:moveTo>
                <a:lnTo>
                  <a:pt x="42901" y="1934"/>
                </a:lnTo>
                <a:cubicBezTo>
                  <a:pt x="447374" y="43010"/>
                  <a:pt x="798544" y="264395"/>
                  <a:pt x="1014763" y="584443"/>
                </a:cubicBezTo>
                <a:lnTo>
                  <a:pt x="1043527" y="631789"/>
                </a:lnTo>
                <a:lnTo>
                  <a:pt x="955658" y="679483"/>
                </a:lnTo>
                <a:cubicBezTo>
                  <a:pt x="873359" y="714292"/>
                  <a:pt x="782876" y="733541"/>
                  <a:pt x="687897" y="733541"/>
                </a:cubicBezTo>
                <a:cubicBezTo>
                  <a:pt x="307982" y="733541"/>
                  <a:pt x="0" y="425559"/>
                  <a:pt x="0" y="45644"/>
                </a:cubicBezTo>
                <a:lnTo>
                  <a:pt x="4602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27FEF4C-0496-49A9-8723-CFF5E69CA70A}"/>
              </a:ext>
            </a:extLst>
          </p:cNvPr>
          <p:cNvSpPr/>
          <p:nvPr/>
        </p:nvSpPr>
        <p:spPr>
          <a:xfrm>
            <a:off x="4759137" y="2960761"/>
            <a:ext cx="558197" cy="1249041"/>
          </a:xfrm>
          <a:custGeom>
            <a:avLst/>
            <a:gdLst>
              <a:gd name="connsiteX0" fmla="*/ 153071 w 558197"/>
              <a:gd name="connsiteY0" fmla="*/ 0 h 1249041"/>
              <a:gd name="connsiteX1" fmla="*/ 254910 w 558197"/>
              <a:gd name="connsiteY1" fmla="*/ 55277 h 1249041"/>
              <a:gd name="connsiteX2" fmla="*/ 558197 w 558197"/>
              <a:gd name="connsiteY2" fmla="*/ 625692 h 1249041"/>
              <a:gd name="connsiteX3" fmla="*/ 254910 w 558197"/>
              <a:gd name="connsiteY3" fmla="*/ 1196107 h 1249041"/>
              <a:gd name="connsiteX4" fmla="*/ 157388 w 558197"/>
              <a:gd name="connsiteY4" fmla="*/ 1249041 h 1249041"/>
              <a:gd name="connsiteX5" fmla="*/ 105058 w 558197"/>
              <a:gd name="connsiteY5" fmla="*/ 1140408 h 1249041"/>
              <a:gd name="connsiteX6" fmla="*/ 0 w 558197"/>
              <a:gd name="connsiteY6" fmla="*/ 620040 h 1249041"/>
              <a:gd name="connsiteX7" fmla="*/ 105058 w 558197"/>
              <a:gd name="connsiteY7" fmla="*/ 99672 h 1249041"/>
              <a:gd name="connsiteX8" fmla="*/ 153071 w 558197"/>
              <a:gd name="connsiteY8" fmla="*/ 0 h 124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8197" h="1249041">
                <a:moveTo>
                  <a:pt x="153071" y="0"/>
                </a:moveTo>
                <a:lnTo>
                  <a:pt x="254910" y="55277"/>
                </a:lnTo>
                <a:cubicBezTo>
                  <a:pt x="437891" y="178897"/>
                  <a:pt x="558197" y="388245"/>
                  <a:pt x="558197" y="625692"/>
                </a:cubicBezTo>
                <a:cubicBezTo>
                  <a:pt x="558197" y="863139"/>
                  <a:pt x="437891" y="1072487"/>
                  <a:pt x="254910" y="1196107"/>
                </a:cubicBezTo>
                <a:lnTo>
                  <a:pt x="157388" y="1249041"/>
                </a:lnTo>
                <a:lnTo>
                  <a:pt x="105058" y="1140408"/>
                </a:lnTo>
                <a:cubicBezTo>
                  <a:pt x="37408" y="980468"/>
                  <a:pt x="0" y="804622"/>
                  <a:pt x="0" y="620040"/>
                </a:cubicBezTo>
                <a:cubicBezTo>
                  <a:pt x="0" y="435457"/>
                  <a:pt x="37408" y="259612"/>
                  <a:pt x="105058" y="99672"/>
                </a:cubicBezTo>
                <a:lnTo>
                  <a:pt x="153071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37FCC268-C8FE-4598-A23E-3A8B040ECD27}"/>
              </a:ext>
            </a:extLst>
          </p:cNvPr>
          <p:cNvSpPr/>
          <p:nvPr/>
        </p:nvSpPr>
        <p:spPr>
          <a:xfrm>
            <a:off x="6880700" y="2963356"/>
            <a:ext cx="552167" cy="1243851"/>
          </a:xfrm>
          <a:custGeom>
            <a:avLst/>
            <a:gdLst>
              <a:gd name="connsiteX0" fmla="*/ 400346 w 552167"/>
              <a:gd name="connsiteY0" fmla="*/ 0 h 1243851"/>
              <a:gd name="connsiteX1" fmla="*/ 447109 w 552167"/>
              <a:gd name="connsiteY1" fmla="*/ 97077 h 1243851"/>
              <a:gd name="connsiteX2" fmla="*/ 552167 w 552167"/>
              <a:gd name="connsiteY2" fmla="*/ 617445 h 1243851"/>
              <a:gd name="connsiteX3" fmla="*/ 447109 w 552167"/>
              <a:gd name="connsiteY3" fmla="*/ 1137813 h 1243851"/>
              <a:gd name="connsiteX4" fmla="*/ 396029 w 552167"/>
              <a:gd name="connsiteY4" fmla="*/ 1243851 h 1243851"/>
              <a:gd name="connsiteX5" fmla="*/ 303287 w 552167"/>
              <a:gd name="connsiteY5" fmla="*/ 1193512 h 1243851"/>
              <a:gd name="connsiteX6" fmla="*/ 0 w 552167"/>
              <a:gd name="connsiteY6" fmla="*/ 623097 h 1243851"/>
              <a:gd name="connsiteX7" fmla="*/ 303287 w 552167"/>
              <a:gd name="connsiteY7" fmla="*/ 52682 h 1243851"/>
              <a:gd name="connsiteX8" fmla="*/ 400346 w 552167"/>
              <a:gd name="connsiteY8" fmla="*/ 0 h 124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167" h="1243851">
                <a:moveTo>
                  <a:pt x="400346" y="0"/>
                </a:moveTo>
                <a:lnTo>
                  <a:pt x="447109" y="97077"/>
                </a:lnTo>
                <a:cubicBezTo>
                  <a:pt x="514759" y="257017"/>
                  <a:pt x="552167" y="432862"/>
                  <a:pt x="552167" y="617445"/>
                </a:cubicBezTo>
                <a:cubicBezTo>
                  <a:pt x="552167" y="802027"/>
                  <a:pt x="514759" y="977873"/>
                  <a:pt x="447109" y="1137813"/>
                </a:cubicBezTo>
                <a:lnTo>
                  <a:pt x="396029" y="1243851"/>
                </a:lnTo>
                <a:lnTo>
                  <a:pt x="303287" y="1193512"/>
                </a:lnTo>
                <a:cubicBezTo>
                  <a:pt x="120306" y="1069892"/>
                  <a:pt x="0" y="860544"/>
                  <a:pt x="0" y="623097"/>
                </a:cubicBezTo>
                <a:cubicBezTo>
                  <a:pt x="0" y="385650"/>
                  <a:pt x="120306" y="176302"/>
                  <a:pt x="303287" y="52682"/>
                </a:cubicBezTo>
                <a:lnTo>
                  <a:pt x="400346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77D920AF-5307-4C9D-83AB-E02E14CDED4D}"/>
              </a:ext>
            </a:extLst>
          </p:cNvPr>
          <p:cNvSpPr/>
          <p:nvPr/>
        </p:nvSpPr>
        <p:spPr>
          <a:xfrm>
            <a:off x="4975751" y="4190460"/>
            <a:ext cx="1073782" cy="724672"/>
          </a:xfrm>
          <a:custGeom>
            <a:avLst/>
            <a:gdLst>
              <a:gd name="connsiteX0" fmla="*/ 385885 w 1073782"/>
              <a:gd name="connsiteY0" fmla="*/ 0 h 724672"/>
              <a:gd name="connsiteX1" fmla="*/ 1073782 w 1073782"/>
              <a:gd name="connsiteY1" fmla="*/ 687897 h 724672"/>
              <a:gd name="connsiteX2" fmla="*/ 1070074 w 1073782"/>
              <a:gd name="connsiteY2" fmla="*/ 724672 h 724672"/>
              <a:gd name="connsiteX3" fmla="*/ 983563 w 1073782"/>
              <a:gd name="connsiteY3" fmla="*/ 720303 h 724672"/>
              <a:gd name="connsiteX4" fmla="*/ 11701 w 1073782"/>
              <a:gd name="connsiteY4" fmla="*/ 137794 h 724672"/>
              <a:gd name="connsiteX5" fmla="*/ 0 w 1073782"/>
              <a:gd name="connsiteY5" fmla="*/ 118534 h 724672"/>
              <a:gd name="connsiteX6" fmla="*/ 1275 w 1073782"/>
              <a:gd name="connsiteY6" fmla="*/ 117482 h 724672"/>
              <a:gd name="connsiteX7" fmla="*/ 385885 w 1073782"/>
              <a:gd name="connsiteY7" fmla="*/ 0 h 7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3782" h="724672">
                <a:moveTo>
                  <a:pt x="385885" y="0"/>
                </a:moveTo>
                <a:cubicBezTo>
                  <a:pt x="765800" y="0"/>
                  <a:pt x="1073782" y="307982"/>
                  <a:pt x="1073782" y="687897"/>
                </a:cubicBezTo>
                <a:lnTo>
                  <a:pt x="1070074" y="724672"/>
                </a:lnTo>
                <a:lnTo>
                  <a:pt x="983563" y="720303"/>
                </a:lnTo>
                <a:cubicBezTo>
                  <a:pt x="579090" y="679227"/>
                  <a:pt x="227920" y="457842"/>
                  <a:pt x="11701" y="137794"/>
                </a:cubicBezTo>
                <a:lnTo>
                  <a:pt x="0" y="118534"/>
                </a:lnTo>
                <a:lnTo>
                  <a:pt x="1275" y="117482"/>
                </a:lnTo>
                <a:cubicBezTo>
                  <a:pt x="111064" y="43310"/>
                  <a:pt x="243417" y="0"/>
                  <a:pt x="385885" y="0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8AC11A06-478D-4DD3-84A7-6883920E522C}"/>
              </a:ext>
            </a:extLst>
          </p:cNvPr>
          <p:cNvSpPr/>
          <p:nvPr/>
        </p:nvSpPr>
        <p:spPr>
          <a:xfrm>
            <a:off x="6189788" y="4190460"/>
            <a:ext cx="1038363" cy="722294"/>
          </a:xfrm>
          <a:custGeom>
            <a:avLst/>
            <a:gdLst>
              <a:gd name="connsiteX0" fmla="*/ 687897 w 1038363"/>
              <a:gd name="connsiteY0" fmla="*/ 0 h 722294"/>
              <a:gd name="connsiteX1" fmla="*/ 955658 w 1038363"/>
              <a:gd name="connsiteY1" fmla="*/ 54058 h 722294"/>
              <a:gd name="connsiteX2" fmla="*/ 1038363 w 1038363"/>
              <a:gd name="connsiteY2" fmla="*/ 98949 h 722294"/>
              <a:gd name="connsiteX3" fmla="*/ 1014763 w 1038363"/>
              <a:gd name="connsiteY3" fmla="*/ 137794 h 722294"/>
              <a:gd name="connsiteX4" fmla="*/ 42901 w 1038363"/>
              <a:gd name="connsiteY4" fmla="*/ 720303 h 722294"/>
              <a:gd name="connsiteX5" fmla="*/ 3468 w 1038363"/>
              <a:gd name="connsiteY5" fmla="*/ 722294 h 722294"/>
              <a:gd name="connsiteX6" fmla="*/ 0 w 1038363"/>
              <a:gd name="connsiteY6" fmla="*/ 687897 h 722294"/>
              <a:gd name="connsiteX7" fmla="*/ 687897 w 1038363"/>
              <a:gd name="connsiteY7" fmla="*/ 0 h 72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363" h="722294">
                <a:moveTo>
                  <a:pt x="687897" y="0"/>
                </a:moveTo>
                <a:cubicBezTo>
                  <a:pt x="782876" y="0"/>
                  <a:pt x="873359" y="19249"/>
                  <a:pt x="955658" y="54058"/>
                </a:cubicBezTo>
                <a:lnTo>
                  <a:pt x="1038363" y="98949"/>
                </a:lnTo>
                <a:lnTo>
                  <a:pt x="1014763" y="137794"/>
                </a:lnTo>
                <a:cubicBezTo>
                  <a:pt x="798544" y="457842"/>
                  <a:pt x="447374" y="679227"/>
                  <a:pt x="42901" y="720303"/>
                </a:cubicBezTo>
                <a:lnTo>
                  <a:pt x="3468" y="722294"/>
                </a:lnTo>
                <a:lnTo>
                  <a:pt x="0" y="687897"/>
                </a:lnTo>
                <a:cubicBezTo>
                  <a:pt x="0" y="307982"/>
                  <a:pt x="307982" y="0"/>
                  <a:pt x="687897" y="0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Atom">
            <a:extLst>
              <a:ext uri="{FF2B5EF4-FFF2-40B4-BE49-F238E27FC236}">
                <a16:creationId xmlns:a16="http://schemas.microsoft.com/office/drawing/2014/main" id="{086F2D0A-0601-4E5D-BA1E-85664CA30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9767" y="2905419"/>
            <a:ext cx="1358496" cy="13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2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Cycle Diagram for PowerPoint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EE2FB53-F583-4655-8D36-19AA1AA606B1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34540F6-0E1B-4FE7-949C-B9F38D51B9B8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0B5D02E-0F45-4AD4-B924-EB24EF0EA70E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2217F79-3592-4671-B1C8-5BE820BA3B8D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D95D9B1-F1BF-4FE3-9318-CC9913F44676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FDC3284-2BEA-4D49-A4D7-806B6CE8E847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C8E06E-79E5-4F1D-961B-364DBFDD5827}"/>
              </a:ext>
            </a:extLst>
          </p:cNvPr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A3F161-435F-4EA0-AE09-5AB354E6290D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2537675-FDCA-425B-8855-7BF5A42771F9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BFA93AE-8A78-4CCB-91E2-E46B761C4E42}"/>
              </a:ext>
            </a:extLst>
          </p:cNvPr>
          <p:cNvGrpSpPr/>
          <p:nvPr/>
        </p:nvGrpSpPr>
        <p:grpSpPr>
          <a:xfrm>
            <a:off x="332936" y="4652338"/>
            <a:ext cx="2937088" cy="1290153"/>
            <a:chOff x="332936" y="4652338"/>
            <a:chExt cx="2937088" cy="129015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78DD01D-0299-4874-A64E-3B82CA2B2C58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E11434D-BB7F-4B2B-B9A8-23E7F6A8E169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A6FE4CD-F97A-4BDD-812F-95A0901502A7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5941A6-15FF-424D-B6D5-85BABB5217EC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2C88E0A-C89E-4260-B272-8EAFDD4AF39C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E6243FD-5161-4C0B-82AE-B55A3A77B848}"/>
              </a:ext>
            </a:extLst>
          </p:cNvPr>
          <p:cNvGrpSpPr/>
          <p:nvPr/>
        </p:nvGrpSpPr>
        <p:grpSpPr>
          <a:xfrm>
            <a:off x="340731" y="1242150"/>
            <a:ext cx="2937088" cy="1290153"/>
            <a:chOff x="332936" y="2627766"/>
            <a:chExt cx="2937088" cy="129015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CF77101-A6AF-460E-B110-4FA2A72DC2C2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</a:rPr>
                <a:t>Lorem Ipsum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AB2AF63-2C07-45E3-ABAB-EBECE19B1952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DDBF54B4-454E-4AE8-978C-3A008DA683A9}"/>
              </a:ext>
            </a:extLst>
          </p:cNvPr>
          <p:cNvSpPr/>
          <p:nvPr/>
        </p:nvSpPr>
        <p:spPr>
          <a:xfrm>
            <a:off x="4438848" y="1371758"/>
            <a:ext cx="1844043" cy="1686102"/>
          </a:xfrm>
          <a:custGeom>
            <a:avLst/>
            <a:gdLst>
              <a:gd name="connsiteX0" fmla="*/ 922789 w 1844043"/>
              <a:gd name="connsiteY0" fmla="*/ 0 h 1686102"/>
              <a:gd name="connsiteX1" fmla="*/ 1840814 w 1844043"/>
              <a:gd name="connsiteY1" fmla="*/ 828439 h 1686102"/>
              <a:gd name="connsiteX2" fmla="*/ 1844043 w 1844043"/>
              <a:gd name="connsiteY2" fmla="*/ 892394 h 1686102"/>
              <a:gd name="connsiteX3" fmla="*/ 1793841 w 1844043"/>
              <a:gd name="connsiteY3" fmla="*/ 884732 h 1686102"/>
              <a:gd name="connsiteX4" fmla="*/ 1657154 w 1844043"/>
              <a:gd name="connsiteY4" fmla="*/ 877830 h 1686102"/>
              <a:gd name="connsiteX5" fmla="*/ 1077568 w 1844043"/>
              <a:gd name="connsiteY5" fmla="*/ 1009660 h 1686102"/>
              <a:gd name="connsiteX6" fmla="*/ 960463 w 1844043"/>
              <a:gd name="connsiteY6" fmla="*/ 1076969 h 1686102"/>
              <a:gd name="connsiteX7" fmla="*/ 944256 w 1844043"/>
              <a:gd name="connsiteY7" fmla="*/ 1056996 h 1686102"/>
              <a:gd name="connsiteX8" fmla="*/ 896232 w 1844043"/>
              <a:gd name="connsiteY8" fmla="*/ 1086171 h 1686102"/>
              <a:gd name="connsiteX9" fmla="*/ 460460 w 1844043"/>
              <a:gd name="connsiteY9" fmla="*/ 1565984 h 1686102"/>
              <a:gd name="connsiteX10" fmla="*/ 404399 w 1844043"/>
              <a:gd name="connsiteY10" fmla="*/ 1686102 h 1686102"/>
              <a:gd name="connsiteX11" fmla="*/ 318893 w 1844043"/>
              <a:gd name="connsiteY11" fmla="*/ 1620553 h 1686102"/>
              <a:gd name="connsiteX12" fmla="*/ 0 w 1844043"/>
              <a:gd name="connsiteY12" fmla="*/ 922789 h 1686102"/>
              <a:gd name="connsiteX13" fmla="*/ 922789 w 1844043"/>
              <a:gd name="connsiteY13" fmla="*/ 0 h 168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44043" h="1686102">
                <a:moveTo>
                  <a:pt x="922789" y="0"/>
                </a:moveTo>
                <a:cubicBezTo>
                  <a:pt x="1400579" y="0"/>
                  <a:pt x="1793558" y="363118"/>
                  <a:pt x="1840814" y="828439"/>
                </a:cubicBezTo>
                <a:lnTo>
                  <a:pt x="1844043" y="892394"/>
                </a:lnTo>
                <a:lnTo>
                  <a:pt x="1793841" y="884732"/>
                </a:lnTo>
                <a:cubicBezTo>
                  <a:pt x="1748899" y="880168"/>
                  <a:pt x="1703300" y="877830"/>
                  <a:pt x="1657154" y="877830"/>
                </a:cubicBezTo>
                <a:cubicBezTo>
                  <a:pt x="1449499" y="877830"/>
                  <a:pt x="1252902" y="925175"/>
                  <a:pt x="1077568" y="1009660"/>
                </a:cubicBezTo>
                <a:lnTo>
                  <a:pt x="960463" y="1076969"/>
                </a:lnTo>
                <a:lnTo>
                  <a:pt x="944256" y="1056996"/>
                </a:lnTo>
                <a:lnTo>
                  <a:pt x="896232" y="1086171"/>
                </a:lnTo>
                <a:cubicBezTo>
                  <a:pt x="715224" y="1208458"/>
                  <a:pt x="565216" y="1373146"/>
                  <a:pt x="460460" y="1565984"/>
                </a:cubicBezTo>
                <a:lnTo>
                  <a:pt x="404399" y="1686102"/>
                </a:lnTo>
                <a:lnTo>
                  <a:pt x="318893" y="1620553"/>
                </a:lnTo>
                <a:cubicBezTo>
                  <a:pt x="123561" y="1451351"/>
                  <a:pt x="0" y="1201499"/>
                  <a:pt x="0" y="922789"/>
                </a:cubicBezTo>
                <a:cubicBezTo>
                  <a:pt x="0" y="413147"/>
                  <a:pt x="413147" y="0"/>
                  <a:pt x="92278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5B92DBC6-532E-427F-AB85-326C509ED1BF}"/>
              </a:ext>
            </a:extLst>
          </p:cNvPr>
          <p:cNvSpPr/>
          <p:nvPr/>
        </p:nvSpPr>
        <p:spPr>
          <a:xfrm>
            <a:off x="3700617" y="2663663"/>
            <a:ext cx="1342075" cy="1845578"/>
          </a:xfrm>
          <a:custGeom>
            <a:avLst/>
            <a:gdLst>
              <a:gd name="connsiteX0" fmla="*/ 922789 w 1342075"/>
              <a:gd name="connsiteY0" fmla="*/ 0 h 1845578"/>
              <a:gd name="connsiteX1" fmla="*/ 1281980 w 1342075"/>
              <a:gd name="connsiteY1" fmla="*/ 72518 h 1845578"/>
              <a:gd name="connsiteX2" fmla="*/ 1342075 w 1342075"/>
              <a:gd name="connsiteY2" fmla="*/ 101467 h 1845578"/>
              <a:gd name="connsiteX3" fmla="*/ 1286836 w 1342075"/>
              <a:gd name="connsiteY3" fmla="*/ 175336 h 1845578"/>
              <a:gd name="connsiteX4" fmla="*/ 1058520 w 1342075"/>
              <a:gd name="connsiteY4" fmla="*/ 922790 h 1845578"/>
              <a:gd name="connsiteX5" fmla="*/ 1286836 w 1342075"/>
              <a:gd name="connsiteY5" fmla="*/ 1670244 h 1845578"/>
              <a:gd name="connsiteX6" fmla="*/ 1342074 w 1342075"/>
              <a:gd name="connsiteY6" fmla="*/ 1744112 h 1845578"/>
              <a:gd name="connsiteX7" fmla="*/ 1281980 w 1342075"/>
              <a:gd name="connsiteY7" fmla="*/ 1773061 h 1845578"/>
              <a:gd name="connsiteX8" fmla="*/ 922789 w 1342075"/>
              <a:gd name="connsiteY8" fmla="*/ 1845578 h 1845578"/>
              <a:gd name="connsiteX9" fmla="*/ 0 w 1342075"/>
              <a:gd name="connsiteY9" fmla="*/ 922789 h 1845578"/>
              <a:gd name="connsiteX10" fmla="*/ 922789 w 1342075"/>
              <a:gd name="connsiteY10" fmla="*/ 0 h 18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2075" h="1845578">
                <a:moveTo>
                  <a:pt x="922789" y="0"/>
                </a:moveTo>
                <a:cubicBezTo>
                  <a:pt x="1050200" y="0"/>
                  <a:pt x="1171579" y="25822"/>
                  <a:pt x="1281980" y="72518"/>
                </a:cubicBezTo>
                <a:lnTo>
                  <a:pt x="1342075" y="101467"/>
                </a:lnTo>
                <a:lnTo>
                  <a:pt x="1286836" y="175336"/>
                </a:lnTo>
                <a:cubicBezTo>
                  <a:pt x="1142689" y="388701"/>
                  <a:pt x="1058520" y="645916"/>
                  <a:pt x="1058520" y="922790"/>
                </a:cubicBezTo>
                <a:cubicBezTo>
                  <a:pt x="1058520" y="1199664"/>
                  <a:pt x="1142689" y="1456879"/>
                  <a:pt x="1286836" y="1670244"/>
                </a:cubicBezTo>
                <a:lnTo>
                  <a:pt x="1342074" y="1744112"/>
                </a:lnTo>
                <a:lnTo>
                  <a:pt x="1281980" y="1773061"/>
                </a:lnTo>
                <a:cubicBezTo>
                  <a:pt x="1171579" y="1819757"/>
                  <a:pt x="1050200" y="1845578"/>
                  <a:pt x="922789" y="1845578"/>
                </a:cubicBezTo>
                <a:cubicBezTo>
                  <a:pt x="413147" y="1845578"/>
                  <a:pt x="0" y="1432431"/>
                  <a:pt x="0" y="922789"/>
                </a:cubicBezTo>
                <a:cubicBezTo>
                  <a:pt x="0" y="413147"/>
                  <a:pt x="413147" y="0"/>
                  <a:pt x="9227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BF775F53-E073-4422-9854-6132B6F96BFE}"/>
              </a:ext>
            </a:extLst>
          </p:cNvPr>
          <p:cNvSpPr/>
          <p:nvPr/>
        </p:nvSpPr>
        <p:spPr>
          <a:xfrm>
            <a:off x="4438848" y="4103738"/>
            <a:ext cx="1842793" cy="1697408"/>
          </a:xfrm>
          <a:custGeom>
            <a:avLst/>
            <a:gdLst>
              <a:gd name="connsiteX0" fmla="*/ 424218 w 1842793"/>
              <a:gd name="connsiteY0" fmla="*/ 0 h 1697408"/>
              <a:gd name="connsiteX1" fmla="*/ 425347 w 1842793"/>
              <a:gd name="connsiteY1" fmla="*/ 3083 h 1697408"/>
              <a:gd name="connsiteX2" fmla="*/ 758277 w 1842793"/>
              <a:gd name="connsiteY2" fmla="*/ 472287 h 1697408"/>
              <a:gd name="connsiteX3" fmla="*/ 898664 w 1842793"/>
              <a:gd name="connsiteY3" fmla="*/ 582593 h 1697408"/>
              <a:gd name="connsiteX4" fmla="*/ 887090 w 1842793"/>
              <a:gd name="connsiteY4" fmla="*/ 604403 h 1697408"/>
              <a:gd name="connsiteX5" fmla="*/ 896232 w 1842793"/>
              <a:gd name="connsiteY5" fmla="*/ 611240 h 1697408"/>
              <a:gd name="connsiteX6" fmla="*/ 1657154 w 1842793"/>
              <a:gd name="connsiteY6" fmla="*/ 843669 h 1697408"/>
              <a:gd name="connsiteX7" fmla="*/ 1779116 w 1842793"/>
              <a:gd name="connsiteY7" fmla="*/ 838279 h 1697408"/>
              <a:gd name="connsiteX8" fmla="*/ 1842793 w 1842793"/>
              <a:gd name="connsiteY8" fmla="*/ 829785 h 1697408"/>
              <a:gd name="connsiteX9" fmla="*/ 1840814 w 1842793"/>
              <a:gd name="connsiteY9" fmla="*/ 868969 h 1697408"/>
              <a:gd name="connsiteX10" fmla="*/ 922789 w 1842793"/>
              <a:gd name="connsiteY10" fmla="*/ 1697408 h 1697408"/>
              <a:gd name="connsiteX11" fmla="*/ 0 w 1842793"/>
              <a:gd name="connsiteY11" fmla="*/ 774619 h 1697408"/>
              <a:gd name="connsiteX12" fmla="*/ 406849 w 1842793"/>
              <a:gd name="connsiteY12" fmla="*/ 9428 h 169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2793" h="1697408">
                <a:moveTo>
                  <a:pt x="424218" y="0"/>
                </a:moveTo>
                <a:lnTo>
                  <a:pt x="425347" y="3083"/>
                </a:lnTo>
                <a:cubicBezTo>
                  <a:pt x="501452" y="183016"/>
                  <a:pt x="615831" y="342819"/>
                  <a:pt x="758277" y="472287"/>
                </a:cubicBezTo>
                <a:lnTo>
                  <a:pt x="898664" y="582593"/>
                </a:lnTo>
                <a:lnTo>
                  <a:pt x="887090" y="604403"/>
                </a:lnTo>
                <a:lnTo>
                  <a:pt x="896232" y="611240"/>
                </a:lnTo>
                <a:cubicBezTo>
                  <a:pt x="1113442" y="757984"/>
                  <a:pt x="1375292" y="843669"/>
                  <a:pt x="1657154" y="843669"/>
                </a:cubicBezTo>
                <a:cubicBezTo>
                  <a:pt x="1698259" y="843669"/>
                  <a:pt x="1738939" y="841847"/>
                  <a:pt x="1779116" y="838279"/>
                </a:cubicBezTo>
                <a:lnTo>
                  <a:pt x="1842793" y="829785"/>
                </a:lnTo>
                <a:lnTo>
                  <a:pt x="1840814" y="868969"/>
                </a:lnTo>
                <a:cubicBezTo>
                  <a:pt x="1793558" y="1334291"/>
                  <a:pt x="1400579" y="1697408"/>
                  <a:pt x="922789" y="1697408"/>
                </a:cubicBezTo>
                <a:cubicBezTo>
                  <a:pt x="413147" y="1697408"/>
                  <a:pt x="0" y="1284261"/>
                  <a:pt x="0" y="774619"/>
                </a:cubicBezTo>
                <a:cubicBezTo>
                  <a:pt x="0" y="456093"/>
                  <a:pt x="161386" y="175260"/>
                  <a:pt x="406849" y="94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FF80C18-03B3-464C-A920-6127CE1AED74}"/>
              </a:ext>
            </a:extLst>
          </p:cNvPr>
          <p:cNvSpPr/>
          <p:nvPr/>
        </p:nvSpPr>
        <p:spPr>
          <a:xfrm>
            <a:off x="5956799" y="4082312"/>
            <a:ext cx="1843675" cy="1718834"/>
          </a:xfrm>
          <a:custGeom>
            <a:avLst/>
            <a:gdLst>
              <a:gd name="connsiteX0" fmla="*/ 1379981 w 1843675"/>
              <a:gd name="connsiteY0" fmla="*/ 0 h 1718834"/>
              <a:gd name="connsiteX1" fmla="*/ 1436826 w 1843675"/>
              <a:gd name="connsiteY1" fmla="*/ 30854 h 1718834"/>
              <a:gd name="connsiteX2" fmla="*/ 1843675 w 1843675"/>
              <a:gd name="connsiteY2" fmla="*/ 796045 h 1718834"/>
              <a:gd name="connsiteX3" fmla="*/ 920886 w 1843675"/>
              <a:gd name="connsiteY3" fmla="*/ 1718834 h 1718834"/>
              <a:gd name="connsiteX4" fmla="*/ 2862 w 1843675"/>
              <a:gd name="connsiteY4" fmla="*/ 890395 h 1718834"/>
              <a:gd name="connsiteX5" fmla="*/ 0 w 1843675"/>
              <a:gd name="connsiteY5" fmla="*/ 833720 h 1718834"/>
              <a:gd name="connsiteX6" fmla="*/ 2517 w 1843675"/>
              <a:gd name="connsiteY6" fmla="*/ 834104 h 1718834"/>
              <a:gd name="connsiteX7" fmla="*/ 139203 w 1843675"/>
              <a:gd name="connsiteY7" fmla="*/ 841006 h 1718834"/>
              <a:gd name="connsiteX8" fmla="*/ 1371011 w 1843675"/>
              <a:gd name="connsiteY8" fmla="*/ 24509 h 171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3675" h="1718834">
                <a:moveTo>
                  <a:pt x="1379981" y="0"/>
                </a:moveTo>
                <a:lnTo>
                  <a:pt x="1436826" y="30854"/>
                </a:lnTo>
                <a:cubicBezTo>
                  <a:pt x="1682290" y="196686"/>
                  <a:pt x="1843675" y="477519"/>
                  <a:pt x="1843675" y="796045"/>
                </a:cubicBezTo>
                <a:cubicBezTo>
                  <a:pt x="1843675" y="1305687"/>
                  <a:pt x="1430528" y="1718834"/>
                  <a:pt x="920886" y="1718834"/>
                </a:cubicBezTo>
                <a:cubicBezTo>
                  <a:pt x="443097" y="1718834"/>
                  <a:pt x="50118" y="1355717"/>
                  <a:pt x="2862" y="890395"/>
                </a:cubicBezTo>
                <a:lnTo>
                  <a:pt x="0" y="833720"/>
                </a:lnTo>
                <a:lnTo>
                  <a:pt x="2517" y="834104"/>
                </a:lnTo>
                <a:cubicBezTo>
                  <a:pt x="47458" y="838668"/>
                  <a:pt x="93058" y="841006"/>
                  <a:pt x="139203" y="841006"/>
                </a:cubicBezTo>
                <a:cubicBezTo>
                  <a:pt x="692951" y="841006"/>
                  <a:pt x="1168064" y="504330"/>
                  <a:pt x="1371011" y="2450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5889B4EA-604F-4A93-8B0B-2FAA046343C0}"/>
              </a:ext>
            </a:extLst>
          </p:cNvPr>
          <p:cNvSpPr/>
          <p:nvPr/>
        </p:nvSpPr>
        <p:spPr>
          <a:xfrm>
            <a:off x="7149313" y="2663663"/>
            <a:ext cx="1342073" cy="1845578"/>
          </a:xfrm>
          <a:custGeom>
            <a:avLst/>
            <a:gdLst>
              <a:gd name="connsiteX0" fmla="*/ 419284 w 1342073"/>
              <a:gd name="connsiteY0" fmla="*/ 0 h 1845578"/>
              <a:gd name="connsiteX1" fmla="*/ 1342073 w 1342073"/>
              <a:gd name="connsiteY1" fmla="*/ 922789 h 1845578"/>
              <a:gd name="connsiteX2" fmla="*/ 419284 w 1342073"/>
              <a:gd name="connsiteY2" fmla="*/ 1845578 h 1845578"/>
              <a:gd name="connsiteX3" fmla="*/ 60093 w 1342073"/>
              <a:gd name="connsiteY3" fmla="*/ 1773061 h 1845578"/>
              <a:gd name="connsiteX4" fmla="*/ 1 w 1342073"/>
              <a:gd name="connsiteY4" fmla="*/ 1744113 h 1845578"/>
              <a:gd name="connsiteX5" fmla="*/ 55239 w 1342073"/>
              <a:gd name="connsiteY5" fmla="*/ 1670244 h 1845578"/>
              <a:gd name="connsiteX6" fmla="*/ 283554 w 1342073"/>
              <a:gd name="connsiteY6" fmla="*/ 922790 h 1845578"/>
              <a:gd name="connsiteX7" fmla="*/ 55239 w 1342073"/>
              <a:gd name="connsiteY7" fmla="*/ 175336 h 1845578"/>
              <a:gd name="connsiteX8" fmla="*/ 0 w 1342073"/>
              <a:gd name="connsiteY8" fmla="*/ 101466 h 1845578"/>
              <a:gd name="connsiteX9" fmla="*/ 60093 w 1342073"/>
              <a:gd name="connsiteY9" fmla="*/ 72518 h 1845578"/>
              <a:gd name="connsiteX10" fmla="*/ 419284 w 1342073"/>
              <a:gd name="connsiteY10" fmla="*/ 0 h 18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2073" h="1845578">
                <a:moveTo>
                  <a:pt x="419284" y="0"/>
                </a:moveTo>
                <a:cubicBezTo>
                  <a:pt x="928926" y="0"/>
                  <a:pt x="1342073" y="413147"/>
                  <a:pt x="1342073" y="922789"/>
                </a:cubicBezTo>
                <a:cubicBezTo>
                  <a:pt x="1342073" y="1432431"/>
                  <a:pt x="928926" y="1845578"/>
                  <a:pt x="419284" y="1845578"/>
                </a:cubicBezTo>
                <a:cubicBezTo>
                  <a:pt x="291874" y="1845578"/>
                  <a:pt x="170494" y="1819757"/>
                  <a:pt x="60093" y="1773061"/>
                </a:cubicBezTo>
                <a:lnTo>
                  <a:pt x="1" y="1744113"/>
                </a:lnTo>
                <a:lnTo>
                  <a:pt x="55239" y="1670244"/>
                </a:lnTo>
                <a:cubicBezTo>
                  <a:pt x="199385" y="1456879"/>
                  <a:pt x="283554" y="1199664"/>
                  <a:pt x="283554" y="922790"/>
                </a:cubicBezTo>
                <a:cubicBezTo>
                  <a:pt x="283554" y="645916"/>
                  <a:pt x="199385" y="388701"/>
                  <a:pt x="55239" y="175336"/>
                </a:cubicBezTo>
                <a:lnTo>
                  <a:pt x="0" y="101466"/>
                </a:lnTo>
                <a:lnTo>
                  <a:pt x="60093" y="72518"/>
                </a:lnTo>
                <a:cubicBezTo>
                  <a:pt x="170494" y="25822"/>
                  <a:pt x="291874" y="0"/>
                  <a:pt x="4192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CB96C1B3-3308-4BDA-8740-A6D45F07DE53}"/>
              </a:ext>
            </a:extLst>
          </p:cNvPr>
          <p:cNvSpPr/>
          <p:nvPr/>
        </p:nvSpPr>
        <p:spPr>
          <a:xfrm>
            <a:off x="5956799" y="1371759"/>
            <a:ext cx="1843675" cy="1718835"/>
          </a:xfrm>
          <a:custGeom>
            <a:avLst/>
            <a:gdLst>
              <a:gd name="connsiteX0" fmla="*/ 920886 w 1843675"/>
              <a:gd name="connsiteY0" fmla="*/ 0 h 1718835"/>
              <a:gd name="connsiteX1" fmla="*/ 1843675 w 1843675"/>
              <a:gd name="connsiteY1" fmla="*/ 922789 h 1718835"/>
              <a:gd name="connsiteX2" fmla="*/ 1436826 w 1843675"/>
              <a:gd name="connsiteY2" fmla="*/ 1687980 h 1718835"/>
              <a:gd name="connsiteX3" fmla="*/ 1379981 w 1843675"/>
              <a:gd name="connsiteY3" fmla="*/ 1718835 h 1718835"/>
              <a:gd name="connsiteX4" fmla="*/ 1371011 w 1843675"/>
              <a:gd name="connsiteY4" fmla="*/ 1694327 h 1718835"/>
              <a:gd name="connsiteX5" fmla="*/ 139203 w 1843675"/>
              <a:gd name="connsiteY5" fmla="*/ 877830 h 1718835"/>
              <a:gd name="connsiteX6" fmla="*/ 2517 w 1843675"/>
              <a:gd name="connsiteY6" fmla="*/ 884732 h 1718835"/>
              <a:gd name="connsiteX7" fmla="*/ 0 w 1843675"/>
              <a:gd name="connsiteY7" fmla="*/ 885116 h 1718835"/>
              <a:gd name="connsiteX8" fmla="*/ 2862 w 1843675"/>
              <a:gd name="connsiteY8" fmla="*/ 828439 h 1718835"/>
              <a:gd name="connsiteX9" fmla="*/ 920886 w 1843675"/>
              <a:gd name="connsiteY9" fmla="*/ 0 h 17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3675" h="1718835">
                <a:moveTo>
                  <a:pt x="920886" y="0"/>
                </a:moveTo>
                <a:cubicBezTo>
                  <a:pt x="1430528" y="0"/>
                  <a:pt x="1843675" y="413147"/>
                  <a:pt x="1843675" y="922789"/>
                </a:cubicBezTo>
                <a:cubicBezTo>
                  <a:pt x="1843675" y="1241315"/>
                  <a:pt x="1682290" y="1522148"/>
                  <a:pt x="1436826" y="1687980"/>
                </a:cubicBezTo>
                <a:lnTo>
                  <a:pt x="1379981" y="1718835"/>
                </a:lnTo>
                <a:lnTo>
                  <a:pt x="1371011" y="1694327"/>
                </a:lnTo>
                <a:cubicBezTo>
                  <a:pt x="1168064" y="1214506"/>
                  <a:pt x="692951" y="877830"/>
                  <a:pt x="139203" y="877830"/>
                </a:cubicBezTo>
                <a:cubicBezTo>
                  <a:pt x="93058" y="877830"/>
                  <a:pt x="47458" y="880168"/>
                  <a:pt x="2517" y="884732"/>
                </a:cubicBezTo>
                <a:lnTo>
                  <a:pt x="0" y="885116"/>
                </a:lnTo>
                <a:lnTo>
                  <a:pt x="2862" y="828439"/>
                </a:lnTo>
                <a:cubicBezTo>
                  <a:pt x="50118" y="363118"/>
                  <a:pt x="443097" y="0"/>
                  <a:pt x="9208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DBBCD21-6F3F-4609-9847-793443FF8EB6}"/>
              </a:ext>
            </a:extLst>
          </p:cNvPr>
          <p:cNvSpPr/>
          <p:nvPr/>
        </p:nvSpPr>
        <p:spPr>
          <a:xfrm>
            <a:off x="3941539" y="2898555"/>
            <a:ext cx="1375794" cy="1375794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>
                <a:solidFill>
                  <a:schemeClr val="accent6">
                    <a:lumMod val="75000"/>
                  </a:schemeClr>
                </a:solidFill>
              </a:rPr>
              <a:t>05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46816F3-8077-45E9-A890-EAA024F567D9}"/>
              </a:ext>
            </a:extLst>
          </p:cNvPr>
          <p:cNvSpPr/>
          <p:nvPr/>
        </p:nvSpPr>
        <p:spPr>
          <a:xfrm>
            <a:off x="4673739" y="1606650"/>
            <a:ext cx="1375794" cy="1375794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>
                <a:solidFill>
                  <a:schemeClr val="bg2">
                    <a:lumMod val="50000"/>
                  </a:schemeClr>
                </a:solidFill>
              </a:rPr>
              <a:t>06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CE79562-2725-4F3D-B5C2-04F1DC22519E}"/>
              </a:ext>
            </a:extLst>
          </p:cNvPr>
          <p:cNvSpPr/>
          <p:nvPr/>
        </p:nvSpPr>
        <p:spPr>
          <a:xfrm>
            <a:off x="6189787" y="1606650"/>
            <a:ext cx="1375794" cy="1375794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>
                <a:solidFill>
                  <a:schemeClr val="accent2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988791E-2C74-47CE-99A9-922825C1DC84}"/>
              </a:ext>
            </a:extLst>
          </p:cNvPr>
          <p:cNvSpPr/>
          <p:nvPr/>
        </p:nvSpPr>
        <p:spPr>
          <a:xfrm>
            <a:off x="6880699" y="2898555"/>
            <a:ext cx="1375794" cy="1375794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>
                <a:solidFill>
                  <a:schemeClr val="accent3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0EF00C4-24C4-42DF-AE90-500A3DF841A9}"/>
              </a:ext>
            </a:extLst>
          </p:cNvPr>
          <p:cNvSpPr/>
          <p:nvPr/>
        </p:nvSpPr>
        <p:spPr>
          <a:xfrm>
            <a:off x="6189787" y="4190460"/>
            <a:ext cx="1375794" cy="1375794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>
                <a:solidFill>
                  <a:schemeClr val="accent4">
                    <a:lumMod val="75000"/>
                  </a:schemeClr>
                </a:solidFill>
              </a:rPr>
              <a:t>03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9377B32-6767-412C-ACDF-BF754A6C1FED}"/>
              </a:ext>
            </a:extLst>
          </p:cNvPr>
          <p:cNvSpPr/>
          <p:nvPr/>
        </p:nvSpPr>
        <p:spPr>
          <a:xfrm>
            <a:off x="4673739" y="4190460"/>
            <a:ext cx="1375794" cy="1375794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>
                <a:solidFill>
                  <a:schemeClr val="accent5">
                    <a:lumMod val="75000"/>
                  </a:schemeClr>
                </a:solidFill>
              </a:rPr>
              <a:t>04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7BF905E4-9FE3-4749-9F4A-A153F0084050}"/>
              </a:ext>
            </a:extLst>
          </p:cNvPr>
          <p:cNvSpPr/>
          <p:nvPr/>
        </p:nvSpPr>
        <p:spPr>
          <a:xfrm>
            <a:off x="4971177" y="2246526"/>
            <a:ext cx="1078357" cy="735918"/>
          </a:xfrm>
          <a:custGeom>
            <a:avLst/>
            <a:gdLst>
              <a:gd name="connsiteX0" fmla="*/ 1073516 w 1078357"/>
              <a:gd name="connsiteY0" fmla="*/ 0 h 735918"/>
              <a:gd name="connsiteX1" fmla="*/ 1078357 w 1078357"/>
              <a:gd name="connsiteY1" fmla="*/ 48021 h 735918"/>
              <a:gd name="connsiteX2" fmla="*/ 390460 w 1078357"/>
              <a:gd name="connsiteY2" fmla="*/ 735918 h 735918"/>
              <a:gd name="connsiteX3" fmla="*/ 5850 w 1078357"/>
              <a:gd name="connsiteY3" fmla="*/ 618436 h 735918"/>
              <a:gd name="connsiteX4" fmla="*/ 0 w 1078357"/>
              <a:gd name="connsiteY4" fmla="*/ 613610 h 735918"/>
              <a:gd name="connsiteX5" fmla="*/ 16276 w 1078357"/>
              <a:gd name="connsiteY5" fmla="*/ 586820 h 735918"/>
              <a:gd name="connsiteX6" fmla="*/ 988138 w 1078357"/>
              <a:gd name="connsiteY6" fmla="*/ 4311 h 735918"/>
              <a:gd name="connsiteX7" fmla="*/ 1073516 w 1078357"/>
              <a:gd name="connsiteY7" fmla="*/ 0 h 73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357" h="735918">
                <a:moveTo>
                  <a:pt x="1073516" y="0"/>
                </a:moveTo>
                <a:lnTo>
                  <a:pt x="1078357" y="48021"/>
                </a:lnTo>
                <a:cubicBezTo>
                  <a:pt x="1078357" y="427936"/>
                  <a:pt x="770375" y="735918"/>
                  <a:pt x="390460" y="735918"/>
                </a:cubicBezTo>
                <a:cubicBezTo>
                  <a:pt x="247992" y="735918"/>
                  <a:pt x="115639" y="692608"/>
                  <a:pt x="5850" y="618436"/>
                </a:cubicBezTo>
                <a:lnTo>
                  <a:pt x="0" y="613610"/>
                </a:lnTo>
                <a:lnTo>
                  <a:pt x="16276" y="586820"/>
                </a:lnTo>
                <a:cubicBezTo>
                  <a:pt x="232495" y="266772"/>
                  <a:pt x="583665" y="45387"/>
                  <a:pt x="988138" y="4311"/>
                </a:cubicBezTo>
                <a:lnTo>
                  <a:pt x="1073516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7304406C-1E14-4D2A-AF30-AE3355AE905C}"/>
              </a:ext>
            </a:extLst>
          </p:cNvPr>
          <p:cNvSpPr/>
          <p:nvPr/>
        </p:nvSpPr>
        <p:spPr>
          <a:xfrm>
            <a:off x="6189788" y="2248904"/>
            <a:ext cx="1043527" cy="733541"/>
          </a:xfrm>
          <a:custGeom>
            <a:avLst/>
            <a:gdLst>
              <a:gd name="connsiteX0" fmla="*/ 4602 w 1043527"/>
              <a:gd name="connsiteY0" fmla="*/ 0 h 733541"/>
              <a:gd name="connsiteX1" fmla="*/ 42901 w 1043527"/>
              <a:gd name="connsiteY1" fmla="*/ 1934 h 733541"/>
              <a:gd name="connsiteX2" fmla="*/ 1014763 w 1043527"/>
              <a:gd name="connsiteY2" fmla="*/ 584443 h 733541"/>
              <a:gd name="connsiteX3" fmla="*/ 1043527 w 1043527"/>
              <a:gd name="connsiteY3" fmla="*/ 631789 h 733541"/>
              <a:gd name="connsiteX4" fmla="*/ 955658 w 1043527"/>
              <a:gd name="connsiteY4" fmla="*/ 679483 h 733541"/>
              <a:gd name="connsiteX5" fmla="*/ 687897 w 1043527"/>
              <a:gd name="connsiteY5" fmla="*/ 733541 h 733541"/>
              <a:gd name="connsiteX6" fmla="*/ 0 w 1043527"/>
              <a:gd name="connsiteY6" fmla="*/ 45644 h 733541"/>
              <a:gd name="connsiteX7" fmla="*/ 4602 w 1043527"/>
              <a:gd name="connsiteY7" fmla="*/ 0 h 73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3527" h="733541">
                <a:moveTo>
                  <a:pt x="4602" y="0"/>
                </a:moveTo>
                <a:lnTo>
                  <a:pt x="42901" y="1934"/>
                </a:lnTo>
                <a:cubicBezTo>
                  <a:pt x="447374" y="43010"/>
                  <a:pt x="798544" y="264395"/>
                  <a:pt x="1014763" y="584443"/>
                </a:cubicBezTo>
                <a:lnTo>
                  <a:pt x="1043527" y="631789"/>
                </a:lnTo>
                <a:lnTo>
                  <a:pt x="955658" y="679483"/>
                </a:lnTo>
                <a:cubicBezTo>
                  <a:pt x="873359" y="714292"/>
                  <a:pt x="782876" y="733541"/>
                  <a:pt x="687897" y="733541"/>
                </a:cubicBezTo>
                <a:cubicBezTo>
                  <a:pt x="307982" y="733541"/>
                  <a:pt x="0" y="425559"/>
                  <a:pt x="0" y="45644"/>
                </a:cubicBezTo>
                <a:lnTo>
                  <a:pt x="4602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27FEF4C-0496-49A9-8723-CFF5E69CA70A}"/>
              </a:ext>
            </a:extLst>
          </p:cNvPr>
          <p:cNvSpPr/>
          <p:nvPr/>
        </p:nvSpPr>
        <p:spPr>
          <a:xfrm>
            <a:off x="4759137" y="2960761"/>
            <a:ext cx="558197" cy="1249041"/>
          </a:xfrm>
          <a:custGeom>
            <a:avLst/>
            <a:gdLst>
              <a:gd name="connsiteX0" fmla="*/ 153071 w 558197"/>
              <a:gd name="connsiteY0" fmla="*/ 0 h 1249041"/>
              <a:gd name="connsiteX1" fmla="*/ 254910 w 558197"/>
              <a:gd name="connsiteY1" fmla="*/ 55277 h 1249041"/>
              <a:gd name="connsiteX2" fmla="*/ 558197 w 558197"/>
              <a:gd name="connsiteY2" fmla="*/ 625692 h 1249041"/>
              <a:gd name="connsiteX3" fmla="*/ 254910 w 558197"/>
              <a:gd name="connsiteY3" fmla="*/ 1196107 h 1249041"/>
              <a:gd name="connsiteX4" fmla="*/ 157388 w 558197"/>
              <a:gd name="connsiteY4" fmla="*/ 1249041 h 1249041"/>
              <a:gd name="connsiteX5" fmla="*/ 105058 w 558197"/>
              <a:gd name="connsiteY5" fmla="*/ 1140408 h 1249041"/>
              <a:gd name="connsiteX6" fmla="*/ 0 w 558197"/>
              <a:gd name="connsiteY6" fmla="*/ 620040 h 1249041"/>
              <a:gd name="connsiteX7" fmla="*/ 105058 w 558197"/>
              <a:gd name="connsiteY7" fmla="*/ 99672 h 1249041"/>
              <a:gd name="connsiteX8" fmla="*/ 153071 w 558197"/>
              <a:gd name="connsiteY8" fmla="*/ 0 h 124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8197" h="1249041">
                <a:moveTo>
                  <a:pt x="153071" y="0"/>
                </a:moveTo>
                <a:lnTo>
                  <a:pt x="254910" y="55277"/>
                </a:lnTo>
                <a:cubicBezTo>
                  <a:pt x="437891" y="178897"/>
                  <a:pt x="558197" y="388245"/>
                  <a:pt x="558197" y="625692"/>
                </a:cubicBezTo>
                <a:cubicBezTo>
                  <a:pt x="558197" y="863139"/>
                  <a:pt x="437891" y="1072487"/>
                  <a:pt x="254910" y="1196107"/>
                </a:cubicBezTo>
                <a:lnTo>
                  <a:pt x="157388" y="1249041"/>
                </a:lnTo>
                <a:lnTo>
                  <a:pt x="105058" y="1140408"/>
                </a:lnTo>
                <a:cubicBezTo>
                  <a:pt x="37408" y="980468"/>
                  <a:pt x="0" y="804622"/>
                  <a:pt x="0" y="620040"/>
                </a:cubicBezTo>
                <a:cubicBezTo>
                  <a:pt x="0" y="435457"/>
                  <a:pt x="37408" y="259612"/>
                  <a:pt x="105058" y="99672"/>
                </a:cubicBezTo>
                <a:lnTo>
                  <a:pt x="153071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37FCC268-C8FE-4598-A23E-3A8B040ECD27}"/>
              </a:ext>
            </a:extLst>
          </p:cNvPr>
          <p:cNvSpPr/>
          <p:nvPr/>
        </p:nvSpPr>
        <p:spPr>
          <a:xfrm>
            <a:off x="6880700" y="2963356"/>
            <a:ext cx="552167" cy="1243851"/>
          </a:xfrm>
          <a:custGeom>
            <a:avLst/>
            <a:gdLst>
              <a:gd name="connsiteX0" fmla="*/ 400346 w 552167"/>
              <a:gd name="connsiteY0" fmla="*/ 0 h 1243851"/>
              <a:gd name="connsiteX1" fmla="*/ 447109 w 552167"/>
              <a:gd name="connsiteY1" fmla="*/ 97077 h 1243851"/>
              <a:gd name="connsiteX2" fmla="*/ 552167 w 552167"/>
              <a:gd name="connsiteY2" fmla="*/ 617445 h 1243851"/>
              <a:gd name="connsiteX3" fmla="*/ 447109 w 552167"/>
              <a:gd name="connsiteY3" fmla="*/ 1137813 h 1243851"/>
              <a:gd name="connsiteX4" fmla="*/ 396029 w 552167"/>
              <a:gd name="connsiteY4" fmla="*/ 1243851 h 1243851"/>
              <a:gd name="connsiteX5" fmla="*/ 303287 w 552167"/>
              <a:gd name="connsiteY5" fmla="*/ 1193512 h 1243851"/>
              <a:gd name="connsiteX6" fmla="*/ 0 w 552167"/>
              <a:gd name="connsiteY6" fmla="*/ 623097 h 1243851"/>
              <a:gd name="connsiteX7" fmla="*/ 303287 w 552167"/>
              <a:gd name="connsiteY7" fmla="*/ 52682 h 1243851"/>
              <a:gd name="connsiteX8" fmla="*/ 400346 w 552167"/>
              <a:gd name="connsiteY8" fmla="*/ 0 h 124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167" h="1243851">
                <a:moveTo>
                  <a:pt x="400346" y="0"/>
                </a:moveTo>
                <a:lnTo>
                  <a:pt x="447109" y="97077"/>
                </a:lnTo>
                <a:cubicBezTo>
                  <a:pt x="514759" y="257017"/>
                  <a:pt x="552167" y="432862"/>
                  <a:pt x="552167" y="617445"/>
                </a:cubicBezTo>
                <a:cubicBezTo>
                  <a:pt x="552167" y="802027"/>
                  <a:pt x="514759" y="977873"/>
                  <a:pt x="447109" y="1137813"/>
                </a:cubicBezTo>
                <a:lnTo>
                  <a:pt x="396029" y="1243851"/>
                </a:lnTo>
                <a:lnTo>
                  <a:pt x="303287" y="1193512"/>
                </a:lnTo>
                <a:cubicBezTo>
                  <a:pt x="120306" y="1069892"/>
                  <a:pt x="0" y="860544"/>
                  <a:pt x="0" y="623097"/>
                </a:cubicBezTo>
                <a:cubicBezTo>
                  <a:pt x="0" y="385650"/>
                  <a:pt x="120306" y="176302"/>
                  <a:pt x="303287" y="52682"/>
                </a:cubicBezTo>
                <a:lnTo>
                  <a:pt x="400346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77D920AF-5307-4C9D-83AB-E02E14CDED4D}"/>
              </a:ext>
            </a:extLst>
          </p:cNvPr>
          <p:cNvSpPr/>
          <p:nvPr/>
        </p:nvSpPr>
        <p:spPr>
          <a:xfrm>
            <a:off x="4975751" y="4190460"/>
            <a:ext cx="1073782" cy="724672"/>
          </a:xfrm>
          <a:custGeom>
            <a:avLst/>
            <a:gdLst>
              <a:gd name="connsiteX0" fmla="*/ 385885 w 1073782"/>
              <a:gd name="connsiteY0" fmla="*/ 0 h 724672"/>
              <a:gd name="connsiteX1" fmla="*/ 1073782 w 1073782"/>
              <a:gd name="connsiteY1" fmla="*/ 687897 h 724672"/>
              <a:gd name="connsiteX2" fmla="*/ 1070074 w 1073782"/>
              <a:gd name="connsiteY2" fmla="*/ 724672 h 724672"/>
              <a:gd name="connsiteX3" fmla="*/ 983563 w 1073782"/>
              <a:gd name="connsiteY3" fmla="*/ 720303 h 724672"/>
              <a:gd name="connsiteX4" fmla="*/ 11701 w 1073782"/>
              <a:gd name="connsiteY4" fmla="*/ 137794 h 724672"/>
              <a:gd name="connsiteX5" fmla="*/ 0 w 1073782"/>
              <a:gd name="connsiteY5" fmla="*/ 118534 h 724672"/>
              <a:gd name="connsiteX6" fmla="*/ 1275 w 1073782"/>
              <a:gd name="connsiteY6" fmla="*/ 117482 h 724672"/>
              <a:gd name="connsiteX7" fmla="*/ 385885 w 1073782"/>
              <a:gd name="connsiteY7" fmla="*/ 0 h 7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3782" h="724672">
                <a:moveTo>
                  <a:pt x="385885" y="0"/>
                </a:moveTo>
                <a:cubicBezTo>
                  <a:pt x="765800" y="0"/>
                  <a:pt x="1073782" y="307982"/>
                  <a:pt x="1073782" y="687897"/>
                </a:cubicBezTo>
                <a:lnTo>
                  <a:pt x="1070074" y="724672"/>
                </a:lnTo>
                <a:lnTo>
                  <a:pt x="983563" y="720303"/>
                </a:lnTo>
                <a:cubicBezTo>
                  <a:pt x="579090" y="679227"/>
                  <a:pt x="227920" y="457842"/>
                  <a:pt x="11701" y="137794"/>
                </a:cubicBezTo>
                <a:lnTo>
                  <a:pt x="0" y="118534"/>
                </a:lnTo>
                <a:lnTo>
                  <a:pt x="1275" y="117482"/>
                </a:lnTo>
                <a:cubicBezTo>
                  <a:pt x="111064" y="43310"/>
                  <a:pt x="243417" y="0"/>
                  <a:pt x="385885" y="0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8AC11A06-478D-4DD3-84A7-6883920E522C}"/>
              </a:ext>
            </a:extLst>
          </p:cNvPr>
          <p:cNvSpPr/>
          <p:nvPr/>
        </p:nvSpPr>
        <p:spPr>
          <a:xfrm>
            <a:off x="6189788" y="4190460"/>
            <a:ext cx="1038363" cy="722294"/>
          </a:xfrm>
          <a:custGeom>
            <a:avLst/>
            <a:gdLst>
              <a:gd name="connsiteX0" fmla="*/ 687897 w 1038363"/>
              <a:gd name="connsiteY0" fmla="*/ 0 h 722294"/>
              <a:gd name="connsiteX1" fmla="*/ 955658 w 1038363"/>
              <a:gd name="connsiteY1" fmla="*/ 54058 h 722294"/>
              <a:gd name="connsiteX2" fmla="*/ 1038363 w 1038363"/>
              <a:gd name="connsiteY2" fmla="*/ 98949 h 722294"/>
              <a:gd name="connsiteX3" fmla="*/ 1014763 w 1038363"/>
              <a:gd name="connsiteY3" fmla="*/ 137794 h 722294"/>
              <a:gd name="connsiteX4" fmla="*/ 42901 w 1038363"/>
              <a:gd name="connsiteY4" fmla="*/ 720303 h 722294"/>
              <a:gd name="connsiteX5" fmla="*/ 3468 w 1038363"/>
              <a:gd name="connsiteY5" fmla="*/ 722294 h 722294"/>
              <a:gd name="connsiteX6" fmla="*/ 0 w 1038363"/>
              <a:gd name="connsiteY6" fmla="*/ 687897 h 722294"/>
              <a:gd name="connsiteX7" fmla="*/ 687897 w 1038363"/>
              <a:gd name="connsiteY7" fmla="*/ 0 h 72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363" h="722294">
                <a:moveTo>
                  <a:pt x="687897" y="0"/>
                </a:moveTo>
                <a:cubicBezTo>
                  <a:pt x="782876" y="0"/>
                  <a:pt x="873359" y="19249"/>
                  <a:pt x="955658" y="54058"/>
                </a:cubicBezTo>
                <a:lnTo>
                  <a:pt x="1038363" y="98949"/>
                </a:lnTo>
                <a:lnTo>
                  <a:pt x="1014763" y="137794"/>
                </a:lnTo>
                <a:cubicBezTo>
                  <a:pt x="798544" y="457842"/>
                  <a:pt x="447374" y="679227"/>
                  <a:pt x="42901" y="720303"/>
                </a:cubicBezTo>
                <a:lnTo>
                  <a:pt x="3468" y="722294"/>
                </a:lnTo>
                <a:lnTo>
                  <a:pt x="0" y="687897"/>
                </a:lnTo>
                <a:cubicBezTo>
                  <a:pt x="0" y="307982"/>
                  <a:pt x="307982" y="0"/>
                  <a:pt x="687897" y="0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Atom">
            <a:extLst>
              <a:ext uri="{FF2B5EF4-FFF2-40B4-BE49-F238E27FC236}">
                <a16:creationId xmlns:a16="http://schemas.microsoft.com/office/drawing/2014/main" id="{086F2D0A-0601-4E5D-BA1E-85664CA30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9767" y="2905419"/>
            <a:ext cx="1358496" cy="13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7972</TotalTime>
  <Words>524</Words>
  <PresentationFormat>Widescreen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Cycle Diagram for PowerPoint</vt:lpstr>
      <vt:lpstr>Cycle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2017-10-10T19:03:58Z</dcterms:modified>
  <cp:category>Charts &amp; Diagrams</cp:category>
</cp:coreProperties>
</file>