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1093388" cy="739056"/>
          </a:xfrm>
        </p:spPr>
        <p:txBody>
          <a:bodyPr>
            <a:noAutofit/>
          </a:bodyPr>
          <a:lstStyle/>
          <a:p>
            <a:r>
              <a:rPr lang="en-US"/>
              <a:t>Alternating Flow Process Diagram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198BE-4254-4505-A9AB-FB3EE7586E31}"/>
              </a:ext>
            </a:extLst>
          </p:cNvPr>
          <p:cNvGrpSpPr/>
          <p:nvPr/>
        </p:nvGrpSpPr>
        <p:grpSpPr>
          <a:xfrm>
            <a:off x="1798334" y="1525424"/>
            <a:ext cx="8595332" cy="3995359"/>
            <a:chOff x="1798334" y="1398814"/>
            <a:chExt cx="8595332" cy="3995359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10753E0-EEAC-40BB-B394-04C067401549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1652C72C-2EFA-46A2-BA21-2874D14B469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CF54EDB-F070-40CF-834A-FAD62138640C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004EC95D-4E10-4EE5-A949-5A7CCC65BD6A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30573F7-2D44-441D-857F-9A80BE7333D3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C886DFC-0B0B-4E66-9D43-5D97D1530CE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372F37B-5C86-4631-92DA-78359228A5F2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0CFEFD-D4C0-4ADF-89C7-47FB019AC089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7A6D8E-131D-4584-BB08-6A53C5D6D0AA}"/>
                </a:ext>
              </a:extLst>
            </p:cNvPr>
            <p:cNvSpPr/>
            <p:nvPr/>
          </p:nvSpPr>
          <p:spPr>
            <a:xfrm>
              <a:off x="2579186" y="1398814"/>
              <a:ext cx="587127" cy="5871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1</a:t>
              </a:r>
            </a:p>
          </p:txBody>
        </p:sp>
        <p:sp>
          <p:nvSpPr>
            <p:cNvPr id="42" name="Oval Callout 25">
              <a:extLst>
                <a:ext uri="{FF2B5EF4-FFF2-40B4-BE49-F238E27FC236}">
                  <a16:creationId xmlns:a16="http://schemas.microsoft.com/office/drawing/2014/main" id="{AF22BFEF-18FC-4E07-A207-8BF2A32025B4}"/>
                </a:ext>
              </a:extLst>
            </p:cNvPr>
            <p:cNvSpPr/>
            <p:nvPr/>
          </p:nvSpPr>
          <p:spPr>
            <a:xfrm rot="10800000">
              <a:off x="8604062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Oval Callout 25">
              <a:extLst>
                <a:ext uri="{FF2B5EF4-FFF2-40B4-BE49-F238E27FC236}">
                  <a16:creationId xmlns:a16="http://schemas.microsoft.com/office/drawing/2014/main" id="{9D0EC112-F655-4FA4-897E-3F95387AF5BC}"/>
                </a:ext>
              </a:extLst>
            </p:cNvPr>
            <p:cNvSpPr/>
            <p:nvPr/>
          </p:nvSpPr>
          <p:spPr>
            <a:xfrm rot="10800000">
              <a:off x="4306396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Callout 25">
              <a:extLst>
                <a:ext uri="{FF2B5EF4-FFF2-40B4-BE49-F238E27FC236}">
                  <a16:creationId xmlns:a16="http://schemas.microsoft.com/office/drawing/2014/main" id="{D1288F12-032B-4A56-A95D-5B25BAF10FF5}"/>
                </a:ext>
              </a:extLst>
            </p:cNvPr>
            <p:cNvSpPr/>
            <p:nvPr/>
          </p:nvSpPr>
          <p:spPr>
            <a:xfrm>
              <a:off x="2140733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Callout 25">
              <a:extLst>
                <a:ext uri="{FF2B5EF4-FFF2-40B4-BE49-F238E27FC236}">
                  <a16:creationId xmlns:a16="http://schemas.microsoft.com/office/drawing/2014/main" id="{5EE7959A-8308-4510-A957-3EF813B5DF1B}"/>
                </a:ext>
              </a:extLst>
            </p:cNvPr>
            <p:cNvSpPr/>
            <p:nvPr/>
          </p:nvSpPr>
          <p:spPr>
            <a:xfrm>
              <a:off x="6438399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109F1A-A829-4F8B-86E3-310E4DB8BDE9}"/>
                </a:ext>
              </a:extLst>
            </p:cNvPr>
            <p:cNvSpPr/>
            <p:nvPr/>
          </p:nvSpPr>
          <p:spPr>
            <a:xfrm>
              <a:off x="4747732" y="4779433"/>
              <a:ext cx="587127" cy="5871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4FB493-C026-4163-9BB7-816D5546AA72}"/>
                </a:ext>
              </a:extLst>
            </p:cNvPr>
            <p:cNvSpPr/>
            <p:nvPr/>
          </p:nvSpPr>
          <p:spPr>
            <a:xfrm>
              <a:off x="6876852" y="1398814"/>
              <a:ext cx="587127" cy="58712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3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F82065-D1F2-4228-B936-EFA5477E9371}"/>
                </a:ext>
              </a:extLst>
            </p:cNvPr>
            <p:cNvSpPr/>
            <p:nvPr/>
          </p:nvSpPr>
          <p:spPr>
            <a:xfrm>
              <a:off x="9045399" y="4779433"/>
              <a:ext cx="587127" cy="5871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BF09F8-0BD0-48EB-95EA-AB8DEA6E704A}"/>
                </a:ext>
              </a:extLst>
            </p:cNvPr>
            <p:cNvSpPr txBox="1"/>
            <p:nvPr/>
          </p:nvSpPr>
          <p:spPr>
            <a:xfrm>
              <a:off x="1798334" y="4867657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365609-BC55-4CF8-A7CF-F0B0B579015A}"/>
                </a:ext>
              </a:extLst>
            </p:cNvPr>
            <p:cNvSpPr txBox="1"/>
            <p:nvPr/>
          </p:nvSpPr>
          <p:spPr>
            <a:xfrm>
              <a:off x="4052818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70684C-38D6-446A-8243-896A69C69920}"/>
                </a:ext>
              </a:extLst>
            </p:cNvPr>
            <p:cNvSpPr txBox="1"/>
            <p:nvPr/>
          </p:nvSpPr>
          <p:spPr>
            <a:xfrm>
              <a:off x="6181938" y="487095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3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EF9CB1-0829-44BC-AE0D-B7855008C1D1}"/>
                </a:ext>
              </a:extLst>
            </p:cNvPr>
            <p:cNvSpPr txBox="1"/>
            <p:nvPr/>
          </p:nvSpPr>
          <p:spPr>
            <a:xfrm>
              <a:off x="8350485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50000"/>
                    </a:schemeClr>
                  </a:solidFill>
                </a:rPr>
                <a:t>Lorem Ipsum</a:t>
              </a:r>
            </a:p>
          </p:txBody>
        </p:sp>
      </p:grp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C4E70940-E24D-4A8B-9A37-59F014D4E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333" y="3142860"/>
            <a:ext cx="846835" cy="846835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9E082058-36D8-44F1-A9DB-71398CBAA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7877" y="3142861"/>
            <a:ext cx="846835" cy="846835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6A251A1F-30D8-42FB-98E3-8D40FBA8D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4156" y="3122003"/>
            <a:ext cx="846835" cy="846835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68B21BE0-05B6-40B2-8CD0-D200DFDC5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544" y="3142861"/>
            <a:ext cx="846835" cy="8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1004612" cy="739056"/>
          </a:xfrm>
        </p:spPr>
        <p:txBody>
          <a:bodyPr>
            <a:noAutofit/>
          </a:bodyPr>
          <a:lstStyle/>
          <a:p>
            <a:r>
              <a:rPr lang="en-US"/>
              <a:t>Alternating Flow Process Diagram for PowerPoint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198BE-4254-4505-A9AB-FB3EE7586E31}"/>
              </a:ext>
            </a:extLst>
          </p:cNvPr>
          <p:cNvGrpSpPr/>
          <p:nvPr/>
        </p:nvGrpSpPr>
        <p:grpSpPr>
          <a:xfrm>
            <a:off x="1798334" y="1525424"/>
            <a:ext cx="8595332" cy="3995359"/>
            <a:chOff x="1798334" y="1398814"/>
            <a:chExt cx="8595332" cy="3995359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10753E0-EEAC-40BB-B394-04C067401549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1652C72C-2EFA-46A2-BA21-2874D14B469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CF54EDB-F070-40CF-834A-FAD62138640C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004EC95D-4E10-4EE5-A949-5A7CCC65BD6A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30573F7-2D44-441D-857F-9A80BE7333D3}"/>
                </a:ext>
              </a:extLst>
            </p:cNvPr>
            <p:cNvSpPr/>
            <p:nvPr/>
          </p:nvSpPr>
          <p:spPr>
            <a:xfrm>
              <a:off x="1798334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C886DFC-0B0B-4E66-9D43-5D97D1530CEF}"/>
                </a:ext>
              </a:extLst>
            </p:cNvPr>
            <p:cNvSpPr/>
            <p:nvPr/>
          </p:nvSpPr>
          <p:spPr>
            <a:xfrm>
              <a:off x="3947167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372F37B-5C86-4631-92DA-78359228A5F2}"/>
                </a:ext>
              </a:extLst>
            </p:cNvPr>
            <p:cNvSpPr/>
            <p:nvPr/>
          </p:nvSpPr>
          <p:spPr>
            <a:xfrm>
              <a:off x="6096000" y="2354031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9E0CFEFD-D4C0-4ADF-89C7-47FB019AC089}"/>
                </a:ext>
              </a:extLst>
            </p:cNvPr>
            <p:cNvSpPr/>
            <p:nvPr/>
          </p:nvSpPr>
          <p:spPr>
            <a:xfrm>
              <a:off x="8244833" y="2354031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7A6D8E-131D-4584-BB08-6A53C5D6D0AA}"/>
                </a:ext>
              </a:extLst>
            </p:cNvPr>
            <p:cNvSpPr/>
            <p:nvPr/>
          </p:nvSpPr>
          <p:spPr>
            <a:xfrm>
              <a:off x="2579186" y="1398814"/>
              <a:ext cx="587127" cy="5871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1</a:t>
              </a:r>
            </a:p>
          </p:txBody>
        </p:sp>
        <p:sp>
          <p:nvSpPr>
            <p:cNvPr id="42" name="Oval Callout 25">
              <a:extLst>
                <a:ext uri="{FF2B5EF4-FFF2-40B4-BE49-F238E27FC236}">
                  <a16:creationId xmlns:a16="http://schemas.microsoft.com/office/drawing/2014/main" id="{AF22BFEF-18FC-4E07-A207-8BF2A32025B4}"/>
                </a:ext>
              </a:extLst>
            </p:cNvPr>
            <p:cNvSpPr/>
            <p:nvPr/>
          </p:nvSpPr>
          <p:spPr>
            <a:xfrm rot="10800000">
              <a:off x="8604062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Oval Callout 25">
              <a:extLst>
                <a:ext uri="{FF2B5EF4-FFF2-40B4-BE49-F238E27FC236}">
                  <a16:creationId xmlns:a16="http://schemas.microsoft.com/office/drawing/2014/main" id="{9D0EC112-F655-4FA4-897E-3F95387AF5BC}"/>
                </a:ext>
              </a:extLst>
            </p:cNvPr>
            <p:cNvSpPr/>
            <p:nvPr/>
          </p:nvSpPr>
          <p:spPr>
            <a:xfrm rot="10800000">
              <a:off x="4306396" y="2697966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Oval Callout 25">
              <a:extLst>
                <a:ext uri="{FF2B5EF4-FFF2-40B4-BE49-F238E27FC236}">
                  <a16:creationId xmlns:a16="http://schemas.microsoft.com/office/drawing/2014/main" id="{D1288F12-032B-4A56-A95D-5B25BAF10FF5}"/>
                </a:ext>
              </a:extLst>
            </p:cNvPr>
            <p:cNvSpPr/>
            <p:nvPr/>
          </p:nvSpPr>
          <p:spPr>
            <a:xfrm>
              <a:off x="2140733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Oval Callout 25">
              <a:extLst>
                <a:ext uri="{FF2B5EF4-FFF2-40B4-BE49-F238E27FC236}">
                  <a16:creationId xmlns:a16="http://schemas.microsoft.com/office/drawing/2014/main" id="{5EE7959A-8308-4510-A957-3EF813B5DF1B}"/>
                </a:ext>
              </a:extLst>
            </p:cNvPr>
            <p:cNvSpPr/>
            <p:nvPr/>
          </p:nvSpPr>
          <p:spPr>
            <a:xfrm>
              <a:off x="6438399" y="2718824"/>
              <a:ext cx="1469802" cy="1441690"/>
            </a:xfrm>
            <a:prstGeom prst="wedgeEllipseCallout">
              <a:avLst>
                <a:gd name="adj1" fmla="val -183"/>
                <a:gd name="adj2" fmla="val 1016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109F1A-A829-4F8B-86E3-310E4DB8BDE9}"/>
                </a:ext>
              </a:extLst>
            </p:cNvPr>
            <p:cNvSpPr/>
            <p:nvPr/>
          </p:nvSpPr>
          <p:spPr>
            <a:xfrm>
              <a:off x="4747732" y="4779433"/>
              <a:ext cx="587127" cy="5871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4FB493-C026-4163-9BB7-816D5546AA72}"/>
                </a:ext>
              </a:extLst>
            </p:cNvPr>
            <p:cNvSpPr/>
            <p:nvPr/>
          </p:nvSpPr>
          <p:spPr>
            <a:xfrm>
              <a:off x="6876852" y="1398814"/>
              <a:ext cx="587127" cy="587129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3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0F82065-D1F2-4228-B936-EFA5477E9371}"/>
                </a:ext>
              </a:extLst>
            </p:cNvPr>
            <p:cNvSpPr/>
            <p:nvPr/>
          </p:nvSpPr>
          <p:spPr>
            <a:xfrm>
              <a:off x="9045399" y="4779433"/>
              <a:ext cx="587127" cy="5871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/>
                <a:t>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BF09F8-0BD0-48EB-95EA-AB8DEA6E704A}"/>
                </a:ext>
              </a:extLst>
            </p:cNvPr>
            <p:cNvSpPr txBox="1"/>
            <p:nvPr/>
          </p:nvSpPr>
          <p:spPr>
            <a:xfrm>
              <a:off x="1798334" y="4867657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D365609-BC55-4CF8-A7CF-F0B0B579015A}"/>
                </a:ext>
              </a:extLst>
            </p:cNvPr>
            <p:cNvSpPr txBox="1"/>
            <p:nvPr/>
          </p:nvSpPr>
          <p:spPr>
            <a:xfrm>
              <a:off x="4052818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70684C-38D6-446A-8243-896A69C69920}"/>
                </a:ext>
              </a:extLst>
            </p:cNvPr>
            <p:cNvSpPr txBox="1"/>
            <p:nvPr/>
          </p:nvSpPr>
          <p:spPr>
            <a:xfrm>
              <a:off x="6181938" y="487095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EF9CB1-0829-44BC-AE0D-B7855008C1D1}"/>
                </a:ext>
              </a:extLst>
            </p:cNvPr>
            <p:cNvSpPr txBox="1"/>
            <p:nvPr/>
          </p:nvSpPr>
          <p:spPr>
            <a:xfrm>
              <a:off x="8350485" y="1462722"/>
              <a:ext cx="1976954" cy="52322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C4E70940-E24D-4A8B-9A37-59F014D4E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333" y="3142860"/>
            <a:ext cx="846835" cy="846835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9E082058-36D8-44F1-A9DB-71398CBAA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7877" y="3142861"/>
            <a:ext cx="846835" cy="846835"/>
          </a:xfrm>
          <a:prstGeom prst="rect">
            <a:avLst/>
          </a:prstGeom>
        </p:spPr>
      </p:pic>
      <p:pic>
        <p:nvPicPr>
          <p:cNvPr id="10" name="Graphic 9" descr="Gauge">
            <a:extLst>
              <a:ext uri="{FF2B5EF4-FFF2-40B4-BE49-F238E27FC236}">
                <a16:creationId xmlns:a16="http://schemas.microsoft.com/office/drawing/2014/main" id="{6A251A1F-30D8-42FB-98E3-8D40FBA8D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4156" y="3122003"/>
            <a:ext cx="846835" cy="846835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68B21BE0-05B6-40B2-8CD0-D200DFDC5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544" y="3142861"/>
            <a:ext cx="846835" cy="8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7960</TotalTime>
  <Words>72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Alternating Flow Process Diagram for PowerPoint</vt:lpstr>
      <vt:lpstr>Alternating Flow Process Diagram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Flow Process Diagram for PowerPoint</dc:title>
  <dc:creator>PresentationGO.com</dc:creator>
  <dc:description>© Copyright PresentationGo.com</dc:description>
  <dcterms:created xsi:type="dcterms:W3CDTF">2014-11-26T05:14:11Z</dcterms:created>
  <dcterms:modified xsi:type="dcterms:W3CDTF">2017-10-24T16:18:36Z</dcterms:modified>
  <cp:category>Charts &amp; Diagrams</cp:category>
</cp:coreProperties>
</file>