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4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Pencil / Bulb / Brain Diagram for PowerPoint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0BFF871F-F4CD-4396-8297-A61796AD85E7}"/>
              </a:ext>
            </a:extLst>
          </p:cNvPr>
          <p:cNvSpPr>
            <a:spLocks/>
          </p:cNvSpPr>
          <p:nvPr/>
        </p:nvSpPr>
        <p:spPr bwMode="auto">
          <a:xfrm flipH="1">
            <a:off x="5490381" y="2483391"/>
            <a:ext cx="725488" cy="468313"/>
          </a:xfrm>
          <a:custGeom>
            <a:avLst/>
            <a:gdLst/>
            <a:ahLst/>
            <a:cxnLst>
              <a:cxn ang="0">
                <a:pos x="474" y="335"/>
              </a:cxn>
              <a:cxn ang="0">
                <a:pos x="525" y="323"/>
              </a:cxn>
              <a:cxn ang="0">
                <a:pos x="512" y="270"/>
              </a:cxn>
              <a:cxn ang="0">
                <a:pos x="61" y="10"/>
              </a:cxn>
              <a:cxn ang="0">
                <a:pos x="11" y="22"/>
              </a:cxn>
              <a:cxn ang="0">
                <a:pos x="23" y="75"/>
              </a:cxn>
              <a:cxn ang="0">
                <a:pos x="474" y="335"/>
              </a:cxn>
            </a:cxnLst>
            <a:rect l="0" t="0" r="r" b="b"/>
            <a:pathLst>
              <a:path w="535" h="345">
                <a:moveTo>
                  <a:pt x="474" y="335"/>
                </a:moveTo>
                <a:cubicBezTo>
                  <a:pt x="492" y="345"/>
                  <a:pt x="514" y="341"/>
                  <a:pt x="525" y="323"/>
                </a:cubicBezTo>
                <a:cubicBezTo>
                  <a:pt x="535" y="305"/>
                  <a:pt x="530" y="281"/>
                  <a:pt x="512" y="270"/>
                </a:cubicBezTo>
                <a:cubicBezTo>
                  <a:pt x="61" y="10"/>
                  <a:pt x="61" y="10"/>
                  <a:pt x="61" y="10"/>
                </a:cubicBezTo>
                <a:cubicBezTo>
                  <a:pt x="43" y="0"/>
                  <a:pt x="21" y="5"/>
                  <a:pt x="11" y="22"/>
                </a:cubicBezTo>
                <a:cubicBezTo>
                  <a:pt x="0" y="40"/>
                  <a:pt x="5" y="64"/>
                  <a:pt x="23" y="75"/>
                </a:cubicBezTo>
                <a:lnTo>
                  <a:pt x="474" y="33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BF2156CE-41E8-4B09-A489-1F4870335107}"/>
              </a:ext>
            </a:extLst>
          </p:cNvPr>
          <p:cNvSpPr>
            <a:spLocks/>
          </p:cNvSpPr>
          <p:nvPr/>
        </p:nvSpPr>
        <p:spPr bwMode="auto">
          <a:xfrm flipH="1">
            <a:off x="5566581" y="2613566"/>
            <a:ext cx="725488" cy="468313"/>
          </a:xfrm>
          <a:custGeom>
            <a:avLst/>
            <a:gdLst/>
            <a:ahLst/>
            <a:cxnLst>
              <a:cxn ang="0">
                <a:pos x="24" y="76"/>
              </a:cxn>
              <a:cxn ang="0">
                <a:pos x="474" y="336"/>
              </a:cxn>
              <a:cxn ang="0">
                <a:pos x="525" y="323"/>
              </a:cxn>
              <a:cxn ang="0">
                <a:pos x="512" y="271"/>
              </a:cxn>
              <a:cxn ang="0">
                <a:pos x="61" y="11"/>
              </a:cxn>
              <a:cxn ang="0">
                <a:pos x="11" y="23"/>
              </a:cxn>
              <a:cxn ang="0">
                <a:pos x="24" y="76"/>
              </a:cxn>
            </a:cxnLst>
            <a:rect l="0" t="0" r="r" b="b"/>
            <a:pathLst>
              <a:path w="535" h="346">
                <a:moveTo>
                  <a:pt x="24" y="76"/>
                </a:moveTo>
                <a:cubicBezTo>
                  <a:pt x="474" y="336"/>
                  <a:pt x="474" y="336"/>
                  <a:pt x="474" y="336"/>
                </a:cubicBezTo>
                <a:cubicBezTo>
                  <a:pt x="492" y="346"/>
                  <a:pt x="514" y="341"/>
                  <a:pt x="525" y="323"/>
                </a:cubicBezTo>
                <a:cubicBezTo>
                  <a:pt x="535" y="306"/>
                  <a:pt x="530" y="281"/>
                  <a:pt x="512" y="271"/>
                </a:cubicBezTo>
                <a:cubicBezTo>
                  <a:pt x="61" y="11"/>
                  <a:pt x="61" y="11"/>
                  <a:pt x="61" y="11"/>
                </a:cubicBezTo>
                <a:cubicBezTo>
                  <a:pt x="43" y="0"/>
                  <a:pt x="21" y="5"/>
                  <a:pt x="11" y="23"/>
                </a:cubicBezTo>
                <a:cubicBezTo>
                  <a:pt x="0" y="41"/>
                  <a:pt x="6" y="65"/>
                  <a:pt x="24" y="7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19825E34-DDDF-4AE8-8180-D2A926F082E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630081" y="2745329"/>
            <a:ext cx="1450976" cy="2055814"/>
          </a:xfrm>
          <a:custGeom>
            <a:avLst/>
            <a:gdLst/>
            <a:ahLst/>
            <a:cxnLst>
              <a:cxn ang="0">
                <a:pos x="1068" y="298"/>
              </a:cxn>
              <a:cxn ang="0">
                <a:pos x="1058" y="284"/>
              </a:cxn>
              <a:cxn ang="0">
                <a:pos x="1038" y="271"/>
              </a:cxn>
              <a:cxn ang="0">
                <a:pos x="587" y="11"/>
              </a:cxn>
              <a:cxn ang="0">
                <a:pos x="567" y="3"/>
              </a:cxn>
              <a:cxn ang="0">
                <a:pos x="536" y="17"/>
              </a:cxn>
              <a:cxn ang="0">
                <a:pos x="24" y="903"/>
              </a:cxn>
              <a:cxn ang="0">
                <a:pos x="24" y="903"/>
              </a:cxn>
              <a:cxn ang="0">
                <a:pos x="1" y="1456"/>
              </a:cxn>
              <a:cxn ang="0">
                <a:pos x="29" y="1507"/>
              </a:cxn>
              <a:cxn ang="0">
                <a:pos x="87" y="1506"/>
              </a:cxn>
              <a:cxn ang="0">
                <a:pos x="554" y="1209"/>
              </a:cxn>
              <a:cxn ang="0">
                <a:pos x="554" y="1209"/>
              </a:cxn>
              <a:cxn ang="0">
                <a:pos x="1066" y="323"/>
              </a:cxn>
              <a:cxn ang="0">
                <a:pos x="1069" y="304"/>
              </a:cxn>
              <a:cxn ang="0">
                <a:pos x="1068" y="298"/>
              </a:cxn>
              <a:cxn ang="0">
                <a:pos x="509" y="1167"/>
              </a:cxn>
              <a:cxn ang="0">
                <a:pos x="509" y="1167"/>
              </a:cxn>
              <a:cxn ang="0">
                <a:pos x="195" y="1367"/>
              </a:cxn>
              <a:cxn ang="0">
                <a:pos x="194" y="1366"/>
              </a:cxn>
              <a:cxn ang="0">
                <a:pos x="142" y="1310"/>
              </a:cxn>
              <a:cxn ang="0">
                <a:pos x="68" y="1289"/>
              </a:cxn>
              <a:cxn ang="0">
                <a:pos x="68" y="1289"/>
              </a:cxn>
              <a:cxn ang="0">
                <a:pos x="83" y="921"/>
              </a:cxn>
              <a:cxn ang="0">
                <a:pos x="83" y="921"/>
              </a:cxn>
              <a:cxn ang="0">
                <a:pos x="87" y="914"/>
              </a:cxn>
              <a:cxn ang="0">
                <a:pos x="87" y="914"/>
              </a:cxn>
              <a:cxn ang="0">
                <a:pos x="229" y="896"/>
              </a:cxn>
              <a:cxn ang="0">
                <a:pos x="237" y="898"/>
              </a:cxn>
              <a:cxn ang="0">
                <a:pos x="241" y="905"/>
              </a:cxn>
              <a:cxn ang="0">
                <a:pos x="255" y="1023"/>
              </a:cxn>
              <a:cxn ang="0">
                <a:pos x="281" y="1063"/>
              </a:cxn>
              <a:cxn ang="0">
                <a:pos x="281" y="1063"/>
              </a:cxn>
              <a:cxn ang="0">
                <a:pos x="328" y="1067"/>
              </a:cxn>
              <a:cxn ang="0">
                <a:pos x="446" y="1021"/>
              </a:cxn>
              <a:cxn ang="0">
                <a:pos x="457" y="1025"/>
              </a:cxn>
              <a:cxn ang="0">
                <a:pos x="513" y="1161"/>
              </a:cxn>
              <a:cxn ang="0">
                <a:pos x="513" y="1161"/>
              </a:cxn>
              <a:cxn ang="0">
                <a:pos x="509" y="1167"/>
              </a:cxn>
              <a:cxn ang="0">
                <a:pos x="538" y="1117"/>
              </a:cxn>
              <a:cxn ang="0">
                <a:pos x="538" y="1117"/>
              </a:cxn>
              <a:cxn ang="0">
                <a:pos x="494" y="1010"/>
              </a:cxn>
              <a:cxn ang="0">
                <a:pos x="432" y="984"/>
              </a:cxn>
              <a:cxn ang="0">
                <a:pos x="314" y="1030"/>
              </a:cxn>
              <a:cxn ang="0">
                <a:pos x="301" y="1029"/>
              </a:cxn>
              <a:cxn ang="0">
                <a:pos x="294" y="1018"/>
              </a:cxn>
              <a:cxn ang="0">
                <a:pos x="280" y="901"/>
              </a:cxn>
              <a:cxn ang="0">
                <a:pos x="267" y="872"/>
              </a:cxn>
              <a:cxn ang="0">
                <a:pos x="224" y="856"/>
              </a:cxn>
              <a:cxn ang="0">
                <a:pos x="113" y="871"/>
              </a:cxn>
              <a:cxn ang="0">
                <a:pos x="112" y="870"/>
              </a:cxn>
              <a:cxn ang="0">
                <a:pos x="566" y="85"/>
              </a:cxn>
              <a:cxn ang="0">
                <a:pos x="566" y="85"/>
              </a:cxn>
              <a:cxn ang="0">
                <a:pos x="992" y="331"/>
              </a:cxn>
              <a:cxn ang="0">
                <a:pos x="992" y="331"/>
              </a:cxn>
              <a:cxn ang="0">
                <a:pos x="538" y="1117"/>
              </a:cxn>
            </a:cxnLst>
            <a:rect l="0" t="0" r="r" b="b"/>
            <a:pathLst>
              <a:path w="1070" h="1517">
                <a:moveTo>
                  <a:pt x="1068" y="298"/>
                </a:moveTo>
                <a:cubicBezTo>
                  <a:pt x="1066" y="293"/>
                  <a:pt x="1063" y="288"/>
                  <a:pt x="1058" y="284"/>
                </a:cubicBezTo>
                <a:cubicBezTo>
                  <a:pt x="1053" y="280"/>
                  <a:pt x="1046" y="275"/>
                  <a:pt x="1038" y="271"/>
                </a:cubicBezTo>
                <a:cubicBezTo>
                  <a:pt x="587" y="11"/>
                  <a:pt x="587" y="11"/>
                  <a:pt x="587" y="11"/>
                </a:cubicBezTo>
                <a:cubicBezTo>
                  <a:pt x="580" y="6"/>
                  <a:pt x="573" y="4"/>
                  <a:pt x="567" y="3"/>
                </a:cubicBezTo>
                <a:cubicBezTo>
                  <a:pt x="555" y="0"/>
                  <a:pt x="542" y="6"/>
                  <a:pt x="536" y="17"/>
                </a:cubicBezTo>
                <a:cubicBezTo>
                  <a:pt x="24" y="903"/>
                  <a:pt x="24" y="903"/>
                  <a:pt x="24" y="903"/>
                </a:cubicBezTo>
                <a:cubicBezTo>
                  <a:pt x="24" y="903"/>
                  <a:pt x="24" y="903"/>
                  <a:pt x="24" y="903"/>
                </a:cubicBezTo>
                <a:cubicBezTo>
                  <a:pt x="1" y="1456"/>
                  <a:pt x="1" y="1456"/>
                  <a:pt x="1" y="1456"/>
                </a:cubicBezTo>
                <a:cubicBezTo>
                  <a:pt x="0" y="1477"/>
                  <a:pt x="11" y="1496"/>
                  <a:pt x="29" y="1507"/>
                </a:cubicBezTo>
                <a:cubicBezTo>
                  <a:pt x="47" y="1517"/>
                  <a:pt x="70" y="1517"/>
                  <a:pt x="87" y="1506"/>
                </a:cubicBezTo>
                <a:cubicBezTo>
                  <a:pt x="554" y="1209"/>
                  <a:pt x="554" y="1209"/>
                  <a:pt x="554" y="1209"/>
                </a:cubicBezTo>
                <a:cubicBezTo>
                  <a:pt x="554" y="1209"/>
                  <a:pt x="554" y="1209"/>
                  <a:pt x="554" y="1209"/>
                </a:cubicBezTo>
                <a:cubicBezTo>
                  <a:pt x="1066" y="323"/>
                  <a:pt x="1066" y="323"/>
                  <a:pt x="1066" y="323"/>
                </a:cubicBezTo>
                <a:cubicBezTo>
                  <a:pt x="1069" y="317"/>
                  <a:pt x="1070" y="311"/>
                  <a:pt x="1069" y="304"/>
                </a:cubicBezTo>
                <a:cubicBezTo>
                  <a:pt x="1069" y="302"/>
                  <a:pt x="1069" y="300"/>
                  <a:pt x="1068" y="298"/>
                </a:cubicBezTo>
                <a:close/>
                <a:moveTo>
                  <a:pt x="509" y="1167"/>
                </a:moveTo>
                <a:cubicBezTo>
                  <a:pt x="509" y="1167"/>
                  <a:pt x="509" y="1167"/>
                  <a:pt x="509" y="1167"/>
                </a:cubicBezTo>
                <a:cubicBezTo>
                  <a:pt x="195" y="1367"/>
                  <a:pt x="195" y="1367"/>
                  <a:pt x="195" y="1367"/>
                </a:cubicBezTo>
                <a:cubicBezTo>
                  <a:pt x="194" y="1366"/>
                  <a:pt x="194" y="1366"/>
                  <a:pt x="194" y="1366"/>
                </a:cubicBezTo>
                <a:cubicBezTo>
                  <a:pt x="179" y="1342"/>
                  <a:pt x="158" y="1320"/>
                  <a:pt x="142" y="1310"/>
                </a:cubicBezTo>
                <a:cubicBezTo>
                  <a:pt x="124" y="1300"/>
                  <a:pt x="95" y="1292"/>
                  <a:pt x="68" y="1289"/>
                </a:cubicBezTo>
                <a:cubicBezTo>
                  <a:pt x="68" y="1289"/>
                  <a:pt x="68" y="1289"/>
                  <a:pt x="68" y="1289"/>
                </a:cubicBezTo>
                <a:cubicBezTo>
                  <a:pt x="83" y="921"/>
                  <a:pt x="83" y="921"/>
                  <a:pt x="83" y="921"/>
                </a:cubicBezTo>
                <a:cubicBezTo>
                  <a:pt x="83" y="921"/>
                  <a:pt x="83" y="921"/>
                  <a:pt x="83" y="921"/>
                </a:cubicBezTo>
                <a:cubicBezTo>
                  <a:pt x="87" y="914"/>
                  <a:pt x="87" y="914"/>
                  <a:pt x="87" y="914"/>
                </a:cubicBezTo>
                <a:cubicBezTo>
                  <a:pt x="87" y="914"/>
                  <a:pt x="87" y="914"/>
                  <a:pt x="87" y="914"/>
                </a:cubicBezTo>
                <a:cubicBezTo>
                  <a:pt x="229" y="896"/>
                  <a:pt x="229" y="896"/>
                  <a:pt x="229" y="896"/>
                </a:cubicBezTo>
                <a:cubicBezTo>
                  <a:pt x="233" y="896"/>
                  <a:pt x="235" y="897"/>
                  <a:pt x="237" y="898"/>
                </a:cubicBezTo>
                <a:cubicBezTo>
                  <a:pt x="238" y="899"/>
                  <a:pt x="240" y="901"/>
                  <a:pt x="241" y="905"/>
                </a:cubicBezTo>
                <a:cubicBezTo>
                  <a:pt x="255" y="1023"/>
                  <a:pt x="255" y="1023"/>
                  <a:pt x="255" y="1023"/>
                </a:cubicBezTo>
                <a:cubicBezTo>
                  <a:pt x="257" y="1040"/>
                  <a:pt x="266" y="1054"/>
                  <a:pt x="281" y="1063"/>
                </a:cubicBezTo>
                <a:cubicBezTo>
                  <a:pt x="281" y="1063"/>
                  <a:pt x="281" y="1063"/>
                  <a:pt x="281" y="1063"/>
                </a:cubicBezTo>
                <a:cubicBezTo>
                  <a:pt x="296" y="1072"/>
                  <a:pt x="313" y="1073"/>
                  <a:pt x="328" y="1067"/>
                </a:cubicBezTo>
                <a:cubicBezTo>
                  <a:pt x="446" y="1021"/>
                  <a:pt x="446" y="1021"/>
                  <a:pt x="446" y="1021"/>
                </a:cubicBezTo>
                <a:cubicBezTo>
                  <a:pt x="450" y="1019"/>
                  <a:pt x="455" y="1021"/>
                  <a:pt x="457" y="1025"/>
                </a:cubicBezTo>
                <a:cubicBezTo>
                  <a:pt x="513" y="1161"/>
                  <a:pt x="513" y="1161"/>
                  <a:pt x="513" y="1161"/>
                </a:cubicBezTo>
                <a:cubicBezTo>
                  <a:pt x="513" y="1161"/>
                  <a:pt x="513" y="1161"/>
                  <a:pt x="513" y="1161"/>
                </a:cubicBezTo>
                <a:lnTo>
                  <a:pt x="509" y="1167"/>
                </a:lnTo>
                <a:close/>
                <a:moveTo>
                  <a:pt x="538" y="1117"/>
                </a:moveTo>
                <a:cubicBezTo>
                  <a:pt x="538" y="1117"/>
                  <a:pt x="538" y="1117"/>
                  <a:pt x="538" y="1117"/>
                </a:cubicBezTo>
                <a:cubicBezTo>
                  <a:pt x="494" y="1010"/>
                  <a:pt x="494" y="1010"/>
                  <a:pt x="494" y="1010"/>
                </a:cubicBezTo>
                <a:cubicBezTo>
                  <a:pt x="484" y="986"/>
                  <a:pt x="456" y="974"/>
                  <a:pt x="432" y="984"/>
                </a:cubicBezTo>
                <a:cubicBezTo>
                  <a:pt x="314" y="1030"/>
                  <a:pt x="314" y="1030"/>
                  <a:pt x="314" y="1030"/>
                </a:cubicBezTo>
                <a:cubicBezTo>
                  <a:pt x="308" y="1032"/>
                  <a:pt x="303" y="1030"/>
                  <a:pt x="301" y="1029"/>
                </a:cubicBezTo>
                <a:cubicBezTo>
                  <a:pt x="299" y="1027"/>
                  <a:pt x="295" y="1024"/>
                  <a:pt x="294" y="1018"/>
                </a:cubicBezTo>
                <a:cubicBezTo>
                  <a:pt x="280" y="901"/>
                  <a:pt x="280" y="901"/>
                  <a:pt x="280" y="901"/>
                </a:cubicBezTo>
                <a:cubicBezTo>
                  <a:pt x="279" y="891"/>
                  <a:pt x="275" y="880"/>
                  <a:pt x="267" y="872"/>
                </a:cubicBezTo>
                <a:cubicBezTo>
                  <a:pt x="256" y="860"/>
                  <a:pt x="240" y="854"/>
                  <a:pt x="224" y="856"/>
                </a:cubicBezTo>
                <a:cubicBezTo>
                  <a:pt x="113" y="871"/>
                  <a:pt x="113" y="871"/>
                  <a:pt x="113" y="871"/>
                </a:cubicBezTo>
                <a:cubicBezTo>
                  <a:pt x="112" y="871"/>
                  <a:pt x="112" y="871"/>
                  <a:pt x="112" y="870"/>
                </a:cubicBezTo>
                <a:cubicBezTo>
                  <a:pt x="566" y="85"/>
                  <a:pt x="566" y="85"/>
                  <a:pt x="566" y="85"/>
                </a:cubicBezTo>
                <a:cubicBezTo>
                  <a:pt x="566" y="85"/>
                  <a:pt x="566" y="85"/>
                  <a:pt x="566" y="85"/>
                </a:cubicBezTo>
                <a:cubicBezTo>
                  <a:pt x="992" y="331"/>
                  <a:pt x="992" y="331"/>
                  <a:pt x="992" y="331"/>
                </a:cubicBezTo>
                <a:cubicBezTo>
                  <a:pt x="992" y="331"/>
                  <a:pt x="992" y="331"/>
                  <a:pt x="992" y="331"/>
                </a:cubicBezTo>
                <a:lnTo>
                  <a:pt x="538" y="111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F4243583-78D1-47C4-BA74-B1A22648B88C}"/>
              </a:ext>
            </a:extLst>
          </p:cNvPr>
          <p:cNvSpPr>
            <a:spLocks/>
          </p:cNvSpPr>
          <p:nvPr/>
        </p:nvSpPr>
        <p:spPr bwMode="auto">
          <a:xfrm flipH="1">
            <a:off x="4307693" y="1599153"/>
            <a:ext cx="257175" cy="139700"/>
          </a:xfrm>
          <a:custGeom>
            <a:avLst/>
            <a:gdLst/>
            <a:ahLst/>
            <a:cxnLst>
              <a:cxn ang="0">
                <a:pos x="33" y="33"/>
              </a:cxn>
              <a:cxn ang="0">
                <a:pos x="5" y="76"/>
              </a:cxn>
              <a:cxn ang="0">
                <a:pos x="51" y="99"/>
              </a:cxn>
              <a:cxn ang="0">
                <a:pos x="155" y="71"/>
              </a:cxn>
              <a:cxn ang="0">
                <a:pos x="184" y="28"/>
              </a:cxn>
              <a:cxn ang="0">
                <a:pos x="138" y="5"/>
              </a:cxn>
              <a:cxn ang="0">
                <a:pos x="33" y="33"/>
              </a:cxn>
            </a:cxnLst>
            <a:rect l="0" t="0" r="r" b="b"/>
            <a:pathLst>
              <a:path w="189" h="104">
                <a:moveTo>
                  <a:pt x="33" y="33"/>
                </a:moveTo>
                <a:cubicBezTo>
                  <a:pt x="13" y="39"/>
                  <a:pt x="0" y="58"/>
                  <a:pt x="5" y="76"/>
                </a:cubicBezTo>
                <a:cubicBezTo>
                  <a:pt x="10" y="94"/>
                  <a:pt x="31" y="104"/>
                  <a:pt x="51" y="99"/>
                </a:cubicBezTo>
                <a:cubicBezTo>
                  <a:pt x="155" y="71"/>
                  <a:pt x="155" y="71"/>
                  <a:pt x="155" y="71"/>
                </a:cubicBezTo>
                <a:cubicBezTo>
                  <a:pt x="176" y="65"/>
                  <a:pt x="189" y="46"/>
                  <a:pt x="184" y="28"/>
                </a:cubicBezTo>
                <a:cubicBezTo>
                  <a:pt x="179" y="10"/>
                  <a:pt x="158" y="0"/>
                  <a:pt x="138" y="5"/>
                </a:cubicBezTo>
                <a:lnTo>
                  <a:pt x="33" y="33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C792EC36-3DAC-4AF5-A1C6-9A5E92B7CBEA}"/>
              </a:ext>
            </a:extLst>
          </p:cNvPr>
          <p:cNvSpPr>
            <a:spLocks/>
          </p:cNvSpPr>
          <p:nvPr/>
        </p:nvSpPr>
        <p:spPr bwMode="auto">
          <a:xfrm flipH="1">
            <a:off x="5564994" y="849852"/>
            <a:ext cx="141288" cy="255588"/>
          </a:xfrm>
          <a:custGeom>
            <a:avLst/>
            <a:gdLst/>
            <a:ahLst/>
            <a:cxnLst>
              <a:cxn ang="0">
                <a:pos x="99" y="138"/>
              </a:cxn>
              <a:cxn ang="0">
                <a:pos x="76" y="184"/>
              </a:cxn>
              <a:cxn ang="0">
                <a:pos x="33" y="155"/>
              </a:cxn>
              <a:cxn ang="0">
                <a:pos x="5" y="51"/>
              </a:cxn>
              <a:cxn ang="0">
                <a:pos x="28" y="5"/>
              </a:cxn>
              <a:cxn ang="0">
                <a:pos x="71" y="33"/>
              </a:cxn>
              <a:cxn ang="0">
                <a:pos x="99" y="138"/>
              </a:cxn>
            </a:cxnLst>
            <a:rect l="0" t="0" r="r" b="b"/>
            <a:pathLst>
              <a:path w="104" h="189">
                <a:moveTo>
                  <a:pt x="99" y="138"/>
                </a:moveTo>
                <a:cubicBezTo>
                  <a:pt x="104" y="158"/>
                  <a:pt x="94" y="179"/>
                  <a:pt x="76" y="184"/>
                </a:cubicBezTo>
                <a:cubicBezTo>
                  <a:pt x="58" y="189"/>
                  <a:pt x="39" y="176"/>
                  <a:pt x="33" y="155"/>
                </a:cubicBezTo>
                <a:cubicBezTo>
                  <a:pt x="5" y="51"/>
                  <a:pt x="5" y="51"/>
                  <a:pt x="5" y="51"/>
                </a:cubicBezTo>
                <a:cubicBezTo>
                  <a:pt x="0" y="31"/>
                  <a:pt x="10" y="10"/>
                  <a:pt x="28" y="5"/>
                </a:cubicBezTo>
                <a:cubicBezTo>
                  <a:pt x="46" y="0"/>
                  <a:pt x="65" y="13"/>
                  <a:pt x="71" y="33"/>
                </a:cubicBezTo>
                <a:lnTo>
                  <a:pt x="99" y="13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52B1D5CE-861A-4539-A20B-09C1A4D0F50C}"/>
              </a:ext>
            </a:extLst>
          </p:cNvPr>
          <p:cNvSpPr>
            <a:spLocks/>
          </p:cNvSpPr>
          <p:nvPr/>
        </p:nvSpPr>
        <p:spPr bwMode="auto">
          <a:xfrm flipH="1">
            <a:off x="5082393" y="2719929"/>
            <a:ext cx="141288" cy="255588"/>
          </a:xfrm>
          <a:custGeom>
            <a:avLst/>
            <a:gdLst/>
            <a:ahLst/>
            <a:cxnLst>
              <a:cxn ang="0">
                <a:pos x="5" y="51"/>
              </a:cxn>
              <a:cxn ang="0">
                <a:pos x="28" y="5"/>
              </a:cxn>
              <a:cxn ang="0">
                <a:pos x="71" y="33"/>
              </a:cxn>
              <a:cxn ang="0">
                <a:pos x="99" y="137"/>
              </a:cxn>
              <a:cxn ang="0">
                <a:pos x="76" y="183"/>
              </a:cxn>
              <a:cxn ang="0">
                <a:pos x="33" y="155"/>
              </a:cxn>
              <a:cxn ang="0">
                <a:pos x="5" y="51"/>
              </a:cxn>
            </a:cxnLst>
            <a:rect l="0" t="0" r="r" b="b"/>
            <a:pathLst>
              <a:path w="104" h="188">
                <a:moveTo>
                  <a:pt x="5" y="51"/>
                </a:moveTo>
                <a:cubicBezTo>
                  <a:pt x="0" y="30"/>
                  <a:pt x="10" y="10"/>
                  <a:pt x="28" y="5"/>
                </a:cubicBezTo>
                <a:cubicBezTo>
                  <a:pt x="46" y="0"/>
                  <a:pt x="65" y="13"/>
                  <a:pt x="71" y="33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4" y="158"/>
                  <a:pt x="94" y="179"/>
                  <a:pt x="76" y="183"/>
                </a:cubicBezTo>
                <a:cubicBezTo>
                  <a:pt x="58" y="188"/>
                  <a:pt x="39" y="175"/>
                  <a:pt x="33" y="155"/>
                </a:cubicBezTo>
                <a:lnTo>
                  <a:pt x="5" y="5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1EE83885-F8B3-4DEA-A276-8577308E0BC4}"/>
              </a:ext>
            </a:extLst>
          </p:cNvPr>
          <p:cNvSpPr>
            <a:spLocks/>
          </p:cNvSpPr>
          <p:nvPr/>
        </p:nvSpPr>
        <p:spPr bwMode="auto">
          <a:xfrm flipH="1">
            <a:off x="6176182" y="2111916"/>
            <a:ext cx="257175" cy="142875"/>
          </a:xfrm>
          <a:custGeom>
            <a:avLst/>
            <a:gdLst/>
            <a:ahLst/>
            <a:cxnLst>
              <a:cxn ang="0">
                <a:pos x="155" y="72"/>
              </a:cxn>
              <a:cxn ang="0">
                <a:pos x="184" y="29"/>
              </a:cxn>
              <a:cxn ang="0">
                <a:pos x="138" y="6"/>
              </a:cxn>
              <a:cxn ang="0">
                <a:pos x="34" y="34"/>
              </a:cxn>
              <a:cxn ang="0">
                <a:pos x="5" y="77"/>
              </a:cxn>
              <a:cxn ang="0">
                <a:pos x="51" y="99"/>
              </a:cxn>
              <a:cxn ang="0">
                <a:pos x="155" y="72"/>
              </a:cxn>
            </a:cxnLst>
            <a:rect l="0" t="0" r="r" b="b"/>
            <a:pathLst>
              <a:path w="189" h="105">
                <a:moveTo>
                  <a:pt x="155" y="72"/>
                </a:moveTo>
                <a:cubicBezTo>
                  <a:pt x="176" y="66"/>
                  <a:pt x="189" y="47"/>
                  <a:pt x="184" y="29"/>
                </a:cubicBezTo>
                <a:cubicBezTo>
                  <a:pt x="179" y="11"/>
                  <a:pt x="158" y="0"/>
                  <a:pt x="138" y="6"/>
                </a:cubicBezTo>
                <a:cubicBezTo>
                  <a:pt x="34" y="34"/>
                  <a:pt x="34" y="34"/>
                  <a:pt x="34" y="34"/>
                </a:cubicBezTo>
                <a:cubicBezTo>
                  <a:pt x="13" y="39"/>
                  <a:pt x="0" y="59"/>
                  <a:pt x="5" y="77"/>
                </a:cubicBezTo>
                <a:cubicBezTo>
                  <a:pt x="10" y="95"/>
                  <a:pt x="31" y="105"/>
                  <a:pt x="51" y="99"/>
                </a:cubicBezTo>
                <a:lnTo>
                  <a:pt x="155" y="72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56C08EDF-C047-4582-90B5-962A3C2DBA2F}"/>
              </a:ext>
            </a:extLst>
          </p:cNvPr>
          <p:cNvSpPr>
            <a:spLocks/>
          </p:cNvSpPr>
          <p:nvPr/>
        </p:nvSpPr>
        <p:spPr bwMode="auto">
          <a:xfrm flipH="1">
            <a:off x="4780768" y="930815"/>
            <a:ext cx="182563" cy="242888"/>
          </a:xfrm>
          <a:custGeom>
            <a:avLst/>
            <a:gdLst/>
            <a:ahLst/>
            <a:cxnLst>
              <a:cxn ang="0">
                <a:pos x="10" y="119"/>
              </a:cxn>
              <a:cxn ang="0">
                <a:pos x="21" y="170"/>
              </a:cxn>
              <a:cxn ang="0">
                <a:pos x="69" y="153"/>
              </a:cxn>
              <a:cxn ang="0">
                <a:pos x="123" y="60"/>
              </a:cxn>
              <a:cxn ang="0">
                <a:pos x="113" y="9"/>
              </a:cxn>
              <a:cxn ang="0">
                <a:pos x="64" y="26"/>
              </a:cxn>
              <a:cxn ang="0">
                <a:pos x="10" y="119"/>
              </a:cxn>
            </a:cxnLst>
            <a:rect l="0" t="0" r="r" b="b"/>
            <a:pathLst>
              <a:path w="134" h="179">
                <a:moveTo>
                  <a:pt x="10" y="119"/>
                </a:moveTo>
                <a:cubicBezTo>
                  <a:pt x="0" y="138"/>
                  <a:pt x="4" y="160"/>
                  <a:pt x="21" y="170"/>
                </a:cubicBezTo>
                <a:cubicBezTo>
                  <a:pt x="37" y="179"/>
                  <a:pt x="59" y="171"/>
                  <a:pt x="69" y="153"/>
                </a:cubicBezTo>
                <a:cubicBezTo>
                  <a:pt x="123" y="60"/>
                  <a:pt x="123" y="60"/>
                  <a:pt x="123" y="60"/>
                </a:cubicBezTo>
                <a:cubicBezTo>
                  <a:pt x="134" y="41"/>
                  <a:pt x="129" y="19"/>
                  <a:pt x="113" y="9"/>
                </a:cubicBezTo>
                <a:cubicBezTo>
                  <a:pt x="97" y="0"/>
                  <a:pt x="75" y="7"/>
                  <a:pt x="64" y="26"/>
                </a:cubicBezTo>
                <a:lnTo>
                  <a:pt x="10" y="119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66B8E271-0096-4C13-B516-FB09B726E873}"/>
              </a:ext>
            </a:extLst>
          </p:cNvPr>
          <p:cNvSpPr>
            <a:spLocks/>
          </p:cNvSpPr>
          <p:nvPr/>
        </p:nvSpPr>
        <p:spPr bwMode="auto">
          <a:xfrm flipH="1">
            <a:off x="6104744" y="1410240"/>
            <a:ext cx="242888" cy="180975"/>
          </a:xfrm>
          <a:custGeom>
            <a:avLst/>
            <a:gdLst/>
            <a:ahLst/>
            <a:cxnLst>
              <a:cxn ang="0">
                <a:pos x="59" y="11"/>
              </a:cxn>
              <a:cxn ang="0">
                <a:pos x="9" y="21"/>
              </a:cxn>
              <a:cxn ang="0">
                <a:pos x="25" y="69"/>
              </a:cxn>
              <a:cxn ang="0">
                <a:pos x="119" y="123"/>
              </a:cxn>
              <a:cxn ang="0">
                <a:pos x="169" y="113"/>
              </a:cxn>
              <a:cxn ang="0">
                <a:pos x="153" y="65"/>
              </a:cxn>
              <a:cxn ang="0">
                <a:pos x="59" y="11"/>
              </a:cxn>
            </a:cxnLst>
            <a:rect l="0" t="0" r="r" b="b"/>
            <a:pathLst>
              <a:path w="179" h="134">
                <a:moveTo>
                  <a:pt x="59" y="11"/>
                </a:moveTo>
                <a:cubicBezTo>
                  <a:pt x="41" y="0"/>
                  <a:pt x="18" y="5"/>
                  <a:pt x="9" y="21"/>
                </a:cubicBezTo>
                <a:cubicBezTo>
                  <a:pt x="0" y="37"/>
                  <a:pt x="7" y="59"/>
                  <a:pt x="25" y="69"/>
                </a:cubicBezTo>
                <a:cubicBezTo>
                  <a:pt x="119" y="123"/>
                  <a:pt x="119" y="123"/>
                  <a:pt x="119" y="123"/>
                </a:cubicBezTo>
                <a:cubicBezTo>
                  <a:pt x="137" y="134"/>
                  <a:pt x="160" y="129"/>
                  <a:pt x="169" y="113"/>
                </a:cubicBezTo>
                <a:cubicBezTo>
                  <a:pt x="179" y="97"/>
                  <a:pt x="171" y="75"/>
                  <a:pt x="153" y="65"/>
                </a:cubicBezTo>
                <a:lnTo>
                  <a:pt x="59" y="1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Freeform 14">
            <a:extLst>
              <a:ext uri="{FF2B5EF4-FFF2-40B4-BE49-F238E27FC236}">
                <a16:creationId xmlns:a16="http://schemas.microsoft.com/office/drawing/2014/main" id="{8C601ADB-034D-4107-AF05-9DCA97450C41}"/>
              </a:ext>
            </a:extLst>
          </p:cNvPr>
          <p:cNvSpPr>
            <a:spLocks/>
          </p:cNvSpPr>
          <p:nvPr/>
        </p:nvSpPr>
        <p:spPr bwMode="auto">
          <a:xfrm flipH="1">
            <a:off x="4480731" y="2348453"/>
            <a:ext cx="242888" cy="180975"/>
          </a:xfrm>
          <a:custGeom>
            <a:avLst/>
            <a:gdLst/>
            <a:ahLst/>
            <a:cxnLst>
              <a:cxn ang="0">
                <a:pos x="60" y="10"/>
              </a:cxn>
              <a:cxn ang="0">
                <a:pos x="9" y="21"/>
              </a:cxn>
              <a:cxn ang="0">
                <a:pos x="26" y="69"/>
              </a:cxn>
              <a:cxn ang="0">
                <a:pos x="119" y="123"/>
              </a:cxn>
              <a:cxn ang="0">
                <a:pos x="169" y="113"/>
              </a:cxn>
              <a:cxn ang="0">
                <a:pos x="153" y="64"/>
              </a:cxn>
              <a:cxn ang="0">
                <a:pos x="60" y="10"/>
              </a:cxn>
            </a:cxnLst>
            <a:rect l="0" t="0" r="r" b="b"/>
            <a:pathLst>
              <a:path w="179" h="134">
                <a:moveTo>
                  <a:pt x="60" y="10"/>
                </a:moveTo>
                <a:cubicBezTo>
                  <a:pt x="41" y="0"/>
                  <a:pt x="19" y="4"/>
                  <a:pt x="9" y="21"/>
                </a:cubicBezTo>
                <a:cubicBezTo>
                  <a:pt x="0" y="37"/>
                  <a:pt x="7" y="59"/>
                  <a:pt x="26" y="69"/>
                </a:cubicBezTo>
                <a:cubicBezTo>
                  <a:pt x="119" y="123"/>
                  <a:pt x="119" y="123"/>
                  <a:pt x="119" y="123"/>
                </a:cubicBezTo>
                <a:cubicBezTo>
                  <a:pt x="137" y="134"/>
                  <a:pt x="160" y="129"/>
                  <a:pt x="169" y="113"/>
                </a:cubicBezTo>
                <a:cubicBezTo>
                  <a:pt x="179" y="97"/>
                  <a:pt x="171" y="75"/>
                  <a:pt x="153" y="64"/>
                </a:cubicBezTo>
                <a:lnTo>
                  <a:pt x="60" y="1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4" name="Freeform 15">
            <a:extLst>
              <a:ext uri="{FF2B5EF4-FFF2-40B4-BE49-F238E27FC236}">
                <a16:creationId xmlns:a16="http://schemas.microsoft.com/office/drawing/2014/main" id="{CD795D3F-03A2-41A3-92D4-9DA328F6B9E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585506" y="1137190"/>
            <a:ext cx="1560513" cy="1701802"/>
          </a:xfrm>
          <a:custGeom>
            <a:avLst/>
            <a:gdLst/>
            <a:ahLst/>
            <a:cxnLst>
              <a:cxn ang="0">
                <a:pos x="510" y="1256"/>
              </a:cxn>
              <a:cxn ang="0">
                <a:pos x="0" y="961"/>
              </a:cxn>
              <a:cxn ang="0">
                <a:pos x="13" y="937"/>
              </a:cxn>
              <a:cxn ang="0">
                <a:pos x="32" y="713"/>
              </a:cxn>
              <a:cxn ang="0">
                <a:pos x="73" y="317"/>
              </a:cxn>
              <a:cxn ang="0">
                <a:pos x="373" y="37"/>
              </a:cxn>
              <a:cxn ang="0">
                <a:pos x="616" y="7"/>
              </a:cxn>
              <a:cxn ang="0">
                <a:pos x="848" y="77"/>
              </a:cxn>
              <a:cxn ang="0">
                <a:pos x="852" y="80"/>
              </a:cxn>
              <a:cxn ang="0">
                <a:pos x="853" y="80"/>
              </a:cxn>
              <a:cxn ang="0">
                <a:pos x="1029" y="245"/>
              </a:cxn>
              <a:cxn ang="0">
                <a:pos x="1125" y="470"/>
              </a:cxn>
              <a:cxn ang="0">
                <a:pos x="1032" y="870"/>
              </a:cxn>
              <a:cxn ang="0">
                <a:pos x="710" y="1104"/>
              </a:cxn>
              <a:cxn ang="0">
                <a:pos x="524" y="1232"/>
              </a:cxn>
              <a:cxn ang="0">
                <a:pos x="510" y="1256"/>
              </a:cxn>
              <a:cxn ang="0">
                <a:pos x="75" y="939"/>
              </a:cxn>
              <a:cxn ang="0">
                <a:pos x="492" y="1180"/>
              </a:cxn>
              <a:cxn ang="0">
                <a:pos x="686" y="1053"/>
              </a:cxn>
              <a:cxn ang="0">
                <a:pos x="987" y="836"/>
              </a:cxn>
              <a:cxn ang="0">
                <a:pos x="1069" y="481"/>
              </a:cxn>
              <a:cxn ang="0">
                <a:pos x="824" y="128"/>
              </a:cxn>
              <a:cxn ang="0">
                <a:pos x="820" y="126"/>
              </a:cxn>
              <a:cxn ang="0">
                <a:pos x="392" y="90"/>
              </a:cxn>
              <a:cxn ang="0">
                <a:pos x="125" y="339"/>
              </a:cxn>
              <a:cxn ang="0">
                <a:pos x="88" y="708"/>
              </a:cxn>
              <a:cxn ang="0">
                <a:pos x="75" y="939"/>
              </a:cxn>
            </a:cxnLst>
            <a:rect l="0" t="0" r="r" b="b"/>
            <a:pathLst>
              <a:path w="1152" h="1256">
                <a:moveTo>
                  <a:pt x="510" y="1256"/>
                </a:moveTo>
                <a:cubicBezTo>
                  <a:pt x="0" y="961"/>
                  <a:pt x="0" y="961"/>
                  <a:pt x="0" y="961"/>
                </a:cubicBezTo>
                <a:cubicBezTo>
                  <a:pt x="13" y="937"/>
                  <a:pt x="13" y="937"/>
                  <a:pt x="13" y="937"/>
                </a:cubicBezTo>
                <a:cubicBezTo>
                  <a:pt x="46" y="877"/>
                  <a:pt x="40" y="801"/>
                  <a:pt x="32" y="713"/>
                </a:cubicBezTo>
                <a:cubicBezTo>
                  <a:pt x="23" y="604"/>
                  <a:pt x="11" y="468"/>
                  <a:pt x="73" y="317"/>
                </a:cubicBezTo>
                <a:cubicBezTo>
                  <a:pt x="128" y="184"/>
                  <a:pt x="234" y="85"/>
                  <a:pt x="373" y="37"/>
                </a:cubicBezTo>
                <a:cubicBezTo>
                  <a:pt x="449" y="10"/>
                  <a:pt x="533" y="0"/>
                  <a:pt x="616" y="7"/>
                </a:cubicBezTo>
                <a:cubicBezTo>
                  <a:pt x="699" y="14"/>
                  <a:pt x="779" y="38"/>
                  <a:pt x="848" y="77"/>
                </a:cubicBezTo>
                <a:cubicBezTo>
                  <a:pt x="852" y="80"/>
                  <a:pt x="852" y="80"/>
                  <a:pt x="852" y="80"/>
                </a:cubicBezTo>
                <a:cubicBezTo>
                  <a:pt x="853" y="80"/>
                  <a:pt x="853" y="80"/>
                  <a:pt x="853" y="80"/>
                </a:cubicBezTo>
                <a:cubicBezTo>
                  <a:pt x="920" y="120"/>
                  <a:pt x="981" y="177"/>
                  <a:pt x="1029" y="245"/>
                </a:cubicBezTo>
                <a:cubicBezTo>
                  <a:pt x="1076" y="313"/>
                  <a:pt x="1109" y="391"/>
                  <a:pt x="1125" y="470"/>
                </a:cubicBezTo>
                <a:cubicBezTo>
                  <a:pt x="1152" y="615"/>
                  <a:pt x="1119" y="757"/>
                  <a:pt x="1032" y="870"/>
                </a:cubicBezTo>
                <a:cubicBezTo>
                  <a:pt x="932" y="1000"/>
                  <a:pt x="809" y="1057"/>
                  <a:pt x="710" y="1104"/>
                </a:cubicBezTo>
                <a:cubicBezTo>
                  <a:pt x="629" y="1141"/>
                  <a:pt x="560" y="1174"/>
                  <a:pt x="524" y="1232"/>
                </a:cubicBezTo>
                <a:lnTo>
                  <a:pt x="510" y="1256"/>
                </a:lnTo>
                <a:close/>
                <a:moveTo>
                  <a:pt x="75" y="939"/>
                </a:moveTo>
                <a:cubicBezTo>
                  <a:pt x="492" y="1180"/>
                  <a:pt x="492" y="1180"/>
                  <a:pt x="492" y="1180"/>
                </a:cubicBezTo>
                <a:cubicBezTo>
                  <a:pt x="538" y="1122"/>
                  <a:pt x="607" y="1090"/>
                  <a:pt x="686" y="1053"/>
                </a:cubicBezTo>
                <a:cubicBezTo>
                  <a:pt x="784" y="1007"/>
                  <a:pt x="896" y="955"/>
                  <a:pt x="987" y="836"/>
                </a:cubicBezTo>
                <a:cubicBezTo>
                  <a:pt x="1087" y="707"/>
                  <a:pt x="1087" y="572"/>
                  <a:pt x="1069" y="481"/>
                </a:cubicBezTo>
                <a:cubicBezTo>
                  <a:pt x="1042" y="337"/>
                  <a:pt x="948" y="201"/>
                  <a:pt x="824" y="128"/>
                </a:cubicBezTo>
                <a:cubicBezTo>
                  <a:pt x="820" y="126"/>
                  <a:pt x="820" y="126"/>
                  <a:pt x="820" y="126"/>
                </a:cubicBezTo>
                <a:cubicBezTo>
                  <a:pt x="695" y="55"/>
                  <a:pt x="530" y="41"/>
                  <a:pt x="392" y="90"/>
                </a:cubicBezTo>
                <a:cubicBezTo>
                  <a:pt x="304" y="120"/>
                  <a:pt x="187" y="188"/>
                  <a:pt x="125" y="339"/>
                </a:cubicBezTo>
                <a:cubicBezTo>
                  <a:pt x="68" y="477"/>
                  <a:pt x="79" y="600"/>
                  <a:pt x="88" y="708"/>
                </a:cubicBezTo>
                <a:cubicBezTo>
                  <a:pt x="96" y="795"/>
                  <a:pt x="102" y="871"/>
                  <a:pt x="75" y="939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32E16D86-5347-4B37-9E33-6822E92AD6FD}"/>
              </a:ext>
            </a:extLst>
          </p:cNvPr>
          <p:cNvSpPr>
            <a:spLocks/>
          </p:cNvSpPr>
          <p:nvPr/>
        </p:nvSpPr>
        <p:spPr bwMode="auto">
          <a:xfrm flipH="1">
            <a:off x="4736318" y="1434053"/>
            <a:ext cx="504825" cy="579438"/>
          </a:xfrm>
          <a:custGeom>
            <a:avLst/>
            <a:gdLst/>
            <a:ahLst/>
            <a:cxnLst>
              <a:cxn ang="0">
                <a:pos x="90" y="42"/>
              </a:cxn>
              <a:cxn ang="0">
                <a:pos x="16" y="171"/>
              </a:cxn>
              <a:cxn ang="0">
                <a:pos x="15" y="174"/>
              </a:cxn>
              <a:cxn ang="0">
                <a:pos x="4" y="267"/>
              </a:cxn>
              <a:cxn ang="0">
                <a:pos x="40" y="375"/>
              </a:cxn>
              <a:cxn ang="0">
                <a:pos x="44" y="375"/>
              </a:cxn>
              <a:cxn ang="0">
                <a:pos x="112" y="379"/>
              </a:cxn>
              <a:cxn ang="0">
                <a:pos x="149" y="332"/>
              </a:cxn>
              <a:cxn ang="0">
                <a:pos x="149" y="331"/>
              </a:cxn>
              <a:cxn ang="0">
                <a:pos x="148" y="330"/>
              </a:cxn>
              <a:cxn ang="0">
                <a:pos x="131" y="312"/>
              </a:cxn>
              <a:cxn ang="0">
                <a:pos x="134" y="301"/>
              </a:cxn>
              <a:cxn ang="0">
                <a:pos x="145" y="304"/>
              </a:cxn>
              <a:cxn ang="0">
                <a:pos x="192" y="323"/>
              </a:cxn>
              <a:cxn ang="0">
                <a:pos x="202" y="327"/>
              </a:cxn>
              <a:cxn ang="0">
                <a:pos x="197" y="337"/>
              </a:cxn>
              <a:cxn ang="0">
                <a:pos x="171" y="340"/>
              </a:cxn>
              <a:cxn ang="0">
                <a:pos x="137" y="391"/>
              </a:cxn>
              <a:cxn ang="0">
                <a:pos x="254" y="416"/>
              </a:cxn>
              <a:cxn ang="0">
                <a:pos x="319" y="366"/>
              </a:cxn>
              <a:cxn ang="0">
                <a:pos x="320" y="365"/>
              </a:cxn>
              <a:cxn ang="0">
                <a:pos x="312" y="237"/>
              </a:cxn>
              <a:cxn ang="0">
                <a:pos x="306" y="232"/>
              </a:cxn>
              <a:cxn ang="0">
                <a:pos x="307" y="226"/>
              </a:cxn>
              <a:cxn ang="0">
                <a:pos x="247" y="115"/>
              </a:cxn>
              <a:cxn ang="0">
                <a:pos x="227" y="149"/>
              </a:cxn>
              <a:cxn ang="0">
                <a:pos x="180" y="179"/>
              </a:cxn>
              <a:cxn ang="0">
                <a:pos x="108" y="171"/>
              </a:cxn>
              <a:cxn ang="0">
                <a:pos x="106" y="171"/>
              </a:cxn>
              <a:cxn ang="0">
                <a:pos x="104" y="169"/>
              </a:cxn>
              <a:cxn ang="0">
                <a:pos x="85" y="182"/>
              </a:cxn>
              <a:cxn ang="0">
                <a:pos x="78" y="181"/>
              </a:cxn>
              <a:cxn ang="0">
                <a:pos x="75" y="178"/>
              </a:cxn>
              <a:cxn ang="0">
                <a:pos x="79" y="168"/>
              </a:cxn>
              <a:cxn ang="0">
                <a:pos x="106" y="126"/>
              </a:cxn>
              <a:cxn ang="0">
                <a:pos x="114" y="118"/>
              </a:cxn>
              <a:cxn ang="0">
                <a:pos x="122" y="125"/>
              </a:cxn>
              <a:cxn ang="0">
                <a:pos x="118" y="150"/>
              </a:cxn>
              <a:cxn ang="0">
                <a:pos x="210" y="134"/>
              </a:cxn>
              <a:cxn ang="0">
                <a:pos x="229" y="96"/>
              </a:cxn>
              <a:cxn ang="0">
                <a:pos x="192" y="14"/>
              </a:cxn>
              <a:cxn ang="0">
                <a:pos x="164" y="4"/>
              </a:cxn>
              <a:cxn ang="0">
                <a:pos x="110" y="18"/>
              </a:cxn>
              <a:cxn ang="0">
                <a:pos x="90" y="42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Freeform 17">
            <a:extLst>
              <a:ext uri="{FF2B5EF4-FFF2-40B4-BE49-F238E27FC236}">
                <a16:creationId xmlns:a16="http://schemas.microsoft.com/office/drawing/2014/main" id="{7CF58A0D-20C0-412A-AC3D-466268316062}"/>
              </a:ext>
            </a:extLst>
          </p:cNvPr>
          <p:cNvSpPr>
            <a:spLocks/>
          </p:cNvSpPr>
          <p:nvPr/>
        </p:nvSpPr>
        <p:spPr bwMode="auto">
          <a:xfrm flipH="1">
            <a:off x="4790293" y="1748378"/>
            <a:ext cx="757238" cy="698501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7" name="Freeform 18">
            <a:extLst>
              <a:ext uri="{FF2B5EF4-FFF2-40B4-BE49-F238E27FC236}">
                <a16:creationId xmlns:a16="http://schemas.microsoft.com/office/drawing/2014/main" id="{FD344159-8C5C-401D-9F90-C6A8BE93ED68}"/>
              </a:ext>
            </a:extLst>
          </p:cNvPr>
          <p:cNvSpPr>
            <a:spLocks/>
          </p:cNvSpPr>
          <p:nvPr/>
        </p:nvSpPr>
        <p:spPr bwMode="auto">
          <a:xfrm flipH="1">
            <a:off x="5130018" y="1313402"/>
            <a:ext cx="812800" cy="939801"/>
          </a:xfrm>
          <a:custGeom>
            <a:avLst/>
            <a:gdLst/>
            <a:ahLst/>
            <a:cxnLst>
              <a:cxn ang="0">
                <a:pos x="234" y="325"/>
              </a:cxn>
              <a:cxn ang="0">
                <a:pos x="132" y="258"/>
              </a:cxn>
              <a:cxn ang="0">
                <a:pos x="171" y="259"/>
              </a:cxn>
              <a:cxn ang="0">
                <a:pos x="457" y="297"/>
              </a:cxn>
              <a:cxn ang="0">
                <a:pos x="511" y="248"/>
              </a:cxn>
              <a:cxn ang="0">
                <a:pos x="588" y="117"/>
              </a:cxn>
              <a:cxn ang="0">
                <a:pos x="593" y="106"/>
              </a:cxn>
              <a:cxn ang="0">
                <a:pos x="562" y="16"/>
              </a:cxn>
              <a:cxn ang="0">
                <a:pos x="471" y="25"/>
              </a:cxn>
              <a:cxn ang="0">
                <a:pos x="449" y="107"/>
              </a:cxn>
              <a:cxn ang="0">
                <a:pos x="509" y="138"/>
              </a:cxn>
              <a:cxn ang="0">
                <a:pos x="485" y="180"/>
              </a:cxn>
              <a:cxn ang="0">
                <a:pos x="470" y="191"/>
              </a:cxn>
              <a:cxn ang="0">
                <a:pos x="423" y="100"/>
              </a:cxn>
              <a:cxn ang="0">
                <a:pos x="431" y="10"/>
              </a:cxn>
              <a:cxn ang="0">
                <a:pos x="316" y="25"/>
              </a:cxn>
              <a:cxn ang="0">
                <a:pos x="310" y="23"/>
              </a:cxn>
              <a:cxn ang="0">
                <a:pos x="260" y="21"/>
              </a:cxn>
              <a:cxn ang="0">
                <a:pos x="196" y="83"/>
              </a:cxn>
              <a:cxn ang="0">
                <a:pos x="224" y="164"/>
              </a:cxn>
              <a:cxn ang="0">
                <a:pos x="301" y="139"/>
              </a:cxn>
              <a:cxn ang="0">
                <a:pos x="308" y="109"/>
              </a:cxn>
              <a:cxn ang="0">
                <a:pos x="350" y="139"/>
              </a:cxn>
              <a:cxn ang="0">
                <a:pos x="324" y="149"/>
              </a:cxn>
              <a:cxn ang="0">
                <a:pos x="322" y="151"/>
              </a:cxn>
              <a:cxn ang="0">
                <a:pos x="302" y="213"/>
              </a:cxn>
              <a:cxn ang="0">
                <a:pos x="294" y="251"/>
              </a:cxn>
              <a:cxn ang="0">
                <a:pos x="175" y="131"/>
              </a:cxn>
              <a:cxn ang="0">
                <a:pos x="113" y="134"/>
              </a:cxn>
              <a:cxn ang="0">
                <a:pos x="95" y="175"/>
              </a:cxn>
              <a:cxn ang="0">
                <a:pos x="92" y="176"/>
              </a:cxn>
              <a:cxn ang="0">
                <a:pos x="32" y="268"/>
              </a:cxn>
              <a:cxn ang="0">
                <a:pos x="33" y="274"/>
              </a:cxn>
              <a:cxn ang="0">
                <a:pos x="108" y="350"/>
              </a:cxn>
              <a:cxn ang="0">
                <a:pos x="185" y="332"/>
              </a:cxn>
              <a:cxn ang="0">
                <a:pos x="181" y="386"/>
              </a:cxn>
              <a:cxn ang="0">
                <a:pos x="180" y="400"/>
              </a:cxn>
              <a:cxn ang="0">
                <a:pos x="103" y="373"/>
              </a:cxn>
              <a:cxn ang="0">
                <a:pos x="1" y="357"/>
              </a:cxn>
              <a:cxn ang="0">
                <a:pos x="45" y="361"/>
              </a:cxn>
              <a:cxn ang="0">
                <a:pos x="10" y="417"/>
              </a:cxn>
              <a:cxn ang="0">
                <a:pos x="8" y="421"/>
              </a:cxn>
              <a:cxn ang="0">
                <a:pos x="39" y="551"/>
              </a:cxn>
              <a:cxn ang="0">
                <a:pos x="147" y="425"/>
              </a:cxn>
              <a:cxn ang="0">
                <a:pos x="220" y="424"/>
              </a:cxn>
              <a:cxn ang="0">
                <a:pos x="289" y="498"/>
              </a:cxn>
              <a:cxn ang="0">
                <a:pos x="154" y="448"/>
              </a:cxn>
              <a:cxn ang="0">
                <a:pos x="79" y="505"/>
              </a:cxn>
              <a:cxn ang="0">
                <a:pos x="62" y="576"/>
              </a:cxn>
              <a:cxn ang="0">
                <a:pos x="62" y="576"/>
              </a:cxn>
              <a:cxn ang="0">
                <a:pos x="63" y="578"/>
              </a:cxn>
              <a:cxn ang="0">
                <a:pos x="177" y="692"/>
              </a:cxn>
              <a:cxn ang="0">
                <a:pos x="241" y="681"/>
              </a:cxn>
              <a:cxn ang="0">
                <a:pos x="306" y="607"/>
              </a:cxn>
            </a:cxnLst>
            <a:rect l="0" t="0" r="r" b="b"/>
            <a:pathLst>
              <a:path w="600" h="693">
                <a:moveTo>
                  <a:pt x="475" y="312"/>
                </a:moveTo>
                <a:cubicBezTo>
                  <a:pt x="469" y="317"/>
                  <a:pt x="462" y="321"/>
                  <a:pt x="455" y="325"/>
                </a:cubicBezTo>
                <a:cubicBezTo>
                  <a:pt x="439" y="334"/>
                  <a:pt x="420" y="341"/>
                  <a:pt x="398" y="346"/>
                </a:cubicBezTo>
                <a:cubicBezTo>
                  <a:pt x="370" y="353"/>
                  <a:pt x="337" y="354"/>
                  <a:pt x="300" y="347"/>
                </a:cubicBezTo>
                <a:cubicBezTo>
                  <a:pt x="279" y="343"/>
                  <a:pt x="257" y="336"/>
                  <a:pt x="234" y="325"/>
                </a:cubicBezTo>
                <a:cubicBezTo>
                  <a:pt x="234" y="325"/>
                  <a:pt x="234" y="325"/>
                  <a:pt x="234" y="325"/>
                </a:cubicBezTo>
                <a:cubicBezTo>
                  <a:pt x="234" y="325"/>
                  <a:pt x="234" y="325"/>
                  <a:pt x="234" y="325"/>
                </a:cubicBezTo>
                <a:cubicBezTo>
                  <a:pt x="234" y="325"/>
                  <a:pt x="222" y="319"/>
                  <a:pt x="206" y="310"/>
                </a:cubicBezTo>
                <a:cubicBezTo>
                  <a:pt x="195" y="304"/>
                  <a:pt x="183" y="296"/>
                  <a:pt x="170" y="287"/>
                </a:cubicBezTo>
                <a:cubicBezTo>
                  <a:pt x="157" y="279"/>
                  <a:pt x="144" y="269"/>
                  <a:pt x="132" y="258"/>
                </a:cubicBezTo>
                <a:cubicBezTo>
                  <a:pt x="124" y="251"/>
                  <a:pt x="116" y="244"/>
                  <a:pt x="110" y="237"/>
                </a:cubicBezTo>
                <a:cubicBezTo>
                  <a:pt x="106" y="232"/>
                  <a:pt x="107" y="224"/>
                  <a:pt x="111" y="220"/>
                </a:cubicBezTo>
                <a:cubicBezTo>
                  <a:pt x="116" y="216"/>
                  <a:pt x="124" y="217"/>
                  <a:pt x="128" y="222"/>
                </a:cubicBezTo>
                <a:cubicBezTo>
                  <a:pt x="133" y="228"/>
                  <a:pt x="140" y="235"/>
                  <a:pt x="147" y="241"/>
                </a:cubicBezTo>
                <a:cubicBezTo>
                  <a:pt x="154" y="247"/>
                  <a:pt x="162" y="254"/>
                  <a:pt x="171" y="259"/>
                </a:cubicBezTo>
                <a:cubicBezTo>
                  <a:pt x="187" y="271"/>
                  <a:pt x="204" y="282"/>
                  <a:pt x="217" y="290"/>
                </a:cubicBezTo>
                <a:cubicBezTo>
                  <a:pt x="232" y="298"/>
                  <a:pt x="243" y="303"/>
                  <a:pt x="244" y="304"/>
                </a:cubicBezTo>
                <a:cubicBezTo>
                  <a:pt x="280" y="321"/>
                  <a:pt x="313" y="328"/>
                  <a:pt x="342" y="328"/>
                </a:cubicBezTo>
                <a:cubicBezTo>
                  <a:pt x="371" y="329"/>
                  <a:pt x="396" y="324"/>
                  <a:pt x="418" y="316"/>
                </a:cubicBezTo>
                <a:cubicBezTo>
                  <a:pt x="432" y="311"/>
                  <a:pt x="445" y="304"/>
                  <a:pt x="457" y="297"/>
                </a:cubicBezTo>
                <a:cubicBezTo>
                  <a:pt x="472" y="287"/>
                  <a:pt x="484" y="277"/>
                  <a:pt x="493" y="269"/>
                </a:cubicBezTo>
                <a:cubicBezTo>
                  <a:pt x="505" y="257"/>
                  <a:pt x="511" y="249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2" y="247"/>
                  <a:pt x="513" y="247"/>
                  <a:pt x="514" y="246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9" y="115"/>
                  <a:pt x="591" y="112"/>
                  <a:pt x="593" y="106"/>
                </a:cubicBezTo>
                <a:cubicBezTo>
                  <a:pt x="596" y="101"/>
                  <a:pt x="598" y="94"/>
                  <a:pt x="599" y="86"/>
                </a:cubicBezTo>
                <a:cubicBezTo>
                  <a:pt x="600" y="81"/>
                  <a:pt x="600" y="75"/>
                  <a:pt x="600" y="70"/>
                </a:cubicBezTo>
                <a:cubicBezTo>
                  <a:pt x="599" y="62"/>
                  <a:pt x="597" y="55"/>
                  <a:pt x="593" y="47"/>
                </a:cubicBezTo>
                <a:cubicBezTo>
                  <a:pt x="591" y="43"/>
                  <a:pt x="588" y="38"/>
                  <a:pt x="584" y="34"/>
                </a:cubicBezTo>
                <a:cubicBezTo>
                  <a:pt x="577" y="26"/>
                  <a:pt x="570" y="20"/>
                  <a:pt x="562" y="16"/>
                </a:cubicBezTo>
                <a:cubicBezTo>
                  <a:pt x="551" y="9"/>
                  <a:pt x="539" y="6"/>
                  <a:pt x="527" y="5"/>
                </a:cubicBezTo>
                <a:cubicBezTo>
                  <a:pt x="515" y="4"/>
                  <a:pt x="504" y="6"/>
                  <a:pt x="493" y="11"/>
                </a:cubicBezTo>
                <a:cubicBezTo>
                  <a:pt x="486" y="14"/>
                  <a:pt x="479" y="18"/>
                  <a:pt x="472" y="24"/>
                </a:cubicBezTo>
                <a:cubicBezTo>
                  <a:pt x="472" y="24"/>
                  <a:pt x="472" y="24"/>
                  <a:pt x="472" y="24"/>
                </a:cubicBezTo>
                <a:cubicBezTo>
                  <a:pt x="472" y="24"/>
                  <a:pt x="472" y="24"/>
                  <a:pt x="471" y="25"/>
                </a:cubicBezTo>
                <a:cubicBezTo>
                  <a:pt x="470" y="26"/>
                  <a:pt x="469" y="27"/>
                  <a:pt x="467" y="29"/>
                </a:cubicBezTo>
                <a:cubicBezTo>
                  <a:pt x="464" y="32"/>
                  <a:pt x="460" y="37"/>
                  <a:pt x="456" y="44"/>
                </a:cubicBezTo>
                <a:cubicBezTo>
                  <a:pt x="454" y="49"/>
                  <a:pt x="451" y="54"/>
                  <a:pt x="449" y="60"/>
                </a:cubicBezTo>
                <a:cubicBezTo>
                  <a:pt x="447" y="67"/>
                  <a:pt x="445" y="74"/>
                  <a:pt x="445" y="82"/>
                </a:cubicBezTo>
                <a:cubicBezTo>
                  <a:pt x="445" y="90"/>
                  <a:pt x="446" y="99"/>
                  <a:pt x="449" y="107"/>
                </a:cubicBezTo>
                <a:cubicBezTo>
                  <a:pt x="452" y="113"/>
                  <a:pt x="454" y="119"/>
                  <a:pt x="459" y="125"/>
                </a:cubicBezTo>
                <a:cubicBezTo>
                  <a:pt x="464" y="132"/>
                  <a:pt x="471" y="140"/>
                  <a:pt x="481" y="148"/>
                </a:cubicBezTo>
                <a:cubicBezTo>
                  <a:pt x="482" y="146"/>
                  <a:pt x="484" y="144"/>
                  <a:pt x="486" y="143"/>
                </a:cubicBezTo>
                <a:cubicBezTo>
                  <a:pt x="489" y="139"/>
                  <a:pt x="494" y="136"/>
                  <a:pt x="499" y="134"/>
                </a:cubicBezTo>
                <a:cubicBezTo>
                  <a:pt x="503" y="132"/>
                  <a:pt x="508" y="134"/>
                  <a:pt x="509" y="138"/>
                </a:cubicBezTo>
                <a:cubicBezTo>
                  <a:pt x="511" y="142"/>
                  <a:pt x="509" y="146"/>
                  <a:pt x="505" y="148"/>
                </a:cubicBezTo>
                <a:cubicBezTo>
                  <a:pt x="502" y="150"/>
                  <a:pt x="499" y="152"/>
                  <a:pt x="496" y="154"/>
                </a:cubicBezTo>
                <a:cubicBezTo>
                  <a:pt x="494" y="156"/>
                  <a:pt x="492" y="159"/>
                  <a:pt x="490" y="161"/>
                </a:cubicBezTo>
                <a:cubicBezTo>
                  <a:pt x="489" y="164"/>
                  <a:pt x="487" y="168"/>
                  <a:pt x="486" y="171"/>
                </a:cubicBezTo>
                <a:cubicBezTo>
                  <a:pt x="486" y="174"/>
                  <a:pt x="485" y="177"/>
                  <a:pt x="485" y="180"/>
                </a:cubicBezTo>
                <a:cubicBezTo>
                  <a:pt x="484" y="185"/>
                  <a:pt x="485" y="189"/>
                  <a:pt x="485" y="189"/>
                </a:cubicBezTo>
                <a:cubicBezTo>
                  <a:pt x="485" y="189"/>
                  <a:pt x="485" y="189"/>
                  <a:pt x="485" y="189"/>
                </a:cubicBezTo>
                <a:cubicBezTo>
                  <a:pt x="485" y="189"/>
                  <a:pt x="485" y="189"/>
                  <a:pt x="485" y="189"/>
                </a:cubicBezTo>
                <a:cubicBezTo>
                  <a:pt x="486" y="194"/>
                  <a:pt x="483" y="197"/>
                  <a:pt x="478" y="198"/>
                </a:cubicBezTo>
                <a:cubicBezTo>
                  <a:pt x="474" y="199"/>
                  <a:pt x="470" y="196"/>
                  <a:pt x="470" y="191"/>
                </a:cubicBezTo>
                <a:cubicBezTo>
                  <a:pt x="470" y="191"/>
                  <a:pt x="469" y="188"/>
                  <a:pt x="469" y="184"/>
                </a:cubicBezTo>
                <a:cubicBezTo>
                  <a:pt x="469" y="180"/>
                  <a:pt x="470" y="174"/>
                  <a:pt x="471" y="169"/>
                </a:cubicBezTo>
                <a:cubicBezTo>
                  <a:pt x="470" y="168"/>
                  <a:pt x="469" y="168"/>
                  <a:pt x="468" y="167"/>
                </a:cubicBezTo>
                <a:cubicBezTo>
                  <a:pt x="454" y="157"/>
                  <a:pt x="444" y="146"/>
                  <a:pt x="437" y="135"/>
                </a:cubicBezTo>
                <a:cubicBezTo>
                  <a:pt x="430" y="123"/>
                  <a:pt x="425" y="112"/>
                  <a:pt x="423" y="100"/>
                </a:cubicBezTo>
                <a:cubicBezTo>
                  <a:pt x="422" y="93"/>
                  <a:pt x="422" y="85"/>
                  <a:pt x="422" y="78"/>
                </a:cubicBezTo>
                <a:cubicBezTo>
                  <a:pt x="423" y="69"/>
                  <a:pt x="425" y="60"/>
                  <a:pt x="427" y="52"/>
                </a:cubicBezTo>
                <a:cubicBezTo>
                  <a:pt x="430" y="45"/>
                  <a:pt x="433" y="38"/>
                  <a:pt x="436" y="32"/>
                </a:cubicBezTo>
                <a:cubicBezTo>
                  <a:pt x="440" y="27"/>
                  <a:pt x="443" y="22"/>
                  <a:pt x="446" y="18"/>
                </a:cubicBezTo>
                <a:cubicBezTo>
                  <a:pt x="442" y="15"/>
                  <a:pt x="437" y="13"/>
                  <a:pt x="431" y="10"/>
                </a:cubicBezTo>
                <a:cubicBezTo>
                  <a:pt x="421" y="7"/>
                  <a:pt x="410" y="3"/>
                  <a:pt x="399" y="2"/>
                </a:cubicBezTo>
                <a:cubicBezTo>
                  <a:pt x="391" y="0"/>
                  <a:pt x="383" y="0"/>
                  <a:pt x="374" y="1"/>
                </a:cubicBezTo>
                <a:cubicBezTo>
                  <a:pt x="363" y="1"/>
                  <a:pt x="352" y="4"/>
                  <a:pt x="340" y="9"/>
                </a:cubicBezTo>
                <a:cubicBezTo>
                  <a:pt x="334" y="12"/>
                  <a:pt x="327" y="16"/>
                  <a:pt x="321" y="21"/>
                </a:cubicBezTo>
                <a:cubicBezTo>
                  <a:pt x="316" y="25"/>
                  <a:pt x="316" y="25"/>
                  <a:pt x="316" y="2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09" y="23"/>
                  <a:pt x="308" y="23"/>
                </a:cubicBezTo>
                <a:cubicBezTo>
                  <a:pt x="307" y="22"/>
                  <a:pt x="305" y="22"/>
                  <a:pt x="302" y="21"/>
                </a:cubicBezTo>
                <a:cubicBezTo>
                  <a:pt x="296" y="20"/>
                  <a:pt x="288" y="19"/>
                  <a:pt x="279" y="19"/>
                </a:cubicBezTo>
                <a:cubicBezTo>
                  <a:pt x="273" y="19"/>
                  <a:pt x="267" y="20"/>
                  <a:pt x="260" y="21"/>
                </a:cubicBezTo>
                <a:cubicBezTo>
                  <a:pt x="252" y="22"/>
                  <a:pt x="243" y="25"/>
                  <a:pt x="235" y="30"/>
                </a:cubicBezTo>
                <a:cubicBezTo>
                  <a:pt x="230" y="33"/>
                  <a:pt x="225" y="36"/>
                  <a:pt x="221" y="41"/>
                </a:cubicBezTo>
                <a:cubicBezTo>
                  <a:pt x="216" y="45"/>
                  <a:pt x="211" y="51"/>
                  <a:pt x="207" y="59"/>
                </a:cubicBezTo>
                <a:cubicBezTo>
                  <a:pt x="203" y="65"/>
                  <a:pt x="200" y="72"/>
                  <a:pt x="197" y="81"/>
                </a:cubicBezTo>
                <a:cubicBezTo>
                  <a:pt x="196" y="83"/>
                  <a:pt x="196" y="83"/>
                  <a:pt x="196" y="83"/>
                </a:cubicBezTo>
                <a:cubicBezTo>
                  <a:pt x="196" y="83"/>
                  <a:pt x="196" y="83"/>
                  <a:pt x="196" y="83"/>
                </a:cubicBezTo>
                <a:cubicBezTo>
                  <a:pt x="196" y="85"/>
                  <a:pt x="195" y="87"/>
                  <a:pt x="195" y="90"/>
                </a:cubicBezTo>
                <a:cubicBezTo>
                  <a:pt x="194" y="96"/>
                  <a:pt x="193" y="104"/>
                  <a:pt x="195" y="114"/>
                </a:cubicBezTo>
                <a:cubicBezTo>
                  <a:pt x="196" y="120"/>
                  <a:pt x="198" y="127"/>
                  <a:pt x="201" y="134"/>
                </a:cubicBezTo>
                <a:cubicBezTo>
                  <a:pt x="206" y="144"/>
                  <a:pt x="213" y="154"/>
                  <a:pt x="224" y="164"/>
                </a:cubicBezTo>
                <a:cubicBezTo>
                  <a:pt x="231" y="169"/>
                  <a:pt x="238" y="175"/>
                  <a:pt x="248" y="181"/>
                </a:cubicBezTo>
                <a:cubicBezTo>
                  <a:pt x="256" y="185"/>
                  <a:pt x="266" y="190"/>
                  <a:pt x="278" y="195"/>
                </a:cubicBezTo>
                <a:cubicBezTo>
                  <a:pt x="278" y="189"/>
                  <a:pt x="279" y="183"/>
                  <a:pt x="280" y="178"/>
                </a:cubicBezTo>
                <a:cubicBezTo>
                  <a:pt x="283" y="169"/>
                  <a:pt x="287" y="161"/>
                  <a:pt x="291" y="154"/>
                </a:cubicBezTo>
                <a:cubicBezTo>
                  <a:pt x="294" y="148"/>
                  <a:pt x="298" y="143"/>
                  <a:pt x="301" y="139"/>
                </a:cubicBezTo>
                <a:cubicBezTo>
                  <a:pt x="302" y="137"/>
                  <a:pt x="304" y="136"/>
                  <a:pt x="304" y="135"/>
                </a:cubicBezTo>
                <a:cubicBezTo>
                  <a:pt x="304" y="134"/>
                  <a:pt x="303" y="134"/>
                  <a:pt x="303" y="133"/>
                </a:cubicBezTo>
                <a:cubicBezTo>
                  <a:pt x="298" y="128"/>
                  <a:pt x="295" y="121"/>
                  <a:pt x="293" y="113"/>
                </a:cubicBezTo>
                <a:cubicBezTo>
                  <a:pt x="292" y="109"/>
                  <a:pt x="295" y="104"/>
                  <a:pt x="299" y="103"/>
                </a:cubicBezTo>
                <a:cubicBezTo>
                  <a:pt x="303" y="103"/>
                  <a:pt x="307" y="105"/>
                  <a:pt x="308" y="109"/>
                </a:cubicBezTo>
                <a:cubicBezTo>
                  <a:pt x="310" y="115"/>
                  <a:pt x="312" y="120"/>
                  <a:pt x="315" y="123"/>
                </a:cubicBezTo>
                <a:cubicBezTo>
                  <a:pt x="318" y="127"/>
                  <a:pt x="321" y="130"/>
                  <a:pt x="325" y="132"/>
                </a:cubicBezTo>
                <a:cubicBezTo>
                  <a:pt x="331" y="135"/>
                  <a:pt x="337" y="137"/>
                  <a:pt x="342" y="138"/>
                </a:cubicBezTo>
                <a:cubicBezTo>
                  <a:pt x="346" y="139"/>
                  <a:pt x="350" y="139"/>
                  <a:pt x="350" y="139"/>
                </a:cubicBezTo>
                <a:cubicBezTo>
                  <a:pt x="350" y="139"/>
                  <a:pt x="350" y="139"/>
                  <a:pt x="350" y="139"/>
                </a:cubicBezTo>
                <a:cubicBezTo>
                  <a:pt x="350" y="139"/>
                  <a:pt x="350" y="139"/>
                  <a:pt x="350" y="139"/>
                </a:cubicBezTo>
                <a:cubicBezTo>
                  <a:pt x="354" y="139"/>
                  <a:pt x="357" y="143"/>
                  <a:pt x="357" y="147"/>
                </a:cubicBezTo>
                <a:cubicBezTo>
                  <a:pt x="357" y="151"/>
                  <a:pt x="354" y="155"/>
                  <a:pt x="349" y="155"/>
                </a:cubicBezTo>
                <a:cubicBezTo>
                  <a:pt x="349" y="155"/>
                  <a:pt x="345" y="154"/>
                  <a:pt x="339" y="153"/>
                </a:cubicBezTo>
                <a:cubicBezTo>
                  <a:pt x="335" y="152"/>
                  <a:pt x="329" y="151"/>
                  <a:pt x="324" y="149"/>
                </a:cubicBezTo>
                <a:cubicBezTo>
                  <a:pt x="323" y="149"/>
                  <a:pt x="323" y="149"/>
                  <a:pt x="323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23" y="150"/>
                  <a:pt x="323" y="150"/>
                  <a:pt x="322" y="150"/>
                </a:cubicBezTo>
                <a:cubicBezTo>
                  <a:pt x="322" y="150"/>
                  <a:pt x="322" y="150"/>
                  <a:pt x="322" y="151"/>
                </a:cubicBezTo>
                <a:cubicBezTo>
                  <a:pt x="321" y="151"/>
                  <a:pt x="320" y="152"/>
                  <a:pt x="319" y="154"/>
                </a:cubicBezTo>
                <a:cubicBezTo>
                  <a:pt x="317" y="156"/>
                  <a:pt x="314" y="161"/>
                  <a:pt x="311" y="166"/>
                </a:cubicBezTo>
                <a:cubicBezTo>
                  <a:pt x="308" y="170"/>
                  <a:pt x="306" y="175"/>
                  <a:pt x="304" y="181"/>
                </a:cubicBezTo>
                <a:cubicBezTo>
                  <a:pt x="302" y="187"/>
                  <a:pt x="301" y="193"/>
                  <a:pt x="301" y="200"/>
                </a:cubicBezTo>
                <a:cubicBezTo>
                  <a:pt x="301" y="204"/>
                  <a:pt x="301" y="209"/>
                  <a:pt x="302" y="213"/>
                </a:cubicBezTo>
                <a:cubicBezTo>
                  <a:pt x="303" y="220"/>
                  <a:pt x="306" y="226"/>
                  <a:pt x="310" y="233"/>
                </a:cubicBezTo>
                <a:cubicBezTo>
                  <a:pt x="316" y="242"/>
                  <a:pt x="325" y="252"/>
                  <a:pt x="338" y="262"/>
                </a:cubicBezTo>
                <a:cubicBezTo>
                  <a:pt x="343" y="266"/>
                  <a:pt x="344" y="273"/>
                  <a:pt x="340" y="278"/>
                </a:cubicBezTo>
                <a:cubicBezTo>
                  <a:pt x="336" y="283"/>
                  <a:pt x="329" y="284"/>
                  <a:pt x="324" y="280"/>
                </a:cubicBezTo>
                <a:cubicBezTo>
                  <a:pt x="311" y="271"/>
                  <a:pt x="301" y="261"/>
                  <a:pt x="294" y="251"/>
                </a:cubicBezTo>
                <a:cubicBezTo>
                  <a:pt x="287" y="241"/>
                  <a:pt x="282" y="231"/>
                  <a:pt x="280" y="221"/>
                </a:cubicBezTo>
                <a:cubicBezTo>
                  <a:pt x="280" y="221"/>
                  <a:pt x="280" y="220"/>
                  <a:pt x="280" y="220"/>
                </a:cubicBezTo>
                <a:cubicBezTo>
                  <a:pt x="263" y="214"/>
                  <a:pt x="248" y="208"/>
                  <a:pt x="236" y="201"/>
                </a:cubicBezTo>
                <a:cubicBezTo>
                  <a:pt x="218" y="190"/>
                  <a:pt x="205" y="179"/>
                  <a:pt x="195" y="167"/>
                </a:cubicBezTo>
                <a:cubicBezTo>
                  <a:pt x="185" y="155"/>
                  <a:pt x="179" y="142"/>
                  <a:pt x="175" y="131"/>
                </a:cubicBezTo>
                <a:cubicBezTo>
                  <a:pt x="173" y="123"/>
                  <a:pt x="172" y="116"/>
                  <a:pt x="171" y="109"/>
                </a:cubicBezTo>
                <a:cubicBezTo>
                  <a:pt x="171" y="103"/>
                  <a:pt x="171" y="97"/>
                  <a:pt x="171" y="92"/>
                </a:cubicBezTo>
                <a:cubicBezTo>
                  <a:pt x="166" y="94"/>
                  <a:pt x="159" y="96"/>
                  <a:pt x="153" y="99"/>
                </a:cubicBezTo>
                <a:cubicBezTo>
                  <a:pt x="146" y="102"/>
                  <a:pt x="140" y="106"/>
                  <a:pt x="134" y="110"/>
                </a:cubicBezTo>
                <a:cubicBezTo>
                  <a:pt x="126" y="117"/>
                  <a:pt x="119" y="124"/>
                  <a:pt x="113" y="134"/>
                </a:cubicBezTo>
                <a:cubicBezTo>
                  <a:pt x="108" y="143"/>
                  <a:pt x="104" y="153"/>
                  <a:pt x="103" y="165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94" y="175"/>
                  <a:pt x="93" y="176"/>
                  <a:pt x="92" y="176"/>
                </a:cubicBezTo>
                <a:cubicBezTo>
                  <a:pt x="90" y="177"/>
                  <a:pt x="87" y="178"/>
                  <a:pt x="84" y="180"/>
                </a:cubicBezTo>
                <a:cubicBezTo>
                  <a:pt x="77" y="183"/>
                  <a:pt x="68" y="188"/>
                  <a:pt x="59" y="196"/>
                </a:cubicBezTo>
                <a:cubicBezTo>
                  <a:pt x="54" y="202"/>
                  <a:pt x="48" y="208"/>
                  <a:pt x="44" y="216"/>
                </a:cubicBezTo>
                <a:cubicBezTo>
                  <a:pt x="39" y="224"/>
                  <a:pt x="36" y="232"/>
                  <a:pt x="34" y="243"/>
                </a:cubicBezTo>
                <a:cubicBezTo>
                  <a:pt x="32" y="250"/>
                  <a:pt x="32" y="258"/>
                  <a:pt x="32" y="268"/>
                </a:cubicBezTo>
                <a:cubicBezTo>
                  <a:pt x="33" y="269"/>
                  <a:pt x="33" y="271"/>
                  <a:pt x="33" y="272"/>
                </a:cubicBezTo>
                <a:cubicBezTo>
                  <a:pt x="33" y="272"/>
                  <a:pt x="33" y="272"/>
                  <a:pt x="33" y="272"/>
                </a:cubicBezTo>
                <a:cubicBezTo>
                  <a:pt x="33" y="272"/>
                  <a:pt x="33" y="272"/>
                  <a:pt x="33" y="272"/>
                </a:cubicBezTo>
                <a:cubicBezTo>
                  <a:pt x="33" y="272"/>
                  <a:pt x="33" y="273"/>
                  <a:pt x="33" y="273"/>
                </a:cubicBezTo>
                <a:cubicBezTo>
                  <a:pt x="33" y="273"/>
                  <a:pt x="33" y="273"/>
                  <a:pt x="33" y="274"/>
                </a:cubicBezTo>
                <a:cubicBezTo>
                  <a:pt x="33" y="275"/>
                  <a:pt x="33" y="277"/>
                  <a:pt x="33" y="280"/>
                </a:cubicBezTo>
                <a:cubicBezTo>
                  <a:pt x="34" y="285"/>
                  <a:pt x="36" y="292"/>
                  <a:pt x="39" y="300"/>
                </a:cubicBezTo>
                <a:cubicBezTo>
                  <a:pt x="42" y="305"/>
                  <a:pt x="45" y="311"/>
                  <a:pt x="49" y="316"/>
                </a:cubicBezTo>
                <a:cubicBezTo>
                  <a:pt x="55" y="323"/>
                  <a:pt x="62" y="330"/>
                  <a:pt x="73" y="337"/>
                </a:cubicBezTo>
                <a:cubicBezTo>
                  <a:pt x="82" y="342"/>
                  <a:pt x="94" y="347"/>
                  <a:pt x="108" y="350"/>
                </a:cubicBezTo>
                <a:cubicBezTo>
                  <a:pt x="122" y="353"/>
                  <a:pt x="139" y="355"/>
                  <a:pt x="160" y="355"/>
                </a:cubicBezTo>
                <a:cubicBezTo>
                  <a:pt x="161" y="355"/>
                  <a:pt x="162" y="356"/>
                  <a:pt x="163" y="356"/>
                </a:cubicBezTo>
                <a:cubicBezTo>
                  <a:pt x="164" y="351"/>
                  <a:pt x="166" y="346"/>
                  <a:pt x="168" y="341"/>
                </a:cubicBezTo>
                <a:cubicBezTo>
                  <a:pt x="170" y="338"/>
                  <a:pt x="172" y="336"/>
                  <a:pt x="174" y="333"/>
                </a:cubicBezTo>
                <a:cubicBezTo>
                  <a:pt x="177" y="330"/>
                  <a:pt x="182" y="329"/>
                  <a:pt x="185" y="332"/>
                </a:cubicBezTo>
                <a:cubicBezTo>
                  <a:pt x="188" y="335"/>
                  <a:pt x="189" y="340"/>
                  <a:pt x="186" y="343"/>
                </a:cubicBezTo>
                <a:cubicBezTo>
                  <a:pt x="184" y="345"/>
                  <a:pt x="183" y="347"/>
                  <a:pt x="182" y="349"/>
                </a:cubicBezTo>
                <a:cubicBezTo>
                  <a:pt x="180" y="353"/>
                  <a:pt x="178" y="356"/>
                  <a:pt x="178" y="360"/>
                </a:cubicBezTo>
                <a:cubicBezTo>
                  <a:pt x="177" y="363"/>
                  <a:pt x="177" y="367"/>
                  <a:pt x="177" y="370"/>
                </a:cubicBezTo>
                <a:cubicBezTo>
                  <a:pt x="177" y="377"/>
                  <a:pt x="179" y="382"/>
                  <a:pt x="181" y="386"/>
                </a:cubicBezTo>
                <a:cubicBezTo>
                  <a:pt x="182" y="388"/>
                  <a:pt x="183" y="390"/>
                  <a:pt x="183" y="390"/>
                </a:cubicBezTo>
                <a:cubicBezTo>
                  <a:pt x="183" y="390"/>
                  <a:pt x="183" y="390"/>
                  <a:pt x="183" y="390"/>
                </a:cubicBezTo>
                <a:cubicBezTo>
                  <a:pt x="183" y="390"/>
                  <a:pt x="183" y="390"/>
                  <a:pt x="183" y="390"/>
                </a:cubicBezTo>
                <a:cubicBezTo>
                  <a:pt x="183" y="390"/>
                  <a:pt x="183" y="390"/>
                  <a:pt x="183" y="390"/>
                </a:cubicBezTo>
                <a:cubicBezTo>
                  <a:pt x="185" y="393"/>
                  <a:pt x="184" y="398"/>
                  <a:pt x="180" y="400"/>
                </a:cubicBezTo>
                <a:cubicBezTo>
                  <a:pt x="177" y="403"/>
                  <a:pt x="172" y="402"/>
                  <a:pt x="170" y="398"/>
                </a:cubicBezTo>
                <a:cubicBezTo>
                  <a:pt x="169" y="398"/>
                  <a:pt x="168" y="395"/>
                  <a:pt x="166" y="392"/>
                </a:cubicBezTo>
                <a:cubicBezTo>
                  <a:pt x="165" y="388"/>
                  <a:pt x="163" y="384"/>
                  <a:pt x="162" y="378"/>
                </a:cubicBezTo>
                <a:cubicBezTo>
                  <a:pt x="162" y="379"/>
                  <a:pt x="161" y="379"/>
                  <a:pt x="160" y="379"/>
                </a:cubicBezTo>
                <a:cubicBezTo>
                  <a:pt x="138" y="379"/>
                  <a:pt x="119" y="376"/>
                  <a:pt x="103" y="373"/>
                </a:cubicBezTo>
                <a:cubicBezTo>
                  <a:pt x="86" y="369"/>
                  <a:pt x="73" y="363"/>
                  <a:pt x="62" y="357"/>
                </a:cubicBezTo>
                <a:cubicBezTo>
                  <a:pt x="47" y="348"/>
                  <a:pt x="36" y="338"/>
                  <a:pt x="28" y="327"/>
                </a:cubicBezTo>
                <a:cubicBezTo>
                  <a:pt x="23" y="320"/>
                  <a:pt x="20" y="314"/>
                  <a:pt x="17" y="307"/>
                </a:cubicBezTo>
                <a:cubicBezTo>
                  <a:pt x="14" y="313"/>
                  <a:pt x="10" y="321"/>
                  <a:pt x="7" y="329"/>
                </a:cubicBezTo>
                <a:cubicBezTo>
                  <a:pt x="4" y="337"/>
                  <a:pt x="2" y="347"/>
                  <a:pt x="1" y="357"/>
                </a:cubicBezTo>
                <a:cubicBezTo>
                  <a:pt x="0" y="363"/>
                  <a:pt x="0" y="370"/>
                  <a:pt x="1" y="377"/>
                </a:cubicBezTo>
                <a:cubicBezTo>
                  <a:pt x="1" y="379"/>
                  <a:pt x="1" y="380"/>
                  <a:pt x="1" y="382"/>
                </a:cubicBezTo>
                <a:cubicBezTo>
                  <a:pt x="4" y="379"/>
                  <a:pt x="6" y="376"/>
                  <a:pt x="9" y="373"/>
                </a:cubicBezTo>
                <a:cubicBezTo>
                  <a:pt x="14" y="367"/>
                  <a:pt x="21" y="361"/>
                  <a:pt x="29" y="357"/>
                </a:cubicBezTo>
                <a:cubicBezTo>
                  <a:pt x="35" y="354"/>
                  <a:pt x="42" y="356"/>
                  <a:pt x="45" y="361"/>
                </a:cubicBezTo>
                <a:cubicBezTo>
                  <a:pt x="48" y="367"/>
                  <a:pt x="46" y="374"/>
                  <a:pt x="41" y="377"/>
                </a:cubicBezTo>
                <a:cubicBezTo>
                  <a:pt x="35" y="380"/>
                  <a:pt x="30" y="384"/>
                  <a:pt x="26" y="389"/>
                </a:cubicBezTo>
                <a:cubicBezTo>
                  <a:pt x="22" y="393"/>
                  <a:pt x="19" y="398"/>
                  <a:pt x="16" y="402"/>
                </a:cubicBezTo>
                <a:cubicBezTo>
                  <a:pt x="13" y="407"/>
                  <a:pt x="11" y="412"/>
                  <a:pt x="10" y="415"/>
                </a:cubicBezTo>
                <a:cubicBezTo>
                  <a:pt x="10" y="416"/>
                  <a:pt x="10" y="416"/>
                  <a:pt x="10" y="417"/>
                </a:cubicBezTo>
                <a:cubicBezTo>
                  <a:pt x="9" y="418"/>
                  <a:pt x="9" y="418"/>
                  <a:pt x="9" y="419"/>
                </a:cubicBezTo>
                <a:cubicBezTo>
                  <a:pt x="9" y="419"/>
                  <a:pt x="9" y="419"/>
                  <a:pt x="9" y="419"/>
                </a:cubicBezTo>
                <a:cubicBezTo>
                  <a:pt x="9" y="420"/>
                  <a:pt x="9" y="420"/>
                  <a:pt x="8" y="420"/>
                </a:cubicBezTo>
                <a:cubicBezTo>
                  <a:pt x="8" y="420"/>
                  <a:pt x="8" y="420"/>
                  <a:pt x="8" y="421"/>
                </a:cubicBezTo>
                <a:cubicBezTo>
                  <a:pt x="8" y="421"/>
                  <a:pt x="8" y="421"/>
                  <a:pt x="8" y="421"/>
                </a:cubicBezTo>
                <a:cubicBezTo>
                  <a:pt x="7" y="425"/>
                  <a:pt x="5" y="430"/>
                  <a:pt x="4" y="436"/>
                </a:cubicBezTo>
                <a:cubicBezTo>
                  <a:pt x="2" y="448"/>
                  <a:pt x="0" y="465"/>
                  <a:pt x="3" y="483"/>
                </a:cubicBezTo>
                <a:cubicBezTo>
                  <a:pt x="5" y="495"/>
                  <a:pt x="9" y="508"/>
                  <a:pt x="16" y="520"/>
                </a:cubicBezTo>
                <a:cubicBezTo>
                  <a:pt x="19" y="528"/>
                  <a:pt x="24" y="535"/>
                  <a:pt x="31" y="542"/>
                </a:cubicBezTo>
                <a:cubicBezTo>
                  <a:pt x="33" y="545"/>
                  <a:pt x="36" y="548"/>
                  <a:pt x="39" y="551"/>
                </a:cubicBezTo>
                <a:cubicBezTo>
                  <a:pt x="40" y="547"/>
                  <a:pt x="41" y="542"/>
                  <a:pt x="42" y="537"/>
                </a:cubicBezTo>
                <a:cubicBezTo>
                  <a:pt x="45" y="524"/>
                  <a:pt x="51" y="508"/>
                  <a:pt x="59" y="493"/>
                </a:cubicBezTo>
                <a:cubicBezTo>
                  <a:pt x="67" y="479"/>
                  <a:pt x="78" y="465"/>
                  <a:pt x="93" y="453"/>
                </a:cubicBezTo>
                <a:cubicBezTo>
                  <a:pt x="107" y="441"/>
                  <a:pt x="125" y="431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9" y="425"/>
                  <a:pt x="157" y="423"/>
                  <a:pt x="169" y="421"/>
                </a:cubicBezTo>
                <a:cubicBezTo>
                  <a:pt x="182" y="420"/>
                  <a:pt x="200" y="420"/>
                  <a:pt x="220" y="424"/>
                </a:cubicBezTo>
                <a:cubicBezTo>
                  <a:pt x="233" y="426"/>
                  <a:pt x="247" y="431"/>
                  <a:pt x="260" y="439"/>
                </a:cubicBezTo>
                <a:cubicBezTo>
                  <a:pt x="269" y="444"/>
                  <a:pt x="278" y="450"/>
                  <a:pt x="286" y="458"/>
                </a:cubicBezTo>
                <a:cubicBezTo>
                  <a:pt x="294" y="466"/>
                  <a:pt x="301" y="475"/>
                  <a:pt x="308" y="486"/>
                </a:cubicBezTo>
                <a:cubicBezTo>
                  <a:pt x="312" y="491"/>
                  <a:pt x="310" y="499"/>
                  <a:pt x="305" y="502"/>
                </a:cubicBezTo>
                <a:cubicBezTo>
                  <a:pt x="299" y="505"/>
                  <a:pt x="292" y="504"/>
                  <a:pt x="289" y="498"/>
                </a:cubicBezTo>
                <a:cubicBezTo>
                  <a:pt x="283" y="489"/>
                  <a:pt x="276" y="481"/>
                  <a:pt x="270" y="475"/>
                </a:cubicBezTo>
                <a:cubicBezTo>
                  <a:pt x="263" y="468"/>
                  <a:pt x="256" y="463"/>
                  <a:pt x="249" y="459"/>
                </a:cubicBezTo>
                <a:cubicBezTo>
                  <a:pt x="238" y="453"/>
                  <a:pt x="226" y="449"/>
                  <a:pt x="215" y="447"/>
                </a:cubicBezTo>
                <a:cubicBezTo>
                  <a:pt x="205" y="444"/>
                  <a:pt x="194" y="444"/>
                  <a:pt x="185" y="444"/>
                </a:cubicBezTo>
                <a:cubicBezTo>
                  <a:pt x="167" y="444"/>
                  <a:pt x="154" y="448"/>
                  <a:pt x="154" y="448"/>
                </a:cubicBezTo>
                <a:cubicBezTo>
                  <a:pt x="154" y="448"/>
                  <a:pt x="154" y="448"/>
                  <a:pt x="154" y="448"/>
                </a:cubicBezTo>
                <a:cubicBezTo>
                  <a:pt x="154" y="448"/>
                  <a:pt x="154" y="448"/>
                  <a:pt x="154" y="448"/>
                </a:cubicBezTo>
                <a:cubicBezTo>
                  <a:pt x="154" y="448"/>
                  <a:pt x="154" y="448"/>
                  <a:pt x="154" y="448"/>
                </a:cubicBezTo>
                <a:cubicBezTo>
                  <a:pt x="135" y="453"/>
                  <a:pt x="120" y="461"/>
                  <a:pt x="108" y="471"/>
                </a:cubicBezTo>
                <a:cubicBezTo>
                  <a:pt x="96" y="481"/>
                  <a:pt x="86" y="493"/>
                  <a:pt x="79" y="505"/>
                </a:cubicBezTo>
                <a:cubicBezTo>
                  <a:pt x="72" y="518"/>
                  <a:pt x="67" y="531"/>
                  <a:pt x="65" y="542"/>
                </a:cubicBezTo>
                <a:cubicBezTo>
                  <a:pt x="62" y="551"/>
                  <a:pt x="62" y="559"/>
                  <a:pt x="62" y="565"/>
                </a:cubicBezTo>
                <a:cubicBezTo>
                  <a:pt x="62" y="566"/>
                  <a:pt x="62" y="568"/>
                  <a:pt x="62" y="569"/>
                </a:cubicBezTo>
                <a:cubicBezTo>
                  <a:pt x="62" y="570"/>
                  <a:pt x="62" y="570"/>
                  <a:pt x="62" y="570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7"/>
                  <a:pt x="63" y="577"/>
                  <a:pt x="63" y="578"/>
                </a:cubicBezTo>
                <a:cubicBezTo>
                  <a:pt x="63" y="581"/>
                  <a:pt x="63" y="584"/>
                  <a:pt x="64" y="588"/>
                </a:cubicBezTo>
                <a:cubicBezTo>
                  <a:pt x="65" y="595"/>
                  <a:pt x="68" y="606"/>
                  <a:pt x="74" y="618"/>
                </a:cubicBezTo>
                <a:cubicBezTo>
                  <a:pt x="78" y="626"/>
                  <a:pt x="83" y="634"/>
                  <a:pt x="89" y="642"/>
                </a:cubicBezTo>
                <a:cubicBezTo>
                  <a:pt x="98" y="653"/>
                  <a:pt x="110" y="664"/>
                  <a:pt x="126" y="673"/>
                </a:cubicBezTo>
                <a:cubicBezTo>
                  <a:pt x="139" y="681"/>
                  <a:pt x="156" y="688"/>
                  <a:pt x="177" y="692"/>
                </a:cubicBezTo>
                <a:cubicBezTo>
                  <a:pt x="177" y="692"/>
                  <a:pt x="177" y="692"/>
                  <a:pt x="177" y="692"/>
                </a:cubicBezTo>
                <a:cubicBezTo>
                  <a:pt x="178" y="692"/>
                  <a:pt x="178" y="693"/>
                  <a:pt x="180" y="693"/>
                </a:cubicBezTo>
                <a:cubicBezTo>
                  <a:pt x="182" y="693"/>
                  <a:pt x="185" y="693"/>
                  <a:pt x="189" y="693"/>
                </a:cubicBezTo>
                <a:cubicBezTo>
                  <a:pt x="197" y="693"/>
                  <a:pt x="208" y="693"/>
                  <a:pt x="219" y="690"/>
                </a:cubicBezTo>
                <a:cubicBezTo>
                  <a:pt x="227" y="688"/>
                  <a:pt x="234" y="685"/>
                  <a:pt x="241" y="681"/>
                </a:cubicBezTo>
                <a:cubicBezTo>
                  <a:pt x="247" y="678"/>
                  <a:pt x="252" y="675"/>
                  <a:pt x="256" y="672"/>
                </a:cubicBezTo>
                <a:cubicBezTo>
                  <a:pt x="260" y="669"/>
                  <a:pt x="263" y="666"/>
                  <a:pt x="267" y="662"/>
                </a:cubicBezTo>
                <a:cubicBezTo>
                  <a:pt x="270" y="660"/>
                  <a:pt x="272" y="657"/>
                  <a:pt x="275" y="654"/>
                </a:cubicBezTo>
                <a:cubicBezTo>
                  <a:pt x="278" y="650"/>
                  <a:pt x="282" y="645"/>
                  <a:pt x="286" y="638"/>
                </a:cubicBezTo>
                <a:cubicBezTo>
                  <a:pt x="292" y="630"/>
                  <a:pt x="298" y="620"/>
                  <a:pt x="306" y="607"/>
                </a:cubicBezTo>
                <a:cubicBezTo>
                  <a:pt x="306" y="607"/>
                  <a:pt x="306" y="607"/>
                  <a:pt x="306" y="607"/>
                </a:cubicBezTo>
                <a:lnTo>
                  <a:pt x="475" y="312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8" name="Freeform 19">
            <a:extLst>
              <a:ext uri="{FF2B5EF4-FFF2-40B4-BE49-F238E27FC236}">
                <a16:creationId xmlns:a16="http://schemas.microsoft.com/office/drawing/2014/main" id="{83BDBCD7-A289-44BE-9B70-DC86D9F647A4}"/>
              </a:ext>
            </a:extLst>
          </p:cNvPr>
          <p:cNvSpPr>
            <a:spLocks/>
          </p:cNvSpPr>
          <p:nvPr/>
        </p:nvSpPr>
        <p:spPr bwMode="auto">
          <a:xfrm flipH="1">
            <a:off x="5723744" y="2230978"/>
            <a:ext cx="152400" cy="276225"/>
          </a:xfrm>
          <a:custGeom>
            <a:avLst/>
            <a:gdLst/>
            <a:ahLst/>
            <a:cxnLst>
              <a:cxn ang="0">
                <a:pos x="18" y="197"/>
              </a:cxn>
              <a:cxn ang="0">
                <a:pos x="14" y="195"/>
              </a:cxn>
              <a:cxn ang="0">
                <a:pos x="9" y="156"/>
              </a:cxn>
              <a:cxn ang="0">
                <a:pos x="44" y="35"/>
              </a:cxn>
              <a:cxn ang="0">
                <a:pos x="67" y="3"/>
              </a:cxn>
              <a:cxn ang="0">
                <a:pos x="99" y="26"/>
              </a:cxn>
              <a:cxn ang="0">
                <a:pos x="54" y="190"/>
              </a:cxn>
              <a:cxn ang="0">
                <a:pos x="18" y="197"/>
              </a:cxn>
            </a:cxnLst>
            <a:rect l="0" t="0" r="r" b="b"/>
            <a:pathLst>
              <a:path w="113" h="204">
                <a:moveTo>
                  <a:pt x="18" y="197"/>
                </a:moveTo>
                <a:cubicBezTo>
                  <a:pt x="17" y="197"/>
                  <a:pt x="16" y="196"/>
                  <a:pt x="14" y="195"/>
                </a:cubicBezTo>
                <a:cubicBezTo>
                  <a:pt x="2" y="186"/>
                  <a:pt x="0" y="168"/>
                  <a:pt x="9" y="156"/>
                </a:cubicBezTo>
                <a:cubicBezTo>
                  <a:pt x="10" y="155"/>
                  <a:pt x="54" y="97"/>
                  <a:pt x="44" y="35"/>
                </a:cubicBezTo>
                <a:cubicBezTo>
                  <a:pt x="41" y="20"/>
                  <a:pt x="52" y="5"/>
                  <a:pt x="67" y="3"/>
                </a:cubicBezTo>
                <a:cubicBezTo>
                  <a:pt x="83" y="0"/>
                  <a:pt x="97" y="11"/>
                  <a:pt x="99" y="26"/>
                </a:cubicBezTo>
                <a:cubicBezTo>
                  <a:pt x="113" y="112"/>
                  <a:pt x="56" y="187"/>
                  <a:pt x="54" y="190"/>
                </a:cubicBezTo>
                <a:cubicBezTo>
                  <a:pt x="45" y="202"/>
                  <a:pt x="30" y="204"/>
                  <a:pt x="18" y="19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Freeform 20">
            <a:extLst>
              <a:ext uri="{FF2B5EF4-FFF2-40B4-BE49-F238E27FC236}">
                <a16:creationId xmlns:a16="http://schemas.microsoft.com/office/drawing/2014/main" id="{AADC5F58-08B0-41B2-AC8C-B2296F1E71EC}"/>
              </a:ext>
            </a:extLst>
          </p:cNvPr>
          <p:cNvSpPr>
            <a:spLocks/>
          </p:cNvSpPr>
          <p:nvPr/>
        </p:nvSpPr>
        <p:spPr bwMode="auto">
          <a:xfrm flipH="1">
            <a:off x="5450694" y="2394491"/>
            <a:ext cx="227013" cy="230188"/>
          </a:xfrm>
          <a:custGeom>
            <a:avLst/>
            <a:gdLst/>
            <a:ahLst/>
            <a:cxnLst>
              <a:cxn ang="0">
                <a:pos x="18" y="162"/>
              </a:cxn>
              <a:cxn ang="0">
                <a:pos x="6" y="127"/>
              </a:cxn>
              <a:cxn ang="0">
                <a:pos x="125" y="6"/>
              </a:cxn>
              <a:cxn ang="0">
                <a:pos x="161" y="22"/>
              </a:cxn>
              <a:cxn ang="0">
                <a:pos x="145" y="58"/>
              </a:cxn>
              <a:cxn ang="0">
                <a:pos x="58" y="149"/>
              </a:cxn>
              <a:cxn ang="0">
                <a:pos x="21" y="164"/>
              </a:cxn>
              <a:cxn ang="0">
                <a:pos x="18" y="162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F24D8577-86EC-4370-9EF1-F7C45A25AB1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010312" y="4801143"/>
            <a:ext cx="4886699" cy="1225106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C4BCF3-DB40-4BB4-B5AD-619CF71BA157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8E9AC21-943D-4634-B1AD-C338663ADF7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615F8A-7ACE-46BD-B025-DEF2696F0B3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6D6479C-A71D-4AC4-84EE-6EF0EB929FE9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0ADF58D-F0EC-46FA-86B9-FDF30AC1C672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EC8DA8-3005-40D3-A32A-CCE1AE014DA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06A1CB8-016E-455C-BBCF-02D71A948E15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7B2A025-E4F4-4559-A233-0A12C79E570F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E5BF29-230F-401E-BAEE-6A7DA57930BB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362093-C9C6-4A82-A090-C1F7AEBF885B}"/>
              </a:ext>
            </a:extLst>
          </p:cNvPr>
          <p:cNvGrpSpPr/>
          <p:nvPr/>
        </p:nvGrpSpPr>
        <p:grpSpPr>
          <a:xfrm>
            <a:off x="7907589" y="1242150"/>
            <a:ext cx="3959272" cy="2521259"/>
            <a:chOff x="8921977" y="1466725"/>
            <a:chExt cx="2937088" cy="252125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F2D922-364A-4989-ADD4-3B66B70A796C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6FF135-0CED-4DD7-A1B1-934164FA7E33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206210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  <a:p>
              <a:pPr algn="just">
                <a:spcBef>
                  <a:spcPts val="1200"/>
                </a:spcBef>
              </a:pP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  <a:p>
              <a:pPr algn="just">
                <a:spcBef>
                  <a:spcPts val="1200"/>
                </a:spcBef>
              </a:pP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53817-99C8-4599-869A-4AC1C2C91090}"/>
              </a:ext>
            </a:extLst>
          </p:cNvPr>
          <p:cNvGrpSpPr/>
          <p:nvPr/>
        </p:nvGrpSpPr>
        <p:grpSpPr>
          <a:xfrm>
            <a:off x="556743" y="963153"/>
            <a:ext cx="706326" cy="663576"/>
            <a:chOff x="4087031" y="4641593"/>
            <a:chExt cx="1206500" cy="1133477"/>
          </a:xfrm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6AB2D64E-D745-4F5C-9DD4-70E9C0F660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7031" y="4762244"/>
              <a:ext cx="504825" cy="579438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582BBB31-D4BB-4968-B98F-D4C8317E9B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1006" y="5076569"/>
              <a:ext cx="757238" cy="698501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5F34C85C-5C76-4082-94F4-ACE4B37B31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80731" y="4641593"/>
              <a:ext cx="812800" cy="939801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03D9C56-3B27-46CB-A311-F16594B51460}"/>
              </a:ext>
            </a:extLst>
          </p:cNvPr>
          <p:cNvGrpSpPr/>
          <p:nvPr/>
        </p:nvGrpSpPr>
        <p:grpSpPr>
          <a:xfrm>
            <a:off x="574498" y="2670776"/>
            <a:ext cx="706326" cy="663576"/>
            <a:chOff x="4087031" y="4641593"/>
            <a:chExt cx="1206500" cy="1133477"/>
          </a:xfrm>
        </p:grpSpPr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BB85325-E642-4AD6-AD06-7435EEE2DE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7031" y="4762244"/>
              <a:ext cx="504825" cy="579438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526B12EF-81A0-480E-994B-340067CED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1006" y="5076569"/>
              <a:ext cx="757238" cy="698501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F94B935F-BE93-409B-A7C0-DF20CAA4C2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80731" y="4641593"/>
              <a:ext cx="812800" cy="939801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88ED4C3-EF66-42AA-88A8-6D2650C855CD}"/>
              </a:ext>
            </a:extLst>
          </p:cNvPr>
          <p:cNvGrpSpPr/>
          <p:nvPr/>
        </p:nvGrpSpPr>
        <p:grpSpPr>
          <a:xfrm>
            <a:off x="610313" y="4378400"/>
            <a:ext cx="706326" cy="663576"/>
            <a:chOff x="4087031" y="4641593"/>
            <a:chExt cx="1206500" cy="1133477"/>
          </a:xfrm>
        </p:grpSpPr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57ECCB49-95A3-4BE1-9C42-7868CDD1A5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7031" y="4762244"/>
              <a:ext cx="504825" cy="579438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B007A0D4-6F50-4CA7-828F-594987C132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1006" y="5076569"/>
              <a:ext cx="757238" cy="698501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10CD9E9A-AACB-4329-AABF-44DAAAB584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80731" y="4641593"/>
              <a:ext cx="812800" cy="939801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90C846-D076-44E4-B5F8-F498C46DE87D}"/>
              </a:ext>
            </a:extLst>
          </p:cNvPr>
          <p:cNvGrpSpPr/>
          <p:nvPr/>
        </p:nvGrpSpPr>
        <p:grpSpPr>
          <a:xfrm>
            <a:off x="9705465" y="958583"/>
            <a:ext cx="727611" cy="764019"/>
            <a:chOff x="3984032" y="3528228"/>
            <a:chExt cx="2125664" cy="2232027"/>
          </a:xfrm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ED2C08E2-58B7-4CF6-8FB0-4252A0D4E5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6720" y="5161767"/>
              <a:ext cx="725488" cy="468313"/>
            </a:xfrm>
            <a:custGeom>
              <a:avLst/>
              <a:gdLst/>
              <a:ahLst/>
              <a:cxnLst>
                <a:cxn ang="0">
                  <a:pos x="474" y="335"/>
                </a:cxn>
                <a:cxn ang="0">
                  <a:pos x="525" y="323"/>
                </a:cxn>
                <a:cxn ang="0">
                  <a:pos x="512" y="270"/>
                </a:cxn>
                <a:cxn ang="0">
                  <a:pos x="61" y="10"/>
                </a:cxn>
                <a:cxn ang="0">
                  <a:pos x="11" y="22"/>
                </a:cxn>
                <a:cxn ang="0">
                  <a:pos x="23" y="75"/>
                </a:cxn>
                <a:cxn ang="0">
                  <a:pos x="474" y="335"/>
                </a:cxn>
              </a:cxnLst>
              <a:rect l="0" t="0" r="r" b="b"/>
              <a:pathLst>
                <a:path w="535" h="345">
                  <a:moveTo>
                    <a:pt x="474" y="335"/>
                  </a:moveTo>
                  <a:cubicBezTo>
                    <a:pt x="492" y="345"/>
                    <a:pt x="514" y="341"/>
                    <a:pt x="525" y="323"/>
                  </a:cubicBezTo>
                  <a:cubicBezTo>
                    <a:pt x="535" y="305"/>
                    <a:pt x="530" y="281"/>
                    <a:pt x="512" y="27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43" y="0"/>
                    <a:pt x="21" y="5"/>
                    <a:pt x="11" y="22"/>
                  </a:cubicBezTo>
                  <a:cubicBezTo>
                    <a:pt x="0" y="40"/>
                    <a:pt x="5" y="64"/>
                    <a:pt x="23" y="75"/>
                  </a:cubicBezTo>
                  <a:lnTo>
                    <a:pt x="474" y="33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EF65538C-F67B-4823-8F10-16DF36EEB1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42920" y="5291942"/>
              <a:ext cx="725488" cy="468313"/>
            </a:xfrm>
            <a:custGeom>
              <a:avLst/>
              <a:gdLst/>
              <a:ahLst/>
              <a:cxnLst>
                <a:cxn ang="0">
                  <a:pos x="24" y="76"/>
                </a:cxn>
                <a:cxn ang="0">
                  <a:pos x="474" y="336"/>
                </a:cxn>
                <a:cxn ang="0">
                  <a:pos x="525" y="323"/>
                </a:cxn>
                <a:cxn ang="0">
                  <a:pos x="512" y="271"/>
                </a:cxn>
                <a:cxn ang="0">
                  <a:pos x="61" y="11"/>
                </a:cxn>
                <a:cxn ang="0">
                  <a:pos x="11" y="23"/>
                </a:cxn>
                <a:cxn ang="0">
                  <a:pos x="24" y="76"/>
                </a:cxn>
              </a:cxnLst>
              <a:rect l="0" t="0" r="r" b="b"/>
              <a:pathLst>
                <a:path w="535" h="346">
                  <a:moveTo>
                    <a:pt x="24" y="76"/>
                  </a:moveTo>
                  <a:cubicBezTo>
                    <a:pt x="474" y="336"/>
                    <a:pt x="474" y="336"/>
                    <a:pt x="474" y="336"/>
                  </a:cubicBezTo>
                  <a:cubicBezTo>
                    <a:pt x="492" y="346"/>
                    <a:pt x="514" y="341"/>
                    <a:pt x="525" y="323"/>
                  </a:cubicBezTo>
                  <a:cubicBezTo>
                    <a:pt x="535" y="306"/>
                    <a:pt x="530" y="281"/>
                    <a:pt x="512" y="27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43" y="0"/>
                    <a:pt x="21" y="5"/>
                    <a:pt x="11" y="23"/>
                  </a:cubicBezTo>
                  <a:cubicBezTo>
                    <a:pt x="0" y="41"/>
                    <a:pt x="6" y="65"/>
                    <a:pt x="24" y="7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5DF20DF4-81FC-4935-9814-443C1A6A3F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84032" y="4277529"/>
              <a:ext cx="257175" cy="139700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5" y="76"/>
                </a:cxn>
                <a:cxn ang="0">
                  <a:pos x="51" y="99"/>
                </a:cxn>
                <a:cxn ang="0">
                  <a:pos x="155" y="71"/>
                </a:cxn>
                <a:cxn ang="0">
                  <a:pos x="184" y="28"/>
                </a:cxn>
                <a:cxn ang="0">
                  <a:pos x="138" y="5"/>
                </a:cxn>
                <a:cxn ang="0">
                  <a:pos x="33" y="33"/>
                </a:cxn>
              </a:cxnLst>
              <a:rect l="0" t="0" r="r" b="b"/>
              <a:pathLst>
                <a:path w="189" h="104">
                  <a:moveTo>
                    <a:pt x="33" y="33"/>
                  </a:moveTo>
                  <a:cubicBezTo>
                    <a:pt x="13" y="39"/>
                    <a:pt x="0" y="58"/>
                    <a:pt x="5" y="76"/>
                  </a:cubicBezTo>
                  <a:cubicBezTo>
                    <a:pt x="10" y="94"/>
                    <a:pt x="31" y="104"/>
                    <a:pt x="51" y="99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76" y="65"/>
                    <a:pt x="189" y="46"/>
                    <a:pt x="184" y="28"/>
                  </a:cubicBezTo>
                  <a:cubicBezTo>
                    <a:pt x="179" y="10"/>
                    <a:pt x="158" y="0"/>
                    <a:pt x="138" y="5"/>
                  </a:cubicBezTo>
                  <a:lnTo>
                    <a:pt x="33" y="33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65669A08-E824-41D0-A021-39291A6C93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41333" y="3528228"/>
              <a:ext cx="141288" cy="255588"/>
            </a:xfrm>
            <a:custGeom>
              <a:avLst/>
              <a:gdLst/>
              <a:ahLst/>
              <a:cxnLst>
                <a:cxn ang="0">
                  <a:pos x="99" y="138"/>
                </a:cxn>
                <a:cxn ang="0">
                  <a:pos x="76" y="184"/>
                </a:cxn>
                <a:cxn ang="0">
                  <a:pos x="33" y="155"/>
                </a:cxn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8"/>
                </a:cxn>
              </a:cxnLst>
              <a:rect l="0" t="0" r="r" b="b"/>
              <a:pathLst>
                <a:path w="104" h="189">
                  <a:moveTo>
                    <a:pt x="99" y="138"/>
                  </a:moveTo>
                  <a:cubicBezTo>
                    <a:pt x="104" y="158"/>
                    <a:pt x="94" y="179"/>
                    <a:pt x="76" y="184"/>
                  </a:cubicBezTo>
                  <a:cubicBezTo>
                    <a:pt x="58" y="189"/>
                    <a:pt x="39" y="176"/>
                    <a:pt x="33" y="15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0" y="31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lnTo>
                    <a:pt x="99" y="13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D827D1BA-FBEB-4C0F-9D5A-1E6A2637BB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8732" y="5398305"/>
              <a:ext cx="141288" cy="255588"/>
            </a:xfrm>
            <a:custGeom>
              <a:avLst/>
              <a:gdLst/>
              <a:ahLst/>
              <a:cxnLst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7"/>
                </a:cxn>
                <a:cxn ang="0">
                  <a:pos x="76" y="183"/>
                </a:cxn>
                <a:cxn ang="0">
                  <a:pos x="33" y="155"/>
                </a:cxn>
                <a:cxn ang="0">
                  <a:pos x="5" y="51"/>
                </a:cxn>
              </a:cxnLst>
              <a:rect l="0" t="0" r="r" b="b"/>
              <a:pathLst>
                <a:path w="104" h="188">
                  <a:moveTo>
                    <a:pt x="5" y="51"/>
                  </a:moveTo>
                  <a:cubicBezTo>
                    <a:pt x="0" y="30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4" y="158"/>
                    <a:pt x="94" y="179"/>
                    <a:pt x="76" y="183"/>
                  </a:cubicBezTo>
                  <a:cubicBezTo>
                    <a:pt x="58" y="188"/>
                    <a:pt x="39" y="175"/>
                    <a:pt x="33" y="155"/>
                  </a:cubicBezTo>
                  <a:lnTo>
                    <a:pt x="5" y="5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A7206CEF-15D4-440A-9145-654027B5B4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52521" y="4790292"/>
              <a:ext cx="257175" cy="142875"/>
            </a:xfrm>
            <a:custGeom>
              <a:avLst/>
              <a:gdLst/>
              <a:ahLst/>
              <a:cxnLst>
                <a:cxn ang="0">
                  <a:pos x="155" y="72"/>
                </a:cxn>
                <a:cxn ang="0">
                  <a:pos x="184" y="29"/>
                </a:cxn>
                <a:cxn ang="0">
                  <a:pos x="138" y="6"/>
                </a:cxn>
                <a:cxn ang="0">
                  <a:pos x="34" y="34"/>
                </a:cxn>
                <a:cxn ang="0">
                  <a:pos x="5" y="77"/>
                </a:cxn>
                <a:cxn ang="0">
                  <a:pos x="51" y="99"/>
                </a:cxn>
                <a:cxn ang="0">
                  <a:pos x="155" y="72"/>
                </a:cxn>
              </a:cxnLst>
              <a:rect l="0" t="0" r="r" b="b"/>
              <a:pathLst>
                <a:path w="189" h="105">
                  <a:moveTo>
                    <a:pt x="155" y="72"/>
                  </a:moveTo>
                  <a:cubicBezTo>
                    <a:pt x="176" y="66"/>
                    <a:pt x="189" y="47"/>
                    <a:pt x="184" y="29"/>
                  </a:cubicBezTo>
                  <a:cubicBezTo>
                    <a:pt x="179" y="11"/>
                    <a:pt x="158" y="0"/>
                    <a:pt x="138" y="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3" y="39"/>
                    <a:pt x="0" y="59"/>
                    <a:pt x="5" y="77"/>
                  </a:cubicBezTo>
                  <a:cubicBezTo>
                    <a:pt x="10" y="95"/>
                    <a:pt x="31" y="105"/>
                    <a:pt x="51" y="99"/>
                  </a:cubicBezTo>
                  <a:lnTo>
                    <a:pt x="155" y="7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55C1002A-2166-4363-8557-5CD1E7D2BE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57107" y="3609191"/>
              <a:ext cx="182563" cy="242888"/>
            </a:xfrm>
            <a:custGeom>
              <a:avLst/>
              <a:gdLst/>
              <a:ahLst/>
              <a:cxnLst>
                <a:cxn ang="0">
                  <a:pos x="10" y="119"/>
                </a:cxn>
                <a:cxn ang="0">
                  <a:pos x="21" y="170"/>
                </a:cxn>
                <a:cxn ang="0">
                  <a:pos x="69" y="153"/>
                </a:cxn>
                <a:cxn ang="0">
                  <a:pos x="123" y="60"/>
                </a:cxn>
                <a:cxn ang="0">
                  <a:pos x="113" y="9"/>
                </a:cxn>
                <a:cxn ang="0">
                  <a:pos x="64" y="26"/>
                </a:cxn>
                <a:cxn ang="0">
                  <a:pos x="10" y="119"/>
                </a:cxn>
              </a:cxnLst>
              <a:rect l="0" t="0" r="r" b="b"/>
              <a:pathLst>
                <a:path w="134" h="179">
                  <a:moveTo>
                    <a:pt x="10" y="119"/>
                  </a:moveTo>
                  <a:cubicBezTo>
                    <a:pt x="0" y="138"/>
                    <a:pt x="4" y="160"/>
                    <a:pt x="21" y="170"/>
                  </a:cubicBezTo>
                  <a:cubicBezTo>
                    <a:pt x="37" y="179"/>
                    <a:pt x="59" y="171"/>
                    <a:pt x="69" y="153"/>
                  </a:cubicBezTo>
                  <a:cubicBezTo>
                    <a:pt x="123" y="60"/>
                    <a:pt x="123" y="60"/>
                    <a:pt x="123" y="60"/>
                  </a:cubicBezTo>
                  <a:cubicBezTo>
                    <a:pt x="134" y="41"/>
                    <a:pt x="129" y="19"/>
                    <a:pt x="113" y="9"/>
                  </a:cubicBezTo>
                  <a:cubicBezTo>
                    <a:pt x="97" y="0"/>
                    <a:pt x="75" y="7"/>
                    <a:pt x="64" y="26"/>
                  </a:cubicBezTo>
                  <a:lnTo>
                    <a:pt x="10" y="11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A266EA4B-3624-41DF-8F9C-ECA28C5C5B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81083" y="4088616"/>
              <a:ext cx="242888" cy="180975"/>
            </a:xfrm>
            <a:custGeom>
              <a:avLst/>
              <a:gdLst/>
              <a:ahLst/>
              <a:cxnLst>
                <a:cxn ang="0">
                  <a:pos x="59" y="11"/>
                </a:cxn>
                <a:cxn ang="0">
                  <a:pos x="9" y="21"/>
                </a:cxn>
                <a:cxn ang="0">
                  <a:pos x="25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5"/>
                </a:cxn>
                <a:cxn ang="0">
                  <a:pos x="59" y="11"/>
                </a:cxn>
              </a:cxnLst>
              <a:rect l="0" t="0" r="r" b="b"/>
              <a:pathLst>
                <a:path w="179" h="134">
                  <a:moveTo>
                    <a:pt x="59" y="11"/>
                  </a:moveTo>
                  <a:cubicBezTo>
                    <a:pt x="41" y="0"/>
                    <a:pt x="18" y="5"/>
                    <a:pt x="9" y="21"/>
                  </a:cubicBezTo>
                  <a:cubicBezTo>
                    <a:pt x="0" y="37"/>
                    <a:pt x="7" y="59"/>
                    <a:pt x="25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5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FB678DBF-6445-4D11-A75C-0319650D0C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070" y="5026829"/>
              <a:ext cx="242888" cy="180975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9" y="21"/>
                </a:cxn>
                <a:cxn ang="0">
                  <a:pos x="26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4"/>
                </a:cxn>
                <a:cxn ang="0">
                  <a:pos x="60" y="10"/>
                </a:cxn>
              </a:cxnLst>
              <a:rect l="0" t="0" r="r" b="b"/>
              <a:pathLst>
                <a:path w="179" h="134">
                  <a:moveTo>
                    <a:pt x="60" y="10"/>
                  </a:moveTo>
                  <a:cubicBezTo>
                    <a:pt x="41" y="0"/>
                    <a:pt x="19" y="4"/>
                    <a:pt x="9" y="21"/>
                  </a:cubicBezTo>
                  <a:cubicBezTo>
                    <a:pt x="0" y="37"/>
                    <a:pt x="7" y="59"/>
                    <a:pt x="26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4"/>
                  </a:cubicBezTo>
                  <a:lnTo>
                    <a:pt x="60" y="1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D0B11CDF-2FBB-47CC-8B45-E2732CFB991B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261845" y="3815566"/>
              <a:ext cx="1560513" cy="1701802"/>
            </a:xfrm>
            <a:custGeom>
              <a:avLst/>
              <a:gdLst/>
              <a:ahLst/>
              <a:cxnLst>
                <a:cxn ang="0">
                  <a:pos x="510" y="1256"/>
                </a:cxn>
                <a:cxn ang="0">
                  <a:pos x="0" y="961"/>
                </a:cxn>
                <a:cxn ang="0">
                  <a:pos x="13" y="937"/>
                </a:cxn>
                <a:cxn ang="0">
                  <a:pos x="32" y="713"/>
                </a:cxn>
                <a:cxn ang="0">
                  <a:pos x="73" y="317"/>
                </a:cxn>
                <a:cxn ang="0">
                  <a:pos x="373" y="37"/>
                </a:cxn>
                <a:cxn ang="0">
                  <a:pos x="616" y="7"/>
                </a:cxn>
                <a:cxn ang="0">
                  <a:pos x="848" y="77"/>
                </a:cxn>
                <a:cxn ang="0">
                  <a:pos x="852" y="80"/>
                </a:cxn>
                <a:cxn ang="0">
                  <a:pos x="853" y="80"/>
                </a:cxn>
                <a:cxn ang="0">
                  <a:pos x="1029" y="245"/>
                </a:cxn>
                <a:cxn ang="0">
                  <a:pos x="1125" y="470"/>
                </a:cxn>
                <a:cxn ang="0">
                  <a:pos x="1032" y="870"/>
                </a:cxn>
                <a:cxn ang="0">
                  <a:pos x="710" y="1104"/>
                </a:cxn>
                <a:cxn ang="0">
                  <a:pos x="524" y="1232"/>
                </a:cxn>
                <a:cxn ang="0">
                  <a:pos x="510" y="1256"/>
                </a:cxn>
                <a:cxn ang="0">
                  <a:pos x="75" y="939"/>
                </a:cxn>
                <a:cxn ang="0">
                  <a:pos x="492" y="1180"/>
                </a:cxn>
                <a:cxn ang="0">
                  <a:pos x="686" y="1053"/>
                </a:cxn>
                <a:cxn ang="0">
                  <a:pos x="987" y="836"/>
                </a:cxn>
                <a:cxn ang="0">
                  <a:pos x="1069" y="481"/>
                </a:cxn>
                <a:cxn ang="0">
                  <a:pos x="824" y="128"/>
                </a:cxn>
                <a:cxn ang="0">
                  <a:pos x="820" y="126"/>
                </a:cxn>
                <a:cxn ang="0">
                  <a:pos x="392" y="90"/>
                </a:cxn>
                <a:cxn ang="0">
                  <a:pos x="125" y="339"/>
                </a:cxn>
                <a:cxn ang="0">
                  <a:pos x="88" y="708"/>
                </a:cxn>
                <a:cxn ang="0">
                  <a:pos x="75" y="939"/>
                </a:cxn>
              </a:cxnLst>
              <a:rect l="0" t="0" r="r" b="b"/>
              <a:pathLst>
                <a:path w="1152" h="1256">
                  <a:moveTo>
                    <a:pt x="510" y="1256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13" y="937"/>
                    <a:pt x="13" y="937"/>
                    <a:pt x="13" y="937"/>
                  </a:cubicBezTo>
                  <a:cubicBezTo>
                    <a:pt x="46" y="877"/>
                    <a:pt x="40" y="801"/>
                    <a:pt x="32" y="713"/>
                  </a:cubicBezTo>
                  <a:cubicBezTo>
                    <a:pt x="23" y="604"/>
                    <a:pt x="11" y="468"/>
                    <a:pt x="73" y="317"/>
                  </a:cubicBezTo>
                  <a:cubicBezTo>
                    <a:pt x="128" y="184"/>
                    <a:pt x="234" y="85"/>
                    <a:pt x="373" y="37"/>
                  </a:cubicBezTo>
                  <a:cubicBezTo>
                    <a:pt x="449" y="10"/>
                    <a:pt x="533" y="0"/>
                    <a:pt x="616" y="7"/>
                  </a:cubicBezTo>
                  <a:cubicBezTo>
                    <a:pt x="699" y="14"/>
                    <a:pt x="779" y="38"/>
                    <a:pt x="848" y="77"/>
                  </a:cubicBezTo>
                  <a:cubicBezTo>
                    <a:pt x="852" y="80"/>
                    <a:pt x="852" y="80"/>
                    <a:pt x="852" y="80"/>
                  </a:cubicBezTo>
                  <a:cubicBezTo>
                    <a:pt x="853" y="80"/>
                    <a:pt x="853" y="80"/>
                    <a:pt x="853" y="80"/>
                  </a:cubicBezTo>
                  <a:cubicBezTo>
                    <a:pt x="920" y="120"/>
                    <a:pt x="981" y="177"/>
                    <a:pt x="1029" y="245"/>
                  </a:cubicBezTo>
                  <a:cubicBezTo>
                    <a:pt x="1076" y="313"/>
                    <a:pt x="1109" y="391"/>
                    <a:pt x="1125" y="470"/>
                  </a:cubicBezTo>
                  <a:cubicBezTo>
                    <a:pt x="1152" y="615"/>
                    <a:pt x="1119" y="757"/>
                    <a:pt x="1032" y="870"/>
                  </a:cubicBezTo>
                  <a:cubicBezTo>
                    <a:pt x="932" y="1000"/>
                    <a:pt x="809" y="1057"/>
                    <a:pt x="710" y="1104"/>
                  </a:cubicBezTo>
                  <a:cubicBezTo>
                    <a:pt x="629" y="1141"/>
                    <a:pt x="560" y="1174"/>
                    <a:pt x="524" y="1232"/>
                  </a:cubicBezTo>
                  <a:lnTo>
                    <a:pt x="510" y="1256"/>
                  </a:lnTo>
                  <a:close/>
                  <a:moveTo>
                    <a:pt x="75" y="939"/>
                  </a:moveTo>
                  <a:cubicBezTo>
                    <a:pt x="492" y="1180"/>
                    <a:pt x="492" y="1180"/>
                    <a:pt x="492" y="1180"/>
                  </a:cubicBezTo>
                  <a:cubicBezTo>
                    <a:pt x="538" y="1122"/>
                    <a:pt x="607" y="1090"/>
                    <a:pt x="686" y="1053"/>
                  </a:cubicBezTo>
                  <a:cubicBezTo>
                    <a:pt x="784" y="1007"/>
                    <a:pt x="896" y="955"/>
                    <a:pt x="987" y="836"/>
                  </a:cubicBezTo>
                  <a:cubicBezTo>
                    <a:pt x="1087" y="707"/>
                    <a:pt x="1087" y="572"/>
                    <a:pt x="1069" y="481"/>
                  </a:cubicBezTo>
                  <a:cubicBezTo>
                    <a:pt x="1042" y="337"/>
                    <a:pt x="948" y="201"/>
                    <a:pt x="824" y="128"/>
                  </a:cubicBezTo>
                  <a:cubicBezTo>
                    <a:pt x="820" y="126"/>
                    <a:pt x="820" y="126"/>
                    <a:pt x="820" y="126"/>
                  </a:cubicBezTo>
                  <a:cubicBezTo>
                    <a:pt x="695" y="55"/>
                    <a:pt x="530" y="41"/>
                    <a:pt x="392" y="90"/>
                  </a:cubicBezTo>
                  <a:cubicBezTo>
                    <a:pt x="304" y="120"/>
                    <a:pt x="187" y="188"/>
                    <a:pt x="125" y="339"/>
                  </a:cubicBezTo>
                  <a:cubicBezTo>
                    <a:pt x="68" y="477"/>
                    <a:pt x="79" y="600"/>
                    <a:pt x="88" y="708"/>
                  </a:cubicBezTo>
                  <a:cubicBezTo>
                    <a:pt x="96" y="795"/>
                    <a:pt x="102" y="871"/>
                    <a:pt x="75" y="93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24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Pencil / Bulb / Brain Diagram for PowerPoint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0BFF871F-F4CD-4396-8297-A61796AD85E7}"/>
              </a:ext>
            </a:extLst>
          </p:cNvPr>
          <p:cNvSpPr>
            <a:spLocks/>
          </p:cNvSpPr>
          <p:nvPr/>
        </p:nvSpPr>
        <p:spPr bwMode="auto">
          <a:xfrm flipH="1">
            <a:off x="5490381" y="2483391"/>
            <a:ext cx="725488" cy="468313"/>
          </a:xfrm>
          <a:custGeom>
            <a:avLst/>
            <a:gdLst/>
            <a:ahLst/>
            <a:cxnLst>
              <a:cxn ang="0">
                <a:pos x="474" y="335"/>
              </a:cxn>
              <a:cxn ang="0">
                <a:pos x="525" y="323"/>
              </a:cxn>
              <a:cxn ang="0">
                <a:pos x="512" y="270"/>
              </a:cxn>
              <a:cxn ang="0">
                <a:pos x="61" y="10"/>
              </a:cxn>
              <a:cxn ang="0">
                <a:pos x="11" y="22"/>
              </a:cxn>
              <a:cxn ang="0">
                <a:pos x="23" y="75"/>
              </a:cxn>
              <a:cxn ang="0">
                <a:pos x="474" y="335"/>
              </a:cxn>
            </a:cxnLst>
            <a:rect l="0" t="0" r="r" b="b"/>
            <a:pathLst>
              <a:path w="535" h="345">
                <a:moveTo>
                  <a:pt x="474" y="335"/>
                </a:moveTo>
                <a:cubicBezTo>
                  <a:pt x="492" y="345"/>
                  <a:pt x="514" y="341"/>
                  <a:pt x="525" y="323"/>
                </a:cubicBezTo>
                <a:cubicBezTo>
                  <a:pt x="535" y="305"/>
                  <a:pt x="530" y="281"/>
                  <a:pt x="512" y="270"/>
                </a:cubicBezTo>
                <a:cubicBezTo>
                  <a:pt x="61" y="10"/>
                  <a:pt x="61" y="10"/>
                  <a:pt x="61" y="10"/>
                </a:cubicBezTo>
                <a:cubicBezTo>
                  <a:pt x="43" y="0"/>
                  <a:pt x="21" y="5"/>
                  <a:pt x="11" y="22"/>
                </a:cubicBezTo>
                <a:cubicBezTo>
                  <a:pt x="0" y="40"/>
                  <a:pt x="5" y="64"/>
                  <a:pt x="23" y="75"/>
                </a:cubicBezTo>
                <a:lnTo>
                  <a:pt x="474" y="33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BF2156CE-41E8-4B09-A489-1F4870335107}"/>
              </a:ext>
            </a:extLst>
          </p:cNvPr>
          <p:cNvSpPr>
            <a:spLocks/>
          </p:cNvSpPr>
          <p:nvPr/>
        </p:nvSpPr>
        <p:spPr bwMode="auto">
          <a:xfrm flipH="1">
            <a:off x="5566581" y="2613566"/>
            <a:ext cx="725488" cy="468313"/>
          </a:xfrm>
          <a:custGeom>
            <a:avLst/>
            <a:gdLst/>
            <a:ahLst/>
            <a:cxnLst>
              <a:cxn ang="0">
                <a:pos x="24" y="76"/>
              </a:cxn>
              <a:cxn ang="0">
                <a:pos x="474" y="336"/>
              </a:cxn>
              <a:cxn ang="0">
                <a:pos x="525" y="323"/>
              </a:cxn>
              <a:cxn ang="0">
                <a:pos x="512" y="271"/>
              </a:cxn>
              <a:cxn ang="0">
                <a:pos x="61" y="11"/>
              </a:cxn>
              <a:cxn ang="0">
                <a:pos x="11" y="23"/>
              </a:cxn>
              <a:cxn ang="0">
                <a:pos x="24" y="76"/>
              </a:cxn>
            </a:cxnLst>
            <a:rect l="0" t="0" r="r" b="b"/>
            <a:pathLst>
              <a:path w="535" h="346">
                <a:moveTo>
                  <a:pt x="24" y="76"/>
                </a:moveTo>
                <a:cubicBezTo>
                  <a:pt x="474" y="336"/>
                  <a:pt x="474" y="336"/>
                  <a:pt x="474" y="336"/>
                </a:cubicBezTo>
                <a:cubicBezTo>
                  <a:pt x="492" y="346"/>
                  <a:pt x="514" y="341"/>
                  <a:pt x="525" y="323"/>
                </a:cubicBezTo>
                <a:cubicBezTo>
                  <a:pt x="535" y="306"/>
                  <a:pt x="530" y="281"/>
                  <a:pt x="512" y="271"/>
                </a:cubicBezTo>
                <a:cubicBezTo>
                  <a:pt x="61" y="11"/>
                  <a:pt x="61" y="11"/>
                  <a:pt x="61" y="11"/>
                </a:cubicBezTo>
                <a:cubicBezTo>
                  <a:pt x="43" y="0"/>
                  <a:pt x="21" y="5"/>
                  <a:pt x="11" y="23"/>
                </a:cubicBezTo>
                <a:cubicBezTo>
                  <a:pt x="0" y="41"/>
                  <a:pt x="6" y="65"/>
                  <a:pt x="24" y="7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19825E34-DDDF-4AE8-8180-D2A926F082E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630081" y="2745329"/>
            <a:ext cx="1450976" cy="2055814"/>
          </a:xfrm>
          <a:custGeom>
            <a:avLst/>
            <a:gdLst/>
            <a:ahLst/>
            <a:cxnLst>
              <a:cxn ang="0">
                <a:pos x="1068" y="298"/>
              </a:cxn>
              <a:cxn ang="0">
                <a:pos x="1058" y="284"/>
              </a:cxn>
              <a:cxn ang="0">
                <a:pos x="1038" y="271"/>
              </a:cxn>
              <a:cxn ang="0">
                <a:pos x="587" y="11"/>
              </a:cxn>
              <a:cxn ang="0">
                <a:pos x="567" y="3"/>
              </a:cxn>
              <a:cxn ang="0">
                <a:pos x="536" y="17"/>
              </a:cxn>
              <a:cxn ang="0">
                <a:pos x="24" y="903"/>
              </a:cxn>
              <a:cxn ang="0">
                <a:pos x="24" y="903"/>
              </a:cxn>
              <a:cxn ang="0">
                <a:pos x="1" y="1456"/>
              </a:cxn>
              <a:cxn ang="0">
                <a:pos x="29" y="1507"/>
              </a:cxn>
              <a:cxn ang="0">
                <a:pos x="87" y="1506"/>
              </a:cxn>
              <a:cxn ang="0">
                <a:pos x="554" y="1209"/>
              </a:cxn>
              <a:cxn ang="0">
                <a:pos x="554" y="1209"/>
              </a:cxn>
              <a:cxn ang="0">
                <a:pos x="1066" y="323"/>
              </a:cxn>
              <a:cxn ang="0">
                <a:pos x="1069" y="304"/>
              </a:cxn>
              <a:cxn ang="0">
                <a:pos x="1068" y="298"/>
              </a:cxn>
              <a:cxn ang="0">
                <a:pos x="509" y="1167"/>
              </a:cxn>
              <a:cxn ang="0">
                <a:pos x="509" y="1167"/>
              </a:cxn>
              <a:cxn ang="0">
                <a:pos x="195" y="1367"/>
              </a:cxn>
              <a:cxn ang="0">
                <a:pos x="194" y="1366"/>
              </a:cxn>
              <a:cxn ang="0">
                <a:pos x="142" y="1310"/>
              </a:cxn>
              <a:cxn ang="0">
                <a:pos x="68" y="1289"/>
              </a:cxn>
              <a:cxn ang="0">
                <a:pos x="68" y="1289"/>
              </a:cxn>
              <a:cxn ang="0">
                <a:pos x="83" y="921"/>
              </a:cxn>
              <a:cxn ang="0">
                <a:pos x="83" y="921"/>
              </a:cxn>
              <a:cxn ang="0">
                <a:pos x="87" y="914"/>
              </a:cxn>
              <a:cxn ang="0">
                <a:pos x="87" y="914"/>
              </a:cxn>
              <a:cxn ang="0">
                <a:pos x="229" y="896"/>
              </a:cxn>
              <a:cxn ang="0">
                <a:pos x="237" y="898"/>
              </a:cxn>
              <a:cxn ang="0">
                <a:pos x="241" y="905"/>
              </a:cxn>
              <a:cxn ang="0">
                <a:pos x="255" y="1023"/>
              </a:cxn>
              <a:cxn ang="0">
                <a:pos x="281" y="1063"/>
              </a:cxn>
              <a:cxn ang="0">
                <a:pos x="281" y="1063"/>
              </a:cxn>
              <a:cxn ang="0">
                <a:pos x="328" y="1067"/>
              </a:cxn>
              <a:cxn ang="0">
                <a:pos x="446" y="1021"/>
              </a:cxn>
              <a:cxn ang="0">
                <a:pos x="457" y="1025"/>
              </a:cxn>
              <a:cxn ang="0">
                <a:pos x="513" y="1161"/>
              </a:cxn>
              <a:cxn ang="0">
                <a:pos x="513" y="1161"/>
              </a:cxn>
              <a:cxn ang="0">
                <a:pos x="509" y="1167"/>
              </a:cxn>
              <a:cxn ang="0">
                <a:pos x="538" y="1117"/>
              </a:cxn>
              <a:cxn ang="0">
                <a:pos x="538" y="1117"/>
              </a:cxn>
              <a:cxn ang="0">
                <a:pos x="494" y="1010"/>
              </a:cxn>
              <a:cxn ang="0">
                <a:pos x="432" y="984"/>
              </a:cxn>
              <a:cxn ang="0">
                <a:pos x="314" y="1030"/>
              </a:cxn>
              <a:cxn ang="0">
                <a:pos x="301" y="1029"/>
              </a:cxn>
              <a:cxn ang="0">
                <a:pos x="294" y="1018"/>
              </a:cxn>
              <a:cxn ang="0">
                <a:pos x="280" y="901"/>
              </a:cxn>
              <a:cxn ang="0">
                <a:pos x="267" y="872"/>
              </a:cxn>
              <a:cxn ang="0">
                <a:pos x="224" y="856"/>
              </a:cxn>
              <a:cxn ang="0">
                <a:pos x="113" y="871"/>
              </a:cxn>
              <a:cxn ang="0">
                <a:pos x="112" y="870"/>
              </a:cxn>
              <a:cxn ang="0">
                <a:pos x="566" y="85"/>
              </a:cxn>
              <a:cxn ang="0">
                <a:pos x="566" y="85"/>
              </a:cxn>
              <a:cxn ang="0">
                <a:pos x="992" y="331"/>
              </a:cxn>
              <a:cxn ang="0">
                <a:pos x="992" y="331"/>
              </a:cxn>
              <a:cxn ang="0">
                <a:pos x="538" y="1117"/>
              </a:cxn>
            </a:cxnLst>
            <a:rect l="0" t="0" r="r" b="b"/>
            <a:pathLst>
              <a:path w="1070" h="1517">
                <a:moveTo>
                  <a:pt x="1068" y="298"/>
                </a:moveTo>
                <a:cubicBezTo>
                  <a:pt x="1066" y="293"/>
                  <a:pt x="1063" y="288"/>
                  <a:pt x="1058" y="284"/>
                </a:cubicBezTo>
                <a:cubicBezTo>
                  <a:pt x="1053" y="280"/>
                  <a:pt x="1046" y="275"/>
                  <a:pt x="1038" y="271"/>
                </a:cubicBezTo>
                <a:cubicBezTo>
                  <a:pt x="587" y="11"/>
                  <a:pt x="587" y="11"/>
                  <a:pt x="587" y="11"/>
                </a:cubicBezTo>
                <a:cubicBezTo>
                  <a:pt x="580" y="6"/>
                  <a:pt x="573" y="4"/>
                  <a:pt x="567" y="3"/>
                </a:cubicBezTo>
                <a:cubicBezTo>
                  <a:pt x="555" y="0"/>
                  <a:pt x="542" y="6"/>
                  <a:pt x="536" y="17"/>
                </a:cubicBezTo>
                <a:cubicBezTo>
                  <a:pt x="24" y="903"/>
                  <a:pt x="24" y="903"/>
                  <a:pt x="24" y="903"/>
                </a:cubicBezTo>
                <a:cubicBezTo>
                  <a:pt x="24" y="903"/>
                  <a:pt x="24" y="903"/>
                  <a:pt x="24" y="903"/>
                </a:cubicBezTo>
                <a:cubicBezTo>
                  <a:pt x="1" y="1456"/>
                  <a:pt x="1" y="1456"/>
                  <a:pt x="1" y="1456"/>
                </a:cubicBezTo>
                <a:cubicBezTo>
                  <a:pt x="0" y="1477"/>
                  <a:pt x="11" y="1496"/>
                  <a:pt x="29" y="1507"/>
                </a:cubicBezTo>
                <a:cubicBezTo>
                  <a:pt x="47" y="1517"/>
                  <a:pt x="70" y="1517"/>
                  <a:pt x="87" y="1506"/>
                </a:cubicBezTo>
                <a:cubicBezTo>
                  <a:pt x="554" y="1209"/>
                  <a:pt x="554" y="1209"/>
                  <a:pt x="554" y="1209"/>
                </a:cubicBezTo>
                <a:cubicBezTo>
                  <a:pt x="554" y="1209"/>
                  <a:pt x="554" y="1209"/>
                  <a:pt x="554" y="1209"/>
                </a:cubicBezTo>
                <a:cubicBezTo>
                  <a:pt x="1066" y="323"/>
                  <a:pt x="1066" y="323"/>
                  <a:pt x="1066" y="323"/>
                </a:cubicBezTo>
                <a:cubicBezTo>
                  <a:pt x="1069" y="317"/>
                  <a:pt x="1070" y="311"/>
                  <a:pt x="1069" y="304"/>
                </a:cubicBezTo>
                <a:cubicBezTo>
                  <a:pt x="1069" y="302"/>
                  <a:pt x="1069" y="300"/>
                  <a:pt x="1068" y="298"/>
                </a:cubicBezTo>
                <a:close/>
                <a:moveTo>
                  <a:pt x="509" y="1167"/>
                </a:moveTo>
                <a:cubicBezTo>
                  <a:pt x="509" y="1167"/>
                  <a:pt x="509" y="1167"/>
                  <a:pt x="509" y="1167"/>
                </a:cubicBezTo>
                <a:cubicBezTo>
                  <a:pt x="195" y="1367"/>
                  <a:pt x="195" y="1367"/>
                  <a:pt x="195" y="1367"/>
                </a:cubicBezTo>
                <a:cubicBezTo>
                  <a:pt x="194" y="1366"/>
                  <a:pt x="194" y="1366"/>
                  <a:pt x="194" y="1366"/>
                </a:cubicBezTo>
                <a:cubicBezTo>
                  <a:pt x="179" y="1342"/>
                  <a:pt x="158" y="1320"/>
                  <a:pt x="142" y="1310"/>
                </a:cubicBezTo>
                <a:cubicBezTo>
                  <a:pt x="124" y="1300"/>
                  <a:pt x="95" y="1292"/>
                  <a:pt x="68" y="1289"/>
                </a:cubicBezTo>
                <a:cubicBezTo>
                  <a:pt x="68" y="1289"/>
                  <a:pt x="68" y="1289"/>
                  <a:pt x="68" y="1289"/>
                </a:cubicBezTo>
                <a:cubicBezTo>
                  <a:pt x="83" y="921"/>
                  <a:pt x="83" y="921"/>
                  <a:pt x="83" y="921"/>
                </a:cubicBezTo>
                <a:cubicBezTo>
                  <a:pt x="83" y="921"/>
                  <a:pt x="83" y="921"/>
                  <a:pt x="83" y="921"/>
                </a:cubicBezTo>
                <a:cubicBezTo>
                  <a:pt x="87" y="914"/>
                  <a:pt x="87" y="914"/>
                  <a:pt x="87" y="914"/>
                </a:cubicBezTo>
                <a:cubicBezTo>
                  <a:pt x="87" y="914"/>
                  <a:pt x="87" y="914"/>
                  <a:pt x="87" y="914"/>
                </a:cubicBezTo>
                <a:cubicBezTo>
                  <a:pt x="229" y="896"/>
                  <a:pt x="229" y="896"/>
                  <a:pt x="229" y="896"/>
                </a:cubicBezTo>
                <a:cubicBezTo>
                  <a:pt x="233" y="896"/>
                  <a:pt x="235" y="897"/>
                  <a:pt x="237" y="898"/>
                </a:cubicBezTo>
                <a:cubicBezTo>
                  <a:pt x="238" y="899"/>
                  <a:pt x="240" y="901"/>
                  <a:pt x="241" y="905"/>
                </a:cubicBezTo>
                <a:cubicBezTo>
                  <a:pt x="255" y="1023"/>
                  <a:pt x="255" y="1023"/>
                  <a:pt x="255" y="1023"/>
                </a:cubicBezTo>
                <a:cubicBezTo>
                  <a:pt x="257" y="1040"/>
                  <a:pt x="266" y="1054"/>
                  <a:pt x="281" y="1063"/>
                </a:cubicBezTo>
                <a:cubicBezTo>
                  <a:pt x="281" y="1063"/>
                  <a:pt x="281" y="1063"/>
                  <a:pt x="281" y="1063"/>
                </a:cubicBezTo>
                <a:cubicBezTo>
                  <a:pt x="296" y="1072"/>
                  <a:pt x="313" y="1073"/>
                  <a:pt x="328" y="1067"/>
                </a:cubicBezTo>
                <a:cubicBezTo>
                  <a:pt x="446" y="1021"/>
                  <a:pt x="446" y="1021"/>
                  <a:pt x="446" y="1021"/>
                </a:cubicBezTo>
                <a:cubicBezTo>
                  <a:pt x="450" y="1019"/>
                  <a:pt x="455" y="1021"/>
                  <a:pt x="457" y="1025"/>
                </a:cubicBezTo>
                <a:cubicBezTo>
                  <a:pt x="513" y="1161"/>
                  <a:pt x="513" y="1161"/>
                  <a:pt x="513" y="1161"/>
                </a:cubicBezTo>
                <a:cubicBezTo>
                  <a:pt x="513" y="1161"/>
                  <a:pt x="513" y="1161"/>
                  <a:pt x="513" y="1161"/>
                </a:cubicBezTo>
                <a:lnTo>
                  <a:pt x="509" y="1167"/>
                </a:lnTo>
                <a:close/>
                <a:moveTo>
                  <a:pt x="538" y="1117"/>
                </a:moveTo>
                <a:cubicBezTo>
                  <a:pt x="538" y="1117"/>
                  <a:pt x="538" y="1117"/>
                  <a:pt x="538" y="1117"/>
                </a:cubicBezTo>
                <a:cubicBezTo>
                  <a:pt x="494" y="1010"/>
                  <a:pt x="494" y="1010"/>
                  <a:pt x="494" y="1010"/>
                </a:cubicBezTo>
                <a:cubicBezTo>
                  <a:pt x="484" y="986"/>
                  <a:pt x="456" y="974"/>
                  <a:pt x="432" y="984"/>
                </a:cubicBezTo>
                <a:cubicBezTo>
                  <a:pt x="314" y="1030"/>
                  <a:pt x="314" y="1030"/>
                  <a:pt x="314" y="1030"/>
                </a:cubicBezTo>
                <a:cubicBezTo>
                  <a:pt x="308" y="1032"/>
                  <a:pt x="303" y="1030"/>
                  <a:pt x="301" y="1029"/>
                </a:cubicBezTo>
                <a:cubicBezTo>
                  <a:pt x="299" y="1027"/>
                  <a:pt x="295" y="1024"/>
                  <a:pt x="294" y="1018"/>
                </a:cubicBezTo>
                <a:cubicBezTo>
                  <a:pt x="280" y="901"/>
                  <a:pt x="280" y="901"/>
                  <a:pt x="280" y="901"/>
                </a:cubicBezTo>
                <a:cubicBezTo>
                  <a:pt x="279" y="891"/>
                  <a:pt x="275" y="880"/>
                  <a:pt x="267" y="872"/>
                </a:cubicBezTo>
                <a:cubicBezTo>
                  <a:pt x="256" y="860"/>
                  <a:pt x="240" y="854"/>
                  <a:pt x="224" y="856"/>
                </a:cubicBezTo>
                <a:cubicBezTo>
                  <a:pt x="113" y="871"/>
                  <a:pt x="113" y="871"/>
                  <a:pt x="113" y="871"/>
                </a:cubicBezTo>
                <a:cubicBezTo>
                  <a:pt x="112" y="871"/>
                  <a:pt x="112" y="871"/>
                  <a:pt x="112" y="870"/>
                </a:cubicBezTo>
                <a:cubicBezTo>
                  <a:pt x="566" y="85"/>
                  <a:pt x="566" y="85"/>
                  <a:pt x="566" y="85"/>
                </a:cubicBezTo>
                <a:cubicBezTo>
                  <a:pt x="566" y="85"/>
                  <a:pt x="566" y="85"/>
                  <a:pt x="566" y="85"/>
                </a:cubicBezTo>
                <a:cubicBezTo>
                  <a:pt x="992" y="331"/>
                  <a:pt x="992" y="331"/>
                  <a:pt x="992" y="331"/>
                </a:cubicBezTo>
                <a:cubicBezTo>
                  <a:pt x="992" y="331"/>
                  <a:pt x="992" y="331"/>
                  <a:pt x="992" y="331"/>
                </a:cubicBezTo>
                <a:lnTo>
                  <a:pt x="538" y="111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F4243583-78D1-47C4-BA74-B1A22648B88C}"/>
              </a:ext>
            </a:extLst>
          </p:cNvPr>
          <p:cNvSpPr>
            <a:spLocks/>
          </p:cNvSpPr>
          <p:nvPr/>
        </p:nvSpPr>
        <p:spPr bwMode="auto">
          <a:xfrm flipH="1">
            <a:off x="4307693" y="1599153"/>
            <a:ext cx="257175" cy="139700"/>
          </a:xfrm>
          <a:custGeom>
            <a:avLst/>
            <a:gdLst/>
            <a:ahLst/>
            <a:cxnLst>
              <a:cxn ang="0">
                <a:pos x="33" y="33"/>
              </a:cxn>
              <a:cxn ang="0">
                <a:pos x="5" y="76"/>
              </a:cxn>
              <a:cxn ang="0">
                <a:pos x="51" y="99"/>
              </a:cxn>
              <a:cxn ang="0">
                <a:pos x="155" y="71"/>
              </a:cxn>
              <a:cxn ang="0">
                <a:pos x="184" y="28"/>
              </a:cxn>
              <a:cxn ang="0">
                <a:pos x="138" y="5"/>
              </a:cxn>
              <a:cxn ang="0">
                <a:pos x="33" y="33"/>
              </a:cxn>
            </a:cxnLst>
            <a:rect l="0" t="0" r="r" b="b"/>
            <a:pathLst>
              <a:path w="189" h="104">
                <a:moveTo>
                  <a:pt x="33" y="33"/>
                </a:moveTo>
                <a:cubicBezTo>
                  <a:pt x="13" y="39"/>
                  <a:pt x="0" y="58"/>
                  <a:pt x="5" y="76"/>
                </a:cubicBezTo>
                <a:cubicBezTo>
                  <a:pt x="10" y="94"/>
                  <a:pt x="31" y="104"/>
                  <a:pt x="51" y="99"/>
                </a:cubicBezTo>
                <a:cubicBezTo>
                  <a:pt x="155" y="71"/>
                  <a:pt x="155" y="71"/>
                  <a:pt x="155" y="71"/>
                </a:cubicBezTo>
                <a:cubicBezTo>
                  <a:pt x="176" y="65"/>
                  <a:pt x="189" y="46"/>
                  <a:pt x="184" y="28"/>
                </a:cubicBezTo>
                <a:cubicBezTo>
                  <a:pt x="179" y="10"/>
                  <a:pt x="158" y="0"/>
                  <a:pt x="138" y="5"/>
                </a:cubicBezTo>
                <a:lnTo>
                  <a:pt x="33" y="33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C792EC36-3DAC-4AF5-A1C6-9A5E92B7CBEA}"/>
              </a:ext>
            </a:extLst>
          </p:cNvPr>
          <p:cNvSpPr>
            <a:spLocks/>
          </p:cNvSpPr>
          <p:nvPr/>
        </p:nvSpPr>
        <p:spPr bwMode="auto">
          <a:xfrm flipH="1">
            <a:off x="5564994" y="849852"/>
            <a:ext cx="141288" cy="255588"/>
          </a:xfrm>
          <a:custGeom>
            <a:avLst/>
            <a:gdLst/>
            <a:ahLst/>
            <a:cxnLst>
              <a:cxn ang="0">
                <a:pos x="99" y="138"/>
              </a:cxn>
              <a:cxn ang="0">
                <a:pos x="76" y="184"/>
              </a:cxn>
              <a:cxn ang="0">
                <a:pos x="33" y="155"/>
              </a:cxn>
              <a:cxn ang="0">
                <a:pos x="5" y="51"/>
              </a:cxn>
              <a:cxn ang="0">
                <a:pos x="28" y="5"/>
              </a:cxn>
              <a:cxn ang="0">
                <a:pos x="71" y="33"/>
              </a:cxn>
              <a:cxn ang="0">
                <a:pos x="99" y="138"/>
              </a:cxn>
            </a:cxnLst>
            <a:rect l="0" t="0" r="r" b="b"/>
            <a:pathLst>
              <a:path w="104" h="189">
                <a:moveTo>
                  <a:pt x="99" y="138"/>
                </a:moveTo>
                <a:cubicBezTo>
                  <a:pt x="104" y="158"/>
                  <a:pt x="94" y="179"/>
                  <a:pt x="76" y="184"/>
                </a:cubicBezTo>
                <a:cubicBezTo>
                  <a:pt x="58" y="189"/>
                  <a:pt x="39" y="176"/>
                  <a:pt x="33" y="155"/>
                </a:cubicBezTo>
                <a:cubicBezTo>
                  <a:pt x="5" y="51"/>
                  <a:pt x="5" y="51"/>
                  <a:pt x="5" y="51"/>
                </a:cubicBezTo>
                <a:cubicBezTo>
                  <a:pt x="0" y="31"/>
                  <a:pt x="10" y="10"/>
                  <a:pt x="28" y="5"/>
                </a:cubicBezTo>
                <a:cubicBezTo>
                  <a:pt x="46" y="0"/>
                  <a:pt x="65" y="13"/>
                  <a:pt x="71" y="33"/>
                </a:cubicBezTo>
                <a:lnTo>
                  <a:pt x="99" y="13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52B1D5CE-861A-4539-A20B-09C1A4D0F50C}"/>
              </a:ext>
            </a:extLst>
          </p:cNvPr>
          <p:cNvSpPr>
            <a:spLocks/>
          </p:cNvSpPr>
          <p:nvPr/>
        </p:nvSpPr>
        <p:spPr bwMode="auto">
          <a:xfrm flipH="1">
            <a:off x="5082393" y="2719929"/>
            <a:ext cx="141288" cy="255588"/>
          </a:xfrm>
          <a:custGeom>
            <a:avLst/>
            <a:gdLst/>
            <a:ahLst/>
            <a:cxnLst>
              <a:cxn ang="0">
                <a:pos x="5" y="51"/>
              </a:cxn>
              <a:cxn ang="0">
                <a:pos x="28" y="5"/>
              </a:cxn>
              <a:cxn ang="0">
                <a:pos x="71" y="33"/>
              </a:cxn>
              <a:cxn ang="0">
                <a:pos x="99" y="137"/>
              </a:cxn>
              <a:cxn ang="0">
                <a:pos x="76" y="183"/>
              </a:cxn>
              <a:cxn ang="0">
                <a:pos x="33" y="155"/>
              </a:cxn>
              <a:cxn ang="0">
                <a:pos x="5" y="51"/>
              </a:cxn>
            </a:cxnLst>
            <a:rect l="0" t="0" r="r" b="b"/>
            <a:pathLst>
              <a:path w="104" h="188">
                <a:moveTo>
                  <a:pt x="5" y="51"/>
                </a:moveTo>
                <a:cubicBezTo>
                  <a:pt x="0" y="30"/>
                  <a:pt x="10" y="10"/>
                  <a:pt x="28" y="5"/>
                </a:cubicBezTo>
                <a:cubicBezTo>
                  <a:pt x="46" y="0"/>
                  <a:pt x="65" y="13"/>
                  <a:pt x="71" y="33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4" y="158"/>
                  <a:pt x="94" y="179"/>
                  <a:pt x="76" y="183"/>
                </a:cubicBezTo>
                <a:cubicBezTo>
                  <a:pt x="58" y="188"/>
                  <a:pt x="39" y="175"/>
                  <a:pt x="33" y="155"/>
                </a:cubicBezTo>
                <a:lnTo>
                  <a:pt x="5" y="5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1EE83885-F8B3-4DEA-A276-8577308E0BC4}"/>
              </a:ext>
            </a:extLst>
          </p:cNvPr>
          <p:cNvSpPr>
            <a:spLocks/>
          </p:cNvSpPr>
          <p:nvPr/>
        </p:nvSpPr>
        <p:spPr bwMode="auto">
          <a:xfrm flipH="1">
            <a:off x="6176182" y="2111916"/>
            <a:ext cx="257175" cy="142875"/>
          </a:xfrm>
          <a:custGeom>
            <a:avLst/>
            <a:gdLst/>
            <a:ahLst/>
            <a:cxnLst>
              <a:cxn ang="0">
                <a:pos x="155" y="72"/>
              </a:cxn>
              <a:cxn ang="0">
                <a:pos x="184" y="29"/>
              </a:cxn>
              <a:cxn ang="0">
                <a:pos x="138" y="6"/>
              </a:cxn>
              <a:cxn ang="0">
                <a:pos x="34" y="34"/>
              </a:cxn>
              <a:cxn ang="0">
                <a:pos x="5" y="77"/>
              </a:cxn>
              <a:cxn ang="0">
                <a:pos x="51" y="99"/>
              </a:cxn>
              <a:cxn ang="0">
                <a:pos x="155" y="72"/>
              </a:cxn>
            </a:cxnLst>
            <a:rect l="0" t="0" r="r" b="b"/>
            <a:pathLst>
              <a:path w="189" h="105">
                <a:moveTo>
                  <a:pt x="155" y="72"/>
                </a:moveTo>
                <a:cubicBezTo>
                  <a:pt x="176" y="66"/>
                  <a:pt x="189" y="47"/>
                  <a:pt x="184" y="29"/>
                </a:cubicBezTo>
                <a:cubicBezTo>
                  <a:pt x="179" y="11"/>
                  <a:pt x="158" y="0"/>
                  <a:pt x="138" y="6"/>
                </a:cubicBezTo>
                <a:cubicBezTo>
                  <a:pt x="34" y="34"/>
                  <a:pt x="34" y="34"/>
                  <a:pt x="34" y="34"/>
                </a:cubicBezTo>
                <a:cubicBezTo>
                  <a:pt x="13" y="39"/>
                  <a:pt x="0" y="59"/>
                  <a:pt x="5" y="77"/>
                </a:cubicBezTo>
                <a:cubicBezTo>
                  <a:pt x="10" y="95"/>
                  <a:pt x="31" y="105"/>
                  <a:pt x="51" y="99"/>
                </a:cubicBezTo>
                <a:lnTo>
                  <a:pt x="155" y="72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56C08EDF-C047-4582-90B5-962A3C2DBA2F}"/>
              </a:ext>
            </a:extLst>
          </p:cNvPr>
          <p:cNvSpPr>
            <a:spLocks/>
          </p:cNvSpPr>
          <p:nvPr/>
        </p:nvSpPr>
        <p:spPr bwMode="auto">
          <a:xfrm flipH="1">
            <a:off x="4780768" y="930815"/>
            <a:ext cx="182563" cy="242888"/>
          </a:xfrm>
          <a:custGeom>
            <a:avLst/>
            <a:gdLst/>
            <a:ahLst/>
            <a:cxnLst>
              <a:cxn ang="0">
                <a:pos x="10" y="119"/>
              </a:cxn>
              <a:cxn ang="0">
                <a:pos x="21" y="170"/>
              </a:cxn>
              <a:cxn ang="0">
                <a:pos x="69" y="153"/>
              </a:cxn>
              <a:cxn ang="0">
                <a:pos x="123" y="60"/>
              </a:cxn>
              <a:cxn ang="0">
                <a:pos x="113" y="9"/>
              </a:cxn>
              <a:cxn ang="0">
                <a:pos x="64" y="26"/>
              </a:cxn>
              <a:cxn ang="0">
                <a:pos x="10" y="119"/>
              </a:cxn>
            </a:cxnLst>
            <a:rect l="0" t="0" r="r" b="b"/>
            <a:pathLst>
              <a:path w="134" h="179">
                <a:moveTo>
                  <a:pt x="10" y="119"/>
                </a:moveTo>
                <a:cubicBezTo>
                  <a:pt x="0" y="138"/>
                  <a:pt x="4" y="160"/>
                  <a:pt x="21" y="170"/>
                </a:cubicBezTo>
                <a:cubicBezTo>
                  <a:pt x="37" y="179"/>
                  <a:pt x="59" y="171"/>
                  <a:pt x="69" y="153"/>
                </a:cubicBezTo>
                <a:cubicBezTo>
                  <a:pt x="123" y="60"/>
                  <a:pt x="123" y="60"/>
                  <a:pt x="123" y="60"/>
                </a:cubicBezTo>
                <a:cubicBezTo>
                  <a:pt x="134" y="41"/>
                  <a:pt x="129" y="19"/>
                  <a:pt x="113" y="9"/>
                </a:cubicBezTo>
                <a:cubicBezTo>
                  <a:pt x="97" y="0"/>
                  <a:pt x="75" y="7"/>
                  <a:pt x="64" y="26"/>
                </a:cubicBezTo>
                <a:lnTo>
                  <a:pt x="10" y="119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66B8E271-0096-4C13-B516-FB09B726E873}"/>
              </a:ext>
            </a:extLst>
          </p:cNvPr>
          <p:cNvSpPr>
            <a:spLocks/>
          </p:cNvSpPr>
          <p:nvPr/>
        </p:nvSpPr>
        <p:spPr bwMode="auto">
          <a:xfrm flipH="1">
            <a:off x="6104744" y="1410240"/>
            <a:ext cx="242888" cy="180975"/>
          </a:xfrm>
          <a:custGeom>
            <a:avLst/>
            <a:gdLst/>
            <a:ahLst/>
            <a:cxnLst>
              <a:cxn ang="0">
                <a:pos x="59" y="11"/>
              </a:cxn>
              <a:cxn ang="0">
                <a:pos x="9" y="21"/>
              </a:cxn>
              <a:cxn ang="0">
                <a:pos x="25" y="69"/>
              </a:cxn>
              <a:cxn ang="0">
                <a:pos x="119" y="123"/>
              </a:cxn>
              <a:cxn ang="0">
                <a:pos x="169" y="113"/>
              </a:cxn>
              <a:cxn ang="0">
                <a:pos x="153" y="65"/>
              </a:cxn>
              <a:cxn ang="0">
                <a:pos x="59" y="11"/>
              </a:cxn>
            </a:cxnLst>
            <a:rect l="0" t="0" r="r" b="b"/>
            <a:pathLst>
              <a:path w="179" h="134">
                <a:moveTo>
                  <a:pt x="59" y="11"/>
                </a:moveTo>
                <a:cubicBezTo>
                  <a:pt x="41" y="0"/>
                  <a:pt x="18" y="5"/>
                  <a:pt x="9" y="21"/>
                </a:cubicBezTo>
                <a:cubicBezTo>
                  <a:pt x="0" y="37"/>
                  <a:pt x="7" y="59"/>
                  <a:pt x="25" y="69"/>
                </a:cubicBezTo>
                <a:cubicBezTo>
                  <a:pt x="119" y="123"/>
                  <a:pt x="119" y="123"/>
                  <a:pt x="119" y="123"/>
                </a:cubicBezTo>
                <a:cubicBezTo>
                  <a:pt x="137" y="134"/>
                  <a:pt x="160" y="129"/>
                  <a:pt x="169" y="113"/>
                </a:cubicBezTo>
                <a:cubicBezTo>
                  <a:pt x="179" y="97"/>
                  <a:pt x="171" y="75"/>
                  <a:pt x="153" y="65"/>
                </a:cubicBezTo>
                <a:lnTo>
                  <a:pt x="59" y="1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Freeform 14">
            <a:extLst>
              <a:ext uri="{FF2B5EF4-FFF2-40B4-BE49-F238E27FC236}">
                <a16:creationId xmlns:a16="http://schemas.microsoft.com/office/drawing/2014/main" id="{8C601ADB-034D-4107-AF05-9DCA97450C41}"/>
              </a:ext>
            </a:extLst>
          </p:cNvPr>
          <p:cNvSpPr>
            <a:spLocks/>
          </p:cNvSpPr>
          <p:nvPr/>
        </p:nvSpPr>
        <p:spPr bwMode="auto">
          <a:xfrm flipH="1">
            <a:off x="4480731" y="2348453"/>
            <a:ext cx="242888" cy="180975"/>
          </a:xfrm>
          <a:custGeom>
            <a:avLst/>
            <a:gdLst/>
            <a:ahLst/>
            <a:cxnLst>
              <a:cxn ang="0">
                <a:pos x="60" y="10"/>
              </a:cxn>
              <a:cxn ang="0">
                <a:pos x="9" y="21"/>
              </a:cxn>
              <a:cxn ang="0">
                <a:pos x="26" y="69"/>
              </a:cxn>
              <a:cxn ang="0">
                <a:pos x="119" y="123"/>
              </a:cxn>
              <a:cxn ang="0">
                <a:pos x="169" y="113"/>
              </a:cxn>
              <a:cxn ang="0">
                <a:pos x="153" y="64"/>
              </a:cxn>
              <a:cxn ang="0">
                <a:pos x="60" y="10"/>
              </a:cxn>
            </a:cxnLst>
            <a:rect l="0" t="0" r="r" b="b"/>
            <a:pathLst>
              <a:path w="179" h="134">
                <a:moveTo>
                  <a:pt x="60" y="10"/>
                </a:moveTo>
                <a:cubicBezTo>
                  <a:pt x="41" y="0"/>
                  <a:pt x="19" y="4"/>
                  <a:pt x="9" y="21"/>
                </a:cubicBezTo>
                <a:cubicBezTo>
                  <a:pt x="0" y="37"/>
                  <a:pt x="7" y="59"/>
                  <a:pt x="26" y="69"/>
                </a:cubicBezTo>
                <a:cubicBezTo>
                  <a:pt x="119" y="123"/>
                  <a:pt x="119" y="123"/>
                  <a:pt x="119" y="123"/>
                </a:cubicBezTo>
                <a:cubicBezTo>
                  <a:pt x="137" y="134"/>
                  <a:pt x="160" y="129"/>
                  <a:pt x="169" y="113"/>
                </a:cubicBezTo>
                <a:cubicBezTo>
                  <a:pt x="179" y="97"/>
                  <a:pt x="171" y="75"/>
                  <a:pt x="153" y="64"/>
                </a:cubicBezTo>
                <a:lnTo>
                  <a:pt x="60" y="1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4" name="Freeform 15">
            <a:extLst>
              <a:ext uri="{FF2B5EF4-FFF2-40B4-BE49-F238E27FC236}">
                <a16:creationId xmlns:a16="http://schemas.microsoft.com/office/drawing/2014/main" id="{CD795D3F-03A2-41A3-92D4-9DA328F6B9E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585506" y="1137190"/>
            <a:ext cx="1560513" cy="1701802"/>
          </a:xfrm>
          <a:custGeom>
            <a:avLst/>
            <a:gdLst/>
            <a:ahLst/>
            <a:cxnLst>
              <a:cxn ang="0">
                <a:pos x="510" y="1256"/>
              </a:cxn>
              <a:cxn ang="0">
                <a:pos x="0" y="961"/>
              </a:cxn>
              <a:cxn ang="0">
                <a:pos x="13" y="937"/>
              </a:cxn>
              <a:cxn ang="0">
                <a:pos x="32" y="713"/>
              </a:cxn>
              <a:cxn ang="0">
                <a:pos x="73" y="317"/>
              </a:cxn>
              <a:cxn ang="0">
                <a:pos x="373" y="37"/>
              </a:cxn>
              <a:cxn ang="0">
                <a:pos x="616" y="7"/>
              </a:cxn>
              <a:cxn ang="0">
                <a:pos x="848" y="77"/>
              </a:cxn>
              <a:cxn ang="0">
                <a:pos x="852" y="80"/>
              </a:cxn>
              <a:cxn ang="0">
                <a:pos x="853" y="80"/>
              </a:cxn>
              <a:cxn ang="0">
                <a:pos x="1029" y="245"/>
              </a:cxn>
              <a:cxn ang="0">
                <a:pos x="1125" y="470"/>
              </a:cxn>
              <a:cxn ang="0">
                <a:pos x="1032" y="870"/>
              </a:cxn>
              <a:cxn ang="0">
                <a:pos x="710" y="1104"/>
              </a:cxn>
              <a:cxn ang="0">
                <a:pos x="524" y="1232"/>
              </a:cxn>
              <a:cxn ang="0">
                <a:pos x="510" y="1256"/>
              </a:cxn>
              <a:cxn ang="0">
                <a:pos x="75" y="939"/>
              </a:cxn>
              <a:cxn ang="0">
                <a:pos x="492" y="1180"/>
              </a:cxn>
              <a:cxn ang="0">
                <a:pos x="686" y="1053"/>
              </a:cxn>
              <a:cxn ang="0">
                <a:pos x="987" y="836"/>
              </a:cxn>
              <a:cxn ang="0">
                <a:pos x="1069" y="481"/>
              </a:cxn>
              <a:cxn ang="0">
                <a:pos x="824" y="128"/>
              </a:cxn>
              <a:cxn ang="0">
                <a:pos x="820" y="126"/>
              </a:cxn>
              <a:cxn ang="0">
                <a:pos x="392" y="90"/>
              </a:cxn>
              <a:cxn ang="0">
                <a:pos x="125" y="339"/>
              </a:cxn>
              <a:cxn ang="0">
                <a:pos x="88" y="708"/>
              </a:cxn>
              <a:cxn ang="0">
                <a:pos x="75" y="939"/>
              </a:cxn>
            </a:cxnLst>
            <a:rect l="0" t="0" r="r" b="b"/>
            <a:pathLst>
              <a:path w="1152" h="1256">
                <a:moveTo>
                  <a:pt x="510" y="1256"/>
                </a:moveTo>
                <a:cubicBezTo>
                  <a:pt x="0" y="961"/>
                  <a:pt x="0" y="961"/>
                  <a:pt x="0" y="961"/>
                </a:cubicBezTo>
                <a:cubicBezTo>
                  <a:pt x="13" y="937"/>
                  <a:pt x="13" y="937"/>
                  <a:pt x="13" y="937"/>
                </a:cubicBezTo>
                <a:cubicBezTo>
                  <a:pt x="46" y="877"/>
                  <a:pt x="40" y="801"/>
                  <a:pt x="32" y="713"/>
                </a:cubicBezTo>
                <a:cubicBezTo>
                  <a:pt x="23" y="604"/>
                  <a:pt x="11" y="468"/>
                  <a:pt x="73" y="317"/>
                </a:cubicBezTo>
                <a:cubicBezTo>
                  <a:pt x="128" y="184"/>
                  <a:pt x="234" y="85"/>
                  <a:pt x="373" y="37"/>
                </a:cubicBezTo>
                <a:cubicBezTo>
                  <a:pt x="449" y="10"/>
                  <a:pt x="533" y="0"/>
                  <a:pt x="616" y="7"/>
                </a:cubicBezTo>
                <a:cubicBezTo>
                  <a:pt x="699" y="14"/>
                  <a:pt x="779" y="38"/>
                  <a:pt x="848" y="77"/>
                </a:cubicBezTo>
                <a:cubicBezTo>
                  <a:pt x="852" y="80"/>
                  <a:pt x="852" y="80"/>
                  <a:pt x="852" y="80"/>
                </a:cubicBezTo>
                <a:cubicBezTo>
                  <a:pt x="853" y="80"/>
                  <a:pt x="853" y="80"/>
                  <a:pt x="853" y="80"/>
                </a:cubicBezTo>
                <a:cubicBezTo>
                  <a:pt x="920" y="120"/>
                  <a:pt x="981" y="177"/>
                  <a:pt x="1029" y="245"/>
                </a:cubicBezTo>
                <a:cubicBezTo>
                  <a:pt x="1076" y="313"/>
                  <a:pt x="1109" y="391"/>
                  <a:pt x="1125" y="470"/>
                </a:cubicBezTo>
                <a:cubicBezTo>
                  <a:pt x="1152" y="615"/>
                  <a:pt x="1119" y="757"/>
                  <a:pt x="1032" y="870"/>
                </a:cubicBezTo>
                <a:cubicBezTo>
                  <a:pt x="932" y="1000"/>
                  <a:pt x="809" y="1057"/>
                  <a:pt x="710" y="1104"/>
                </a:cubicBezTo>
                <a:cubicBezTo>
                  <a:pt x="629" y="1141"/>
                  <a:pt x="560" y="1174"/>
                  <a:pt x="524" y="1232"/>
                </a:cubicBezTo>
                <a:lnTo>
                  <a:pt x="510" y="1256"/>
                </a:lnTo>
                <a:close/>
                <a:moveTo>
                  <a:pt x="75" y="939"/>
                </a:moveTo>
                <a:cubicBezTo>
                  <a:pt x="492" y="1180"/>
                  <a:pt x="492" y="1180"/>
                  <a:pt x="492" y="1180"/>
                </a:cubicBezTo>
                <a:cubicBezTo>
                  <a:pt x="538" y="1122"/>
                  <a:pt x="607" y="1090"/>
                  <a:pt x="686" y="1053"/>
                </a:cubicBezTo>
                <a:cubicBezTo>
                  <a:pt x="784" y="1007"/>
                  <a:pt x="896" y="955"/>
                  <a:pt x="987" y="836"/>
                </a:cubicBezTo>
                <a:cubicBezTo>
                  <a:pt x="1087" y="707"/>
                  <a:pt x="1087" y="572"/>
                  <a:pt x="1069" y="481"/>
                </a:cubicBezTo>
                <a:cubicBezTo>
                  <a:pt x="1042" y="337"/>
                  <a:pt x="948" y="201"/>
                  <a:pt x="824" y="128"/>
                </a:cubicBezTo>
                <a:cubicBezTo>
                  <a:pt x="820" y="126"/>
                  <a:pt x="820" y="126"/>
                  <a:pt x="820" y="126"/>
                </a:cubicBezTo>
                <a:cubicBezTo>
                  <a:pt x="695" y="55"/>
                  <a:pt x="530" y="41"/>
                  <a:pt x="392" y="90"/>
                </a:cubicBezTo>
                <a:cubicBezTo>
                  <a:pt x="304" y="120"/>
                  <a:pt x="187" y="188"/>
                  <a:pt x="125" y="339"/>
                </a:cubicBezTo>
                <a:cubicBezTo>
                  <a:pt x="68" y="477"/>
                  <a:pt x="79" y="600"/>
                  <a:pt x="88" y="708"/>
                </a:cubicBezTo>
                <a:cubicBezTo>
                  <a:pt x="96" y="795"/>
                  <a:pt x="102" y="871"/>
                  <a:pt x="75" y="939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32E16D86-5347-4B37-9E33-6822E92AD6FD}"/>
              </a:ext>
            </a:extLst>
          </p:cNvPr>
          <p:cNvSpPr>
            <a:spLocks/>
          </p:cNvSpPr>
          <p:nvPr/>
        </p:nvSpPr>
        <p:spPr bwMode="auto">
          <a:xfrm flipH="1">
            <a:off x="4736318" y="1434053"/>
            <a:ext cx="504825" cy="579438"/>
          </a:xfrm>
          <a:custGeom>
            <a:avLst/>
            <a:gdLst/>
            <a:ahLst/>
            <a:cxnLst>
              <a:cxn ang="0">
                <a:pos x="90" y="42"/>
              </a:cxn>
              <a:cxn ang="0">
                <a:pos x="16" y="171"/>
              </a:cxn>
              <a:cxn ang="0">
                <a:pos x="15" y="174"/>
              </a:cxn>
              <a:cxn ang="0">
                <a:pos x="4" y="267"/>
              </a:cxn>
              <a:cxn ang="0">
                <a:pos x="40" y="375"/>
              </a:cxn>
              <a:cxn ang="0">
                <a:pos x="44" y="375"/>
              </a:cxn>
              <a:cxn ang="0">
                <a:pos x="112" y="379"/>
              </a:cxn>
              <a:cxn ang="0">
                <a:pos x="149" y="332"/>
              </a:cxn>
              <a:cxn ang="0">
                <a:pos x="149" y="331"/>
              </a:cxn>
              <a:cxn ang="0">
                <a:pos x="148" y="330"/>
              </a:cxn>
              <a:cxn ang="0">
                <a:pos x="131" y="312"/>
              </a:cxn>
              <a:cxn ang="0">
                <a:pos x="134" y="301"/>
              </a:cxn>
              <a:cxn ang="0">
                <a:pos x="145" y="304"/>
              </a:cxn>
              <a:cxn ang="0">
                <a:pos x="192" y="323"/>
              </a:cxn>
              <a:cxn ang="0">
                <a:pos x="202" y="327"/>
              </a:cxn>
              <a:cxn ang="0">
                <a:pos x="197" y="337"/>
              </a:cxn>
              <a:cxn ang="0">
                <a:pos x="171" y="340"/>
              </a:cxn>
              <a:cxn ang="0">
                <a:pos x="137" y="391"/>
              </a:cxn>
              <a:cxn ang="0">
                <a:pos x="254" y="416"/>
              </a:cxn>
              <a:cxn ang="0">
                <a:pos x="319" y="366"/>
              </a:cxn>
              <a:cxn ang="0">
                <a:pos x="320" y="365"/>
              </a:cxn>
              <a:cxn ang="0">
                <a:pos x="312" y="237"/>
              </a:cxn>
              <a:cxn ang="0">
                <a:pos x="306" y="232"/>
              </a:cxn>
              <a:cxn ang="0">
                <a:pos x="307" y="226"/>
              </a:cxn>
              <a:cxn ang="0">
                <a:pos x="247" y="115"/>
              </a:cxn>
              <a:cxn ang="0">
                <a:pos x="227" y="149"/>
              </a:cxn>
              <a:cxn ang="0">
                <a:pos x="180" y="179"/>
              </a:cxn>
              <a:cxn ang="0">
                <a:pos x="108" y="171"/>
              </a:cxn>
              <a:cxn ang="0">
                <a:pos x="106" y="171"/>
              </a:cxn>
              <a:cxn ang="0">
                <a:pos x="104" y="169"/>
              </a:cxn>
              <a:cxn ang="0">
                <a:pos x="85" y="182"/>
              </a:cxn>
              <a:cxn ang="0">
                <a:pos x="78" y="181"/>
              </a:cxn>
              <a:cxn ang="0">
                <a:pos x="75" y="178"/>
              </a:cxn>
              <a:cxn ang="0">
                <a:pos x="79" y="168"/>
              </a:cxn>
              <a:cxn ang="0">
                <a:pos x="106" y="126"/>
              </a:cxn>
              <a:cxn ang="0">
                <a:pos x="114" y="118"/>
              </a:cxn>
              <a:cxn ang="0">
                <a:pos x="122" y="125"/>
              </a:cxn>
              <a:cxn ang="0">
                <a:pos x="118" y="150"/>
              </a:cxn>
              <a:cxn ang="0">
                <a:pos x="210" y="134"/>
              </a:cxn>
              <a:cxn ang="0">
                <a:pos x="229" y="96"/>
              </a:cxn>
              <a:cxn ang="0">
                <a:pos x="192" y="14"/>
              </a:cxn>
              <a:cxn ang="0">
                <a:pos x="164" y="4"/>
              </a:cxn>
              <a:cxn ang="0">
                <a:pos x="110" y="18"/>
              </a:cxn>
              <a:cxn ang="0">
                <a:pos x="90" y="42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Freeform 17">
            <a:extLst>
              <a:ext uri="{FF2B5EF4-FFF2-40B4-BE49-F238E27FC236}">
                <a16:creationId xmlns:a16="http://schemas.microsoft.com/office/drawing/2014/main" id="{7CF58A0D-20C0-412A-AC3D-466268316062}"/>
              </a:ext>
            </a:extLst>
          </p:cNvPr>
          <p:cNvSpPr>
            <a:spLocks/>
          </p:cNvSpPr>
          <p:nvPr/>
        </p:nvSpPr>
        <p:spPr bwMode="auto">
          <a:xfrm flipH="1">
            <a:off x="4790293" y="1748378"/>
            <a:ext cx="757238" cy="698501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7" name="Freeform 18">
            <a:extLst>
              <a:ext uri="{FF2B5EF4-FFF2-40B4-BE49-F238E27FC236}">
                <a16:creationId xmlns:a16="http://schemas.microsoft.com/office/drawing/2014/main" id="{FD344159-8C5C-401D-9F90-C6A8BE93ED68}"/>
              </a:ext>
            </a:extLst>
          </p:cNvPr>
          <p:cNvSpPr>
            <a:spLocks/>
          </p:cNvSpPr>
          <p:nvPr/>
        </p:nvSpPr>
        <p:spPr bwMode="auto">
          <a:xfrm flipH="1">
            <a:off x="5130018" y="1313402"/>
            <a:ext cx="812800" cy="939801"/>
          </a:xfrm>
          <a:custGeom>
            <a:avLst/>
            <a:gdLst/>
            <a:ahLst/>
            <a:cxnLst>
              <a:cxn ang="0">
                <a:pos x="234" y="325"/>
              </a:cxn>
              <a:cxn ang="0">
                <a:pos x="132" y="258"/>
              </a:cxn>
              <a:cxn ang="0">
                <a:pos x="171" y="259"/>
              </a:cxn>
              <a:cxn ang="0">
                <a:pos x="457" y="297"/>
              </a:cxn>
              <a:cxn ang="0">
                <a:pos x="511" y="248"/>
              </a:cxn>
              <a:cxn ang="0">
                <a:pos x="588" y="117"/>
              </a:cxn>
              <a:cxn ang="0">
                <a:pos x="593" y="106"/>
              </a:cxn>
              <a:cxn ang="0">
                <a:pos x="562" y="16"/>
              </a:cxn>
              <a:cxn ang="0">
                <a:pos x="471" y="25"/>
              </a:cxn>
              <a:cxn ang="0">
                <a:pos x="449" y="107"/>
              </a:cxn>
              <a:cxn ang="0">
                <a:pos x="509" y="138"/>
              </a:cxn>
              <a:cxn ang="0">
                <a:pos x="485" y="180"/>
              </a:cxn>
              <a:cxn ang="0">
                <a:pos x="470" y="191"/>
              </a:cxn>
              <a:cxn ang="0">
                <a:pos x="423" y="100"/>
              </a:cxn>
              <a:cxn ang="0">
                <a:pos x="431" y="10"/>
              </a:cxn>
              <a:cxn ang="0">
                <a:pos x="316" y="25"/>
              </a:cxn>
              <a:cxn ang="0">
                <a:pos x="310" y="23"/>
              </a:cxn>
              <a:cxn ang="0">
                <a:pos x="260" y="21"/>
              </a:cxn>
              <a:cxn ang="0">
                <a:pos x="196" y="83"/>
              </a:cxn>
              <a:cxn ang="0">
                <a:pos x="224" y="164"/>
              </a:cxn>
              <a:cxn ang="0">
                <a:pos x="301" y="139"/>
              </a:cxn>
              <a:cxn ang="0">
                <a:pos x="308" y="109"/>
              </a:cxn>
              <a:cxn ang="0">
                <a:pos x="350" y="139"/>
              </a:cxn>
              <a:cxn ang="0">
                <a:pos x="324" y="149"/>
              </a:cxn>
              <a:cxn ang="0">
                <a:pos x="322" y="151"/>
              </a:cxn>
              <a:cxn ang="0">
                <a:pos x="302" y="213"/>
              </a:cxn>
              <a:cxn ang="0">
                <a:pos x="294" y="251"/>
              </a:cxn>
              <a:cxn ang="0">
                <a:pos x="175" y="131"/>
              </a:cxn>
              <a:cxn ang="0">
                <a:pos x="113" y="134"/>
              </a:cxn>
              <a:cxn ang="0">
                <a:pos x="95" y="175"/>
              </a:cxn>
              <a:cxn ang="0">
                <a:pos x="92" y="176"/>
              </a:cxn>
              <a:cxn ang="0">
                <a:pos x="32" y="268"/>
              </a:cxn>
              <a:cxn ang="0">
                <a:pos x="33" y="274"/>
              </a:cxn>
              <a:cxn ang="0">
                <a:pos x="108" y="350"/>
              </a:cxn>
              <a:cxn ang="0">
                <a:pos x="185" y="332"/>
              </a:cxn>
              <a:cxn ang="0">
                <a:pos x="181" y="386"/>
              </a:cxn>
              <a:cxn ang="0">
                <a:pos x="180" y="400"/>
              </a:cxn>
              <a:cxn ang="0">
                <a:pos x="103" y="373"/>
              </a:cxn>
              <a:cxn ang="0">
                <a:pos x="1" y="357"/>
              </a:cxn>
              <a:cxn ang="0">
                <a:pos x="45" y="361"/>
              </a:cxn>
              <a:cxn ang="0">
                <a:pos x="10" y="417"/>
              </a:cxn>
              <a:cxn ang="0">
                <a:pos x="8" y="421"/>
              </a:cxn>
              <a:cxn ang="0">
                <a:pos x="39" y="551"/>
              </a:cxn>
              <a:cxn ang="0">
                <a:pos x="147" y="425"/>
              </a:cxn>
              <a:cxn ang="0">
                <a:pos x="220" y="424"/>
              </a:cxn>
              <a:cxn ang="0">
                <a:pos x="289" y="498"/>
              </a:cxn>
              <a:cxn ang="0">
                <a:pos x="154" y="448"/>
              </a:cxn>
              <a:cxn ang="0">
                <a:pos x="79" y="505"/>
              </a:cxn>
              <a:cxn ang="0">
                <a:pos x="62" y="576"/>
              </a:cxn>
              <a:cxn ang="0">
                <a:pos x="62" y="576"/>
              </a:cxn>
              <a:cxn ang="0">
                <a:pos x="63" y="578"/>
              </a:cxn>
              <a:cxn ang="0">
                <a:pos x="177" y="692"/>
              </a:cxn>
              <a:cxn ang="0">
                <a:pos x="241" y="681"/>
              </a:cxn>
              <a:cxn ang="0">
                <a:pos x="306" y="607"/>
              </a:cxn>
            </a:cxnLst>
            <a:rect l="0" t="0" r="r" b="b"/>
            <a:pathLst>
              <a:path w="600" h="693">
                <a:moveTo>
                  <a:pt x="475" y="312"/>
                </a:moveTo>
                <a:cubicBezTo>
                  <a:pt x="469" y="317"/>
                  <a:pt x="462" y="321"/>
                  <a:pt x="455" y="325"/>
                </a:cubicBezTo>
                <a:cubicBezTo>
                  <a:pt x="439" y="334"/>
                  <a:pt x="420" y="341"/>
                  <a:pt x="398" y="346"/>
                </a:cubicBezTo>
                <a:cubicBezTo>
                  <a:pt x="370" y="353"/>
                  <a:pt x="337" y="354"/>
                  <a:pt x="300" y="347"/>
                </a:cubicBezTo>
                <a:cubicBezTo>
                  <a:pt x="279" y="343"/>
                  <a:pt x="257" y="336"/>
                  <a:pt x="234" y="325"/>
                </a:cubicBezTo>
                <a:cubicBezTo>
                  <a:pt x="234" y="325"/>
                  <a:pt x="234" y="325"/>
                  <a:pt x="234" y="325"/>
                </a:cubicBezTo>
                <a:cubicBezTo>
                  <a:pt x="234" y="325"/>
                  <a:pt x="234" y="325"/>
                  <a:pt x="234" y="325"/>
                </a:cubicBezTo>
                <a:cubicBezTo>
                  <a:pt x="234" y="325"/>
                  <a:pt x="222" y="319"/>
                  <a:pt x="206" y="310"/>
                </a:cubicBezTo>
                <a:cubicBezTo>
                  <a:pt x="195" y="304"/>
                  <a:pt x="183" y="296"/>
                  <a:pt x="170" y="287"/>
                </a:cubicBezTo>
                <a:cubicBezTo>
                  <a:pt x="157" y="279"/>
                  <a:pt x="144" y="269"/>
                  <a:pt x="132" y="258"/>
                </a:cubicBezTo>
                <a:cubicBezTo>
                  <a:pt x="124" y="251"/>
                  <a:pt x="116" y="244"/>
                  <a:pt x="110" y="237"/>
                </a:cubicBezTo>
                <a:cubicBezTo>
                  <a:pt x="106" y="232"/>
                  <a:pt x="107" y="224"/>
                  <a:pt x="111" y="220"/>
                </a:cubicBezTo>
                <a:cubicBezTo>
                  <a:pt x="116" y="216"/>
                  <a:pt x="124" y="217"/>
                  <a:pt x="128" y="222"/>
                </a:cubicBezTo>
                <a:cubicBezTo>
                  <a:pt x="133" y="228"/>
                  <a:pt x="140" y="235"/>
                  <a:pt x="147" y="241"/>
                </a:cubicBezTo>
                <a:cubicBezTo>
                  <a:pt x="154" y="247"/>
                  <a:pt x="162" y="254"/>
                  <a:pt x="171" y="259"/>
                </a:cubicBezTo>
                <a:cubicBezTo>
                  <a:pt x="187" y="271"/>
                  <a:pt x="204" y="282"/>
                  <a:pt x="217" y="290"/>
                </a:cubicBezTo>
                <a:cubicBezTo>
                  <a:pt x="232" y="298"/>
                  <a:pt x="243" y="303"/>
                  <a:pt x="244" y="304"/>
                </a:cubicBezTo>
                <a:cubicBezTo>
                  <a:pt x="280" y="321"/>
                  <a:pt x="313" y="328"/>
                  <a:pt x="342" y="328"/>
                </a:cubicBezTo>
                <a:cubicBezTo>
                  <a:pt x="371" y="329"/>
                  <a:pt x="396" y="324"/>
                  <a:pt x="418" y="316"/>
                </a:cubicBezTo>
                <a:cubicBezTo>
                  <a:pt x="432" y="311"/>
                  <a:pt x="445" y="304"/>
                  <a:pt x="457" y="297"/>
                </a:cubicBezTo>
                <a:cubicBezTo>
                  <a:pt x="472" y="287"/>
                  <a:pt x="484" y="277"/>
                  <a:pt x="493" y="269"/>
                </a:cubicBezTo>
                <a:cubicBezTo>
                  <a:pt x="505" y="257"/>
                  <a:pt x="511" y="249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1" y="248"/>
                  <a:pt x="511" y="248"/>
                  <a:pt x="511" y="248"/>
                </a:cubicBezTo>
                <a:cubicBezTo>
                  <a:pt x="512" y="247"/>
                  <a:pt x="513" y="247"/>
                  <a:pt x="514" y="246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8" y="117"/>
                  <a:pt x="588" y="117"/>
                  <a:pt x="588" y="117"/>
                </a:cubicBezTo>
                <a:cubicBezTo>
                  <a:pt x="589" y="115"/>
                  <a:pt x="591" y="112"/>
                  <a:pt x="593" y="106"/>
                </a:cubicBezTo>
                <a:cubicBezTo>
                  <a:pt x="596" y="101"/>
                  <a:pt x="598" y="94"/>
                  <a:pt x="599" y="86"/>
                </a:cubicBezTo>
                <a:cubicBezTo>
                  <a:pt x="600" y="81"/>
                  <a:pt x="600" y="75"/>
                  <a:pt x="600" y="70"/>
                </a:cubicBezTo>
                <a:cubicBezTo>
                  <a:pt x="599" y="62"/>
                  <a:pt x="597" y="55"/>
                  <a:pt x="593" y="47"/>
                </a:cubicBezTo>
                <a:cubicBezTo>
                  <a:pt x="591" y="43"/>
                  <a:pt x="588" y="38"/>
                  <a:pt x="584" y="34"/>
                </a:cubicBezTo>
                <a:cubicBezTo>
                  <a:pt x="577" y="26"/>
                  <a:pt x="570" y="20"/>
                  <a:pt x="562" y="16"/>
                </a:cubicBezTo>
                <a:cubicBezTo>
                  <a:pt x="551" y="9"/>
                  <a:pt x="539" y="6"/>
                  <a:pt x="527" y="5"/>
                </a:cubicBezTo>
                <a:cubicBezTo>
                  <a:pt x="515" y="4"/>
                  <a:pt x="504" y="6"/>
                  <a:pt x="493" y="11"/>
                </a:cubicBezTo>
                <a:cubicBezTo>
                  <a:pt x="486" y="14"/>
                  <a:pt x="479" y="18"/>
                  <a:pt x="472" y="24"/>
                </a:cubicBezTo>
                <a:cubicBezTo>
                  <a:pt x="472" y="24"/>
                  <a:pt x="472" y="24"/>
                  <a:pt x="472" y="24"/>
                </a:cubicBezTo>
                <a:cubicBezTo>
                  <a:pt x="472" y="24"/>
                  <a:pt x="472" y="24"/>
                  <a:pt x="471" y="25"/>
                </a:cubicBezTo>
                <a:cubicBezTo>
                  <a:pt x="470" y="26"/>
                  <a:pt x="469" y="27"/>
                  <a:pt x="467" y="29"/>
                </a:cubicBezTo>
                <a:cubicBezTo>
                  <a:pt x="464" y="32"/>
                  <a:pt x="460" y="37"/>
                  <a:pt x="456" y="44"/>
                </a:cubicBezTo>
                <a:cubicBezTo>
                  <a:pt x="454" y="49"/>
                  <a:pt x="451" y="54"/>
                  <a:pt x="449" y="60"/>
                </a:cubicBezTo>
                <a:cubicBezTo>
                  <a:pt x="447" y="67"/>
                  <a:pt x="445" y="74"/>
                  <a:pt x="445" y="82"/>
                </a:cubicBezTo>
                <a:cubicBezTo>
                  <a:pt x="445" y="90"/>
                  <a:pt x="446" y="99"/>
                  <a:pt x="449" y="107"/>
                </a:cubicBezTo>
                <a:cubicBezTo>
                  <a:pt x="452" y="113"/>
                  <a:pt x="454" y="119"/>
                  <a:pt x="459" y="125"/>
                </a:cubicBezTo>
                <a:cubicBezTo>
                  <a:pt x="464" y="132"/>
                  <a:pt x="471" y="140"/>
                  <a:pt x="481" y="148"/>
                </a:cubicBezTo>
                <a:cubicBezTo>
                  <a:pt x="482" y="146"/>
                  <a:pt x="484" y="144"/>
                  <a:pt x="486" y="143"/>
                </a:cubicBezTo>
                <a:cubicBezTo>
                  <a:pt x="489" y="139"/>
                  <a:pt x="494" y="136"/>
                  <a:pt x="499" y="134"/>
                </a:cubicBezTo>
                <a:cubicBezTo>
                  <a:pt x="503" y="132"/>
                  <a:pt x="508" y="134"/>
                  <a:pt x="509" y="138"/>
                </a:cubicBezTo>
                <a:cubicBezTo>
                  <a:pt x="511" y="142"/>
                  <a:pt x="509" y="146"/>
                  <a:pt x="505" y="148"/>
                </a:cubicBezTo>
                <a:cubicBezTo>
                  <a:pt x="502" y="150"/>
                  <a:pt x="499" y="152"/>
                  <a:pt x="496" y="154"/>
                </a:cubicBezTo>
                <a:cubicBezTo>
                  <a:pt x="494" y="156"/>
                  <a:pt x="492" y="159"/>
                  <a:pt x="490" y="161"/>
                </a:cubicBezTo>
                <a:cubicBezTo>
                  <a:pt x="489" y="164"/>
                  <a:pt x="487" y="168"/>
                  <a:pt x="486" y="171"/>
                </a:cubicBezTo>
                <a:cubicBezTo>
                  <a:pt x="486" y="174"/>
                  <a:pt x="485" y="177"/>
                  <a:pt x="485" y="180"/>
                </a:cubicBezTo>
                <a:cubicBezTo>
                  <a:pt x="484" y="185"/>
                  <a:pt x="485" y="189"/>
                  <a:pt x="485" y="189"/>
                </a:cubicBezTo>
                <a:cubicBezTo>
                  <a:pt x="485" y="189"/>
                  <a:pt x="485" y="189"/>
                  <a:pt x="485" y="189"/>
                </a:cubicBezTo>
                <a:cubicBezTo>
                  <a:pt x="485" y="189"/>
                  <a:pt x="485" y="189"/>
                  <a:pt x="485" y="189"/>
                </a:cubicBezTo>
                <a:cubicBezTo>
                  <a:pt x="486" y="194"/>
                  <a:pt x="483" y="197"/>
                  <a:pt x="478" y="198"/>
                </a:cubicBezTo>
                <a:cubicBezTo>
                  <a:pt x="474" y="199"/>
                  <a:pt x="470" y="196"/>
                  <a:pt x="470" y="191"/>
                </a:cubicBezTo>
                <a:cubicBezTo>
                  <a:pt x="470" y="191"/>
                  <a:pt x="469" y="188"/>
                  <a:pt x="469" y="184"/>
                </a:cubicBezTo>
                <a:cubicBezTo>
                  <a:pt x="469" y="180"/>
                  <a:pt x="470" y="174"/>
                  <a:pt x="471" y="169"/>
                </a:cubicBezTo>
                <a:cubicBezTo>
                  <a:pt x="470" y="168"/>
                  <a:pt x="469" y="168"/>
                  <a:pt x="468" y="167"/>
                </a:cubicBezTo>
                <a:cubicBezTo>
                  <a:pt x="454" y="157"/>
                  <a:pt x="444" y="146"/>
                  <a:pt x="437" y="135"/>
                </a:cubicBezTo>
                <a:cubicBezTo>
                  <a:pt x="430" y="123"/>
                  <a:pt x="425" y="112"/>
                  <a:pt x="423" y="100"/>
                </a:cubicBezTo>
                <a:cubicBezTo>
                  <a:pt x="422" y="93"/>
                  <a:pt x="422" y="85"/>
                  <a:pt x="422" y="78"/>
                </a:cubicBezTo>
                <a:cubicBezTo>
                  <a:pt x="423" y="69"/>
                  <a:pt x="425" y="60"/>
                  <a:pt x="427" y="52"/>
                </a:cubicBezTo>
                <a:cubicBezTo>
                  <a:pt x="430" y="45"/>
                  <a:pt x="433" y="38"/>
                  <a:pt x="436" y="32"/>
                </a:cubicBezTo>
                <a:cubicBezTo>
                  <a:pt x="440" y="27"/>
                  <a:pt x="443" y="22"/>
                  <a:pt x="446" y="18"/>
                </a:cubicBezTo>
                <a:cubicBezTo>
                  <a:pt x="442" y="15"/>
                  <a:pt x="437" y="13"/>
                  <a:pt x="431" y="10"/>
                </a:cubicBezTo>
                <a:cubicBezTo>
                  <a:pt x="421" y="7"/>
                  <a:pt x="410" y="3"/>
                  <a:pt x="399" y="2"/>
                </a:cubicBezTo>
                <a:cubicBezTo>
                  <a:pt x="391" y="0"/>
                  <a:pt x="383" y="0"/>
                  <a:pt x="374" y="1"/>
                </a:cubicBezTo>
                <a:cubicBezTo>
                  <a:pt x="363" y="1"/>
                  <a:pt x="352" y="4"/>
                  <a:pt x="340" y="9"/>
                </a:cubicBezTo>
                <a:cubicBezTo>
                  <a:pt x="334" y="12"/>
                  <a:pt x="327" y="16"/>
                  <a:pt x="321" y="21"/>
                </a:cubicBezTo>
                <a:cubicBezTo>
                  <a:pt x="316" y="25"/>
                  <a:pt x="316" y="25"/>
                  <a:pt x="316" y="2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0" y="23"/>
                  <a:pt x="309" y="23"/>
                  <a:pt x="308" y="23"/>
                </a:cubicBezTo>
                <a:cubicBezTo>
                  <a:pt x="307" y="22"/>
                  <a:pt x="305" y="22"/>
                  <a:pt x="302" y="21"/>
                </a:cubicBezTo>
                <a:cubicBezTo>
                  <a:pt x="296" y="20"/>
                  <a:pt x="288" y="19"/>
                  <a:pt x="279" y="19"/>
                </a:cubicBezTo>
                <a:cubicBezTo>
                  <a:pt x="273" y="19"/>
                  <a:pt x="267" y="20"/>
                  <a:pt x="260" y="21"/>
                </a:cubicBezTo>
                <a:cubicBezTo>
                  <a:pt x="252" y="22"/>
                  <a:pt x="243" y="25"/>
                  <a:pt x="235" y="30"/>
                </a:cubicBezTo>
                <a:cubicBezTo>
                  <a:pt x="230" y="33"/>
                  <a:pt x="225" y="36"/>
                  <a:pt x="221" y="41"/>
                </a:cubicBezTo>
                <a:cubicBezTo>
                  <a:pt x="216" y="45"/>
                  <a:pt x="211" y="51"/>
                  <a:pt x="207" y="59"/>
                </a:cubicBezTo>
                <a:cubicBezTo>
                  <a:pt x="203" y="65"/>
                  <a:pt x="200" y="72"/>
                  <a:pt x="197" y="81"/>
                </a:cubicBezTo>
                <a:cubicBezTo>
                  <a:pt x="196" y="83"/>
                  <a:pt x="196" y="83"/>
                  <a:pt x="196" y="83"/>
                </a:cubicBezTo>
                <a:cubicBezTo>
                  <a:pt x="196" y="83"/>
                  <a:pt x="196" y="83"/>
                  <a:pt x="196" y="83"/>
                </a:cubicBezTo>
                <a:cubicBezTo>
                  <a:pt x="196" y="85"/>
                  <a:pt x="195" y="87"/>
                  <a:pt x="195" y="90"/>
                </a:cubicBezTo>
                <a:cubicBezTo>
                  <a:pt x="194" y="96"/>
                  <a:pt x="193" y="104"/>
                  <a:pt x="195" y="114"/>
                </a:cubicBezTo>
                <a:cubicBezTo>
                  <a:pt x="196" y="120"/>
                  <a:pt x="198" y="127"/>
                  <a:pt x="201" y="134"/>
                </a:cubicBezTo>
                <a:cubicBezTo>
                  <a:pt x="206" y="144"/>
                  <a:pt x="213" y="154"/>
                  <a:pt x="224" y="164"/>
                </a:cubicBezTo>
                <a:cubicBezTo>
                  <a:pt x="231" y="169"/>
                  <a:pt x="238" y="175"/>
                  <a:pt x="248" y="181"/>
                </a:cubicBezTo>
                <a:cubicBezTo>
                  <a:pt x="256" y="185"/>
                  <a:pt x="266" y="190"/>
                  <a:pt x="278" y="195"/>
                </a:cubicBezTo>
                <a:cubicBezTo>
                  <a:pt x="278" y="189"/>
                  <a:pt x="279" y="183"/>
                  <a:pt x="280" y="178"/>
                </a:cubicBezTo>
                <a:cubicBezTo>
                  <a:pt x="283" y="169"/>
                  <a:pt x="287" y="161"/>
                  <a:pt x="291" y="154"/>
                </a:cubicBezTo>
                <a:cubicBezTo>
                  <a:pt x="294" y="148"/>
                  <a:pt x="298" y="143"/>
                  <a:pt x="301" y="139"/>
                </a:cubicBezTo>
                <a:cubicBezTo>
                  <a:pt x="302" y="137"/>
                  <a:pt x="304" y="136"/>
                  <a:pt x="304" y="135"/>
                </a:cubicBezTo>
                <a:cubicBezTo>
                  <a:pt x="304" y="134"/>
                  <a:pt x="303" y="134"/>
                  <a:pt x="303" y="133"/>
                </a:cubicBezTo>
                <a:cubicBezTo>
                  <a:pt x="298" y="128"/>
                  <a:pt x="295" y="121"/>
                  <a:pt x="293" y="113"/>
                </a:cubicBezTo>
                <a:cubicBezTo>
                  <a:pt x="292" y="109"/>
                  <a:pt x="295" y="104"/>
                  <a:pt x="299" y="103"/>
                </a:cubicBezTo>
                <a:cubicBezTo>
                  <a:pt x="303" y="103"/>
                  <a:pt x="307" y="105"/>
                  <a:pt x="308" y="109"/>
                </a:cubicBezTo>
                <a:cubicBezTo>
                  <a:pt x="310" y="115"/>
                  <a:pt x="312" y="120"/>
                  <a:pt x="315" y="123"/>
                </a:cubicBezTo>
                <a:cubicBezTo>
                  <a:pt x="318" y="127"/>
                  <a:pt x="321" y="130"/>
                  <a:pt x="325" y="132"/>
                </a:cubicBezTo>
                <a:cubicBezTo>
                  <a:pt x="331" y="135"/>
                  <a:pt x="337" y="137"/>
                  <a:pt x="342" y="138"/>
                </a:cubicBezTo>
                <a:cubicBezTo>
                  <a:pt x="346" y="139"/>
                  <a:pt x="350" y="139"/>
                  <a:pt x="350" y="139"/>
                </a:cubicBezTo>
                <a:cubicBezTo>
                  <a:pt x="350" y="139"/>
                  <a:pt x="350" y="139"/>
                  <a:pt x="350" y="139"/>
                </a:cubicBezTo>
                <a:cubicBezTo>
                  <a:pt x="350" y="139"/>
                  <a:pt x="350" y="139"/>
                  <a:pt x="350" y="139"/>
                </a:cubicBezTo>
                <a:cubicBezTo>
                  <a:pt x="354" y="139"/>
                  <a:pt x="357" y="143"/>
                  <a:pt x="357" y="147"/>
                </a:cubicBezTo>
                <a:cubicBezTo>
                  <a:pt x="357" y="151"/>
                  <a:pt x="354" y="155"/>
                  <a:pt x="349" y="155"/>
                </a:cubicBezTo>
                <a:cubicBezTo>
                  <a:pt x="349" y="155"/>
                  <a:pt x="345" y="154"/>
                  <a:pt x="339" y="153"/>
                </a:cubicBezTo>
                <a:cubicBezTo>
                  <a:pt x="335" y="152"/>
                  <a:pt x="329" y="151"/>
                  <a:pt x="324" y="149"/>
                </a:cubicBezTo>
                <a:cubicBezTo>
                  <a:pt x="323" y="149"/>
                  <a:pt x="323" y="149"/>
                  <a:pt x="323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23" y="150"/>
                  <a:pt x="323" y="150"/>
                  <a:pt x="322" y="150"/>
                </a:cubicBezTo>
                <a:cubicBezTo>
                  <a:pt x="322" y="150"/>
                  <a:pt x="322" y="150"/>
                  <a:pt x="322" y="151"/>
                </a:cubicBezTo>
                <a:cubicBezTo>
                  <a:pt x="321" y="151"/>
                  <a:pt x="320" y="152"/>
                  <a:pt x="319" y="154"/>
                </a:cubicBezTo>
                <a:cubicBezTo>
                  <a:pt x="317" y="156"/>
                  <a:pt x="314" y="161"/>
                  <a:pt x="311" y="166"/>
                </a:cubicBezTo>
                <a:cubicBezTo>
                  <a:pt x="308" y="170"/>
                  <a:pt x="306" y="175"/>
                  <a:pt x="304" y="181"/>
                </a:cubicBezTo>
                <a:cubicBezTo>
                  <a:pt x="302" y="187"/>
                  <a:pt x="301" y="193"/>
                  <a:pt x="301" y="200"/>
                </a:cubicBezTo>
                <a:cubicBezTo>
                  <a:pt x="301" y="204"/>
                  <a:pt x="301" y="209"/>
                  <a:pt x="302" y="213"/>
                </a:cubicBezTo>
                <a:cubicBezTo>
                  <a:pt x="303" y="220"/>
                  <a:pt x="306" y="226"/>
                  <a:pt x="310" y="233"/>
                </a:cubicBezTo>
                <a:cubicBezTo>
                  <a:pt x="316" y="242"/>
                  <a:pt x="325" y="252"/>
                  <a:pt x="338" y="262"/>
                </a:cubicBezTo>
                <a:cubicBezTo>
                  <a:pt x="343" y="266"/>
                  <a:pt x="344" y="273"/>
                  <a:pt x="340" y="278"/>
                </a:cubicBezTo>
                <a:cubicBezTo>
                  <a:pt x="336" y="283"/>
                  <a:pt x="329" y="284"/>
                  <a:pt x="324" y="280"/>
                </a:cubicBezTo>
                <a:cubicBezTo>
                  <a:pt x="311" y="271"/>
                  <a:pt x="301" y="261"/>
                  <a:pt x="294" y="251"/>
                </a:cubicBezTo>
                <a:cubicBezTo>
                  <a:pt x="287" y="241"/>
                  <a:pt x="282" y="231"/>
                  <a:pt x="280" y="221"/>
                </a:cubicBezTo>
                <a:cubicBezTo>
                  <a:pt x="280" y="221"/>
                  <a:pt x="280" y="220"/>
                  <a:pt x="280" y="220"/>
                </a:cubicBezTo>
                <a:cubicBezTo>
                  <a:pt x="263" y="214"/>
                  <a:pt x="248" y="208"/>
                  <a:pt x="236" y="201"/>
                </a:cubicBezTo>
                <a:cubicBezTo>
                  <a:pt x="218" y="190"/>
                  <a:pt x="205" y="179"/>
                  <a:pt x="195" y="167"/>
                </a:cubicBezTo>
                <a:cubicBezTo>
                  <a:pt x="185" y="155"/>
                  <a:pt x="179" y="142"/>
                  <a:pt x="175" y="131"/>
                </a:cubicBezTo>
                <a:cubicBezTo>
                  <a:pt x="173" y="123"/>
                  <a:pt x="172" y="116"/>
                  <a:pt x="171" y="109"/>
                </a:cubicBezTo>
                <a:cubicBezTo>
                  <a:pt x="171" y="103"/>
                  <a:pt x="171" y="97"/>
                  <a:pt x="171" y="92"/>
                </a:cubicBezTo>
                <a:cubicBezTo>
                  <a:pt x="166" y="94"/>
                  <a:pt x="159" y="96"/>
                  <a:pt x="153" y="99"/>
                </a:cubicBezTo>
                <a:cubicBezTo>
                  <a:pt x="146" y="102"/>
                  <a:pt x="140" y="106"/>
                  <a:pt x="134" y="110"/>
                </a:cubicBezTo>
                <a:cubicBezTo>
                  <a:pt x="126" y="117"/>
                  <a:pt x="119" y="124"/>
                  <a:pt x="113" y="134"/>
                </a:cubicBezTo>
                <a:cubicBezTo>
                  <a:pt x="108" y="143"/>
                  <a:pt x="104" y="153"/>
                  <a:pt x="103" y="165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94" y="175"/>
                  <a:pt x="93" y="176"/>
                  <a:pt x="92" y="176"/>
                </a:cubicBezTo>
                <a:cubicBezTo>
                  <a:pt x="90" y="177"/>
                  <a:pt x="87" y="178"/>
                  <a:pt x="84" y="180"/>
                </a:cubicBezTo>
                <a:cubicBezTo>
                  <a:pt x="77" y="183"/>
                  <a:pt x="68" y="188"/>
                  <a:pt x="59" y="196"/>
                </a:cubicBezTo>
                <a:cubicBezTo>
                  <a:pt x="54" y="202"/>
                  <a:pt x="48" y="208"/>
                  <a:pt x="44" y="216"/>
                </a:cubicBezTo>
                <a:cubicBezTo>
                  <a:pt x="39" y="224"/>
                  <a:pt x="36" y="232"/>
                  <a:pt x="34" y="243"/>
                </a:cubicBezTo>
                <a:cubicBezTo>
                  <a:pt x="32" y="250"/>
                  <a:pt x="32" y="258"/>
                  <a:pt x="32" y="268"/>
                </a:cubicBezTo>
                <a:cubicBezTo>
                  <a:pt x="33" y="269"/>
                  <a:pt x="33" y="271"/>
                  <a:pt x="33" y="272"/>
                </a:cubicBezTo>
                <a:cubicBezTo>
                  <a:pt x="33" y="272"/>
                  <a:pt x="33" y="272"/>
                  <a:pt x="33" y="272"/>
                </a:cubicBezTo>
                <a:cubicBezTo>
                  <a:pt x="33" y="272"/>
                  <a:pt x="33" y="272"/>
                  <a:pt x="33" y="272"/>
                </a:cubicBezTo>
                <a:cubicBezTo>
                  <a:pt x="33" y="272"/>
                  <a:pt x="33" y="273"/>
                  <a:pt x="33" y="273"/>
                </a:cubicBezTo>
                <a:cubicBezTo>
                  <a:pt x="33" y="273"/>
                  <a:pt x="33" y="273"/>
                  <a:pt x="33" y="274"/>
                </a:cubicBezTo>
                <a:cubicBezTo>
                  <a:pt x="33" y="275"/>
                  <a:pt x="33" y="277"/>
                  <a:pt x="33" y="280"/>
                </a:cubicBezTo>
                <a:cubicBezTo>
                  <a:pt x="34" y="285"/>
                  <a:pt x="36" y="292"/>
                  <a:pt x="39" y="300"/>
                </a:cubicBezTo>
                <a:cubicBezTo>
                  <a:pt x="42" y="305"/>
                  <a:pt x="45" y="311"/>
                  <a:pt x="49" y="316"/>
                </a:cubicBezTo>
                <a:cubicBezTo>
                  <a:pt x="55" y="323"/>
                  <a:pt x="62" y="330"/>
                  <a:pt x="73" y="337"/>
                </a:cubicBezTo>
                <a:cubicBezTo>
                  <a:pt x="82" y="342"/>
                  <a:pt x="94" y="347"/>
                  <a:pt x="108" y="350"/>
                </a:cubicBezTo>
                <a:cubicBezTo>
                  <a:pt x="122" y="353"/>
                  <a:pt x="139" y="355"/>
                  <a:pt x="160" y="355"/>
                </a:cubicBezTo>
                <a:cubicBezTo>
                  <a:pt x="161" y="355"/>
                  <a:pt x="162" y="356"/>
                  <a:pt x="163" y="356"/>
                </a:cubicBezTo>
                <a:cubicBezTo>
                  <a:pt x="164" y="351"/>
                  <a:pt x="166" y="346"/>
                  <a:pt x="168" y="341"/>
                </a:cubicBezTo>
                <a:cubicBezTo>
                  <a:pt x="170" y="338"/>
                  <a:pt x="172" y="336"/>
                  <a:pt x="174" y="333"/>
                </a:cubicBezTo>
                <a:cubicBezTo>
                  <a:pt x="177" y="330"/>
                  <a:pt x="182" y="329"/>
                  <a:pt x="185" y="332"/>
                </a:cubicBezTo>
                <a:cubicBezTo>
                  <a:pt x="188" y="335"/>
                  <a:pt x="189" y="340"/>
                  <a:pt x="186" y="343"/>
                </a:cubicBezTo>
                <a:cubicBezTo>
                  <a:pt x="184" y="345"/>
                  <a:pt x="183" y="347"/>
                  <a:pt x="182" y="349"/>
                </a:cubicBezTo>
                <a:cubicBezTo>
                  <a:pt x="180" y="353"/>
                  <a:pt x="178" y="356"/>
                  <a:pt x="178" y="360"/>
                </a:cubicBezTo>
                <a:cubicBezTo>
                  <a:pt x="177" y="363"/>
                  <a:pt x="177" y="367"/>
                  <a:pt x="177" y="370"/>
                </a:cubicBezTo>
                <a:cubicBezTo>
                  <a:pt x="177" y="377"/>
                  <a:pt x="179" y="382"/>
                  <a:pt x="181" y="386"/>
                </a:cubicBezTo>
                <a:cubicBezTo>
                  <a:pt x="182" y="388"/>
                  <a:pt x="183" y="390"/>
                  <a:pt x="183" y="390"/>
                </a:cubicBezTo>
                <a:cubicBezTo>
                  <a:pt x="183" y="390"/>
                  <a:pt x="183" y="390"/>
                  <a:pt x="183" y="390"/>
                </a:cubicBezTo>
                <a:cubicBezTo>
                  <a:pt x="183" y="390"/>
                  <a:pt x="183" y="390"/>
                  <a:pt x="183" y="390"/>
                </a:cubicBezTo>
                <a:cubicBezTo>
                  <a:pt x="183" y="390"/>
                  <a:pt x="183" y="390"/>
                  <a:pt x="183" y="390"/>
                </a:cubicBezTo>
                <a:cubicBezTo>
                  <a:pt x="185" y="393"/>
                  <a:pt x="184" y="398"/>
                  <a:pt x="180" y="400"/>
                </a:cubicBezTo>
                <a:cubicBezTo>
                  <a:pt x="177" y="403"/>
                  <a:pt x="172" y="402"/>
                  <a:pt x="170" y="398"/>
                </a:cubicBezTo>
                <a:cubicBezTo>
                  <a:pt x="169" y="398"/>
                  <a:pt x="168" y="395"/>
                  <a:pt x="166" y="392"/>
                </a:cubicBezTo>
                <a:cubicBezTo>
                  <a:pt x="165" y="388"/>
                  <a:pt x="163" y="384"/>
                  <a:pt x="162" y="378"/>
                </a:cubicBezTo>
                <a:cubicBezTo>
                  <a:pt x="162" y="379"/>
                  <a:pt x="161" y="379"/>
                  <a:pt x="160" y="379"/>
                </a:cubicBezTo>
                <a:cubicBezTo>
                  <a:pt x="138" y="379"/>
                  <a:pt x="119" y="376"/>
                  <a:pt x="103" y="373"/>
                </a:cubicBezTo>
                <a:cubicBezTo>
                  <a:pt x="86" y="369"/>
                  <a:pt x="73" y="363"/>
                  <a:pt x="62" y="357"/>
                </a:cubicBezTo>
                <a:cubicBezTo>
                  <a:pt x="47" y="348"/>
                  <a:pt x="36" y="338"/>
                  <a:pt x="28" y="327"/>
                </a:cubicBezTo>
                <a:cubicBezTo>
                  <a:pt x="23" y="320"/>
                  <a:pt x="20" y="314"/>
                  <a:pt x="17" y="307"/>
                </a:cubicBezTo>
                <a:cubicBezTo>
                  <a:pt x="14" y="313"/>
                  <a:pt x="10" y="321"/>
                  <a:pt x="7" y="329"/>
                </a:cubicBezTo>
                <a:cubicBezTo>
                  <a:pt x="4" y="337"/>
                  <a:pt x="2" y="347"/>
                  <a:pt x="1" y="357"/>
                </a:cubicBezTo>
                <a:cubicBezTo>
                  <a:pt x="0" y="363"/>
                  <a:pt x="0" y="370"/>
                  <a:pt x="1" y="377"/>
                </a:cubicBezTo>
                <a:cubicBezTo>
                  <a:pt x="1" y="379"/>
                  <a:pt x="1" y="380"/>
                  <a:pt x="1" y="382"/>
                </a:cubicBezTo>
                <a:cubicBezTo>
                  <a:pt x="4" y="379"/>
                  <a:pt x="6" y="376"/>
                  <a:pt x="9" y="373"/>
                </a:cubicBezTo>
                <a:cubicBezTo>
                  <a:pt x="14" y="367"/>
                  <a:pt x="21" y="361"/>
                  <a:pt x="29" y="357"/>
                </a:cubicBezTo>
                <a:cubicBezTo>
                  <a:pt x="35" y="354"/>
                  <a:pt x="42" y="356"/>
                  <a:pt x="45" y="361"/>
                </a:cubicBezTo>
                <a:cubicBezTo>
                  <a:pt x="48" y="367"/>
                  <a:pt x="46" y="374"/>
                  <a:pt x="41" y="377"/>
                </a:cubicBezTo>
                <a:cubicBezTo>
                  <a:pt x="35" y="380"/>
                  <a:pt x="30" y="384"/>
                  <a:pt x="26" y="389"/>
                </a:cubicBezTo>
                <a:cubicBezTo>
                  <a:pt x="22" y="393"/>
                  <a:pt x="19" y="398"/>
                  <a:pt x="16" y="402"/>
                </a:cubicBezTo>
                <a:cubicBezTo>
                  <a:pt x="13" y="407"/>
                  <a:pt x="11" y="412"/>
                  <a:pt x="10" y="415"/>
                </a:cubicBezTo>
                <a:cubicBezTo>
                  <a:pt x="10" y="416"/>
                  <a:pt x="10" y="416"/>
                  <a:pt x="10" y="417"/>
                </a:cubicBezTo>
                <a:cubicBezTo>
                  <a:pt x="9" y="418"/>
                  <a:pt x="9" y="418"/>
                  <a:pt x="9" y="419"/>
                </a:cubicBezTo>
                <a:cubicBezTo>
                  <a:pt x="9" y="419"/>
                  <a:pt x="9" y="419"/>
                  <a:pt x="9" y="419"/>
                </a:cubicBezTo>
                <a:cubicBezTo>
                  <a:pt x="9" y="420"/>
                  <a:pt x="9" y="420"/>
                  <a:pt x="8" y="420"/>
                </a:cubicBezTo>
                <a:cubicBezTo>
                  <a:pt x="8" y="420"/>
                  <a:pt x="8" y="420"/>
                  <a:pt x="8" y="421"/>
                </a:cubicBezTo>
                <a:cubicBezTo>
                  <a:pt x="8" y="421"/>
                  <a:pt x="8" y="421"/>
                  <a:pt x="8" y="421"/>
                </a:cubicBezTo>
                <a:cubicBezTo>
                  <a:pt x="7" y="425"/>
                  <a:pt x="5" y="430"/>
                  <a:pt x="4" y="436"/>
                </a:cubicBezTo>
                <a:cubicBezTo>
                  <a:pt x="2" y="448"/>
                  <a:pt x="0" y="465"/>
                  <a:pt x="3" y="483"/>
                </a:cubicBezTo>
                <a:cubicBezTo>
                  <a:pt x="5" y="495"/>
                  <a:pt x="9" y="508"/>
                  <a:pt x="16" y="520"/>
                </a:cubicBezTo>
                <a:cubicBezTo>
                  <a:pt x="19" y="528"/>
                  <a:pt x="24" y="535"/>
                  <a:pt x="31" y="542"/>
                </a:cubicBezTo>
                <a:cubicBezTo>
                  <a:pt x="33" y="545"/>
                  <a:pt x="36" y="548"/>
                  <a:pt x="39" y="551"/>
                </a:cubicBezTo>
                <a:cubicBezTo>
                  <a:pt x="40" y="547"/>
                  <a:pt x="41" y="542"/>
                  <a:pt x="42" y="537"/>
                </a:cubicBezTo>
                <a:cubicBezTo>
                  <a:pt x="45" y="524"/>
                  <a:pt x="51" y="508"/>
                  <a:pt x="59" y="493"/>
                </a:cubicBezTo>
                <a:cubicBezTo>
                  <a:pt x="67" y="479"/>
                  <a:pt x="78" y="465"/>
                  <a:pt x="93" y="453"/>
                </a:cubicBezTo>
                <a:cubicBezTo>
                  <a:pt x="107" y="441"/>
                  <a:pt x="125" y="431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49" y="425"/>
                  <a:pt x="157" y="423"/>
                  <a:pt x="169" y="421"/>
                </a:cubicBezTo>
                <a:cubicBezTo>
                  <a:pt x="182" y="420"/>
                  <a:pt x="200" y="420"/>
                  <a:pt x="220" y="424"/>
                </a:cubicBezTo>
                <a:cubicBezTo>
                  <a:pt x="233" y="426"/>
                  <a:pt x="247" y="431"/>
                  <a:pt x="260" y="439"/>
                </a:cubicBezTo>
                <a:cubicBezTo>
                  <a:pt x="269" y="444"/>
                  <a:pt x="278" y="450"/>
                  <a:pt x="286" y="458"/>
                </a:cubicBezTo>
                <a:cubicBezTo>
                  <a:pt x="294" y="466"/>
                  <a:pt x="301" y="475"/>
                  <a:pt x="308" y="486"/>
                </a:cubicBezTo>
                <a:cubicBezTo>
                  <a:pt x="312" y="491"/>
                  <a:pt x="310" y="499"/>
                  <a:pt x="305" y="502"/>
                </a:cubicBezTo>
                <a:cubicBezTo>
                  <a:pt x="299" y="505"/>
                  <a:pt x="292" y="504"/>
                  <a:pt x="289" y="498"/>
                </a:cubicBezTo>
                <a:cubicBezTo>
                  <a:pt x="283" y="489"/>
                  <a:pt x="276" y="481"/>
                  <a:pt x="270" y="475"/>
                </a:cubicBezTo>
                <a:cubicBezTo>
                  <a:pt x="263" y="468"/>
                  <a:pt x="256" y="463"/>
                  <a:pt x="249" y="459"/>
                </a:cubicBezTo>
                <a:cubicBezTo>
                  <a:pt x="238" y="453"/>
                  <a:pt x="226" y="449"/>
                  <a:pt x="215" y="447"/>
                </a:cubicBezTo>
                <a:cubicBezTo>
                  <a:pt x="205" y="444"/>
                  <a:pt x="194" y="444"/>
                  <a:pt x="185" y="444"/>
                </a:cubicBezTo>
                <a:cubicBezTo>
                  <a:pt x="167" y="444"/>
                  <a:pt x="154" y="448"/>
                  <a:pt x="154" y="448"/>
                </a:cubicBezTo>
                <a:cubicBezTo>
                  <a:pt x="154" y="448"/>
                  <a:pt x="154" y="448"/>
                  <a:pt x="154" y="448"/>
                </a:cubicBezTo>
                <a:cubicBezTo>
                  <a:pt x="154" y="448"/>
                  <a:pt x="154" y="448"/>
                  <a:pt x="154" y="448"/>
                </a:cubicBezTo>
                <a:cubicBezTo>
                  <a:pt x="154" y="448"/>
                  <a:pt x="154" y="448"/>
                  <a:pt x="154" y="448"/>
                </a:cubicBezTo>
                <a:cubicBezTo>
                  <a:pt x="135" y="453"/>
                  <a:pt x="120" y="461"/>
                  <a:pt x="108" y="471"/>
                </a:cubicBezTo>
                <a:cubicBezTo>
                  <a:pt x="96" y="481"/>
                  <a:pt x="86" y="493"/>
                  <a:pt x="79" y="505"/>
                </a:cubicBezTo>
                <a:cubicBezTo>
                  <a:pt x="72" y="518"/>
                  <a:pt x="67" y="531"/>
                  <a:pt x="65" y="542"/>
                </a:cubicBezTo>
                <a:cubicBezTo>
                  <a:pt x="62" y="551"/>
                  <a:pt x="62" y="559"/>
                  <a:pt x="62" y="565"/>
                </a:cubicBezTo>
                <a:cubicBezTo>
                  <a:pt x="62" y="566"/>
                  <a:pt x="62" y="568"/>
                  <a:pt x="62" y="569"/>
                </a:cubicBezTo>
                <a:cubicBezTo>
                  <a:pt x="62" y="570"/>
                  <a:pt x="62" y="570"/>
                  <a:pt x="62" y="570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6"/>
                  <a:pt x="62" y="576"/>
                  <a:pt x="62" y="576"/>
                </a:cubicBezTo>
                <a:cubicBezTo>
                  <a:pt x="62" y="577"/>
                  <a:pt x="63" y="577"/>
                  <a:pt x="63" y="578"/>
                </a:cubicBezTo>
                <a:cubicBezTo>
                  <a:pt x="63" y="581"/>
                  <a:pt x="63" y="584"/>
                  <a:pt x="64" y="588"/>
                </a:cubicBezTo>
                <a:cubicBezTo>
                  <a:pt x="65" y="595"/>
                  <a:pt x="68" y="606"/>
                  <a:pt x="74" y="618"/>
                </a:cubicBezTo>
                <a:cubicBezTo>
                  <a:pt x="78" y="626"/>
                  <a:pt x="83" y="634"/>
                  <a:pt x="89" y="642"/>
                </a:cubicBezTo>
                <a:cubicBezTo>
                  <a:pt x="98" y="653"/>
                  <a:pt x="110" y="664"/>
                  <a:pt x="126" y="673"/>
                </a:cubicBezTo>
                <a:cubicBezTo>
                  <a:pt x="139" y="681"/>
                  <a:pt x="156" y="688"/>
                  <a:pt x="177" y="692"/>
                </a:cubicBezTo>
                <a:cubicBezTo>
                  <a:pt x="177" y="692"/>
                  <a:pt x="177" y="692"/>
                  <a:pt x="177" y="692"/>
                </a:cubicBezTo>
                <a:cubicBezTo>
                  <a:pt x="178" y="692"/>
                  <a:pt x="178" y="693"/>
                  <a:pt x="180" y="693"/>
                </a:cubicBezTo>
                <a:cubicBezTo>
                  <a:pt x="182" y="693"/>
                  <a:pt x="185" y="693"/>
                  <a:pt x="189" y="693"/>
                </a:cubicBezTo>
                <a:cubicBezTo>
                  <a:pt x="197" y="693"/>
                  <a:pt x="208" y="693"/>
                  <a:pt x="219" y="690"/>
                </a:cubicBezTo>
                <a:cubicBezTo>
                  <a:pt x="227" y="688"/>
                  <a:pt x="234" y="685"/>
                  <a:pt x="241" y="681"/>
                </a:cubicBezTo>
                <a:cubicBezTo>
                  <a:pt x="247" y="678"/>
                  <a:pt x="252" y="675"/>
                  <a:pt x="256" y="672"/>
                </a:cubicBezTo>
                <a:cubicBezTo>
                  <a:pt x="260" y="669"/>
                  <a:pt x="263" y="666"/>
                  <a:pt x="267" y="662"/>
                </a:cubicBezTo>
                <a:cubicBezTo>
                  <a:pt x="270" y="660"/>
                  <a:pt x="272" y="657"/>
                  <a:pt x="275" y="654"/>
                </a:cubicBezTo>
                <a:cubicBezTo>
                  <a:pt x="278" y="650"/>
                  <a:pt x="282" y="645"/>
                  <a:pt x="286" y="638"/>
                </a:cubicBezTo>
                <a:cubicBezTo>
                  <a:pt x="292" y="630"/>
                  <a:pt x="298" y="620"/>
                  <a:pt x="306" y="607"/>
                </a:cubicBezTo>
                <a:cubicBezTo>
                  <a:pt x="306" y="607"/>
                  <a:pt x="306" y="607"/>
                  <a:pt x="306" y="607"/>
                </a:cubicBezTo>
                <a:lnTo>
                  <a:pt x="475" y="312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8" name="Freeform 19">
            <a:extLst>
              <a:ext uri="{FF2B5EF4-FFF2-40B4-BE49-F238E27FC236}">
                <a16:creationId xmlns:a16="http://schemas.microsoft.com/office/drawing/2014/main" id="{83BDBCD7-A289-44BE-9B70-DC86D9F647A4}"/>
              </a:ext>
            </a:extLst>
          </p:cNvPr>
          <p:cNvSpPr>
            <a:spLocks/>
          </p:cNvSpPr>
          <p:nvPr/>
        </p:nvSpPr>
        <p:spPr bwMode="auto">
          <a:xfrm flipH="1">
            <a:off x="5723744" y="2230978"/>
            <a:ext cx="152400" cy="276225"/>
          </a:xfrm>
          <a:custGeom>
            <a:avLst/>
            <a:gdLst/>
            <a:ahLst/>
            <a:cxnLst>
              <a:cxn ang="0">
                <a:pos x="18" y="197"/>
              </a:cxn>
              <a:cxn ang="0">
                <a:pos x="14" y="195"/>
              </a:cxn>
              <a:cxn ang="0">
                <a:pos x="9" y="156"/>
              </a:cxn>
              <a:cxn ang="0">
                <a:pos x="44" y="35"/>
              </a:cxn>
              <a:cxn ang="0">
                <a:pos x="67" y="3"/>
              </a:cxn>
              <a:cxn ang="0">
                <a:pos x="99" y="26"/>
              </a:cxn>
              <a:cxn ang="0">
                <a:pos x="54" y="190"/>
              </a:cxn>
              <a:cxn ang="0">
                <a:pos x="18" y="197"/>
              </a:cxn>
            </a:cxnLst>
            <a:rect l="0" t="0" r="r" b="b"/>
            <a:pathLst>
              <a:path w="113" h="204">
                <a:moveTo>
                  <a:pt x="18" y="197"/>
                </a:moveTo>
                <a:cubicBezTo>
                  <a:pt x="17" y="197"/>
                  <a:pt x="16" y="196"/>
                  <a:pt x="14" y="195"/>
                </a:cubicBezTo>
                <a:cubicBezTo>
                  <a:pt x="2" y="186"/>
                  <a:pt x="0" y="168"/>
                  <a:pt x="9" y="156"/>
                </a:cubicBezTo>
                <a:cubicBezTo>
                  <a:pt x="10" y="155"/>
                  <a:pt x="54" y="97"/>
                  <a:pt x="44" y="35"/>
                </a:cubicBezTo>
                <a:cubicBezTo>
                  <a:pt x="41" y="20"/>
                  <a:pt x="52" y="5"/>
                  <a:pt x="67" y="3"/>
                </a:cubicBezTo>
                <a:cubicBezTo>
                  <a:pt x="83" y="0"/>
                  <a:pt x="97" y="11"/>
                  <a:pt x="99" y="26"/>
                </a:cubicBezTo>
                <a:cubicBezTo>
                  <a:pt x="113" y="112"/>
                  <a:pt x="56" y="187"/>
                  <a:pt x="54" y="190"/>
                </a:cubicBezTo>
                <a:cubicBezTo>
                  <a:pt x="45" y="202"/>
                  <a:pt x="30" y="204"/>
                  <a:pt x="18" y="19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Freeform 20">
            <a:extLst>
              <a:ext uri="{FF2B5EF4-FFF2-40B4-BE49-F238E27FC236}">
                <a16:creationId xmlns:a16="http://schemas.microsoft.com/office/drawing/2014/main" id="{AADC5F58-08B0-41B2-AC8C-B2296F1E71EC}"/>
              </a:ext>
            </a:extLst>
          </p:cNvPr>
          <p:cNvSpPr>
            <a:spLocks/>
          </p:cNvSpPr>
          <p:nvPr/>
        </p:nvSpPr>
        <p:spPr bwMode="auto">
          <a:xfrm flipH="1">
            <a:off x="5450694" y="2394491"/>
            <a:ext cx="227013" cy="230188"/>
          </a:xfrm>
          <a:custGeom>
            <a:avLst/>
            <a:gdLst/>
            <a:ahLst/>
            <a:cxnLst>
              <a:cxn ang="0">
                <a:pos x="18" y="162"/>
              </a:cxn>
              <a:cxn ang="0">
                <a:pos x="6" y="127"/>
              </a:cxn>
              <a:cxn ang="0">
                <a:pos x="125" y="6"/>
              </a:cxn>
              <a:cxn ang="0">
                <a:pos x="161" y="22"/>
              </a:cxn>
              <a:cxn ang="0">
                <a:pos x="145" y="58"/>
              </a:cxn>
              <a:cxn ang="0">
                <a:pos x="58" y="149"/>
              </a:cxn>
              <a:cxn ang="0">
                <a:pos x="21" y="164"/>
              </a:cxn>
              <a:cxn ang="0">
                <a:pos x="18" y="162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F24D8577-86EC-4370-9EF1-F7C45A25AB1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010312" y="4801143"/>
            <a:ext cx="4886699" cy="1225106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C4BCF3-DB40-4BB4-B5AD-619CF71BA157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8E9AC21-943D-4634-B1AD-C338663ADF7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615F8A-7ACE-46BD-B025-DEF2696F0B32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6D6479C-A71D-4AC4-84EE-6EF0EB929FE9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0ADF58D-F0EC-46FA-86B9-FDF30AC1C672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EC8DA8-3005-40D3-A32A-CCE1AE014DA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06A1CB8-016E-455C-BBCF-02D71A948E15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7B2A025-E4F4-4559-A233-0A12C79E570F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E5BF29-230F-401E-BAEE-6A7DA57930BB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362093-C9C6-4A82-A090-C1F7AEBF885B}"/>
              </a:ext>
            </a:extLst>
          </p:cNvPr>
          <p:cNvGrpSpPr/>
          <p:nvPr/>
        </p:nvGrpSpPr>
        <p:grpSpPr>
          <a:xfrm>
            <a:off x="7907589" y="1242150"/>
            <a:ext cx="3959272" cy="2521259"/>
            <a:chOff x="8921977" y="1466725"/>
            <a:chExt cx="2937088" cy="252125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F2D922-364A-4989-ADD4-3B66B70A796C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6FF135-0CED-4DD7-A1B1-934164FA7E33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206210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  <a:p>
              <a:pPr algn="just">
                <a:spcBef>
                  <a:spcPts val="12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  <a:p>
              <a:pPr algn="just">
                <a:spcBef>
                  <a:spcPts val="12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53817-99C8-4599-869A-4AC1C2C91090}"/>
              </a:ext>
            </a:extLst>
          </p:cNvPr>
          <p:cNvGrpSpPr/>
          <p:nvPr/>
        </p:nvGrpSpPr>
        <p:grpSpPr>
          <a:xfrm>
            <a:off x="556743" y="963153"/>
            <a:ext cx="706326" cy="663576"/>
            <a:chOff x="4087031" y="4641593"/>
            <a:chExt cx="1206500" cy="1133477"/>
          </a:xfrm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6AB2D64E-D745-4F5C-9DD4-70E9C0F660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7031" y="4762244"/>
              <a:ext cx="504825" cy="579438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582BBB31-D4BB-4968-B98F-D4C8317E9B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1006" y="5076569"/>
              <a:ext cx="757238" cy="698501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5F34C85C-5C76-4082-94F4-ACE4B37B31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80731" y="4641593"/>
              <a:ext cx="812800" cy="939801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03D9C56-3B27-46CB-A311-F16594B51460}"/>
              </a:ext>
            </a:extLst>
          </p:cNvPr>
          <p:cNvGrpSpPr/>
          <p:nvPr/>
        </p:nvGrpSpPr>
        <p:grpSpPr>
          <a:xfrm>
            <a:off x="574498" y="2670776"/>
            <a:ext cx="706326" cy="663576"/>
            <a:chOff x="4087031" y="4641593"/>
            <a:chExt cx="1206500" cy="1133477"/>
          </a:xfrm>
        </p:grpSpPr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BB85325-E642-4AD6-AD06-7435EEE2DE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7031" y="4762244"/>
              <a:ext cx="504825" cy="579438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526B12EF-81A0-480E-994B-340067CED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1006" y="5076569"/>
              <a:ext cx="757238" cy="698501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F94B935F-BE93-409B-A7C0-DF20CAA4C2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80731" y="4641593"/>
              <a:ext cx="812800" cy="939801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88ED4C3-EF66-42AA-88A8-6D2650C855CD}"/>
              </a:ext>
            </a:extLst>
          </p:cNvPr>
          <p:cNvGrpSpPr/>
          <p:nvPr/>
        </p:nvGrpSpPr>
        <p:grpSpPr>
          <a:xfrm>
            <a:off x="610313" y="4378400"/>
            <a:ext cx="706326" cy="663576"/>
            <a:chOff x="4087031" y="4641593"/>
            <a:chExt cx="1206500" cy="1133477"/>
          </a:xfrm>
        </p:grpSpPr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57ECCB49-95A3-4BE1-9C42-7868CDD1A5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7031" y="4762244"/>
              <a:ext cx="504825" cy="579438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B007A0D4-6F50-4CA7-828F-594987C132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1006" y="5076569"/>
              <a:ext cx="757238" cy="698501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10CD9E9A-AACB-4329-AABF-44DAAAB584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80731" y="4641593"/>
              <a:ext cx="812800" cy="939801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90C846-D076-44E4-B5F8-F498C46DE87D}"/>
              </a:ext>
            </a:extLst>
          </p:cNvPr>
          <p:cNvGrpSpPr/>
          <p:nvPr/>
        </p:nvGrpSpPr>
        <p:grpSpPr>
          <a:xfrm>
            <a:off x="9705465" y="958583"/>
            <a:ext cx="727611" cy="764019"/>
            <a:chOff x="3984032" y="3528228"/>
            <a:chExt cx="2125664" cy="2232027"/>
          </a:xfrm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ED2C08E2-58B7-4CF6-8FB0-4252A0D4E5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6720" y="5161767"/>
              <a:ext cx="725488" cy="468313"/>
            </a:xfrm>
            <a:custGeom>
              <a:avLst/>
              <a:gdLst/>
              <a:ahLst/>
              <a:cxnLst>
                <a:cxn ang="0">
                  <a:pos x="474" y="335"/>
                </a:cxn>
                <a:cxn ang="0">
                  <a:pos x="525" y="323"/>
                </a:cxn>
                <a:cxn ang="0">
                  <a:pos x="512" y="270"/>
                </a:cxn>
                <a:cxn ang="0">
                  <a:pos x="61" y="10"/>
                </a:cxn>
                <a:cxn ang="0">
                  <a:pos x="11" y="22"/>
                </a:cxn>
                <a:cxn ang="0">
                  <a:pos x="23" y="75"/>
                </a:cxn>
                <a:cxn ang="0">
                  <a:pos x="474" y="335"/>
                </a:cxn>
              </a:cxnLst>
              <a:rect l="0" t="0" r="r" b="b"/>
              <a:pathLst>
                <a:path w="535" h="345">
                  <a:moveTo>
                    <a:pt x="474" y="335"/>
                  </a:moveTo>
                  <a:cubicBezTo>
                    <a:pt x="492" y="345"/>
                    <a:pt x="514" y="341"/>
                    <a:pt x="525" y="323"/>
                  </a:cubicBezTo>
                  <a:cubicBezTo>
                    <a:pt x="535" y="305"/>
                    <a:pt x="530" y="281"/>
                    <a:pt x="512" y="27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43" y="0"/>
                    <a:pt x="21" y="5"/>
                    <a:pt x="11" y="22"/>
                  </a:cubicBezTo>
                  <a:cubicBezTo>
                    <a:pt x="0" y="40"/>
                    <a:pt x="5" y="64"/>
                    <a:pt x="23" y="75"/>
                  </a:cubicBezTo>
                  <a:lnTo>
                    <a:pt x="474" y="33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EF65538C-F67B-4823-8F10-16DF36EEB1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42920" y="5291942"/>
              <a:ext cx="725488" cy="468313"/>
            </a:xfrm>
            <a:custGeom>
              <a:avLst/>
              <a:gdLst/>
              <a:ahLst/>
              <a:cxnLst>
                <a:cxn ang="0">
                  <a:pos x="24" y="76"/>
                </a:cxn>
                <a:cxn ang="0">
                  <a:pos x="474" y="336"/>
                </a:cxn>
                <a:cxn ang="0">
                  <a:pos x="525" y="323"/>
                </a:cxn>
                <a:cxn ang="0">
                  <a:pos x="512" y="271"/>
                </a:cxn>
                <a:cxn ang="0">
                  <a:pos x="61" y="11"/>
                </a:cxn>
                <a:cxn ang="0">
                  <a:pos x="11" y="23"/>
                </a:cxn>
                <a:cxn ang="0">
                  <a:pos x="24" y="76"/>
                </a:cxn>
              </a:cxnLst>
              <a:rect l="0" t="0" r="r" b="b"/>
              <a:pathLst>
                <a:path w="535" h="346">
                  <a:moveTo>
                    <a:pt x="24" y="76"/>
                  </a:moveTo>
                  <a:cubicBezTo>
                    <a:pt x="474" y="336"/>
                    <a:pt x="474" y="336"/>
                    <a:pt x="474" y="336"/>
                  </a:cubicBezTo>
                  <a:cubicBezTo>
                    <a:pt x="492" y="346"/>
                    <a:pt x="514" y="341"/>
                    <a:pt x="525" y="323"/>
                  </a:cubicBezTo>
                  <a:cubicBezTo>
                    <a:pt x="535" y="306"/>
                    <a:pt x="530" y="281"/>
                    <a:pt x="512" y="27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43" y="0"/>
                    <a:pt x="21" y="5"/>
                    <a:pt x="11" y="23"/>
                  </a:cubicBezTo>
                  <a:cubicBezTo>
                    <a:pt x="0" y="41"/>
                    <a:pt x="6" y="65"/>
                    <a:pt x="24" y="7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5DF20DF4-81FC-4935-9814-443C1A6A3F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84032" y="4277529"/>
              <a:ext cx="257175" cy="139700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5" y="76"/>
                </a:cxn>
                <a:cxn ang="0">
                  <a:pos x="51" y="99"/>
                </a:cxn>
                <a:cxn ang="0">
                  <a:pos x="155" y="71"/>
                </a:cxn>
                <a:cxn ang="0">
                  <a:pos x="184" y="28"/>
                </a:cxn>
                <a:cxn ang="0">
                  <a:pos x="138" y="5"/>
                </a:cxn>
                <a:cxn ang="0">
                  <a:pos x="33" y="33"/>
                </a:cxn>
              </a:cxnLst>
              <a:rect l="0" t="0" r="r" b="b"/>
              <a:pathLst>
                <a:path w="189" h="104">
                  <a:moveTo>
                    <a:pt x="33" y="33"/>
                  </a:moveTo>
                  <a:cubicBezTo>
                    <a:pt x="13" y="39"/>
                    <a:pt x="0" y="58"/>
                    <a:pt x="5" y="76"/>
                  </a:cubicBezTo>
                  <a:cubicBezTo>
                    <a:pt x="10" y="94"/>
                    <a:pt x="31" y="104"/>
                    <a:pt x="51" y="99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76" y="65"/>
                    <a:pt x="189" y="46"/>
                    <a:pt x="184" y="28"/>
                  </a:cubicBezTo>
                  <a:cubicBezTo>
                    <a:pt x="179" y="10"/>
                    <a:pt x="158" y="0"/>
                    <a:pt x="138" y="5"/>
                  </a:cubicBezTo>
                  <a:lnTo>
                    <a:pt x="33" y="33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65669A08-E824-41D0-A021-39291A6C93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41333" y="3528228"/>
              <a:ext cx="141288" cy="255588"/>
            </a:xfrm>
            <a:custGeom>
              <a:avLst/>
              <a:gdLst/>
              <a:ahLst/>
              <a:cxnLst>
                <a:cxn ang="0">
                  <a:pos x="99" y="138"/>
                </a:cxn>
                <a:cxn ang="0">
                  <a:pos x="76" y="184"/>
                </a:cxn>
                <a:cxn ang="0">
                  <a:pos x="33" y="155"/>
                </a:cxn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8"/>
                </a:cxn>
              </a:cxnLst>
              <a:rect l="0" t="0" r="r" b="b"/>
              <a:pathLst>
                <a:path w="104" h="189">
                  <a:moveTo>
                    <a:pt x="99" y="138"/>
                  </a:moveTo>
                  <a:cubicBezTo>
                    <a:pt x="104" y="158"/>
                    <a:pt x="94" y="179"/>
                    <a:pt x="76" y="184"/>
                  </a:cubicBezTo>
                  <a:cubicBezTo>
                    <a:pt x="58" y="189"/>
                    <a:pt x="39" y="176"/>
                    <a:pt x="33" y="15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0" y="31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lnTo>
                    <a:pt x="99" y="13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D827D1BA-FBEB-4C0F-9D5A-1E6A2637BB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8732" y="5398305"/>
              <a:ext cx="141288" cy="255588"/>
            </a:xfrm>
            <a:custGeom>
              <a:avLst/>
              <a:gdLst/>
              <a:ahLst/>
              <a:cxnLst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7"/>
                </a:cxn>
                <a:cxn ang="0">
                  <a:pos x="76" y="183"/>
                </a:cxn>
                <a:cxn ang="0">
                  <a:pos x="33" y="155"/>
                </a:cxn>
                <a:cxn ang="0">
                  <a:pos x="5" y="51"/>
                </a:cxn>
              </a:cxnLst>
              <a:rect l="0" t="0" r="r" b="b"/>
              <a:pathLst>
                <a:path w="104" h="188">
                  <a:moveTo>
                    <a:pt x="5" y="51"/>
                  </a:moveTo>
                  <a:cubicBezTo>
                    <a:pt x="0" y="30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4" y="158"/>
                    <a:pt x="94" y="179"/>
                    <a:pt x="76" y="183"/>
                  </a:cubicBezTo>
                  <a:cubicBezTo>
                    <a:pt x="58" y="188"/>
                    <a:pt x="39" y="175"/>
                    <a:pt x="33" y="155"/>
                  </a:cubicBezTo>
                  <a:lnTo>
                    <a:pt x="5" y="5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A7206CEF-15D4-440A-9145-654027B5B4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52521" y="4790292"/>
              <a:ext cx="257175" cy="142875"/>
            </a:xfrm>
            <a:custGeom>
              <a:avLst/>
              <a:gdLst/>
              <a:ahLst/>
              <a:cxnLst>
                <a:cxn ang="0">
                  <a:pos x="155" y="72"/>
                </a:cxn>
                <a:cxn ang="0">
                  <a:pos x="184" y="29"/>
                </a:cxn>
                <a:cxn ang="0">
                  <a:pos x="138" y="6"/>
                </a:cxn>
                <a:cxn ang="0">
                  <a:pos x="34" y="34"/>
                </a:cxn>
                <a:cxn ang="0">
                  <a:pos x="5" y="77"/>
                </a:cxn>
                <a:cxn ang="0">
                  <a:pos x="51" y="99"/>
                </a:cxn>
                <a:cxn ang="0">
                  <a:pos x="155" y="72"/>
                </a:cxn>
              </a:cxnLst>
              <a:rect l="0" t="0" r="r" b="b"/>
              <a:pathLst>
                <a:path w="189" h="105">
                  <a:moveTo>
                    <a:pt x="155" y="72"/>
                  </a:moveTo>
                  <a:cubicBezTo>
                    <a:pt x="176" y="66"/>
                    <a:pt x="189" y="47"/>
                    <a:pt x="184" y="29"/>
                  </a:cubicBezTo>
                  <a:cubicBezTo>
                    <a:pt x="179" y="11"/>
                    <a:pt x="158" y="0"/>
                    <a:pt x="138" y="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3" y="39"/>
                    <a:pt x="0" y="59"/>
                    <a:pt x="5" y="77"/>
                  </a:cubicBezTo>
                  <a:cubicBezTo>
                    <a:pt x="10" y="95"/>
                    <a:pt x="31" y="105"/>
                    <a:pt x="51" y="99"/>
                  </a:cubicBezTo>
                  <a:lnTo>
                    <a:pt x="155" y="7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55C1002A-2166-4363-8557-5CD1E7D2BE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57107" y="3609191"/>
              <a:ext cx="182563" cy="242888"/>
            </a:xfrm>
            <a:custGeom>
              <a:avLst/>
              <a:gdLst/>
              <a:ahLst/>
              <a:cxnLst>
                <a:cxn ang="0">
                  <a:pos x="10" y="119"/>
                </a:cxn>
                <a:cxn ang="0">
                  <a:pos x="21" y="170"/>
                </a:cxn>
                <a:cxn ang="0">
                  <a:pos x="69" y="153"/>
                </a:cxn>
                <a:cxn ang="0">
                  <a:pos x="123" y="60"/>
                </a:cxn>
                <a:cxn ang="0">
                  <a:pos x="113" y="9"/>
                </a:cxn>
                <a:cxn ang="0">
                  <a:pos x="64" y="26"/>
                </a:cxn>
                <a:cxn ang="0">
                  <a:pos x="10" y="119"/>
                </a:cxn>
              </a:cxnLst>
              <a:rect l="0" t="0" r="r" b="b"/>
              <a:pathLst>
                <a:path w="134" h="179">
                  <a:moveTo>
                    <a:pt x="10" y="119"/>
                  </a:moveTo>
                  <a:cubicBezTo>
                    <a:pt x="0" y="138"/>
                    <a:pt x="4" y="160"/>
                    <a:pt x="21" y="170"/>
                  </a:cubicBezTo>
                  <a:cubicBezTo>
                    <a:pt x="37" y="179"/>
                    <a:pt x="59" y="171"/>
                    <a:pt x="69" y="153"/>
                  </a:cubicBezTo>
                  <a:cubicBezTo>
                    <a:pt x="123" y="60"/>
                    <a:pt x="123" y="60"/>
                    <a:pt x="123" y="60"/>
                  </a:cubicBezTo>
                  <a:cubicBezTo>
                    <a:pt x="134" y="41"/>
                    <a:pt x="129" y="19"/>
                    <a:pt x="113" y="9"/>
                  </a:cubicBezTo>
                  <a:cubicBezTo>
                    <a:pt x="97" y="0"/>
                    <a:pt x="75" y="7"/>
                    <a:pt x="64" y="26"/>
                  </a:cubicBezTo>
                  <a:lnTo>
                    <a:pt x="10" y="11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A266EA4B-3624-41DF-8F9C-ECA28C5C5B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81083" y="4088616"/>
              <a:ext cx="242888" cy="180975"/>
            </a:xfrm>
            <a:custGeom>
              <a:avLst/>
              <a:gdLst/>
              <a:ahLst/>
              <a:cxnLst>
                <a:cxn ang="0">
                  <a:pos x="59" y="11"/>
                </a:cxn>
                <a:cxn ang="0">
                  <a:pos x="9" y="21"/>
                </a:cxn>
                <a:cxn ang="0">
                  <a:pos x="25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5"/>
                </a:cxn>
                <a:cxn ang="0">
                  <a:pos x="59" y="11"/>
                </a:cxn>
              </a:cxnLst>
              <a:rect l="0" t="0" r="r" b="b"/>
              <a:pathLst>
                <a:path w="179" h="134">
                  <a:moveTo>
                    <a:pt x="59" y="11"/>
                  </a:moveTo>
                  <a:cubicBezTo>
                    <a:pt x="41" y="0"/>
                    <a:pt x="18" y="5"/>
                    <a:pt x="9" y="21"/>
                  </a:cubicBezTo>
                  <a:cubicBezTo>
                    <a:pt x="0" y="37"/>
                    <a:pt x="7" y="59"/>
                    <a:pt x="25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5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FB678DBF-6445-4D11-A75C-0319650D0C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070" y="5026829"/>
              <a:ext cx="242888" cy="180975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9" y="21"/>
                </a:cxn>
                <a:cxn ang="0">
                  <a:pos x="26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4"/>
                </a:cxn>
                <a:cxn ang="0">
                  <a:pos x="60" y="10"/>
                </a:cxn>
              </a:cxnLst>
              <a:rect l="0" t="0" r="r" b="b"/>
              <a:pathLst>
                <a:path w="179" h="134">
                  <a:moveTo>
                    <a:pt x="60" y="10"/>
                  </a:moveTo>
                  <a:cubicBezTo>
                    <a:pt x="41" y="0"/>
                    <a:pt x="19" y="4"/>
                    <a:pt x="9" y="21"/>
                  </a:cubicBezTo>
                  <a:cubicBezTo>
                    <a:pt x="0" y="37"/>
                    <a:pt x="7" y="59"/>
                    <a:pt x="26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4"/>
                  </a:cubicBezTo>
                  <a:lnTo>
                    <a:pt x="60" y="1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D0B11CDF-2FBB-47CC-8B45-E2732CFB991B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261845" y="3815566"/>
              <a:ext cx="1560513" cy="1701802"/>
            </a:xfrm>
            <a:custGeom>
              <a:avLst/>
              <a:gdLst/>
              <a:ahLst/>
              <a:cxnLst>
                <a:cxn ang="0">
                  <a:pos x="510" y="1256"/>
                </a:cxn>
                <a:cxn ang="0">
                  <a:pos x="0" y="961"/>
                </a:cxn>
                <a:cxn ang="0">
                  <a:pos x="13" y="937"/>
                </a:cxn>
                <a:cxn ang="0">
                  <a:pos x="32" y="713"/>
                </a:cxn>
                <a:cxn ang="0">
                  <a:pos x="73" y="317"/>
                </a:cxn>
                <a:cxn ang="0">
                  <a:pos x="373" y="37"/>
                </a:cxn>
                <a:cxn ang="0">
                  <a:pos x="616" y="7"/>
                </a:cxn>
                <a:cxn ang="0">
                  <a:pos x="848" y="77"/>
                </a:cxn>
                <a:cxn ang="0">
                  <a:pos x="852" y="80"/>
                </a:cxn>
                <a:cxn ang="0">
                  <a:pos x="853" y="80"/>
                </a:cxn>
                <a:cxn ang="0">
                  <a:pos x="1029" y="245"/>
                </a:cxn>
                <a:cxn ang="0">
                  <a:pos x="1125" y="470"/>
                </a:cxn>
                <a:cxn ang="0">
                  <a:pos x="1032" y="870"/>
                </a:cxn>
                <a:cxn ang="0">
                  <a:pos x="710" y="1104"/>
                </a:cxn>
                <a:cxn ang="0">
                  <a:pos x="524" y="1232"/>
                </a:cxn>
                <a:cxn ang="0">
                  <a:pos x="510" y="1256"/>
                </a:cxn>
                <a:cxn ang="0">
                  <a:pos x="75" y="939"/>
                </a:cxn>
                <a:cxn ang="0">
                  <a:pos x="492" y="1180"/>
                </a:cxn>
                <a:cxn ang="0">
                  <a:pos x="686" y="1053"/>
                </a:cxn>
                <a:cxn ang="0">
                  <a:pos x="987" y="836"/>
                </a:cxn>
                <a:cxn ang="0">
                  <a:pos x="1069" y="481"/>
                </a:cxn>
                <a:cxn ang="0">
                  <a:pos x="824" y="128"/>
                </a:cxn>
                <a:cxn ang="0">
                  <a:pos x="820" y="126"/>
                </a:cxn>
                <a:cxn ang="0">
                  <a:pos x="392" y="90"/>
                </a:cxn>
                <a:cxn ang="0">
                  <a:pos x="125" y="339"/>
                </a:cxn>
                <a:cxn ang="0">
                  <a:pos x="88" y="708"/>
                </a:cxn>
                <a:cxn ang="0">
                  <a:pos x="75" y="939"/>
                </a:cxn>
              </a:cxnLst>
              <a:rect l="0" t="0" r="r" b="b"/>
              <a:pathLst>
                <a:path w="1152" h="1256">
                  <a:moveTo>
                    <a:pt x="510" y="1256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13" y="937"/>
                    <a:pt x="13" y="937"/>
                    <a:pt x="13" y="937"/>
                  </a:cubicBezTo>
                  <a:cubicBezTo>
                    <a:pt x="46" y="877"/>
                    <a:pt x="40" y="801"/>
                    <a:pt x="32" y="713"/>
                  </a:cubicBezTo>
                  <a:cubicBezTo>
                    <a:pt x="23" y="604"/>
                    <a:pt x="11" y="468"/>
                    <a:pt x="73" y="317"/>
                  </a:cubicBezTo>
                  <a:cubicBezTo>
                    <a:pt x="128" y="184"/>
                    <a:pt x="234" y="85"/>
                    <a:pt x="373" y="37"/>
                  </a:cubicBezTo>
                  <a:cubicBezTo>
                    <a:pt x="449" y="10"/>
                    <a:pt x="533" y="0"/>
                    <a:pt x="616" y="7"/>
                  </a:cubicBezTo>
                  <a:cubicBezTo>
                    <a:pt x="699" y="14"/>
                    <a:pt x="779" y="38"/>
                    <a:pt x="848" y="77"/>
                  </a:cubicBezTo>
                  <a:cubicBezTo>
                    <a:pt x="852" y="80"/>
                    <a:pt x="852" y="80"/>
                    <a:pt x="852" y="80"/>
                  </a:cubicBezTo>
                  <a:cubicBezTo>
                    <a:pt x="853" y="80"/>
                    <a:pt x="853" y="80"/>
                    <a:pt x="853" y="80"/>
                  </a:cubicBezTo>
                  <a:cubicBezTo>
                    <a:pt x="920" y="120"/>
                    <a:pt x="981" y="177"/>
                    <a:pt x="1029" y="245"/>
                  </a:cubicBezTo>
                  <a:cubicBezTo>
                    <a:pt x="1076" y="313"/>
                    <a:pt x="1109" y="391"/>
                    <a:pt x="1125" y="470"/>
                  </a:cubicBezTo>
                  <a:cubicBezTo>
                    <a:pt x="1152" y="615"/>
                    <a:pt x="1119" y="757"/>
                    <a:pt x="1032" y="870"/>
                  </a:cubicBezTo>
                  <a:cubicBezTo>
                    <a:pt x="932" y="1000"/>
                    <a:pt x="809" y="1057"/>
                    <a:pt x="710" y="1104"/>
                  </a:cubicBezTo>
                  <a:cubicBezTo>
                    <a:pt x="629" y="1141"/>
                    <a:pt x="560" y="1174"/>
                    <a:pt x="524" y="1232"/>
                  </a:cubicBezTo>
                  <a:lnTo>
                    <a:pt x="510" y="1256"/>
                  </a:lnTo>
                  <a:close/>
                  <a:moveTo>
                    <a:pt x="75" y="939"/>
                  </a:moveTo>
                  <a:cubicBezTo>
                    <a:pt x="492" y="1180"/>
                    <a:pt x="492" y="1180"/>
                    <a:pt x="492" y="1180"/>
                  </a:cubicBezTo>
                  <a:cubicBezTo>
                    <a:pt x="538" y="1122"/>
                    <a:pt x="607" y="1090"/>
                    <a:pt x="686" y="1053"/>
                  </a:cubicBezTo>
                  <a:cubicBezTo>
                    <a:pt x="784" y="1007"/>
                    <a:pt x="896" y="955"/>
                    <a:pt x="987" y="836"/>
                  </a:cubicBezTo>
                  <a:cubicBezTo>
                    <a:pt x="1087" y="707"/>
                    <a:pt x="1087" y="572"/>
                    <a:pt x="1069" y="481"/>
                  </a:cubicBezTo>
                  <a:cubicBezTo>
                    <a:pt x="1042" y="337"/>
                    <a:pt x="948" y="201"/>
                    <a:pt x="824" y="128"/>
                  </a:cubicBezTo>
                  <a:cubicBezTo>
                    <a:pt x="820" y="126"/>
                    <a:pt x="820" y="126"/>
                    <a:pt x="820" y="126"/>
                  </a:cubicBezTo>
                  <a:cubicBezTo>
                    <a:pt x="695" y="55"/>
                    <a:pt x="530" y="41"/>
                    <a:pt x="392" y="90"/>
                  </a:cubicBezTo>
                  <a:cubicBezTo>
                    <a:pt x="304" y="120"/>
                    <a:pt x="187" y="188"/>
                    <a:pt x="125" y="339"/>
                  </a:cubicBezTo>
                  <a:cubicBezTo>
                    <a:pt x="68" y="477"/>
                    <a:pt x="79" y="600"/>
                    <a:pt x="88" y="708"/>
                  </a:cubicBezTo>
                  <a:cubicBezTo>
                    <a:pt x="96" y="795"/>
                    <a:pt x="102" y="871"/>
                    <a:pt x="75" y="93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47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7950</TotalTime>
  <Words>512</Words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Pencil / Bulb / Brain Diagram for PowerPoint</vt:lpstr>
      <vt:lpstr>Pencil / Bulb / Brain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Pencil, Bulb and Brain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2017-10-24T16:40:47Z</dcterms:modified>
  <cp:category>Charts &amp; Diagrams</cp:category>
</cp:coreProperties>
</file>