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F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20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Matrix &amp; Cubes for PowerPoint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6A0E8D-9515-44EB-90CB-9A4689A58984}"/>
              </a:ext>
            </a:extLst>
          </p:cNvPr>
          <p:cNvGrpSpPr/>
          <p:nvPr/>
        </p:nvGrpSpPr>
        <p:grpSpPr>
          <a:xfrm>
            <a:off x="8921977" y="3746625"/>
            <a:ext cx="2937088" cy="1290153"/>
            <a:chOff x="8921977" y="1466725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84AE45-2DF1-4A29-AB66-C2A419BB8A4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626547-A063-4D1F-BADB-E9E3BC56BE4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69FFF0-4A85-455E-A34E-3D7D1FB6515F}"/>
              </a:ext>
            </a:extLst>
          </p:cNvPr>
          <p:cNvGrpSpPr/>
          <p:nvPr/>
        </p:nvGrpSpPr>
        <p:grpSpPr>
          <a:xfrm>
            <a:off x="332936" y="3746625"/>
            <a:ext cx="2937088" cy="1290153"/>
            <a:chOff x="332936" y="2627766"/>
            <a:chExt cx="2937088" cy="129015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EDC4BD-ED81-4648-A0C9-3F6EB98185E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421977-F635-4618-8FF3-7CC07CEB5A5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895B2D-B040-4055-A0B6-BC03EBCE585B}"/>
              </a:ext>
            </a:extLst>
          </p:cNvPr>
          <p:cNvGrpSpPr/>
          <p:nvPr/>
        </p:nvGrpSpPr>
        <p:grpSpPr>
          <a:xfrm>
            <a:off x="8929772" y="2041531"/>
            <a:ext cx="2937088" cy="1290153"/>
            <a:chOff x="8921977" y="1466725"/>
            <a:chExt cx="2937088" cy="129015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0B5652-D56B-43D3-8F65-484060D921D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15B3C3-C079-4E3A-A0D6-F02C13824F9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9F8279-5BFB-4799-90AF-9F14E314588B}"/>
              </a:ext>
            </a:extLst>
          </p:cNvPr>
          <p:cNvGrpSpPr/>
          <p:nvPr/>
        </p:nvGrpSpPr>
        <p:grpSpPr>
          <a:xfrm>
            <a:off x="340731" y="2041531"/>
            <a:ext cx="2937088" cy="1290153"/>
            <a:chOff x="332936" y="2627766"/>
            <a:chExt cx="2937088" cy="12901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BA8743-DFD3-4CE5-8629-D5EADD82C72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B800912-03A0-4271-807E-AE4867E60F5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Freeform 4">
            <a:extLst>
              <a:ext uri="{FF2B5EF4-FFF2-40B4-BE49-F238E27FC236}">
                <a16:creationId xmlns:a16="http://schemas.microsoft.com/office/drawing/2014/main" id="{2CEA8CA0-29E8-4F4D-8E0D-F0F667DEB746}"/>
              </a:ext>
            </a:extLst>
          </p:cNvPr>
          <p:cNvSpPr/>
          <p:nvPr/>
        </p:nvSpPr>
        <p:spPr>
          <a:xfrm>
            <a:off x="5960163" y="3543565"/>
            <a:ext cx="1158773" cy="1142941"/>
          </a:xfrm>
          <a:custGeom>
            <a:avLst/>
            <a:gdLst>
              <a:gd name="connsiteX0" fmla="*/ 0 w 1158773"/>
              <a:gd name="connsiteY0" fmla="*/ 0 h 1142941"/>
              <a:gd name="connsiteX1" fmla="*/ 1158773 w 1158773"/>
              <a:gd name="connsiteY1" fmla="*/ 0 h 1142941"/>
              <a:gd name="connsiteX2" fmla="*/ 1153114 w 1158773"/>
              <a:gd name="connsiteY2" fmla="*/ 112081 h 1142941"/>
              <a:gd name="connsiteX3" fmla="*/ 10779 w 1158773"/>
              <a:gd name="connsiteY3" fmla="*/ 1142941 h 1142941"/>
              <a:gd name="connsiteX4" fmla="*/ 0 w 1158773"/>
              <a:gd name="connsiteY4" fmla="*/ 1142397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73" h="1142941">
                <a:moveTo>
                  <a:pt x="0" y="0"/>
                </a:moveTo>
                <a:lnTo>
                  <a:pt x="1158773" y="0"/>
                </a:lnTo>
                <a:lnTo>
                  <a:pt x="1153114" y="112081"/>
                </a:lnTo>
                <a:cubicBezTo>
                  <a:pt x="1094311" y="691100"/>
                  <a:pt x="605312" y="1142941"/>
                  <a:pt x="10779" y="1142941"/>
                </a:cubicBezTo>
                <a:lnTo>
                  <a:pt x="0" y="1142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5C615D8-9818-42C0-B519-31890DA0E1FF}"/>
              </a:ext>
            </a:extLst>
          </p:cNvPr>
          <p:cNvSpPr/>
          <p:nvPr/>
        </p:nvSpPr>
        <p:spPr>
          <a:xfrm>
            <a:off x="5960029" y="2391068"/>
            <a:ext cx="1159042" cy="1153585"/>
          </a:xfrm>
          <a:custGeom>
            <a:avLst/>
            <a:gdLst>
              <a:gd name="connsiteX0" fmla="*/ 10779 w 1159042"/>
              <a:gd name="connsiteY0" fmla="*/ 0 h 1153585"/>
              <a:gd name="connsiteX1" fmla="*/ 1159042 w 1159042"/>
              <a:gd name="connsiteY1" fmla="*/ 1148263 h 1153585"/>
              <a:gd name="connsiteX2" fmla="*/ 1158773 w 1159042"/>
              <a:gd name="connsiteY2" fmla="*/ 1153585 h 1153585"/>
              <a:gd name="connsiteX3" fmla="*/ 0 w 1159042"/>
              <a:gd name="connsiteY3" fmla="*/ 1153585 h 1153585"/>
              <a:gd name="connsiteX4" fmla="*/ 0 w 1159042"/>
              <a:gd name="connsiteY4" fmla="*/ 544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42" h="1153585">
                <a:moveTo>
                  <a:pt x="10779" y="0"/>
                </a:moveTo>
                <a:cubicBezTo>
                  <a:pt x="644947" y="0"/>
                  <a:pt x="1159042" y="514095"/>
                  <a:pt x="1159042" y="1148263"/>
                </a:cubicBezTo>
                <a:lnTo>
                  <a:pt x="1158773" y="1153585"/>
                </a:lnTo>
                <a:lnTo>
                  <a:pt x="0" y="1153585"/>
                </a:lnTo>
                <a:lnTo>
                  <a:pt x="0" y="5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C257E69D-39E4-4853-A2E8-C123180439B6}"/>
              </a:ext>
            </a:extLst>
          </p:cNvPr>
          <p:cNvSpPr/>
          <p:nvPr/>
        </p:nvSpPr>
        <p:spPr>
          <a:xfrm>
            <a:off x="4830589" y="3543565"/>
            <a:ext cx="1137258" cy="1142941"/>
          </a:xfrm>
          <a:custGeom>
            <a:avLst/>
            <a:gdLst>
              <a:gd name="connsiteX0" fmla="*/ 0 w 1137258"/>
              <a:gd name="connsiteY0" fmla="*/ 0 h 1142941"/>
              <a:gd name="connsiteX1" fmla="*/ 1137258 w 1137258"/>
              <a:gd name="connsiteY1" fmla="*/ 0 h 1142941"/>
              <a:gd name="connsiteX2" fmla="*/ 1137258 w 1137258"/>
              <a:gd name="connsiteY2" fmla="*/ 1142941 h 1142941"/>
              <a:gd name="connsiteX3" fmla="*/ 1030634 w 1137258"/>
              <a:gd name="connsiteY3" fmla="*/ 1137557 h 1142941"/>
              <a:gd name="connsiteX4" fmla="*/ 4990 w 1137258"/>
              <a:gd name="connsiteY4" fmla="*/ 105381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258" h="1142941">
                <a:moveTo>
                  <a:pt x="0" y="0"/>
                </a:moveTo>
                <a:lnTo>
                  <a:pt x="1137258" y="0"/>
                </a:lnTo>
                <a:lnTo>
                  <a:pt x="1137258" y="1142941"/>
                </a:lnTo>
                <a:lnTo>
                  <a:pt x="1030634" y="1137557"/>
                </a:lnTo>
                <a:cubicBezTo>
                  <a:pt x="487804" y="1082429"/>
                  <a:pt x="56751" y="649200"/>
                  <a:pt x="4990" y="105381"/>
                </a:cubicBezTo>
                <a:close/>
              </a:path>
            </a:pathLst>
          </a:cu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A63C08EA-9357-41FF-868B-F91F1E34D056}"/>
              </a:ext>
            </a:extLst>
          </p:cNvPr>
          <p:cNvSpPr/>
          <p:nvPr/>
        </p:nvSpPr>
        <p:spPr>
          <a:xfrm>
            <a:off x="4830589" y="2391068"/>
            <a:ext cx="1137484" cy="1152497"/>
          </a:xfrm>
          <a:custGeom>
            <a:avLst/>
            <a:gdLst>
              <a:gd name="connsiteX0" fmla="*/ 1137484 w 1137484"/>
              <a:gd name="connsiteY0" fmla="*/ 0 h 1152497"/>
              <a:gd name="connsiteX1" fmla="*/ 1137484 w 1137484"/>
              <a:gd name="connsiteY1" fmla="*/ 1152497 h 1152497"/>
              <a:gd name="connsiteX2" fmla="*/ 226 w 1137484"/>
              <a:gd name="connsiteY2" fmla="*/ 1152497 h 1152497"/>
              <a:gd name="connsiteX3" fmla="*/ 0 w 1137484"/>
              <a:gd name="connsiteY3" fmla="*/ 1147719 h 1152497"/>
              <a:gd name="connsiteX4" fmla="*/ 1030860 w 1137484"/>
              <a:gd name="connsiteY4" fmla="*/ 5384 h 11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84" h="1152497">
                <a:moveTo>
                  <a:pt x="1137484" y="0"/>
                </a:moveTo>
                <a:lnTo>
                  <a:pt x="1137484" y="1152497"/>
                </a:lnTo>
                <a:lnTo>
                  <a:pt x="226" y="1152497"/>
                </a:lnTo>
                <a:lnTo>
                  <a:pt x="0" y="1147719"/>
                </a:lnTo>
                <a:cubicBezTo>
                  <a:pt x="0" y="553187"/>
                  <a:pt x="451841" y="64187"/>
                  <a:pt x="1030860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85C71B-3180-45B6-B924-E6AC0413C11C}"/>
              </a:ext>
            </a:extLst>
          </p:cNvPr>
          <p:cNvGrpSpPr/>
          <p:nvPr/>
        </p:nvGrpSpPr>
        <p:grpSpPr>
          <a:xfrm flipH="1">
            <a:off x="6272703" y="1195533"/>
            <a:ext cx="2179366" cy="1980727"/>
            <a:chOff x="1020361" y="1729660"/>
            <a:chExt cx="2179366" cy="1980727"/>
          </a:xfrm>
        </p:grpSpPr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13280958-FC50-419D-8530-C19A18F97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207" y="1729660"/>
              <a:ext cx="549382" cy="1980727"/>
            </a:xfrm>
            <a:custGeom>
              <a:avLst/>
              <a:gdLst>
                <a:gd name="T0" fmla="*/ 17 w 484"/>
                <a:gd name="T1" fmla="*/ 0 h 1745"/>
                <a:gd name="T2" fmla="*/ 480 w 484"/>
                <a:gd name="T3" fmla="*/ 1542 h 1745"/>
                <a:gd name="T4" fmla="*/ 484 w 484"/>
                <a:gd name="T5" fmla="*/ 1745 h 1745"/>
                <a:gd name="T6" fmla="*/ 0 w 484"/>
                <a:gd name="T7" fmla="*/ 1380 h 1745"/>
                <a:gd name="T8" fmla="*/ 17 w 484"/>
                <a:gd name="T9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1745">
                  <a:moveTo>
                    <a:pt x="17" y="0"/>
                  </a:moveTo>
                  <a:lnTo>
                    <a:pt x="480" y="1542"/>
                  </a:lnTo>
                  <a:lnTo>
                    <a:pt x="484" y="1745"/>
                  </a:lnTo>
                  <a:lnTo>
                    <a:pt x="0" y="13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FD07DD6-8222-43B7-A3B2-9921F317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361" y="3295764"/>
              <a:ext cx="2179366" cy="414307"/>
            </a:xfrm>
            <a:custGeom>
              <a:avLst/>
              <a:gdLst>
                <a:gd name="T0" fmla="*/ 1436 w 1920"/>
                <a:gd name="T1" fmla="*/ 0 h 365"/>
                <a:gd name="T2" fmla="*/ 1920 w 1920"/>
                <a:gd name="T3" fmla="*/ 363 h 365"/>
                <a:gd name="T4" fmla="*/ 1703 w 1920"/>
                <a:gd name="T5" fmla="*/ 365 h 365"/>
                <a:gd name="T6" fmla="*/ 0 w 1920"/>
                <a:gd name="T7" fmla="*/ 38 h 365"/>
                <a:gd name="T8" fmla="*/ 1436 w 1920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365">
                  <a:moveTo>
                    <a:pt x="1436" y="0"/>
                  </a:moveTo>
                  <a:lnTo>
                    <a:pt x="1920" y="363"/>
                  </a:lnTo>
                  <a:lnTo>
                    <a:pt x="1703" y="365"/>
                  </a:lnTo>
                  <a:lnTo>
                    <a:pt x="0" y="3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3370E7F-385B-463B-BF7D-E79D46B5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91" y="1731194"/>
              <a:ext cx="1649281" cy="1610688"/>
            </a:xfrm>
            <a:custGeom>
              <a:avLst/>
              <a:gdLst>
                <a:gd name="T0" fmla="*/ 1453 w 1453"/>
                <a:gd name="T1" fmla="*/ 0 h 1419"/>
                <a:gd name="T2" fmla="*/ 1436 w 1453"/>
                <a:gd name="T3" fmla="*/ 1380 h 1419"/>
                <a:gd name="T4" fmla="*/ 0 w 1453"/>
                <a:gd name="T5" fmla="*/ 1419 h 1419"/>
                <a:gd name="T6" fmla="*/ 115 w 1453"/>
                <a:gd name="T7" fmla="*/ 152 h 1419"/>
                <a:gd name="T8" fmla="*/ 1453 w 1453"/>
                <a:gd name="T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1419">
                  <a:moveTo>
                    <a:pt x="1453" y="0"/>
                  </a:moveTo>
                  <a:lnTo>
                    <a:pt x="1436" y="1380"/>
                  </a:lnTo>
                  <a:lnTo>
                    <a:pt x="0" y="1419"/>
                  </a:lnTo>
                  <a:lnTo>
                    <a:pt x="115" y="15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BAE3C9-B1A5-48EE-91EF-BDF43725BAC5}"/>
              </a:ext>
            </a:extLst>
          </p:cNvPr>
          <p:cNvGrpSpPr/>
          <p:nvPr/>
        </p:nvGrpSpPr>
        <p:grpSpPr>
          <a:xfrm flipH="1">
            <a:off x="4024546" y="1633937"/>
            <a:ext cx="1718521" cy="1538490"/>
            <a:chOff x="3729363" y="2168064"/>
            <a:chExt cx="1718521" cy="153849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DDF39E89-A77A-4F5C-85B6-BA4D137AE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363" y="3157172"/>
              <a:ext cx="1718521" cy="549382"/>
            </a:xfrm>
            <a:custGeom>
              <a:avLst/>
              <a:gdLst>
                <a:gd name="T0" fmla="*/ 1514 w 1514"/>
                <a:gd name="T1" fmla="*/ 27 h 484"/>
                <a:gd name="T2" fmla="*/ 214 w 1514"/>
                <a:gd name="T3" fmla="*/ 484 h 484"/>
                <a:gd name="T4" fmla="*/ 0 w 1514"/>
                <a:gd name="T5" fmla="*/ 482 h 484"/>
                <a:gd name="T6" fmla="*/ 597 w 1514"/>
                <a:gd name="T7" fmla="*/ 0 h 484"/>
                <a:gd name="T8" fmla="*/ 1514 w 1514"/>
                <a:gd name="T9" fmla="*/ 2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4" h="484">
                  <a:moveTo>
                    <a:pt x="1514" y="27"/>
                  </a:moveTo>
                  <a:lnTo>
                    <a:pt x="214" y="484"/>
                  </a:lnTo>
                  <a:lnTo>
                    <a:pt x="0" y="482"/>
                  </a:lnTo>
                  <a:lnTo>
                    <a:pt x="597" y="0"/>
                  </a:lnTo>
                  <a:lnTo>
                    <a:pt x="1514" y="27"/>
                  </a:lnTo>
                  <a:close/>
                </a:path>
              </a:pathLst>
            </a:custGeom>
            <a:solidFill>
              <a:schemeClr val="accent1">
                <a:lumMod val="75000"/>
                <a:alpha val="95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AC7899B-2284-4B16-BAA1-0E2B3AF33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091" y="2168064"/>
              <a:ext cx="677647" cy="1536907"/>
            </a:xfrm>
            <a:custGeom>
              <a:avLst/>
              <a:gdLst>
                <a:gd name="T0" fmla="*/ 597 w 597"/>
                <a:gd name="T1" fmla="*/ 872 h 1354"/>
                <a:gd name="T2" fmla="*/ 0 w 597"/>
                <a:gd name="T3" fmla="*/ 1354 h 1354"/>
                <a:gd name="T4" fmla="*/ 2 w 597"/>
                <a:gd name="T5" fmla="*/ 1153 h 1354"/>
                <a:gd name="T6" fmla="*/ 586 w 597"/>
                <a:gd name="T7" fmla="*/ 0 h 1354"/>
                <a:gd name="T8" fmla="*/ 597 w 597"/>
                <a:gd name="T9" fmla="*/ 872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354">
                  <a:moveTo>
                    <a:pt x="597" y="872"/>
                  </a:moveTo>
                  <a:lnTo>
                    <a:pt x="0" y="1354"/>
                  </a:lnTo>
                  <a:lnTo>
                    <a:pt x="2" y="1153"/>
                  </a:lnTo>
                  <a:lnTo>
                    <a:pt x="586" y="0"/>
                  </a:lnTo>
                  <a:lnTo>
                    <a:pt x="597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0972023D-35EA-4961-8C77-27020D500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212" y="2170442"/>
              <a:ext cx="1054496" cy="1019308"/>
            </a:xfrm>
            <a:custGeom>
              <a:avLst/>
              <a:gdLst>
                <a:gd name="T0" fmla="*/ 889 w 929"/>
                <a:gd name="T1" fmla="*/ 61 h 898"/>
                <a:gd name="T2" fmla="*/ 929 w 929"/>
                <a:gd name="T3" fmla="*/ 898 h 898"/>
                <a:gd name="T4" fmla="*/ 12 w 929"/>
                <a:gd name="T5" fmla="*/ 872 h 898"/>
                <a:gd name="T6" fmla="*/ 0 w 929"/>
                <a:gd name="T7" fmla="*/ 0 h 898"/>
                <a:gd name="T8" fmla="*/ 889 w 929"/>
                <a:gd name="T9" fmla="*/ 61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898">
                  <a:moveTo>
                    <a:pt x="889" y="61"/>
                  </a:moveTo>
                  <a:lnTo>
                    <a:pt x="929" y="898"/>
                  </a:lnTo>
                  <a:lnTo>
                    <a:pt x="12" y="872"/>
                  </a:lnTo>
                  <a:lnTo>
                    <a:pt x="0" y="0"/>
                  </a:lnTo>
                  <a:lnTo>
                    <a:pt x="889" y="6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294EA7-72FE-48DB-8C6E-4F29CC3EB535}"/>
              </a:ext>
            </a:extLst>
          </p:cNvPr>
          <p:cNvGrpSpPr/>
          <p:nvPr/>
        </p:nvGrpSpPr>
        <p:grpSpPr>
          <a:xfrm flipH="1">
            <a:off x="3739930" y="3794142"/>
            <a:ext cx="2022610" cy="1868326"/>
            <a:chOff x="3709890" y="4328269"/>
            <a:chExt cx="2022610" cy="1868326"/>
          </a:xfrm>
        </p:grpSpPr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9B674CB-453A-4FE7-B9F7-AC2500E4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813" y="4331647"/>
              <a:ext cx="384795" cy="1864948"/>
            </a:xfrm>
            <a:custGeom>
              <a:avLst/>
              <a:gdLst>
                <a:gd name="T0" fmla="*/ 330 w 339"/>
                <a:gd name="T1" fmla="*/ 1643 h 1643"/>
                <a:gd name="T2" fmla="*/ 2 w 339"/>
                <a:gd name="T3" fmla="*/ 201 h 1643"/>
                <a:gd name="T4" fmla="*/ 0 w 339"/>
                <a:gd name="T5" fmla="*/ 0 h 1643"/>
                <a:gd name="T6" fmla="*/ 339 w 339"/>
                <a:gd name="T7" fmla="*/ 263 h 1643"/>
                <a:gd name="T8" fmla="*/ 330 w 339"/>
                <a:gd name="T9" fmla="*/ 1643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643">
                  <a:moveTo>
                    <a:pt x="330" y="1643"/>
                  </a:moveTo>
                  <a:lnTo>
                    <a:pt x="2" y="201"/>
                  </a:lnTo>
                  <a:lnTo>
                    <a:pt x="0" y="0"/>
                  </a:lnTo>
                  <a:lnTo>
                    <a:pt x="339" y="263"/>
                  </a:lnTo>
                  <a:lnTo>
                    <a:pt x="330" y="1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DC40A3E-C2BD-48B3-9B0E-499B17DB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890" y="4328269"/>
              <a:ext cx="2019320" cy="300798"/>
            </a:xfrm>
            <a:custGeom>
              <a:avLst/>
              <a:gdLst>
                <a:gd name="T0" fmla="*/ 339 w 1779"/>
                <a:gd name="T1" fmla="*/ 265 h 265"/>
                <a:gd name="T2" fmla="*/ 0 w 1779"/>
                <a:gd name="T3" fmla="*/ 2 h 265"/>
                <a:gd name="T4" fmla="*/ 215 w 1779"/>
                <a:gd name="T5" fmla="*/ 0 h 265"/>
                <a:gd name="T6" fmla="*/ 1779 w 1779"/>
                <a:gd name="T7" fmla="*/ 233 h 265"/>
                <a:gd name="T8" fmla="*/ 339 w 177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9" h="265">
                  <a:moveTo>
                    <a:pt x="339" y="265"/>
                  </a:moveTo>
                  <a:lnTo>
                    <a:pt x="0" y="2"/>
                  </a:lnTo>
                  <a:lnTo>
                    <a:pt x="215" y="0"/>
                  </a:lnTo>
                  <a:lnTo>
                    <a:pt x="1779" y="233"/>
                  </a:lnTo>
                  <a:lnTo>
                    <a:pt x="339" y="265"/>
                  </a:lnTo>
                  <a:close/>
                </a:path>
              </a:pathLst>
            </a:custGeom>
            <a:solidFill>
              <a:schemeClr val="accent5">
                <a:lumMod val="75000"/>
                <a:alpha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ADD5DF0-46DB-4E4E-B78D-8B92D752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333" y="4590448"/>
              <a:ext cx="1649167" cy="1606146"/>
            </a:xfrm>
            <a:custGeom>
              <a:avLst/>
              <a:gdLst>
                <a:gd name="T0" fmla="*/ 1450 w 1450"/>
                <a:gd name="T1" fmla="*/ 0 h 1412"/>
                <a:gd name="T2" fmla="*/ 1328 w 1450"/>
                <a:gd name="T3" fmla="*/ 1250 h 1412"/>
                <a:gd name="T4" fmla="*/ 0 w 1450"/>
                <a:gd name="T5" fmla="*/ 1412 h 1412"/>
                <a:gd name="T6" fmla="*/ 10 w 1450"/>
                <a:gd name="T7" fmla="*/ 32 h 1412"/>
                <a:gd name="T8" fmla="*/ 1450 w 1450"/>
                <a:gd name="T9" fmla="*/ 0 h 1412"/>
                <a:gd name="connsiteX0" fmla="*/ 10000 w 10000"/>
                <a:gd name="connsiteY0" fmla="*/ 173 h 9773"/>
                <a:gd name="connsiteX1" fmla="*/ 9159 w 10000"/>
                <a:gd name="connsiteY1" fmla="*/ 8626 h 9773"/>
                <a:gd name="connsiteX2" fmla="*/ 0 w 10000"/>
                <a:gd name="connsiteY2" fmla="*/ 9773 h 9773"/>
                <a:gd name="connsiteX3" fmla="*/ 69 w 10000"/>
                <a:gd name="connsiteY3" fmla="*/ 0 h 9773"/>
                <a:gd name="connsiteX4" fmla="*/ 10000 w 10000"/>
                <a:gd name="connsiteY4" fmla="*/ 173 h 9773"/>
                <a:gd name="connsiteX0" fmla="*/ 10020 w 10020"/>
                <a:gd name="connsiteY0" fmla="*/ 0 h 10254"/>
                <a:gd name="connsiteX1" fmla="*/ 9159 w 10020"/>
                <a:gd name="connsiteY1" fmla="*/ 9080 h 10254"/>
                <a:gd name="connsiteX2" fmla="*/ 0 w 10020"/>
                <a:gd name="connsiteY2" fmla="*/ 10254 h 10254"/>
                <a:gd name="connsiteX3" fmla="*/ 69 w 10020"/>
                <a:gd name="connsiteY3" fmla="*/ 254 h 10254"/>
                <a:gd name="connsiteX4" fmla="*/ 10020 w 10020"/>
                <a:gd name="connsiteY4" fmla="*/ 0 h 1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0" h="10254">
                  <a:moveTo>
                    <a:pt x="10020" y="0"/>
                  </a:moveTo>
                  <a:cubicBezTo>
                    <a:pt x="9740" y="2883"/>
                    <a:pt x="9439" y="6197"/>
                    <a:pt x="9159" y="9080"/>
                  </a:cubicBezTo>
                  <a:lnTo>
                    <a:pt x="0" y="10254"/>
                  </a:lnTo>
                  <a:cubicBezTo>
                    <a:pt x="23" y="6920"/>
                    <a:pt x="46" y="3588"/>
                    <a:pt x="69" y="254"/>
                  </a:cubicBezTo>
                  <a:lnTo>
                    <a:pt x="10020" y="0"/>
                  </a:lnTo>
                  <a:close/>
                </a:path>
              </a:pathLst>
            </a:custGeom>
            <a:solidFill>
              <a:schemeClr val="accent5">
                <a:alpha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5B6986-0CC1-40CC-9520-8B263C4F186A}"/>
              </a:ext>
            </a:extLst>
          </p:cNvPr>
          <p:cNvGrpSpPr/>
          <p:nvPr/>
        </p:nvGrpSpPr>
        <p:grpSpPr>
          <a:xfrm flipH="1">
            <a:off x="6290355" y="3788439"/>
            <a:ext cx="1239515" cy="1057901"/>
            <a:chOff x="1942560" y="4322566"/>
            <a:chExt cx="1239515" cy="1057901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82D3BD40-52F7-42BB-9E9C-F65540DD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536" y="4322566"/>
              <a:ext cx="370038" cy="1057901"/>
            </a:xfrm>
            <a:custGeom>
              <a:avLst/>
              <a:gdLst>
                <a:gd name="T0" fmla="*/ 0 w 326"/>
                <a:gd name="T1" fmla="*/ 203 h 932"/>
                <a:gd name="T2" fmla="*/ 326 w 326"/>
                <a:gd name="T3" fmla="*/ 0 h 932"/>
                <a:gd name="T4" fmla="*/ 324 w 326"/>
                <a:gd name="T5" fmla="*/ 205 h 932"/>
                <a:gd name="T6" fmla="*/ 0 w 326"/>
                <a:gd name="T7" fmla="*/ 932 h 932"/>
                <a:gd name="T8" fmla="*/ 0 w 326"/>
                <a:gd name="T9" fmla="*/ 203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932">
                  <a:moveTo>
                    <a:pt x="0" y="203"/>
                  </a:moveTo>
                  <a:lnTo>
                    <a:pt x="326" y="0"/>
                  </a:lnTo>
                  <a:lnTo>
                    <a:pt x="324" y="205"/>
                  </a:lnTo>
                  <a:lnTo>
                    <a:pt x="0" y="932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BDC1655-1458-4195-9590-C3D521DBF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60" y="4325230"/>
              <a:ext cx="1239515" cy="230423"/>
            </a:xfrm>
            <a:custGeom>
              <a:avLst/>
              <a:gdLst>
                <a:gd name="T0" fmla="*/ 0 w 1092"/>
                <a:gd name="T1" fmla="*/ 190 h 203"/>
                <a:gd name="T2" fmla="*/ 875 w 1092"/>
                <a:gd name="T3" fmla="*/ 0 h 203"/>
                <a:gd name="T4" fmla="*/ 1092 w 1092"/>
                <a:gd name="T5" fmla="*/ 0 h 203"/>
                <a:gd name="T6" fmla="*/ 766 w 1092"/>
                <a:gd name="T7" fmla="*/ 203 h 203"/>
                <a:gd name="T8" fmla="*/ 0 w 1092"/>
                <a:gd name="T9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203">
                  <a:moveTo>
                    <a:pt x="0" y="190"/>
                  </a:moveTo>
                  <a:lnTo>
                    <a:pt x="875" y="0"/>
                  </a:lnTo>
                  <a:lnTo>
                    <a:pt x="1092" y="0"/>
                  </a:lnTo>
                  <a:lnTo>
                    <a:pt x="766" y="203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170C55F9-7D7D-42FB-A5A2-704F0BB8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60" y="4538233"/>
              <a:ext cx="869476" cy="842234"/>
            </a:xfrm>
            <a:custGeom>
              <a:avLst/>
              <a:gdLst>
                <a:gd name="T0" fmla="*/ 766 w 766"/>
                <a:gd name="T1" fmla="*/ 13 h 742"/>
                <a:gd name="T2" fmla="*/ 766 w 766"/>
                <a:gd name="T3" fmla="*/ 742 h 742"/>
                <a:gd name="T4" fmla="*/ 21 w 766"/>
                <a:gd name="T5" fmla="*/ 702 h 742"/>
                <a:gd name="T6" fmla="*/ 0 w 766"/>
                <a:gd name="T7" fmla="*/ 0 h 742"/>
                <a:gd name="T8" fmla="*/ 766 w 766"/>
                <a:gd name="T9" fmla="*/ 13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742">
                  <a:moveTo>
                    <a:pt x="766" y="13"/>
                  </a:moveTo>
                  <a:lnTo>
                    <a:pt x="766" y="742"/>
                  </a:lnTo>
                  <a:lnTo>
                    <a:pt x="21" y="702"/>
                  </a:lnTo>
                  <a:lnTo>
                    <a:pt x="0" y="0"/>
                  </a:lnTo>
                  <a:lnTo>
                    <a:pt x="766" y="1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pic>
        <p:nvPicPr>
          <p:cNvPr id="4" name="Graphic 3" descr="Unlock">
            <a:extLst>
              <a:ext uri="{FF2B5EF4-FFF2-40B4-BE49-F238E27FC236}">
                <a16:creationId xmlns:a16="http://schemas.microsoft.com/office/drawing/2014/main" id="{7D6C84B6-BF21-41FE-924F-D3FD823AE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2322" y="1778350"/>
            <a:ext cx="736837" cy="736837"/>
          </a:xfrm>
          <a:prstGeom prst="rect">
            <a:avLst/>
          </a:prstGeom>
        </p:spPr>
      </p:pic>
      <p:pic>
        <p:nvPicPr>
          <p:cNvPr id="6" name="Graphic 5" descr="DNA">
            <a:extLst>
              <a:ext uri="{FF2B5EF4-FFF2-40B4-BE49-F238E27FC236}">
                <a16:creationId xmlns:a16="http://schemas.microsoft.com/office/drawing/2014/main" id="{624332BB-A34B-4ADE-B645-66FF40D0E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732" y="1486976"/>
            <a:ext cx="1160534" cy="1160534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C738D1D1-25A9-4ADF-85EF-846787279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2358" y="4172222"/>
            <a:ext cx="523422" cy="523422"/>
          </a:xfrm>
          <a:prstGeom prst="rect">
            <a:avLst/>
          </a:prstGeom>
        </p:spPr>
      </p:pic>
      <p:pic>
        <p:nvPicPr>
          <p:cNvPr id="10" name="Graphic 9" descr="Bonfire">
            <a:extLst>
              <a:ext uri="{FF2B5EF4-FFF2-40B4-BE49-F238E27FC236}">
                <a16:creationId xmlns:a16="http://schemas.microsoft.com/office/drawing/2014/main" id="{25B0B307-946D-438A-B208-5D14C1185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2126" y="4288612"/>
            <a:ext cx="1064687" cy="1064687"/>
          </a:xfrm>
          <a:prstGeom prst="rect">
            <a:avLst/>
          </a:prstGeom>
        </p:spPr>
      </p:pic>
      <p:pic>
        <p:nvPicPr>
          <p:cNvPr id="88" name="Graphic 87" descr="Unlock">
            <a:extLst>
              <a:ext uri="{FF2B5EF4-FFF2-40B4-BE49-F238E27FC236}">
                <a16:creationId xmlns:a16="http://schemas.microsoft.com/office/drawing/2014/main" id="{AB54885D-5003-4141-B256-46B84E7FDB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445" y="1721211"/>
            <a:ext cx="731520" cy="731520"/>
          </a:xfrm>
          <a:prstGeom prst="rect">
            <a:avLst/>
          </a:prstGeom>
        </p:spPr>
      </p:pic>
      <p:pic>
        <p:nvPicPr>
          <p:cNvPr id="89" name="Graphic 88" descr="DNA">
            <a:extLst>
              <a:ext uri="{FF2B5EF4-FFF2-40B4-BE49-F238E27FC236}">
                <a16:creationId xmlns:a16="http://schemas.microsoft.com/office/drawing/2014/main" id="{716799FE-8E9D-4D2D-B680-3EB7F521D7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7545" y="1721211"/>
            <a:ext cx="731520" cy="731520"/>
          </a:xfrm>
          <a:prstGeom prst="rect">
            <a:avLst/>
          </a:prstGeom>
        </p:spPr>
      </p:pic>
      <p:pic>
        <p:nvPicPr>
          <p:cNvPr id="90" name="Graphic 89" descr="Tools">
            <a:extLst>
              <a:ext uri="{FF2B5EF4-FFF2-40B4-BE49-F238E27FC236}">
                <a16:creationId xmlns:a16="http://schemas.microsoft.com/office/drawing/2014/main" id="{4ED8F998-E8A3-4666-80BF-3FAF3993A4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27545" y="3449513"/>
            <a:ext cx="731520" cy="731520"/>
          </a:xfrm>
          <a:prstGeom prst="rect">
            <a:avLst/>
          </a:prstGeom>
        </p:spPr>
      </p:pic>
      <p:pic>
        <p:nvPicPr>
          <p:cNvPr id="91" name="Graphic 90" descr="Bonfire">
            <a:extLst>
              <a:ext uri="{FF2B5EF4-FFF2-40B4-BE49-F238E27FC236}">
                <a16:creationId xmlns:a16="http://schemas.microsoft.com/office/drawing/2014/main" id="{C6514455-6F08-4798-81CD-025EF8AB95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5437" y="344951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 Matrix &amp; Cubes for PowerPoint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6A0E8D-9515-44EB-90CB-9A4689A58984}"/>
              </a:ext>
            </a:extLst>
          </p:cNvPr>
          <p:cNvGrpSpPr/>
          <p:nvPr/>
        </p:nvGrpSpPr>
        <p:grpSpPr>
          <a:xfrm>
            <a:off x="8921977" y="3746625"/>
            <a:ext cx="2937088" cy="1290153"/>
            <a:chOff x="8921977" y="1466725"/>
            <a:chExt cx="2937088" cy="129015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F84AE45-2DF1-4A29-AB66-C2A419BB8A49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626547-A063-4D1F-BADB-E9E3BC56BE44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69FFF0-4A85-455E-A34E-3D7D1FB6515F}"/>
              </a:ext>
            </a:extLst>
          </p:cNvPr>
          <p:cNvGrpSpPr/>
          <p:nvPr/>
        </p:nvGrpSpPr>
        <p:grpSpPr>
          <a:xfrm>
            <a:off x="332936" y="3746625"/>
            <a:ext cx="2937088" cy="1290153"/>
            <a:chOff x="332936" y="2627766"/>
            <a:chExt cx="2937088" cy="129015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EDC4BD-ED81-4648-A0C9-3F6EB98185E9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421977-F635-4618-8FF3-7CC07CEB5A5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895B2D-B040-4055-A0B6-BC03EBCE585B}"/>
              </a:ext>
            </a:extLst>
          </p:cNvPr>
          <p:cNvGrpSpPr/>
          <p:nvPr/>
        </p:nvGrpSpPr>
        <p:grpSpPr>
          <a:xfrm>
            <a:off x="8929772" y="2041531"/>
            <a:ext cx="2937088" cy="1290153"/>
            <a:chOff x="8921977" y="1466725"/>
            <a:chExt cx="2937088" cy="129015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0B5652-D56B-43D3-8F65-484060D921DB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15B3C3-C079-4E3A-A0D6-F02C13824F9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9F8279-5BFB-4799-90AF-9F14E314588B}"/>
              </a:ext>
            </a:extLst>
          </p:cNvPr>
          <p:cNvGrpSpPr/>
          <p:nvPr/>
        </p:nvGrpSpPr>
        <p:grpSpPr>
          <a:xfrm>
            <a:off x="340731" y="2041531"/>
            <a:ext cx="2937088" cy="1290153"/>
            <a:chOff x="332936" y="2627766"/>
            <a:chExt cx="2937088" cy="12901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BA8743-DFD3-4CE5-8629-D5EADD82C72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B800912-03A0-4271-807E-AE4867E60F59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Freeform 4">
            <a:extLst>
              <a:ext uri="{FF2B5EF4-FFF2-40B4-BE49-F238E27FC236}">
                <a16:creationId xmlns:a16="http://schemas.microsoft.com/office/drawing/2014/main" id="{2CEA8CA0-29E8-4F4D-8E0D-F0F667DEB746}"/>
              </a:ext>
            </a:extLst>
          </p:cNvPr>
          <p:cNvSpPr/>
          <p:nvPr/>
        </p:nvSpPr>
        <p:spPr>
          <a:xfrm>
            <a:off x="5960163" y="3543565"/>
            <a:ext cx="1158773" cy="1142941"/>
          </a:xfrm>
          <a:custGeom>
            <a:avLst/>
            <a:gdLst>
              <a:gd name="connsiteX0" fmla="*/ 0 w 1158773"/>
              <a:gd name="connsiteY0" fmla="*/ 0 h 1142941"/>
              <a:gd name="connsiteX1" fmla="*/ 1158773 w 1158773"/>
              <a:gd name="connsiteY1" fmla="*/ 0 h 1142941"/>
              <a:gd name="connsiteX2" fmla="*/ 1153114 w 1158773"/>
              <a:gd name="connsiteY2" fmla="*/ 112081 h 1142941"/>
              <a:gd name="connsiteX3" fmla="*/ 10779 w 1158773"/>
              <a:gd name="connsiteY3" fmla="*/ 1142941 h 1142941"/>
              <a:gd name="connsiteX4" fmla="*/ 0 w 1158773"/>
              <a:gd name="connsiteY4" fmla="*/ 1142397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73" h="1142941">
                <a:moveTo>
                  <a:pt x="0" y="0"/>
                </a:moveTo>
                <a:lnTo>
                  <a:pt x="1158773" y="0"/>
                </a:lnTo>
                <a:lnTo>
                  <a:pt x="1153114" y="112081"/>
                </a:lnTo>
                <a:cubicBezTo>
                  <a:pt x="1094311" y="691100"/>
                  <a:pt x="605312" y="1142941"/>
                  <a:pt x="10779" y="1142941"/>
                </a:cubicBezTo>
                <a:lnTo>
                  <a:pt x="0" y="1142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5C615D8-9818-42C0-B519-31890DA0E1FF}"/>
              </a:ext>
            </a:extLst>
          </p:cNvPr>
          <p:cNvSpPr/>
          <p:nvPr/>
        </p:nvSpPr>
        <p:spPr>
          <a:xfrm>
            <a:off x="5960029" y="2391068"/>
            <a:ext cx="1159042" cy="1153585"/>
          </a:xfrm>
          <a:custGeom>
            <a:avLst/>
            <a:gdLst>
              <a:gd name="connsiteX0" fmla="*/ 10779 w 1159042"/>
              <a:gd name="connsiteY0" fmla="*/ 0 h 1153585"/>
              <a:gd name="connsiteX1" fmla="*/ 1159042 w 1159042"/>
              <a:gd name="connsiteY1" fmla="*/ 1148263 h 1153585"/>
              <a:gd name="connsiteX2" fmla="*/ 1158773 w 1159042"/>
              <a:gd name="connsiteY2" fmla="*/ 1153585 h 1153585"/>
              <a:gd name="connsiteX3" fmla="*/ 0 w 1159042"/>
              <a:gd name="connsiteY3" fmla="*/ 1153585 h 1153585"/>
              <a:gd name="connsiteX4" fmla="*/ 0 w 1159042"/>
              <a:gd name="connsiteY4" fmla="*/ 544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42" h="1153585">
                <a:moveTo>
                  <a:pt x="10779" y="0"/>
                </a:moveTo>
                <a:cubicBezTo>
                  <a:pt x="644947" y="0"/>
                  <a:pt x="1159042" y="514095"/>
                  <a:pt x="1159042" y="1148263"/>
                </a:cubicBezTo>
                <a:lnTo>
                  <a:pt x="1158773" y="1153585"/>
                </a:lnTo>
                <a:lnTo>
                  <a:pt x="0" y="1153585"/>
                </a:lnTo>
                <a:lnTo>
                  <a:pt x="0" y="5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C257E69D-39E4-4853-A2E8-C123180439B6}"/>
              </a:ext>
            </a:extLst>
          </p:cNvPr>
          <p:cNvSpPr/>
          <p:nvPr/>
        </p:nvSpPr>
        <p:spPr>
          <a:xfrm>
            <a:off x="4830589" y="3543565"/>
            <a:ext cx="1137258" cy="1142941"/>
          </a:xfrm>
          <a:custGeom>
            <a:avLst/>
            <a:gdLst>
              <a:gd name="connsiteX0" fmla="*/ 0 w 1137258"/>
              <a:gd name="connsiteY0" fmla="*/ 0 h 1142941"/>
              <a:gd name="connsiteX1" fmla="*/ 1137258 w 1137258"/>
              <a:gd name="connsiteY1" fmla="*/ 0 h 1142941"/>
              <a:gd name="connsiteX2" fmla="*/ 1137258 w 1137258"/>
              <a:gd name="connsiteY2" fmla="*/ 1142941 h 1142941"/>
              <a:gd name="connsiteX3" fmla="*/ 1030634 w 1137258"/>
              <a:gd name="connsiteY3" fmla="*/ 1137557 h 1142941"/>
              <a:gd name="connsiteX4" fmla="*/ 4990 w 1137258"/>
              <a:gd name="connsiteY4" fmla="*/ 105381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258" h="1142941">
                <a:moveTo>
                  <a:pt x="0" y="0"/>
                </a:moveTo>
                <a:lnTo>
                  <a:pt x="1137258" y="0"/>
                </a:lnTo>
                <a:lnTo>
                  <a:pt x="1137258" y="1142941"/>
                </a:lnTo>
                <a:lnTo>
                  <a:pt x="1030634" y="1137557"/>
                </a:lnTo>
                <a:cubicBezTo>
                  <a:pt x="487804" y="1082429"/>
                  <a:pt x="56751" y="649200"/>
                  <a:pt x="4990" y="105381"/>
                </a:cubicBezTo>
                <a:close/>
              </a:path>
            </a:pathLst>
          </a:cu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A63C08EA-9357-41FF-868B-F91F1E34D056}"/>
              </a:ext>
            </a:extLst>
          </p:cNvPr>
          <p:cNvSpPr/>
          <p:nvPr/>
        </p:nvSpPr>
        <p:spPr>
          <a:xfrm>
            <a:off x="4830589" y="2391068"/>
            <a:ext cx="1137484" cy="1152497"/>
          </a:xfrm>
          <a:custGeom>
            <a:avLst/>
            <a:gdLst>
              <a:gd name="connsiteX0" fmla="*/ 1137484 w 1137484"/>
              <a:gd name="connsiteY0" fmla="*/ 0 h 1152497"/>
              <a:gd name="connsiteX1" fmla="*/ 1137484 w 1137484"/>
              <a:gd name="connsiteY1" fmla="*/ 1152497 h 1152497"/>
              <a:gd name="connsiteX2" fmla="*/ 226 w 1137484"/>
              <a:gd name="connsiteY2" fmla="*/ 1152497 h 1152497"/>
              <a:gd name="connsiteX3" fmla="*/ 0 w 1137484"/>
              <a:gd name="connsiteY3" fmla="*/ 1147719 h 1152497"/>
              <a:gd name="connsiteX4" fmla="*/ 1030860 w 1137484"/>
              <a:gd name="connsiteY4" fmla="*/ 5384 h 11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84" h="1152497">
                <a:moveTo>
                  <a:pt x="1137484" y="0"/>
                </a:moveTo>
                <a:lnTo>
                  <a:pt x="1137484" y="1152497"/>
                </a:lnTo>
                <a:lnTo>
                  <a:pt x="226" y="1152497"/>
                </a:lnTo>
                <a:lnTo>
                  <a:pt x="0" y="1147719"/>
                </a:lnTo>
                <a:cubicBezTo>
                  <a:pt x="0" y="553187"/>
                  <a:pt x="451841" y="64187"/>
                  <a:pt x="1030860" y="5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85C71B-3180-45B6-B924-E6AC0413C11C}"/>
              </a:ext>
            </a:extLst>
          </p:cNvPr>
          <p:cNvGrpSpPr/>
          <p:nvPr/>
        </p:nvGrpSpPr>
        <p:grpSpPr>
          <a:xfrm flipH="1">
            <a:off x="6272703" y="1195533"/>
            <a:ext cx="2179366" cy="1980727"/>
            <a:chOff x="1020361" y="1729660"/>
            <a:chExt cx="2179366" cy="1980727"/>
          </a:xfrm>
        </p:grpSpPr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13280958-FC50-419D-8530-C19A18F97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207" y="1729660"/>
              <a:ext cx="549382" cy="1980727"/>
            </a:xfrm>
            <a:custGeom>
              <a:avLst/>
              <a:gdLst>
                <a:gd name="T0" fmla="*/ 17 w 484"/>
                <a:gd name="T1" fmla="*/ 0 h 1745"/>
                <a:gd name="T2" fmla="*/ 480 w 484"/>
                <a:gd name="T3" fmla="*/ 1542 h 1745"/>
                <a:gd name="T4" fmla="*/ 484 w 484"/>
                <a:gd name="T5" fmla="*/ 1745 h 1745"/>
                <a:gd name="T6" fmla="*/ 0 w 484"/>
                <a:gd name="T7" fmla="*/ 1380 h 1745"/>
                <a:gd name="T8" fmla="*/ 17 w 484"/>
                <a:gd name="T9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1745">
                  <a:moveTo>
                    <a:pt x="17" y="0"/>
                  </a:moveTo>
                  <a:lnTo>
                    <a:pt x="480" y="1542"/>
                  </a:lnTo>
                  <a:lnTo>
                    <a:pt x="484" y="1745"/>
                  </a:lnTo>
                  <a:lnTo>
                    <a:pt x="0" y="13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FD07DD6-8222-43B7-A3B2-9921F317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361" y="3295764"/>
              <a:ext cx="2179366" cy="414307"/>
            </a:xfrm>
            <a:custGeom>
              <a:avLst/>
              <a:gdLst>
                <a:gd name="T0" fmla="*/ 1436 w 1920"/>
                <a:gd name="T1" fmla="*/ 0 h 365"/>
                <a:gd name="T2" fmla="*/ 1920 w 1920"/>
                <a:gd name="T3" fmla="*/ 363 h 365"/>
                <a:gd name="T4" fmla="*/ 1703 w 1920"/>
                <a:gd name="T5" fmla="*/ 365 h 365"/>
                <a:gd name="T6" fmla="*/ 0 w 1920"/>
                <a:gd name="T7" fmla="*/ 38 h 365"/>
                <a:gd name="T8" fmla="*/ 1436 w 1920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365">
                  <a:moveTo>
                    <a:pt x="1436" y="0"/>
                  </a:moveTo>
                  <a:lnTo>
                    <a:pt x="1920" y="363"/>
                  </a:lnTo>
                  <a:lnTo>
                    <a:pt x="1703" y="365"/>
                  </a:lnTo>
                  <a:lnTo>
                    <a:pt x="0" y="3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3370E7F-385B-463B-BF7D-E79D46B53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91" y="1731194"/>
              <a:ext cx="1649281" cy="1610688"/>
            </a:xfrm>
            <a:custGeom>
              <a:avLst/>
              <a:gdLst>
                <a:gd name="T0" fmla="*/ 1453 w 1453"/>
                <a:gd name="T1" fmla="*/ 0 h 1419"/>
                <a:gd name="T2" fmla="*/ 1436 w 1453"/>
                <a:gd name="T3" fmla="*/ 1380 h 1419"/>
                <a:gd name="T4" fmla="*/ 0 w 1453"/>
                <a:gd name="T5" fmla="*/ 1419 h 1419"/>
                <a:gd name="T6" fmla="*/ 115 w 1453"/>
                <a:gd name="T7" fmla="*/ 152 h 1419"/>
                <a:gd name="T8" fmla="*/ 1453 w 1453"/>
                <a:gd name="T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1419">
                  <a:moveTo>
                    <a:pt x="1453" y="0"/>
                  </a:moveTo>
                  <a:lnTo>
                    <a:pt x="1436" y="1380"/>
                  </a:lnTo>
                  <a:lnTo>
                    <a:pt x="0" y="1419"/>
                  </a:lnTo>
                  <a:lnTo>
                    <a:pt x="115" y="15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6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BAE3C9-B1A5-48EE-91EF-BDF43725BAC5}"/>
              </a:ext>
            </a:extLst>
          </p:cNvPr>
          <p:cNvGrpSpPr/>
          <p:nvPr/>
        </p:nvGrpSpPr>
        <p:grpSpPr>
          <a:xfrm flipH="1">
            <a:off x="4024546" y="1633937"/>
            <a:ext cx="1718521" cy="1538490"/>
            <a:chOff x="3729363" y="2168064"/>
            <a:chExt cx="1718521" cy="1538490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DDF39E89-A77A-4F5C-85B6-BA4D137AE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363" y="3157172"/>
              <a:ext cx="1718521" cy="549382"/>
            </a:xfrm>
            <a:custGeom>
              <a:avLst/>
              <a:gdLst>
                <a:gd name="T0" fmla="*/ 1514 w 1514"/>
                <a:gd name="T1" fmla="*/ 27 h 484"/>
                <a:gd name="T2" fmla="*/ 214 w 1514"/>
                <a:gd name="T3" fmla="*/ 484 h 484"/>
                <a:gd name="T4" fmla="*/ 0 w 1514"/>
                <a:gd name="T5" fmla="*/ 482 h 484"/>
                <a:gd name="T6" fmla="*/ 597 w 1514"/>
                <a:gd name="T7" fmla="*/ 0 h 484"/>
                <a:gd name="T8" fmla="*/ 1514 w 1514"/>
                <a:gd name="T9" fmla="*/ 2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4" h="484">
                  <a:moveTo>
                    <a:pt x="1514" y="27"/>
                  </a:moveTo>
                  <a:lnTo>
                    <a:pt x="214" y="484"/>
                  </a:lnTo>
                  <a:lnTo>
                    <a:pt x="0" y="482"/>
                  </a:lnTo>
                  <a:lnTo>
                    <a:pt x="597" y="0"/>
                  </a:lnTo>
                  <a:lnTo>
                    <a:pt x="1514" y="27"/>
                  </a:lnTo>
                  <a:close/>
                </a:path>
              </a:pathLst>
            </a:custGeom>
            <a:solidFill>
              <a:schemeClr val="accent1">
                <a:lumMod val="75000"/>
                <a:alpha val="95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8AC7899B-2284-4B16-BAA1-0E2B3AF33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091" y="2168064"/>
              <a:ext cx="677647" cy="1536907"/>
            </a:xfrm>
            <a:custGeom>
              <a:avLst/>
              <a:gdLst>
                <a:gd name="T0" fmla="*/ 597 w 597"/>
                <a:gd name="T1" fmla="*/ 872 h 1354"/>
                <a:gd name="T2" fmla="*/ 0 w 597"/>
                <a:gd name="T3" fmla="*/ 1354 h 1354"/>
                <a:gd name="T4" fmla="*/ 2 w 597"/>
                <a:gd name="T5" fmla="*/ 1153 h 1354"/>
                <a:gd name="T6" fmla="*/ 586 w 597"/>
                <a:gd name="T7" fmla="*/ 0 h 1354"/>
                <a:gd name="T8" fmla="*/ 597 w 597"/>
                <a:gd name="T9" fmla="*/ 872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354">
                  <a:moveTo>
                    <a:pt x="597" y="872"/>
                  </a:moveTo>
                  <a:lnTo>
                    <a:pt x="0" y="1354"/>
                  </a:lnTo>
                  <a:lnTo>
                    <a:pt x="2" y="1153"/>
                  </a:lnTo>
                  <a:lnTo>
                    <a:pt x="586" y="0"/>
                  </a:lnTo>
                  <a:lnTo>
                    <a:pt x="597" y="8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0972023D-35EA-4961-8C77-27020D500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212" y="2170442"/>
              <a:ext cx="1054496" cy="1019308"/>
            </a:xfrm>
            <a:custGeom>
              <a:avLst/>
              <a:gdLst>
                <a:gd name="T0" fmla="*/ 889 w 929"/>
                <a:gd name="T1" fmla="*/ 61 h 898"/>
                <a:gd name="T2" fmla="*/ 929 w 929"/>
                <a:gd name="T3" fmla="*/ 898 h 898"/>
                <a:gd name="T4" fmla="*/ 12 w 929"/>
                <a:gd name="T5" fmla="*/ 872 h 898"/>
                <a:gd name="T6" fmla="*/ 0 w 929"/>
                <a:gd name="T7" fmla="*/ 0 h 898"/>
                <a:gd name="T8" fmla="*/ 889 w 929"/>
                <a:gd name="T9" fmla="*/ 61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898">
                  <a:moveTo>
                    <a:pt x="889" y="61"/>
                  </a:moveTo>
                  <a:lnTo>
                    <a:pt x="929" y="898"/>
                  </a:lnTo>
                  <a:lnTo>
                    <a:pt x="12" y="872"/>
                  </a:lnTo>
                  <a:lnTo>
                    <a:pt x="0" y="0"/>
                  </a:lnTo>
                  <a:lnTo>
                    <a:pt x="889" y="6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294EA7-72FE-48DB-8C6E-4F29CC3EB535}"/>
              </a:ext>
            </a:extLst>
          </p:cNvPr>
          <p:cNvGrpSpPr/>
          <p:nvPr/>
        </p:nvGrpSpPr>
        <p:grpSpPr>
          <a:xfrm flipH="1">
            <a:off x="3739930" y="3794142"/>
            <a:ext cx="2022610" cy="1868326"/>
            <a:chOff x="3709890" y="4328269"/>
            <a:chExt cx="2022610" cy="1868326"/>
          </a:xfrm>
        </p:grpSpPr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9B674CB-453A-4FE7-B9F7-AC2500E4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813" y="4331647"/>
              <a:ext cx="384795" cy="1864948"/>
            </a:xfrm>
            <a:custGeom>
              <a:avLst/>
              <a:gdLst>
                <a:gd name="T0" fmla="*/ 330 w 339"/>
                <a:gd name="T1" fmla="*/ 1643 h 1643"/>
                <a:gd name="T2" fmla="*/ 2 w 339"/>
                <a:gd name="T3" fmla="*/ 201 h 1643"/>
                <a:gd name="T4" fmla="*/ 0 w 339"/>
                <a:gd name="T5" fmla="*/ 0 h 1643"/>
                <a:gd name="T6" fmla="*/ 339 w 339"/>
                <a:gd name="T7" fmla="*/ 263 h 1643"/>
                <a:gd name="T8" fmla="*/ 330 w 339"/>
                <a:gd name="T9" fmla="*/ 1643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643">
                  <a:moveTo>
                    <a:pt x="330" y="1643"/>
                  </a:moveTo>
                  <a:lnTo>
                    <a:pt x="2" y="201"/>
                  </a:lnTo>
                  <a:lnTo>
                    <a:pt x="0" y="0"/>
                  </a:lnTo>
                  <a:lnTo>
                    <a:pt x="339" y="263"/>
                  </a:lnTo>
                  <a:lnTo>
                    <a:pt x="330" y="1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DC40A3E-C2BD-48B3-9B0E-499B17DB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890" y="4328269"/>
              <a:ext cx="2019320" cy="300798"/>
            </a:xfrm>
            <a:custGeom>
              <a:avLst/>
              <a:gdLst>
                <a:gd name="T0" fmla="*/ 339 w 1779"/>
                <a:gd name="T1" fmla="*/ 265 h 265"/>
                <a:gd name="T2" fmla="*/ 0 w 1779"/>
                <a:gd name="T3" fmla="*/ 2 h 265"/>
                <a:gd name="T4" fmla="*/ 215 w 1779"/>
                <a:gd name="T5" fmla="*/ 0 h 265"/>
                <a:gd name="T6" fmla="*/ 1779 w 1779"/>
                <a:gd name="T7" fmla="*/ 233 h 265"/>
                <a:gd name="T8" fmla="*/ 339 w 1779"/>
                <a:gd name="T9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9" h="265">
                  <a:moveTo>
                    <a:pt x="339" y="265"/>
                  </a:moveTo>
                  <a:lnTo>
                    <a:pt x="0" y="2"/>
                  </a:lnTo>
                  <a:lnTo>
                    <a:pt x="215" y="0"/>
                  </a:lnTo>
                  <a:lnTo>
                    <a:pt x="1779" y="233"/>
                  </a:lnTo>
                  <a:lnTo>
                    <a:pt x="339" y="265"/>
                  </a:lnTo>
                  <a:close/>
                </a:path>
              </a:pathLst>
            </a:custGeom>
            <a:solidFill>
              <a:schemeClr val="accent5">
                <a:lumMod val="75000"/>
                <a:alpha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ADD5DF0-46DB-4E4E-B78D-8B92D752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333" y="4590448"/>
              <a:ext cx="1649167" cy="1606146"/>
            </a:xfrm>
            <a:custGeom>
              <a:avLst/>
              <a:gdLst>
                <a:gd name="T0" fmla="*/ 1450 w 1450"/>
                <a:gd name="T1" fmla="*/ 0 h 1412"/>
                <a:gd name="T2" fmla="*/ 1328 w 1450"/>
                <a:gd name="T3" fmla="*/ 1250 h 1412"/>
                <a:gd name="T4" fmla="*/ 0 w 1450"/>
                <a:gd name="T5" fmla="*/ 1412 h 1412"/>
                <a:gd name="T6" fmla="*/ 10 w 1450"/>
                <a:gd name="T7" fmla="*/ 32 h 1412"/>
                <a:gd name="T8" fmla="*/ 1450 w 1450"/>
                <a:gd name="T9" fmla="*/ 0 h 1412"/>
                <a:gd name="connsiteX0" fmla="*/ 10000 w 10000"/>
                <a:gd name="connsiteY0" fmla="*/ 173 h 9773"/>
                <a:gd name="connsiteX1" fmla="*/ 9159 w 10000"/>
                <a:gd name="connsiteY1" fmla="*/ 8626 h 9773"/>
                <a:gd name="connsiteX2" fmla="*/ 0 w 10000"/>
                <a:gd name="connsiteY2" fmla="*/ 9773 h 9773"/>
                <a:gd name="connsiteX3" fmla="*/ 69 w 10000"/>
                <a:gd name="connsiteY3" fmla="*/ 0 h 9773"/>
                <a:gd name="connsiteX4" fmla="*/ 10000 w 10000"/>
                <a:gd name="connsiteY4" fmla="*/ 173 h 9773"/>
                <a:gd name="connsiteX0" fmla="*/ 10020 w 10020"/>
                <a:gd name="connsiteY0" fmla="*/ 0 h 10254"/>
                <a:gd name="connsiteX1" fmla="*/ 9159 w 10020"/>
                <a:gd name="connsiteY1" fmla="*/ 9080 h 10254"/>
                <a:gd name="connsiteX2" fmla="*/ 0 w 10020"/>
                <a:gd name="connsiteY2" fmla="*/ 10254 h 10254"/>
                <a:gd name="connsiteX3" fmla="*/ 69 w 10020"/>
                <a:gd name="connsiteY3" fmla="*/ 254 h 10254"/>
                <a:gd name="connsiteX4" fmla="*/ 10020 w 10020"/>
                <a:gd name="connsiteY4" fmla="*/ 0 h 1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0" h="10254">
                  <a:moveTo>
                    <a:pt x="10020" y="0"/>
                  </a:moveTo>
                  <a:cubicBezTo>
                    <a:pt x="9740" y="2883"/>
                    <a:pt x="9439" y="6197"/>
                    <a:pt x="9159" y="9080"/>
                  </a:cubicBezTo>
                  <a:lnTo>
                    <a:pt x="0" y="10254"/>
                  </a:lnTo>
                  <a:cubicBezTo>
                    <a:pt x="23" y="6920"/>
                    <a:pt x="46" y="3588"/>
                    <a:pt x="69" y="254"/>
                  </a:cubicBezTo>
                  <a:lnTo>
                    <a:pt x="10020" y="0"/>
                  </a:lnTo>
                  <a:close/>
                </a:path>
              </a:pathLst>
            </a:custGeom>
            <a:solidFill>
              <a:schemeClr val="accent5">
                <a:alpha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5B6986-0CC1-40CC-9520-8B263C4F186A}"/>
              </a:ext>
            </a:extLst>
          </p:cNvPr>
          <p:cNvGrpSpPr/>
          <p:nvPr/>
        </p:nvGrpSpPr>
        <p:grpSpPr>
          <a:xfrm flipH="1">
            <a:off x="6290355" y="3788439"/>
            <a:ext cx="1239515" cy="1057901"/>
            <a:chOff x="1942560" y="4322566"/>
            <a:chExt cx="1239515" cy="1057901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82D3BD40-52F7-42BB-9E9C-F65540DD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536" y="4322566"/>
              <a:ext cx="370038" cy="1057901"/>
            </a:xfrm>
            <a:custGeom>
              <a:avLst/>
              <a:gdLst>
                <a:gd name="T0" fmla="*/ 0 w 326"/>
                <a:gd name="T1" fmla="*/ 203 h 932"/>
                <a:gd name="T2" fmla="*/ 326 w 326"/>
                <a:gd name="T3" fmla="*/ 0 h 932"/>
                <a:gd name="T4" fmla="*/ 324 w 326"/>
                <a:gd name="T5" fmla="*/ 205 h 932"/>
                <a:gd name="T6" fmla="*/ 0 w 326"/>
                <a:gd name="T7" fmla="*/ 932 h 932"/>
                <a:gd name="T8" fmla="*/ 0 w 326"/>
                <a:gd name="T9" fmla="*/ 203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932">
                  <a:moveTo>
                    <a:pt x="0" y="203"/>
                  </a:moveTo>
                  <a:lnTo>
                    <a:pt x="326" y="0"/>
                  </a:lnTo>
                  <a:lnTo>
                    <a:pt x="324" y="205"/>
                  </a:lnTo>
                  <a:lnTo>
                    <a:pt x="0" y="932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CBDC1655-1458-4195-9590-C3D521DBF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60" y="4325230"/>
              <a:ext cx="1239515" cy="230423"/>
            </a:xfrm>
            <a:custGeom>
              <a:avLst/>
              <a:gdLst>
                <a:gd name="T0" fmla="*/ 0 w 1092"/>
                <a:gd name="T1" fmla="*/ 190 h 203"/>
                <a:gd name="T2" fmla="*/ 875 w 1092"/>
                <a:gd name="T3" fmla="*/ 0 h 203"/>
                <a:gd name="T4" fmla="*/ 1092 w 1092"/>
                <a:gd name="T5" fmla="*/ 0 h 203"/>
                <a:gd name="T6" fmla="*/ 766 w 1092"/>
                <a:gd name="T7" fmla="*/ 203 h 203"/>
                <a:gd name="T8" fmla="*/ 0 w 1092"/>
                <a:gd name="T9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203">
                  <a:moveTo>
                    <a:pt x="0" y="190"/>
                  </a:moveTo>
                  <a:lnTo>
                    <a:pt x="875" y="0"/>
                  </a:lnTo>
                  <a:lnTo>
                    <a:pt x="1092" y="0"/>
                  </a:lnTo>
                  <a:lnTo>
                    <a:pt x="766" y="203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170C55F9-7D7D-42FB-A5A2-704F0BB8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560" y="4538233"/>
              <a:ext cx="869476" cy="842234"/>
            </a:xfrm>
            <a:custGeom>
              <a:avLst/>
              <a:gdLst>
                <a:gd name="T0" fmla="*/ 766 w 766"/>
                <a:gd name="T1" fmla="*/ 13 h 742"/>
                <a:gd name="T2" fmla="*/ 766 w 766"/>
                <a:gd name="T3" fmla="*/ 742 h 742"/>
                <a:gd name="T4" fmla="*/ 21 w 766"/>
                <a:gd name="T5" fmla="*/ 702 h 742"/>
                <a:gd name="T6" fmla="*/ 0 w 766"/>
                <a:gd name="T7" fmla="*/ 0 h 742"/>
                <a:gd name="T8" fmla="*/ 766 w 766"/>
                <a:gd name="T9" fmla="*/ 13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6" h="742">
                  <a:moveTo>
                    <a:pt x="766" y="13"/>
                  </a:moveTo>
                  <a:lnTo>
                    <a:pt x="766" y="742"/>
                  </a:lnTo>
                  <a:lnTo>
                    <a:pt x="21" y="702"/>
                  </a:lnTo>
                  <a:lnTo>
                    <a:pt x="0" y="0"/>
                  </a:lnTo>
                  <a:lnTo>
                    <a:pt x="766" y="1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pic>
        <p:nvPicPr>
          <p:cNvPr id="4" name="Graphic 3" descr="Unlock">
            <a:extLst>
              <a:ext uri="{FF2B5EF4-FFF2-40B4-BE49-F238E27FC236}">
                <a16:creationId xmlns:a16="http://schemas.microsoft.com/office/drawing/2014/main" id="{7D6C84B6-BF21-41FE-924F-D3FD823AE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2322" y="1778350"/>
            <a:ext cx="736837" cy="736837"/>
          </a:xfrm>
          <a:prstGeom prst="rect">
            <a:avLst/>
          </a:prstGeom>
        </p:spPr>
      </p:pic>
      <p:pic>
        <p:nvPicPr>
          <p:cNvPr id="6" name="Graphic 5" descr="DNA">
            <a:extLst>
              <a:ext uri="{FF2B5EF4-FFF2-40B4-BE49-F238E27FC236}">
                <a16:creationId xmlns:a16="http://schemas.microsoft.com/office/drawing/2014/main" id="{624332BB-A34B-4ADE-B645-66FF40D0E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732" y="1486976"/>
            <a:ext cx="1160534" cy="1160534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C738D1D1-25A9-4ADF-85EF-846787279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2358" y="4172222"/>
            <a:ext cx="523422" cy="523422"/>
          </a:xfrm>
          <a:prstGeom prst="rect">
            <a:avLst/>
          </a:prstGeom>
        </p:spPr>
      </p:pic>
      <p:pic>
        <p:nvPicPr>
          <p:cNvPr id="10" name="Graphic 9" descr="Bonfire">
            <a:extLst>
              <a:ext uri="{FF2B5EF4-FFF2-40B4-BE49-F238E27FC236}">
                <a16:creationId xmlns:a16="http://schemas.microsoft.com/office/drawing/2014/main" id="{25B0B307-946D-438A-B208-5D14C1185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2126" y="4288612"/>
            <a:ext cx="1064687" cy="1064687"/>
          </a:xfrm>
          <a:prstGeom prst="rect">
            <a:avLst/>
          </a:prstGeom>
        </p:spPr>
      </p:pic>
      <p:pic>
        <p:nvPicPr>
          <p:cNvPr id="88" name="Graphic 87" descr="Unlock">
            <a:extLst>
              <a:ext uri="{FF2B5EF4-FFF2-40B4-BE49-F238E27FC236}">
                <a16:creationId xmlns:a16="http://schemas.microsoft.com/office/drawing/2014/main" id="{AB54885D-5003-4141-B256-46B84E7FDB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445" y="1721211"/>
            <a:ext cx="731520" cy="731520"/>
          </a:xfrm>
          <a:prstGeom prst="rect">
            <a:avLst/>
          </a:prstGeom>
        </p:spPr>
      </p:pic>
      <p:pic>
        <p:nvPicPr>
          <p:cNvPr id="89" name="Graphic 88" descr="DNA">
            <a:extLst>
              <a:ext uri="{FF2B5EF4-FFF2-40B4-BE49-F238E27FC236}">
                <a16:creationId xmlns:a16="http://schemas.microsoft.com/office/drawing/2014/main" id="{716799FE-8E9D-4D2D-B680-3EB7F521D7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7545" y="1721211"/>
            <a:ext cx="731520" cy="731520"/>
          </a:xfrm>
          <a:prstGeom prst="rect">
            <a:avLst/>
          </a:prstGeom>
        </p:spPr>
      </p:pic>
      <p:pic>
        <p:nvPicPr>
          <p:cNvPr id="90" name="Graphic 89" descr="Tools">
            <a:extLst>
              <a:ext uri="{FF2B5EF4-FFF2-40B4-BE49-F238E27FC236}">
                <a16:creationId xmlns:a16="http://schemas.microsoft.com/office/drawing/2014/main" id="{4ED8F998-E8A3-4666-80BF-3FAF3993A4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27545" y="3449513"/>
            <a:ext cx="731520" cy="731520"/>
          </a:xfrm>
          <a:prstGeom prst="rect">
            <a:avLst/>
          </a:prstGeom>
        </p:spPr>
      </p:pic>
      <p:pic>
        <p:nvPicPr>
          <p:cNvPr id="91" name="Graphic 90" descr="Bonfire">
            <a:extLst>
              <a:ext uri="{FF2B5EF4-FFF2-40B4-BE49-F238E27FC236}">
                <a16:creationId xmlns:a16="http://schemas.microsoft.com/office/drawing/2014/main" id="{C6514455-6F08-4798-81CD-025EF8AB95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5437" y="3449513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7957</TotalTime>
  <Words>360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Cycle Matrix &amp; Cubes for PowerPoint</vt:lpstr>
      <vt:lpstr>Cycle Matrix &amp; Cubes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Matrix and Cubes for PowerPoint</dc:title>
  <dc:creator>PresentationGO.com</dc:creator>
  <dc:description>© Copyright PresentationGo.com</dc:description>
  <dcterms:created xsi:type="dcterms:W3CDTF">2014-11-26T05:14:11Z</dcterms:created>
  <dcterms:modified xsi:type="dcterms:W3CDTF">2017-11-10T19:25:58Z</dcterms:modified>
  <cp:category>Charts &amp; Diagrams</cp:category>
</cp:coreProperties>
</file>