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0" r:id="rId4"/>
    <p:sldId id="351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1" autoAdjust="0"/>
    <p:restoredTop sz="96433" autoAdjust="0"/>
  </p:normalViewPr>
  <p:slideViewPr>
    <p:cSldViewPr snapToGrid="0" showGuides="1">
      <p:cViewPr>
        <p:scale>
          <a:sx n="75" d="100"/>
          <a:sy n="75" d="100"/>
        </p:scale>
        <p:origin x="1098" y="8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69AA9-A6D5-44BA-AE62-2826EFFE7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Equalizer Chart for PowerPoint</a:t>
            </a:r>
          </a:p>
        </p:txBody>
      </p:sp>
      <p:sp>
        <p:nvSpPr>
          <p:cNvPr id="7" name="Rounded Rectangle 114">
            <a:extLst>
              <a:ext uri="{FF2B5EF4-FFF2-40B4-BE49-F238E27FC236}">
                <a16:creationId xmlns:a16="http://schemas.microsoft.com/office/drawing/2014/main" id="{65811C77-007C-4983-9DF3-0CE49449897A}"/>
              </a:ext>
            </a:extLst>
          </p:cNvPr>
          <p:cNvSpPr/>
          <p:nvPr/>
        </p:nvSpPr>
        <p:spPr>
          <a:xfrm>
            <a:off x="1252345" y="1568450"/>
            <a:ext cx="228600" cy="1371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115">
            <a:extLst>
              <a:ext uri="{FF2B5EF4-FFF2-40B4-BE49-F238E27FC236}">
                <a16:creationId xmlns:a16="http://schemas.microsoft.com/office/drawing/2014/main" id="{0FE45723-DDCC-493A-9388-B088F502D560}"/>
              </a:ext>
            </a:extLst>
          </p:cNvPr>
          <p:cNvSpPr/>
          <p:nvPr/>
        </p:nvSpPr>
        <p:spPr>
          <a:xfrm>
            <a:off x="1557145" y="1568450"/>
            <a:ext cx="228600" cy="1371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16">
            <a:extLst>
              <a:ext uri="{FF2B5EF4-FFF2-40B4-BE49-F238E27FC236}">
                <a16:creationId xmlns:a16="http://schemas.microsoft.com/office/drawing/2014/main" id="{658C0E93-5EDC-4829-8C66-E10A4658CD9A}"/>
              </a:ext>
            </a:extLst>
          </p:cNvPr>
          <p:cNvSpPr/>
          <p:nvPr/>
        </p:nvSpPr>
        <p:spPr>
          <a:xfrm>
            <a:off x="1861945" y="1568450"/>
            <a:ext cx="228600" cy="1371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117">
            <a:extLst>
              <a:ext uri="{FF2B5EF4-FFF2-40B4-BE49-F238E27FC236}">
                <a16:creationId xmlns:a16="http://schemas.microsoft.com/office/drawing/2014/main" id="{0398BCAE-4E35-41DE-94DE-BE2D7C18FA46}"/>
              </a:ext>
            </a:extLst>
          </p:cNvPr>
          <p:cNvSpPr/>
          <p:nvPr/>
        </p:nvSpPr>
        <p:spPr>
          <a:xfrm>
            <a:off x="1252345" y="1797050"/>
            <a:ext cx="228600" cy="1371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18">
            <a:extLst>
              <a:ext uri="{FF2B5EF4-FFF2-40B4-BE49-F238E27FC236}">
                <a16:creationId xmlns:a16="http://schemas.microsoft.com/office/drawing/2014/main" id="{F55072B7-46EE-4A10-ABCD-04E964705877}"/>
              </a:ext>
            </a:extLst>
          </p:cNvPr>
          <p:cNvSpPr/>
          <p:nvPr/>
        </p:nvSpPr>
        <p:spPr>
          <a:xfrm>
            <a:off x="1557145" y="1797050"/>
            <a:ext cx="228600" cy="1371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9">
            <a:extLst>
              <a:ext uri="{FF2B5EF4-FFF2-40B4-BE49-F238E27FC236}">
                <a16:creationId xmlns:a16="http://schemas.microsoft.com/office/drawing/2014/main" id="{7C89779C-91A7-4AD5-8B37-1B6DCD4E33BC}"/>
              </a:ext>
            </a:extLst>
          </p:cNvPr>
          <p:cNvSpPr/>
          <p:nvPr/>
        </p:nvSpPr>
        <p:spPr>
          <a:xfrm>
            <a:off x="1861945" y="1797050"/>
            <a:ext cx="228600" cy="1371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0">
            <a:extLst>
              <a:ext uri="{FF2B5EF4-FFF2-40B4-BE49-F238E27FC236}">
                <a16:creationId xmlns:a16="http://schemas.microsoft.com/office/drawing/2014/main" id="{C1C6F2A8-7ACE-4818-B1ED-E5EA972ED503}"/>
              </a:ext>
            </a:extLst>
          </p:cNvPr>
          <p:cNvSpPr/>
          <p:nvPr/>
        </p:nvSpPr>
        <p:spPr>
          <a:xfrm>
            <a:off x="1252345" y="2025650"/>
            <a:ext cx="228600" cy="1371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21">
            <a:extLst>
              <a:ext uri="{FF2B5EF4-FFF2-40B4-BE49-F238E27FC236}">
                <a16:creationId xmlns:a16="http://schemas.microsoft.com/office/drawing/2014/main" id="{F6DCFF5C-A9BA-4DF4-9F6B-F807FEBDBA80}"/>
              </a:ext>
            </a:extLst>
          </p:cNvPr>
          <p:cNvSpPr/>
          <p:nvPr/>
        </p:nvSpPr>
        <p:spPr>
          <a:xfrm>
            <a:off x="1557145" y="2025650"/>
            <a:ext cx="228600" cy="1371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22">
            <a:extLst>
              <a:ext uri="{FF2B5EF4-FFF2-40B4-BE49-F238E27FC236}">
                <a16:creationId xmlns:a16="http://schemas.microsoft.com/office/drawing/2014/main" id="{AC4C6485-AC7A-426E-8F14-972E03EE2EC5}"/>
              </a:ext>
            </a:extLst>
          </p:cNvPr>
          <p:cNvSpPr/>
          <p:nvPr/>
        </p:nvSpPr>
        <p:spPr>
          <a:xfrm>
            <a:off x="1861945" y="2025650"/>
            <a:ext cx="228600" cy="1371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23">
            <a:extLst>
              <a:ext uri="{FF2B5EF4-FFF2-40B4-BE49-F238E27FC236}">
                <a16:creationId xmlns:a16="http://schemas.microsoft.com/office/drawing/2014/main" id="{744AFBF5-78AC-4EFC-B0FF-FE1ACFAEEFF0}"/>
              </a:ext>
            </a:extLst>
          </p:cNvPr>
          <p:cNvSpPr/>
          <p:nvPr/>
        </p:nvSpPr>
        <p:spPr>
          <a:xfrm>
            <a:off x="1252345" y="2254250"/>
            <a:ext cx="228600" cy="1371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24">
            <a:extLst>
              <a:ext uri="{FF2B5EF4-FFF2-40B4-BE49-F238E27FC236}">
                <a16:creationId xmlns:a16="http://schemas.microsoft.com/office/drawing/2014/main" id="{0EA7F660-463D-48A9-82A6-1CCFE07FB680}"/>
              </a:ext>
            </a:extLst>
          </p:cNvPr>
          <p:cNvSpPr/>
          <p:nvPr/>
        </p:nvSpPr>
        <p:spPr>
          <a:xfrm>
            <a:off x="1557145" y="2254250"/>
            <a:ext cx="228600" cy="1371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25">
            <a:extLst>
              <a:ext uri="{FF2B5EF4-FFF2-40B4-BE49-F238E27FC236}">
                <a16:creationId xmlns:a16="http://schemas.microsoft.com/office/drawing/2014/main" id="{909063F6-8F70-41BD-8A9E-2A6E9D800CE3}"/>
              </a:ext>
            </a:extLst>
          </p:cNvPr>
          <p:cNvSpPr/>
          <p:nvPr/>
        </p:nvSpPr>
        <p:spPr>
          <a:xfrm>
            <a:off x="1861945" y="2254250"/>
            <a:ext cx="228600" cy="1371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26">
            <a:extLst>
              <a:ext uri="{FF2B5EF4-FFF2-40B4-BE49-F238E27FC236}">
                <a16:creationId xmlns:a16="http://schemas.microsoft.com/office/drawing/2014/main" id="{D524591C-317C-421B-88CC-A0EA39B23FF2}"/>
              </a:ext>
            </a:extLst>
          </p:cNvPr>
          <p:cNvSpPr/>
          <p:nvPr/>
        </p:nvSpPr>
        <p:spPr>
          <a:xfrm>
            <a:off x="1252345" y="2482850"/>
            <a:ext cx="228600" cy="1371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27">
            <a:extLst>
              <a:ext uri="{FF2B5EF4-FFF2-40B4-BE49-F238E27FC236}">
                <a16:creationId xmlns:a16="http://schemas.microsoft.com/office/drawing/2014/main" id="{0B7BCE34-B447-4E3C-AAD7-7822348290DD}"/>
              </a:ext>
            </a:extLst>
          </p:cNvPr>
          <p:cNvSpPr/>
          <p:nvPr/>
        </p:nvSpPr>
        <p:spPr>
          <a:xfrm>
            <a:off x="1557145" y="2482850"/>
            <a:ext cx="228600" cy="1371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128">
            <a:extLst>
              <a:ext uri="{FF2B5EF4-FFF2-40B4-BE49-F238E27FC236}">
                <a16:creationId xmlns:a16="http://schemas.microsoft.com/office/drawing/2014/main" id="{8EC29E7D-802E-4893-A552-97FA3D4C316F}"/>
              </a:ext>
            </a:extLst>
          </p:cNvPr>
          <p:cNvSpPr/>
          <p:nvPr/>
        </p:nvSpPr>
        <p:spPr>
          <a:xfrm>
            <a:off x="1861945" y="2482850"/>
            <a:ext cx="228600" cy="1371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196">
            <a:extLst>
              <a:ext uri="{FF2B5EF4-FFF2-40B4-BE49-F238E27FC236}">
                <a16:creationId xmlns:a16="http://schemas.microsoft.com/office/drawing/2014/main" id="{58C1E6EA-E367-4AE9-996A-9CFBB43BD6A5}"/>
              </a:ext>
            </a:extLst>
          </p:cNvPr>
          <p:cNvSpPr/>
          <p:nvPr/>
        </p:nvSpPr>
        <p:spPr>
          <a:xfrm>
            <a:off x="1252345" y="2711450"/>
            <a:ext cx="228600" cy="1371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197">
            <a:extLst>
              <a:ext uri="{FF2B5EF4-FFF2-40B4-BE49-F238E27FC236}">
                <a16:creationId xmlns:a16="http://schemas.microsoft.com/office/drawing/2014/main" id="{270505A6-C644-4A81-AAC9-DB8E98CA0488}"/>
              </a:ext>
            </a:extLst>
          </p:cNvPr>
          <p:cNvSpPr/>
          <p:nvPr/>
        </p:nvSpPr>
        <p:spPr>
          <a:xfrm>
            <a:off x="1557145" y="2711450"/>
            <a:ext cx="228600" cy="1371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198">
            <a:extLst>
              <a:ext uri="{FF2B5EF4-FFF2-40B4-BE49-F238E27FC236}">
                <a16:creationId xmlns:a16="http://schemas.microsoft.com/office/drawing/2014/main" id="{51230057-5242-4FA6-8C88-AFC33EA027AD}"/>
              </a:ext>
            </a:extLst>
          </p:cNvPr>
          <p:cNvSpPr/>
          <p:nvPr/>
        </p:nvSpPr>
        <p:spPr>
          <a:xfrm>
            <a:off x="1861945" y="2711450"/>
            <a:ext cx="228600" cy="1371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11">
            <a:extLst>
              <a:ext uri="{FF2B5EF4-FFF2-40B4-BE49-F238E27FC236}">
                <a16:creationId xmlns:a16="http://schemas.microsoft.com/office/drawing/2014/main" id="{F87B14BA-CE70-43B1-89E8-04CF3EC71F81}"/>
              </a:ext>
            </a:extLst>
          </p:cNvPr>
          <p:cNvSpPr/>
          <p:nvPr/>
        </p:nvSpPr>
        <p:spPr>
          <a:xfrm>
            <a:off x="1252345" y="2940050"/>
            <a:ext cx="228600" cy="1371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12">
            <a:extLst>
              <a:ext uri="{FF2B5EF4-FFF2-40B4-BE49-F238E27FC236}">
                <a16:creationId xmlns:a16="http://schemas.microsoft.com/office/drawing/2014/main" id="{7590A174-5FF5-4C24-A6BF-145D0BB073EC}"/>
              </a:ext>
            </a:extLst>
          </p:cNvPr>
          <p:cNvSpPr/>
          <p:nvPr/>
        </p:nvSpPr>
        <p:spPr>
          <a:xfrm>
            <a:off x="1557145" y="2940050"/>
            <a:ext cx="228600" cy="1371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13">
            <a:extLst>
              <a:ext uri="{FF2B5EF4-FFF2-40B4-BE49-F238E27FC236}">
                <a16:creationId xmlns:a16="http://schemas.microsoft.com/office/drawing/2014/main" id="{DB158C82-2237-416C-A076-DF10B4F9A636}"/>
              </a:ext>
            </a:extLst>
          </p:cNvPr>
          <p:cNvSpPr/>
          <p:nvPr/>
        </p:nvSpPr>
        <p:spPr>
          <a:xfrm>
            <a:off x="1861945" y="2940050"/>
            <a:ext cx="228600" cy="1371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AA2AFF-0F54-4694-91F6-B0C8EDC4E6A9}"/>
              </a:ext>
            </a:extLst>
          </p:cNvPr>
          <p:cNvSpPr/>
          <p:nvPr/>
        </p:nvSpPr>
        <p:spPr>
          <a:xfrm>
            <a:off x="1022056" y="3168650"/>
            <a:ext cx="12987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ms-MY" sz="4000" b="1">
                <a:solidFill>
                  <a:schemeClr val="accent2"/>
                </a:solidFill>
              </a:rPr>
              <a:t>20%</a:t>
            </a:r>
            <a:endParaRPr lang="ms-MY" sz="4000" b="1" dirty="0">
              <a:solidFill>
                <a:schemeClr val="accent2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5020474-87D5-4CD3-9790-584974734E07}"/>
              </a:ext>
            </a:extLst>
          </p:cNvPr>
          <p:cNvGrpSpPr/>
          <p:nvPr/>
        </p:nvGrpSpPr>
        <p:grpSpPr>
          <a:xfrm>
            <a:off x="736911" y="3904115"/>
            <a:ext cx="1869069" cy="1874929"/>
            <a:chOff x="302631" y="3688215"/>
            <a:chExt cx="1869069" cy="187492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80D41CB-F567-4CD2-842C-B3410D0CA4D8}"/>
                </a:ext>
              </a:extLst>
            </p:cNvPr>
            <p:cNvSpPr txBox="1"/>
            <p:nvPr/>
          </p:nvSpPr>
          <p:spPr>
            <a:xfrm>
              <a:off x="302631" y="3688215"/>
              <a:ext cx="1869069" cy="49244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600" b="1" dirty="0">
                  <a:solidFill>
                    <a:schemeClr val="accent2"/>
                  </a:solidFill>
                </a:rPr>
                <a:t>Lorem Ipsum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2222787-D8F2-40AE-BE18-F899950D8A81}"/>
                </a:ext>
              </a:extLst>
            </p:cNvPr>
            <p:cNvSpPr txBox="1"/>
            <p:nvPr/>
          </p:nvSpPr>
          <p:spPr>
            <a:xfrm>
              <a:off x="307591" y="4178149"/>
              <a:ext cx="1864109" cy="138499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8" name="Rounded Rectangle 114">
            <a:extLst>
              <a:ext uri="{FF2B5EF4-FFF2-40B4-BE49-F238E27FC236}">
                <a16:creationId xmlns:a16="http://schemas.microsoft.com/office/drawing/2014/main" id="{0258C8B9-2B57-4069-8244-8E091587C52D}"/>
              </a:ext>
            </a:extLst>
          </p:cNvPr>
          <p:cNvSpPr/>
          <p:nvPr/>
        </p:nvSpPr>
        <p:spPr>
          <a:xfrm>
            <a:off x="3464622" y="1568450"/>
            <a:ext cx="228600" cy="13716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115">
            <a:extLst>
              <a:ext uri="{FF2B5EF4-FFF2-40B4-BE49-F238E27FC236}">
                <a16:creationId xmlns:a16="http://schemas.microsoft.com/office/drawing/2014/main" id="{965CF514-40DD-4E07-B8BD-EB508FC983B9}"/>
              </a:ext>
            </a:extLst>
          </p:cNvPr>
          <p:cNvSpPr/>
          <p:nvPr/>
        </p:nvSpPr>
        <p:spPr>
          <a:xfrm>
            <a:off x="3769422" y="1568450"/>
            <a:ext cx="228600" cy="13716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116">
            <a:extLst>
              <a:ext uri="{FF2B5EF4-FFF2-40B4-BE49-F238E27FC236}">
                <a16:creationId xmlns:a16="http://schemas.microsoft.com/office/drawing/2014/main" id="{7B76CA22-4EF8-4EC1-AE0E-16BBB6F41A78}"/>
              </a:ext>
            </a:extLst>
          </p:cNvPr>
          <p:cNvSpPr/>
          <p:nvPr/>
        </p:nvSpPr>
        <p:spPr>
          <a:xfrm>
            <a:off x="4074222" y="1568450"/>
            <a:ext cx="228600" cy="13716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117">
            <a:extLst>
              <a:ext uri="{FF2B5EF4-FFF2-40B4-BE49-F238E27FC236}">
                <a16:creationId xmlns:a16="http://schemas.microsoft.com/office/drawing/2014/main" id="{0D7F1DD1-5607-43FA-9807-E3B31659B30B}"/>
              </a:ext>
            </a:extLst>
          </p:cNvPr>
          <p:cNvSpPr/>
          <p:nvPr/>
        </p:nvSpPr>
        <p:spPr>
          <a:xfrm>
            <a:off x="3464622" y="1797050"/>
            <a:ext cx="228600" cy="13716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118">
            <a:extLst>
              <a:ext uri="{FF2B5EF4-FFF2-40B4-BE49-F238E27FC236}">
                <a16:creationId xmlns:a16="http://schemas.microsoft.com/office/drawing/2014/main" id="{3B5B05B6-174B-4EFD-BE68-197A3E7D184D}"/>
              </a:ext>
            </a:extLst>
          </p:cNvPr>
          <p:cNvSpPr/>
          <p:nvPr/>
        </p:nvSpPr>
        <p:spPr>
          <a:xfrm>
            <a:off x="3769422" y="1797050"/>
            <a:ext cx="228600" cy="1371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119">
            <a:extLst>
              <a:ext uri="{FF2B5EF4-FFF2-40B4-BE49-F238E27FC236}">
                <a16:creationId xmlns:a16="http://schemas.microsoft.com/office/drawing/2014/main" id="{093DAA09-7AFE-4189-BDBC-F15EC4D11FF3}"/>
              </a:ext>
            </a:extLst>
          </p:cNvPr>
          <p:cNvSpPr/>
          <p:nvPr/>
        </p:nvSpPr>
        <p:spPr>
          <a:xfrm>
            <a:off x="4074222" y="1797050"/>
            <a:ext cx="228600" cy="1371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120">
            <a:extLst>
              <a:ext uri="{FF2B5EF4-FFF2-40B4-BE49-F238E27FC236}">
                <a16:creationId xmlns:a16="http://schemas.microsoft.com/office/drawing/2014/main" id="{10D9534A-E2F3-4EA8-9998-1FE6B41E6607}"/>
              </a:ext>
            </a:extLst>
          </p:cNvPr>
          <p:cNvSpPr/>
          <p:nvPr/>
        </p:nvSpPr>
        <p:spPr>
          <a:xfrm>
            <a:off x="3464622" y="2025650"/>
            <a:ext cx="228600" cy="1371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121">
            <a:extLst>
              <a:ext uri="{FF2B5EF4-FFF2-40B4-BE49-F238E27FC236}">
                <a16:creationId xmlns:a16="http://schemas.microsoft.com/office/drawing/2014/main" id="{08E1683C-9B2D-4CA9-985E-D39B7EFF607F}"/>
              </a:ext>
            </a:extLst>
          </p:cNvPr>
          <p:cNvSpPr/>
          <p:nvPr/>
        </p:nvSpPr>
        <p:spPr>
          <a:xfrm>
            <a:off x="3769422" y="2025650"/>
            <a:ext cx="228600" cy="1371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122">
            <a:extLst>
              <a:ext uri="{FF2B5EF4-FFF2-40B4-BE49-F238E27FC236}">
                <a16:creationId xmlns:a16="http://schemas.microsoft.com/office/drawing/2014/main" id="{439031E9-082A-47BA-8D1C-A0A545FC1FEF}"/>
              </a:ext>
            </a:extLst>
          </p:cNvPr>
          <p:cNvSpPr/>
          <p:nvPr/>
        </p:nvSpPr>
        <p:spPr>
          <a:xfrm>
            <a:off x="4074222" y="2025650"/>
            <a:ext cx="228600" cy="1371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123">
            <a:extLst>
              <a:ext uri="{FF2B5EF4-FFF2-40B4-BE49-F238E27FC236}">
                <a16:creationId xmlns:a16="http://schemas.microsoft.com/office/drawing/2014/main" id="{7C9E67DA-F273-4DA6-B592-7D204D837A5B}"/>
              </a:ext>
            </a:extLst>
          </p:cNvPr>
          <p:cNvSpPr/>
          <p:nvPr/>
        </p:nvSpPr>
        <p:spPr>
          <a:xfrm>
            <a:off x="3464622" y="2254250"/>
            <a:ext cx="228600" cy="1371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124">
            <a:extLst>
              <a:ext uri="{FF2B5EF4-FFF2-40B4-BE49-F238E27FC236}">
                <a16:creationId xmlns:a16="http://schemas.microsoft.com/office/drawing/2014/main" id="{5F42FB09-D394-4204-9CE5-03AE22144D68}"/>
              </a:ext>
            </a:extLst>
          </p:cNvPr>
          <p:cNvSpPr/>
          <p:nvPr/>
        </p:nvSpPr>
        <p:spPr>
          <a:xfrm>
            <a:off x="3769422" y="2254250"/>
            <a:ext cx="228600" cy="1371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125">
            <a:extLst>
              <a:ext uri="{FF2B5EF4-FFF2-40B4-BE49-F238E27FC236}">
                <a16:creationId xmlns:a16="http://schemas.microsoft.com/office/drawing/2014/main" id="{7596A652-5403-46F6-BC2D-24143153080B}"/>
              </a:ext>
            </a:extLst>
          </p:cNvPr>
          <p:cNvSpPr/>
          <p:nvPr/>
        </p:nvSpPr>
        <p:spPr>
          <a:xfrm>
            <a:off x="4074222" y="2254250"/>
            <a:ext cx="228600" cy="1371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126">
            <a:extLst>
              <a:ext uri="{FF2B5EF4-FFF2-40B4-BE49-F238E27FC236}">
                <a16:creationId xmlns:a16="http://schemas.microsoft.com/office/drawing/2014/main" id="{17AE57E9-AFE3-471C-8795-D38D0AAA902C}"/>
              </a:ext>
            </a:extLst>
          </p:cNvPr>
          <p:cNvSpPr/>
          <p:nvPr/>
        </p:nvSpPr>
        <p:spPr>
          <a:xfrm>
            <a:off x="3464622" y="2482850"/>
            <a:ext cx="228600" cy="1371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127">
            <a:extLst>
              <a:ext uri="{FF2B5EF4-FFF2-40B4-BE49-F238E27FC236}">
                <a16:creationId xmlns:a16="http://schemas.microsoft.com/office/drawing/2014/main" id="{0D6F366F-10E9-4736-A699-2E2CE01415A1}"/>
              </a:ext>
            </a:extLst>
          </p:cNvPr>
          <p:cNvSpPr/>
          <p:nvPr/>
        </p:nvSpPr>
        <p:spPr>
          <a:xfrm>
            <a:off x="3769422" y="2482850"/>
            <a:ext cx="228600" cy="1371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128">
            <a:extLst>
              <a:ext uri="{FF2B5EF4-FFF2-40B4-BE49-F238E27FC236}">
                <a16:creationId xmlns:a16="http://schemas.microsoft.com/office/drawing/2014/main" id="{14E739B9-5471-45E7-97EB-92725DAE0AA8}"/>
              </a:ext>
            </a:extLst>
          </p:cNvPr>
          <p:cNvSpPr/>
          <p:nvPr/>
        </p:nvSpPr>
        <p:spPr>
          <a:xfrm>
            <a:off x="4074222" y="2482850"/>
            <a:ext cx="228600" cy="1371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196">
            <a:extLst>
              <a:ext uri="{FF2B5EF4-FFF2-40B4-BE49-F238E27FC236}">
                <a16:creationId xmlns:a16="http://schemas.microsoft.com/office/drawing/2014/main" id="{018398F1-ECA7-4B49-AD6A-EFBD1AE19FBC}"/>
              </a:ext>
            </a:extLst>
          </p:cNvPr>
          <p:cNvSpPr/>
          <p:nvPr/>
        </p:nvSpPr>
        <p:spPr>
          <a:xfrm>
            <a:off x="3464622" y="2711450"/>
            <a:ext cx="228600" cy="1371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197">
            <a:extLst>
              <a:ext uri="{FF2B5EF4-FFF2-40B4-BE49-F238E27FC236}">
                <a16:creationId xmlns:a16="http://schemas.microsoft.com/office/drawing/2014/main" id="{DA257EDF-C22F-449A-B38B-5AB314DC6C95}"/>
              </a:ext>
            </a:extLst>
          </p:cNvPr>
          <p:cNvSpPr/>
          <p:nvPr/>
        </p:nvSpPr>
        <p:spPr>
          <a:xfrm>
            <a:off x="3769422" y="2711450"/>
            <a:ext cx="228600" cy="1371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198">
            <a:extLst>
              <a:ext uri="{FF2B5EF4-FFF2-40B4-BE49-F238E27FC236}">
                <a16:creationId xmlns:a16="http://schemas.microsoft.com/office/drawing/2014/main" id="{CC6D1C3E-4228-4A7F-92F5-FEF5258E4D4A}"/>
              </a:ext>
            </a:extLst>
          </p:cNvPr>
          <p:cNvSpPr/>
          <p:nvPr/>
        </p:nvSpPr>
        <p:spPr>
          <a:xfrm>
            <a:off x="4074222" y="2711450"/>
            <a:ext cx="228600" cy="1371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211">
            <a:extLst>
              <a:ext uri="{FF2B5EF4-FFF2-40B4-BE49-F238E27FC236}">
                <a16:creationId xmlns:a16="http://schemas.microsoft.com/office/drawing/2014/main" id="{6DC2A8DA-B12A-4E08-BC7C-19DF1DF18EC7}"/>
              </a:ext>
            </a:extLst>
          </p:cNvPr>
          <p:cNvSpPr/>
          <p:nvPr/>
        </p:nvSpPr>
        <p:spPr>
          <a:xfrm>
            <a:off x="3464622" y="2940050"/>
            <a:ext cx="228600" cy="1371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212">
            <a:extLst>
              <a:ext uri="{FF2B5EF4-FFF2-40B4-BE49-F238E27FC236}">
                <a16:creationId xmlns:a16="http://schemas.microsoft.com/office/drawing/2014/main" id="{8C4801AB-0687-420E-B495-1BEF4EBA4B47}"/>
              </a:ext>
            </a:extLst>
          </p:cNvPr>
          <p:cNvSpPr/>
          <p:nvPr/>
        </p:nvSpPr>
        <p:spPr>
          <a:xfrm>
            <a:off x="3769422" y="2940050"/>
            <a:ext cx="228600" cy="1371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213">
            <a:extLst>
              <a:ext uri="{FF2B5EF4-FFF2-40B4-BE49-F238E27FC236}">
                <a16:creationId xmlns:a16="http://schemas.microsoft.com/office/drawing/2014/main" id="{F60AA53E-3353-4B98-AF48-A62A1E9A3D44}"/>
              </a:ext>
            </a:extLst>
          </p:cNvPr>
          <p:cNvSpPr/>
          <p:nvPr/>
        </p:nvSpPr>
        <p:spPr>
          <a:xfrm>
            <a:off x="4074222" y="2940050"/>
            <a:ext cx="228600" cy="1371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65B55F2-52D5-4376-A082-538FE4D0E7C7}"/>
              </a:ext>
            </a:extLst>
          </p:cNvPr>
          <p:cNvSpPr/>
          <p:nvPr/>
        </p:nvSpPr>
        <p:spPr>
          <a:xfrm>
            <a:off x="3234333" y="3168650"/>
            <a:ext cx="12987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ms-MY" sz="4000" b="1" dirty="0">
                <a:solidFill>
                  <a:schemeClr val="accent3"/>
                </a:solidFill>
              </a:rPr>
              <a:t>80%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DA7CF6C-FE02-41BA-A6CC-001B41D3FD20}"/>
              </a:ext>
            </a:extLst>
          </p:cNvPr>
          <p:cNvGrpSpPr/>
          <p:nvPr/>
        </p:nvGrpSpPr>
        <p:grpSpPr>
          <a:xfrm>
            <a:off x="2949188" y="3904115"/>
            <a:ext cx="1869069" cy="1874929"/>
            <a:chOff x="302631" y="3688215"/>
            <a:chExt cx="1869069" cy="1874929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2C319C3-D571-4F54-B2F3-3C7EA495DE50}"/>
                </a:ext>
              </a:extLst>
            </p:cNvPr>
            <p:cNvSpPr txBox="1"/>
            <p:nvPr/>
          </p:nvSpPr>
          <p:spPr>
            <a:xfrm>
              <a:off x="302631" y="3688215"/>
              <a:ext cx="1869069" cy="49244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600" b="1" dirty="0">
                  <a:solidFill>
                    <a:schemeClr val="accent3"/>
                  </a:solidFill>
                </a:rPr>
                <a:t>Lorem Ipsum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3457067-E2D0-40DA-8A24-DB8A42ED0523}"/>
                </a:ext>
              </a:extLst>
            </p:cNvPr>
            <p:cNvSpPr txBox="1"/>
            <p:nvPr/>
          </p:nvSpPr>
          <p:spPr>
            <a:xfrm>
              <a:off x="307591" y="4178149"/>
              <a:ext cx="1864109" cy="138499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75" name="Rounded Rectangle 114">
            <a:extLst>
              <a:ext uri="{FF2B5EF4-FFF2-40B4-BE49-F238E27FC236}">
                <a16:creationId xmlns:a16="http://schemas.microsoft.com/office/drawing/2014/main" id="{17BEFD2C-0824-4B7C-BAC4-33F6F742ECE2}"/>
              </a:ext>
            </a:extLst>
          </p:cNvPr>
          <p:cNvSpPr/>
          <p:nvPr/>
        </p:nvSpPr>
        <p:spPr>
          <a:xfrm>
            <a:off x="5676899" y="1568450"/>
            <a:ext cx="228600" cy="1371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115">
            <a:extLst>
              <a:ext uri="{FF2B5EF4-FFF2-40B4-BE49-F238E27FC236}">
                <a16:creationId xmlns:a16="http://schemas.microsoft.com/office/drawing/2014/main" id="{29EB478C-2569-46D3-ACFE-C17212D54D83}"/>
              </a:ext>
            </a:extLst>
          </p:cNvPr>
          <p:cNvSpPr/>
          <p:nvPr/>
        </p:nvSpPr>
        <p:spPr>
          <a:xfrm>
            <a:off x="5981699" y="1568450"/>
            <a:ext cx="228600" cy="1371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116">
            <a:extLst>
              <a:ext uri="{FF2B5EF4-FFF2-40B4-BE49-F238E27FC236}">
                <a16:creationId xmlns:a16="http://schemas.microsoft.com/office/drawing/2014/main" id="{C26DC3E7-2EF5-420C-96F5-AB9F1D4A88D2}"/>
              </a:ext>
            </a:extLst>
          </p:cNvPr>
          <p:cNvSpPr/>
          <p:nvPr/>
        </p:nvSpPr>
        <p:spPr>
          <a:xfrm>
            <a:off x="6286499" y="1568450"/>
            <a:ext cx="228600" cy="1371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117">
            <a:extLst>
              <a:ext uri="{FF2B5EF4-FFF2-40B4-BE49-F238E27FC236}">
                <a16:creationId xmlns:a16="http://schemas.microsoft.com/office/drawing/2014/main" id="{7E5E91E7-F77E-4D1E-A65D-262F1E33B7EB}"/>
              </a:ext>
            </a:extLst>
          </p:cNvPr>
          <p:cNvSpPr/>
          <p:nvPr/>
        </p:nvSpPr>
        <p:spPr>
          <a:xfrm>
            <a:off x="5676899" y="1797050"/>
            <a:ext cx="228600" cy="1371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118">
            <a:extLst>
              <a:ext uri="{FF2B5EF4-FFF2-40B4-BE49-F238E27FC236}">
                <a16:creationId xmlns:a16="http://schemas.microsoft.com/office/drawing/2014/main" id="{27B25AF2-F3FB-4881-847B-F99FAF16DD3D}"/>
              </a:ext>
            </a:extLst>
          </p:cNvPr>
          <p:cNvSpPr/>
          <p:nvPr/>
        </p:nvSpPr>
        <p:spPr>
          <a:xfrm>
            <a:off x="5981699" y="1797050"/>
            <a:ext cx="228600" cy="1371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119">
            <a:extLst>
              <a:ext uri="{FF2B5EF4-FFF2-40B4-BE49-F238E27FC236}">
                <a16:creationId xmlns:a16="http://schemas.microsoft.com/office/drawing/2014/main" id="{7505C57C-8B85-4321-BC8C-63E75CE98A17}"/>
              </a:ext>
            </a:extLst>
          </p:cNvPr>
          <p:cNvSpPr/>
          <p:nvPr/>
        </p:nvSpPr>
        <p:spPr>
          <a:xfrm>
            <a:off x="6286499" y="1797050"/>
            <a:ext cx="228600" cy="1371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120">
            <a:extLst>
              <a:ext uri="{FF2B5EF4-FFF2-40B4-BE49-F238E27FC236}">
                <a16:creationId xmlns:a16="http://schemas.microsoft.com/office/drawing/2014/main" id="{F6006A7C-9D6B-4433-8C77-7417FE5AF862}"/>
              </a:ext>
            </a:extLst>
          </p:cNvPr>
          <p:cNvSpPr/>
          <p:nvPr/>
        </p:nvSpPr>
        <p:spPr>
          <a:xfrm>
            <a:off x="5676899" y="2025650"/>
            <a:ext cx="228600" cy="1371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121">
            <a:extLst>
              <a:ext uri="{FF2B5EF4-FFF2-40B4-BE49-F238E27FC236}">
                <a16:creationId xmlns:a16="http://schemas.microsoft.com/office/drawing/2014/main" id="{E4AB522C-DC7A-4E27-A0D0-C3D44C577C83}"/>
              </a:ext>
            </a:extLst>
          </p:cNvPr>
          <p:cNvSpPr/>
          <p:nvPr/>
        </p:nvSpPr>
        <p:spPr>
          <a:xfrm>
            <a:off x="5981699" y="2025650"/>
            <a:ext cx="228600" cy="13716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122">
            <a:extLst>
              <a:ext uri="{FF2B5EF4-FFF2-40B4-BE49-F238E27FC236}">
                <a16:creationId xmlns:a16="http://schemas.microsoft.com/office/drawing/2014/main" id="{D5E694EF-7913-4488-ACC6-BAC5B12EB564}"/>
              </a:ext>
            </a:extLst>
          </p:cNvPr>
          <p:cNvSpPr/>
          <p:nvPr/>
        </p:nvSpPr>
        <p:spPr>
          <a:xfrm>
            <a:off x="6286499" y="2025650"/>
            <a:ext cx="228600" cy="13716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123">
            <a:extLst>
              <a:ext uri="{FF2B5EF4-FFF2-40B4-BE49-F238E27FC236}">
                <a16:creationId xmlns:a16="http://schemas.microsoft.com/office/drawing/2014/main" id="{D85B9FC6-B9DB-47EE-82DA-960C23D1A93B}"/>
              </a:ext>
            </a:extLst>
          </p:cNvPr>
          <p:cNvSpPr/>
          <p:nvPr/>
        </p:nvSpPr>
        <p:spPr>
          <a:xfrm>
            <a:off x="5676899" y="2254250"/>
            <a:ext cx="228600" cy="1371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124">
            <a:extLst>
              <a:ext uri="{FF2B5EF4-FFF2-40B4-BE49-F238E27FC236}">
                <a16:creationId xmlns:a16="http://schemas.microsoft.com/office/drawing/2014/main" id="{952C69B6-8B89-4D5F-90A7-FAD7CA14588E}"/>
              </a:ext>
            </a:extLst>
          </p:cNvPr>
          <p:cNvSpPr/>
          <p:nvPr/>
        </p:nvSpPr>
        <p:spPr>
          <a:xfrm>
            <a:off x="5981699" y="2254250"/>
            <a:ext cx="228600" cy="13716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125">
            <a:extLst>
              <a:ext uri="{FF2B5EF4-FFF2-40B4-BE49-F238E27FC236}">
                <a16:creationId xmlns:a16="http://schemas.microsoft.com/office/drawing/2014/main" id="{B4DD3062-D7C5-4958-80F1-096D79E40D57}"/>
              </a:ext>
            </a:extLst>
          </p:cNvPr>
          <p:cNvSpPr/>
          <p:nvPr/>
        </p:nvSpPr>
        <p:spPr>
          <a:xfrm>
            <a:off x="6286499" y="2254250"/>
            <a:ext cx="228600" cy="13716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126">
            <a:extLst>
              <a:ext uri="{FF2B5EF4-FFF2-40B4-BE49-F238E27FC236}">
                <a16:creationId xmlns:a16="http://schemas.microsoft.com/office/drawing/2014/main" id="{2069B7C3-5878-43D5-AED5-3FD401428488}"/>
              </a:ext>
            </a:extLst>
          </p:cNvPr>
          <p:cNvSpPr/>
          <p:nvPr/>
        </p:nvSpPr>
        <p:spPr>
          <a:xfrm>
            <a:off x="5676899" y="2482850"/>
            <a:ext cx="228600" cy="13716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127">
            <a:extLst>
              <a:ext uri="{FF2B5EF4-FFF2-40B4-BE49-F238E27FC236}">
                <a16:creationId xmlns:a16="http://schemas.microsoft.com/office/drawing/2014/main" id="{24C38D01-E762-4083-9E6D-34A825F1143D}"/>
              </a:ext>
            </a:extLst>
          </p:cNvPr>
          <p:cNvSpPr/>
          <p:nvPr/>
        </p:nvSpPr>
        <p:spPr>
          <a:xfrm>
            <a:off x="5981699" y="2482850"/>
            <a:ext cx="228600" cy="13716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128">
            <a:extLst>
              <a:ext uri="{FF2B5EF4-FFF2-40B4-BE49-F238E27FC236}">
                <a16:creationId xmlns:a16="http://schemas.microsoft.com/office/drawing/2014/main" id="{A1EBCDA5-CAB1-4AD6-B625-0BC5F2461490}"/>
              </a:ext>
            </a:extLst>
          </p:cNvPr>
          <p:cNvSpPr/>
          <p:nvPr/>
        </p:nvSpPr>
        <p:spPr>
          <a:xfrm>
            <a:off x="6286499" y="2482850"/>
            <a:ext cx="228600" cy="13716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196">
            <a:extLst>
              <a:ext uri="{FF2B5EF4-FFF2-40B4-BE49-F238E27FC236}">
                <a16:creationId xmlns:a16="http://schemas.microsoft.com/office/drawing/2014/main" id="{CBD15934-C614-48C9-AE68-C7C857F3F787}"/>
              </a:ext>
            </a:extLst>
          </p:cNvPr>
          <p:cNvSpPr/>
          <p:nvPr/>
        </p:nvSpPr>
        <p:spPr>
          <a:xfrm>
            <a:off x="5676899" y="2711450"/>
            <a:ext cx="228600" cy="13716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197">
            <a:extLst>
              <a:ext uri="{FF2B5EF4-FFF2-40B4-BE49-F238E27FC236}">
                <a16:creationId xmlns:a16="http://schemas.microsoft.com/office/drawing/2014/main" id="{AE6EBEE0-7D26-4D20-855F-D425D20490CD}"/>
              </a:ext>
            </a:extLst>
          </p:cNvPr>
          <p:cNvSpPr/>
          <p:nvPr/>
        </p:nvSpPr>
        <p:spPr>
          <a:xfrm>
            <a:off x="5981699" y="2711450"/>
            <a:ext cx="228600" cy="13716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198">
            <a:extLst>
              <a:ext uri="{FF2B5EF4-FFF2-40B4-BE49-F238E27FC236}">
                <a16:creationId xmlns:a16="http://schemas.microsoft.com/office/drawing/2014/main" id="{0CBD2D11-1F6F-4265-ADE8-5012415C1182}"/>
              </a:ext>
            </a:extLst>
          </p:cNvPr>
          <p:cNvSpPr/>
          <p:nvPr/>
        </p:nvSpPr>
        <p:spPr>
          <a:xfrm>
            <a:off x="6286499" y="2711450"/>
            <a:ext cx="228600" cy="13716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211">
            <a:extLst>
              <a:ext uri="{FF2B5EF4-FFF2-40B4-BE49-F238E27FC236}">
                <a16:creationId xmlns:a16="http://schemas.microsoft.com/office/drawing/2014/main" id="{60E992AE-587F-40A2-B5B3-4D241F498EF8}"/>
              </a:ext>
            </a:extLst>
          </p:cNvPr>
          <p:cNvSpPr/>
          <p:nvPr/>
        </p:nvSpPr>
        <p:spPr>
          <a:xfrm>
            <a:off x="5676899" y="2940050"/>
            <a:ext cx="228600" cy="13716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94" name="Rounded Rectangle 212">
            <a:extLst>
              <a:ext uri="{FF2B5EF4-FFF2-40B4-BE49-F238E27FC236}">
                <a16:creationId xmlns:a16="http://schemas.microsoft.com/office/drawing/2014/main" id="{7EE8F1AD-08CB-446D-9951-1BC8A4CB1D85}"/>
              </a:ext>
            </a:extLst>
          </p:cNvPr>
          <p:cNvSpPr/>
          <p:nvPr/>
        </p:nvSpPr>
        <p:spPr>
          <a:xfrm>
            <a:off x="5981699" y="2940050"/>
            <a:ext cx="228600" cy="13716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213">
            <a:extLst>
              <a:ext uri="{FF2B5EF4-FFF2-40B4-BE49-F238E27FC236}">
                <a16:creationId xmlns:a16="http://schemas.microsoft.com/office/drawing/2014/main" id="{79E85DF1-6DC4-485A-8627-7419391DE2A7}"/>
              </a:ext>
            </a:extLst>
          </p:cNvPr>
          <p:cNvSpPr/>
          <p:nvPr/>
        </p:nvSpPr>
        <p:spPr>
          <a:xfrm>
            <a:off x="6286499" y="2940050"/>
            <a:ext cx="228600" cy="13716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A2BC4EB-809A-4316-A1AD-355F01E6EB2B}"/>
              </a:ext>
            </a:extLst>
          </p:cNvPr>
          <p:cNvSpPr/>
          <p:nvPr/>
        </p:nvSpPr>
        <p:spPr>
          <a:xfrm>
            <a:off x="5446610" y="3168650"/>
            <a:ext cx="12987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ms-MY" sz="4000" b="1">
                <a:solidFill>
                  <a:schemeClr val="accent5"/>
                </a:solidFill>
              </a:rPr>
              <a:t>65%</a:t>
            </a:r>
            <a:endParaRPr lang="ms-MY" sz="4000" b="1" dirty="0">
              <a:solidFill>
                <a:schemeClr val="accent5"/>
              </a:solidFill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B1B224B-F953-4279-91C2-DEBD57D045A9}"/>
              </a:ext>
            </a:extLst>
          </p:cNvPr>
          <p:cNvGrpSpPr/>
          <p:nvPr/>
        </p:nvGrpSpPr>
        <p:grpSpPr>
          <a:xfrm>
            <a:off x="5161465" y="3904115"/>
            <a:ext cx="1869069" cy="1874929"/>
            <a:chOff x="302631" y="3688215"/>
            <a:chExt cx="1869069" cy="1874929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7331D84-6648-4C2F-A947-157AB45F8CD6}"/>
                </a:ext>
              </a:extLst>
            </p:cNvPr>
            <p:cNvSpPr txBox="1"/>
            <p:nvPr/>
          </p:nvSpPr>
          <p:spPr>
            <a:xfrm>
              <a:off x="302631" y="3688215"/>
              <a:ext cx="1869069" cy="49244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600" b="1" dirty="0">
                  <a:solidFill>
                    <a:schemeClr val="accent5"/>
                  </a:solidFill>
                </a:rPr>
                <a:t>Lorem Ipsum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542BE95-96CA-46B1-B0F2-6241BC92B558}"/>
                </a:ext>
              </a:extLst>
            </p:cNvPr>
            <p:cNvSpPr txBox="1"/>
            <p:nvPr/>
          </p:nvSpPr>
          <p:spPr>
            <a:xfrm>
              <a:off x="307591" y="4178149"/>
              <a:ext cx="1864109" cy="138499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2" name="Rounded Rectangle 114">
            <a:extLst>
              <a:ext uri="{FF2B5EF4-FFF2-40B4-BE49-F238E27FC236}">
                <a16:creationId xmlns:a16="http://schemas.microsoft.com/office/drawing/2014/main" id="{4A066C79-B055-4C2B-ABDE-9A344EF1D623}"/>
              </a:ext>
            </a:extLst>
          </p:cNvPr>
          <p:cNvSpPr/>
          <p:nvPr/>
        </p:nvSpPr>
        <p:spPr>
          <a:xfrm>
            <a:off x="7889176" y="1568450"/>
            <a:ext cx="228600" cy="1371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15">
            <a:extLst>
              <a:ext uri="{FF2B5EF4-FFF2-40B4-BE49-F238E27FC236}">
                <a16:creationId xmlns:a16="http://schemas.microsoft.com/office/drawing/2014/main" id="{C1E7A925-8909-4E18-989D-38C703F0975B}"/>
              </a:ext>
            </a:extLst>
          </p:cNvPr>
          <p:cNvSpPr/>
          <p:nvPr/>
        </p:nvSpPr>
        <p:spPr>
          <a:xfrm>
            <a:off x="8193976" y="1568450"/>
            <a:ext cx="228600" cy="1371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16">
            <a:extLst>
              <a:ext uri="{FF2B5EF4-FFF2-40B4-BE49-F238E27FC236}">
                <a16:creationId xmlns:a16="http://schemas.microsoft.com/office/drawing/2014/main" id="{F7B3D03C-F772-47DE-B502-C1B3F23A2F59}"/>
              </a:ext>
            </a:extLst>
          </p:cNvPr>
          <p:cNvSpPr/>
          <p:nvPr/>
        </p:nvSpPr>
        <p:spPr>
          <a:xfrm>
            <a:off x="8498776" y="1568450"/>
            <a:ext cx="228600" cy="1371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117">
            <a:extLst>
              <a:ext uri="{FF2B5EF4-FFF2-40B4-BE49-F238E27FC236}">
                <a16:creationId xmlns:a16="http://schemas.microsoft.com/office/drawing/2014/main" id="{7B28C860-CCD4-4B67-9612-CFBCF39C6531}"/>
              </a:ext>
            </a:extLst>
          </p:cNvPr>
          <p:cNvSpPr/>
          <p:nvPr/>
        </p:nvSpPr>
        <p:spPr>
          <a:xfrm>
            <a:off x="7889176" y="1797050"/>
            <a:ext cx="228600" cy="1371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18">
            <a:extLst>
              <a:ext uri="{FF2B5EF4-FFF2-40B4-BE49-F238E27FC236}">
                <a16:creationId xmlns:a16="http://schemas.microsoft.com/office/drawing/2014/main" id="{A39F48DA-BBAD-4238-864E-F9D4588E4F06}"/>
              </a:ext>
            </a:extLst>
          </p:cNvPr>
          <p:cNvSpPr/>
          <p:nvPr/>
        </p:nvSpPr>
        <p:spPr>
          <a:xfrm>
            <a:off x="8193976" y="1797050"/>
            <a:ext cx="228600" cy="1371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ounded Rectangle 119">
            <a:extLst>
              <a:ext uri="{FF2B5EF4-FFF2-40B4-BE49-F238E27FC236}">
                <a16:creationId xmlns:a16="http://schemas.microsoft.com/office/drawing/2014/main" id="{9816421C-D2AB-4ADE-9927-DD3585739FE6}"/>
              </a:ext>
            </a:extLst>
          </p:cNvPr>
          <p:cNvSpPr/>
          <p:nvPr/>
        </p:nvSpPr>
        <p:spPr>
          <a:xfrm>
            <a:off x="8498776" y="1797050"/>
            <a:ext cx="228600" cy="1371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20">
            <a:extLst>
              <a:ext uri="{FF2B5EF4-FFF2-40B4-BE49-F238E27FC236}">
                <a16:creationId xmlns:a16="http://schemas.microsoft.com/office/drawing/2014/main" id="{FAA3FED9-35A1-4F7B-A715-1EEE99EE2050}"/>
              </a:ext>
            </a:extLst>
          </p:cNvPr>
          <p:cNvSpPr/>
          <p:nvPr/>
        </p:nvSpPr>
        <p:spPr>
          <a:xfrm>
            <a:off x="7889176" y="2025650"/>
            <a:ext cx="228600" cy="1371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21">
            <a:extLst>
              <a:ext uri="{FF2B5EF4-FFF2-40B4-BE49-F238E27FC236}">
                <a16:creationId xmlns:a16="http://schemas.microsoft.com/office/drawing/2014/main" id="{F0335534-45ED-4C2F-AC8A-FBC77A3B206D}"/>
              </a:ext>
            </a:extLst>
          </p:cNvPr>
          <p:cNvSpPr/>
          <p:nvPr/>
        </p:nvSpPr>
        <p:spPr>
          <a:xfrm>
            <a:off x="8193976" y="2025650"/>
            <a:ext cx="228600" cy="1371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22">
            <a:extLst>
              <a:ext uri="{FF2B5EF4-FFF2-40B4-BE49-F238E27FC236}">
                <a16:creationId xmlns:a16="http://schemas.microsoft.com/office/drawing/2014/main" id="{C6CE5955-9374-4787-BB43-48A7B1BB4C7F}"/>
              </a:ext>
            </a:extLst>
          </p:cNvPr>
          <p:cNvSpPr/>
          <p:nvPr/>
        </p:nvSpPr>
        <p:spPr>
          <a:xfrm>
            <a:off x="8498776" y="2025650"/>
            <a:ext cx="228600" cy="1371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123">
            <a:extLst>
              <a:ext uri="{FF2B5EF4-FFF2-40B4-BE49-F238E27FC236}">
                <a16:creationId xmlns:a16="http://schemas.microsoft.com/office/drawing/2014/main" id="{950E2568-7A59-4C3E-95D5-262EB7BDA728}"/>
              </a:ext>
            </a:extLst>
          </p:cNvPr>
          <p:cNvSpPr/>
          <p:nvPr/>
        </p:nvSpPr>
        <p:spPr>
          <a:xfrm>
            <a:off x="7889176" y="2254250"/>
            <a:ext cx="228600" cy="1371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24">
            <a:extLst>
              <a:ext uri="{FF2B5EF4-FFF2-40B4-BE49-F238E27FC236}">
                <a16:creationId xmlns:a16="http://schemas.microsoft.com/office/drawing/2014/main" id="{32600302-0F25-4534-950C-8E5632AA3DF9}"/>
              </a:ext>
            </a:extLst>
          </p:cNvPr>
          <p:cNvSpPr/>
          <p:nvPr/>
        </p:nvSpPr>
        <p:spPr>
          <a:xfrm>
            <a:off x="8193976" y="2254250"/>
            <a:ext cx="228600" cy="1371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25">
            <a:extLst>
              <a:ext uri="{FF2B5EF4-FFF2-40B4-BE49-F238E27FC236}">
                <a16:creationId xmlns:a16="http://schemas.microsoft.com/office/drawing/2014/main" id="{4C8546B1-D516-4E94-AA2B-ACE86937DEA1}"/>
              </a:ext>
            </a:extLst>
          </p:cNvPr>
          <p:cNvSpPr/>
          <p:nvPr/>
        </p:nvSpPr>
        <p:spPr>
          <a:xfrm>
            <a:off x="8498776" y="2254250"/>
            <a:ext cx="228600" cy="1371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ounded Rectangle 126">
            <a:extLst>
              <a:ext uri="{FF2B5EF4-FFF2-40B4-BE49-F238E27FC236}">
                <a16:creationId xmlns:a16="http://schemas.microsoft.com/office/drawing/2014/main" id="{BE0DF519-A7E0-4629-9B4B-2EAA8F6DAB7E}"/>
              </a:ext>
            </a:extLst>
          </p:cNvPr>
          <p:cNvSpPr/>
          <p:nvPr/>
        </p:nvSpPr>
        <p:spPr>
          <a:xfrm>
            <a:off x="7889176" y="2482850"/>
            <a:ext cx="228600" cy="13716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27">
            <a:extLst>
              <a:ext uri="{FF2B5EF4-FFF2-40B4-BE49-F238E27FC236}">
                <a16:creationId xmlns:a16="http://schemas.microsoft.com/office/drawing/2014/main" id="{875A4A92-35D7-4660-8A45-0DA5534B2AD4}"/>
              </a:ext>
            </a:extLst>
          </p:cNvPr>
          <p:cNvSpPr/>
          <p:nvPr/>
        </p:nvSpPr>
        <p:spPr>
          <a:xfrm>
            <a:off x="8193976" y="2482850"/>
            <a:ext cx="228600" cy="13716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28">
            <a:extLst>
              <a:ext uri="{FF2B5EF4-FFF2-40B4-BE49-F238E27FC236}">
                <a16:creationId xmlns:a16="http://schemas.microsoft.com/office/drawing/2014/main" id="{EAA1BF36-AD43-4044-A383-B8A4FE444BB5}"/>
              </a:ext>
            </a:extLst>
          </p:cNvPr>
          <p:cNvSpPr/>
          <p:nvPr/>
        </p:nvSpPr>
        <p:spPr>
          <a:xfrm>
            <a:off x="8498776" y="2482850"/>
            <a:ext cx="228600" cy="13716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96">
            <a:extLst>
              <a:ext uri="{FF2B5EF4-FFF2-40B4-BE49-F238E27FC236}">
                <a16:creationId xmlns:a16="http://schemas.microsoft.com/office/drawing/2014/main" id="{F23A0643-BC09-4E83-93C7-9CA4ABEA6E66}"/>
              </a:ext>
            </a:extLst>
          </p:cNvPr>
          <p:cNvSpPr/>
          <p:nvPr/>
        </p:nvSpPr>
        <p:spPr>
          <a:xfrm>
            <a:off x="7889176" y="2711450"/>
            <a:ext cx="228600" cy="13716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97">
            <a:extLst>
              <a:ext uri="{FF2B5EF4-FFF2-40B4-BE49-F238E27FC236}">
                <a16:creationId xmlns:a16="http://schemas.microsoft.com/office/drawing/2014/main" id="{EA6D5588-365D-4C12-BE2B-714E6F4B46AD}"/>
              </a:ext>
            </a:extLst>
          </p:cNvPr>
          <p:cNvSpPr/>
          <p:nvPr/>
        </p:nvSpPr>
        <p:spPr>
          <a:xfrm>
            <a:off x="8193976" y="2711450"/>
            <a:ext cx="228600" cy="13716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98">
            <a:extLst>
              <a:ext uri="{FF2B5EF4-FFF2-40B4-BE49-F238E27FC236}">
                <a16:creationId xmlns:a16="http://schemas.microsoft.com/office/drawing/2014/main" id="{B39346C3-7152-4E8A-A5BA-128E1F36B2CC}"/>
              </a:ext>
            </a:extLst>
          </p:cNvPr>
          <p:cNvSpPr/>
          <p:nvPr/>
        </p:nvSpPr>
        <p:spPr>
          <a:xfrm>
            <a:off x="8498776" y="2711450"/>
            <a:ext cx="228600" cy="13716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211">
            <a:extLst>
              <a:ext uri="{FF2B5EF4-FFF2-40B4-BE49-F238E27FC236}">
                <a16:creationId xmlns:a16="http://schemas.microsoft.com/office/drawing/2014/main" id="{55A07EAD-E9E3-48C8-A973-0753AB9811F1}"/>
              </a:ext>
            </a:extLst>
          </p:cNvPr>
          <p:cNvSpPr/>
          <p:nvPr/>
        </p:nvSpPr>
        <p:spPr>
          <a:xfrm>
            <a:off x="7889176" y="2940050"/>
            <a:ext cx="228600" cy="13716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212">
            <a:extLst>
              <a:ext uri="{FF2B5EF4-FFF2-40B4-BE49-F238E27FC236}">
                <a16:creationId xmlns:a16="http://schemas.microsoft.com/office/drawing/2014/main" id="{19E95E30-A64C-4EE3-ABF2-F706CEAFF6F8}"/>
              </a:ext>
            </a:extLst>
          </p:cNvPr>
          <p:cNvSpPr/>
          <p:nvPr/>
        </p:nvSpPr>
        <p:spPr>
          <a:xfrm>
            <a:off x="8193976" y="2940050"/>
            <a:ext cx="228600" cy="13716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213">
            <a:extLst>
              <a:ext uri="{FF2B5EF4-FFF2-40B4-BE49-F238E27FC236}">
                <a16:creationId xmlns:a16="http://schemas.microsoft.com/office/drawing/2014/main" id="{20589D25-E6F4-4703-820C-AE50605C8301}"/>
              </a:ext>
            </a:extLst>
          </p:cNvPr>
          <p:cNvSpPr/>
          <p:nvPr/>
        </p:nvSpPr>
        <p:spPr>
          <a:xfrm>
            <a:off x="8498776" y="2940050"/>
            <a:ext cx="228600" cy="13716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FDB6B28-AEA4-440C-AAFB-9A4C7EE895EE}"/>
              </a:ext>
            </a:extLst>
          </p:cNvPr>
          <p:cNvSpPr/>
          <p:nvPr/>
        </p:nvSpPr>
        <p:spPr>
          <a:xfrm>
            <a:off x="7658887" y="3168650"/>
            <a:ext cx="12987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ms-MY" sz="4000" b="1">
                <a:solidFill>
                  <a:schemeClr val="accent6"/>
                </a:solidFill>
              </a:rPr>
              <a:t>42%</a:t>
            </a:r>
            <a:endParaRPr lang="ms-MY" sz="4000" b="1" dirty="0">
              <a:solidFill>
                <a:schemeClr val="accent6"/>
              </a:solidFill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4F3095E-D92E-4865-9A3C-F53ACEB486FC}"/>
              </a:ext>
            </a:extLst>
          </p:cNvPr>
          <p:cNvGrpSpPr/>
          <p:nvPr/>
        </p:nvGrpSpPr>
        <p:grpSpPr>
          <a:xfrm>
            <a:off x="7373742" y="3904115"/>
            <a:ext cx="1869069" cy="1874929"/>
            <a:chOff x="302631" y="3688215"/>
            <a:chExt cx="1869069" cy="1874929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09B60EA-B8DF-4E21-AB01-1B38307AF303}"/>
                </a:ext>
              </a:extLst>
            </p:cNvPr>
            <p:cNvSpPr txBox="1"/>
            <p:nvPr/>
          </p:nvSpPr>
          <p:spPr>
            <a:xfrm>
              <a:off x="302631" y="3688215"/>
              <a:ext cx="1869069" cy="49244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600" b="1" dirty="0">
                  <a:solidFill>
                    <a:schemeClr val="accent6"/>
                  </a:solidFill>
                </a:rPr>
                <a:t>Lorem Ipsum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8AAAE22-E5FD-4445-8225-0F46A9365404}"/>
                </a:ext>
              </a:extLst>
            </p:cNvPr>
            <p:cNvSpPr txBox="1"/>
            <p:nvPr/>
          </p:nvSpPr>
          <p:spPr>
            <a:xfrm>
              <a:off x="307591" y="4178149"/>
              <a:ext cx="1864109" cy="138499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29" name="Rounded Rectangle 114">
            <a:extLst>
              <a:ext uri="{FF2B5EF4-FFF2-40B4-BE49-F238E27FC236}">
                <a16:creationId xmlns:a16="http://schemas.microsoft.com/office/drawing/2014/main" id="{DFB21971-FA13-4284-8270-EEAFCC55C856}"/>
              </a:ext>
            </a:extLst>
          </p:cNvPr>
          <p:cNvSpPr/>
          <p:nvPr/>
        </p:nvSpPr>
        <p:spPr>
          <a:xfrm>
            <a:off x="10101454" y="1568450"/>
            <a:ext cx="228600" cy="1371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ounded Rectangle 115">
            <a:extLst>
              <a:ext uri="{FF2B5EF4-FFF2-40B4-BE49-F238E27FC236}">
                <a16:creationId xmlns:a16="http://schemas.microsoft.com/office/drawing/2014/main" id="{E293B630-7D21-45D0-8037-16E8374EC007}"/>
              </a:ext>
            </a:extLst>
          </p:cNvPr>
          <p:cNvSpPr/>
          <p:nvPr/>
        </p:nvSpPr>
        <p:spPr>
          <a:xfrm>
            <a:off x="10406254" y="1568450"/>
            <a:ext cx="228600" cy="1371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ounded Rectangle 116">
            <a:extLst>
              <a:ext uri="{FF2B5EF4-FFF2-40B4-BE49-F238E27FC236}">
                <a16:creationId xmlns:a16="http://schemas.microsoft.com/office/drawing/2014/main" id="{161C3B84-4ABD-4F00-AB26-0896BE8B2501}"/>
              </a:ext>
            </a:extLst>
          </p:cNvPr>
          <p:cNvSpPr/>
          <p:nvPr/>
        </p:nvSpPr>
        <p:spPr>
          <a:xfrm>
            <a:off x="10711054" y="1568450"/>
            <a:ext cx="228600" cy="1371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17">
            <a:extLst>
              <a:ext uri="{FF2B5EF4-FFF2-40B4-BE49-F238E27FC236}">
                <a16:creationId xmlns:a16="http://schemas.microsoft.com/office/drawing/2014/main" id="{FAA59828-2211-40E5-9CEE-C92C7B120F35}"/>
              </a:ext>
            </a:extLst>
          </p:cNvPr>
          <p:cNvSpPr/>
          <p:nvPr/>
        </p:nvSpPr>
        <p:spPr>
          <a:xfrm>
            <a:off x="10101454" y="1797050"/>
            <a:ext cx="228600" cy="1371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ounded Rectangle 118">
            <a:extLst>
              <a:ext uri="{FF2B5EF4-FFF2-40B4-BE49-F238E27FC236}">
                <a16:creationId xmlns:a16="http://schemas.microsoft.com/office/drawing/2014/main" id="{AD047C44-78E6-42FB-858C-D7BCC9F9815D}"/>
              </a:ext>
            </a:extLst>
          </p:cNvPr>
          <p:cNvSpPr/>
          <p:nvPr/>
        </p:nvSpPr>
        <p:spPr>
          <a:xfrm>
            <a:off x="10406254" y="1797050"/>
            <a:ext cx="228600" cy="1371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ounded Rectangle 119">
            <a:extLst>
              <a:ext uri="{FF2B5EF4-FFF2-40B4-BE49-F238E27FC236}">
                <a16:creationId xmlns:a16="http://schemas.microsoft.com/office/drawing/2014/main" id="{089B228B-A50E-4599-86A6-F83DEA2E886A}"/>
              </a:ext>
            </a:extLst>
          </p:cNvPr>
          <p:cNvSpPr/>
          <p:nvPr/>
        </p:nvSpPr>
        <p:spPr>
          <a:xfrm>
            <a:off x="10711054" y="1797050"/>
            <a:ext cx="228600" cy="1371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ounded Rectangle 120">
            <a:extLst>
              <a:ext uri="{FF2B5EF4-FFF2-40B4-BE49-F238E27FC236}">
                <a16:creationId xmlns:a16="http://schemas.microsoft.com/office/drawing/2014/main" id="{62F07DDE-5369-4F9A-AFF5-5CB4789A5D8D}"/>
              </a:ext>
            </a:extLst>
          </p:cNvPr>
          <p:cNvSpPr/>
          <p:nvPr/>
        </p:nvSpPr>
        <p:spPr>
          <a:xfrm>
            <a:off x="10101454" y="2025650"/>
            <a:ext cx="228600" cy="1371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ounded Rectangle 121">
            <a:extLst>
              <a:ext uri="{FF2B5EF4-FFF2-40B4-BE49-F238E27FC236}">
                <a16:creationId xmlns:a16="http://schemas.microsoft.com/office/drawing/2014/main" id="{68363ED1-5459-4033-9AB9-C88193F6849E}"/>
              </a:ext>
            </a:extLst>
          </p:cNvPr>
          <p:cNvSpPr/>
          <p:nvPr/>
        </p:nvSpPr>
        <p:spPr>
          <a:xfrm>
            <a:off x="10406254" y="2025650"/>
            <a:ext cx="228600" cy="1371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ounded Rectangle 122">
            <a:extLst>
              <a:ext uri="{FF2B5EF4-FFF2-40B4-BE49-F238E27FC236}">
                <a16:creationId xmlns:a16="http://schemas.microsoft.com/office/drawing/2014/main" id="{21B97890-31D9-4037-9EF9-D020C66EEF4F}"/>
              </a:ext>
            </a:extLst>
          </p:cNvPr>
          <p:cNvSpPr/>
          <p:nvPr/>
        </p:nvSpPr>
        <p:spPr>
          <a:xfrm>
            <a:off x="10711054" y="2025650"/>
            <a:ext cx="228600" cy="1371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ounded Rectangle 123">
            <a:extLst>
              <a:ext uri="{FF2B5EF4-FFF2-40B4-BE49-F238E27FC236}">
                <a16:creationId xmlns:a16="http://schemas.microsoft.com/office/drawing/2014/main" id="{B1166902-805A-4CD9-9C75-B5FD59CF8D85}"/>
              </a:ext>
            </a:extLst>
          </p:cNvPr>
          <p:cNvSpPr/>
          <p:nvPr/>
        </p:nvSpPr>
        <p:spPr>
          <a:xfrm>
            <a:off x="10101454" y="2254250"/>
            <a:ext cx="228600" cy="1371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ounded Rectangle 124">
            <a:extLst>
              <a:ext uri="{FF2B5EF4-FFF2-40B4-BE49-F238E27FC236}">
                <a16:creationId xmlns:a16="http://schemas.microsoft.com/office/drawing/2014/main" id="{AED57208-CBB7-4C30-AC9D-D00E3F64D103}"/>
              </a:ext>
            </a:extLst>
          </p:cNvPr>
          <p:cNvSpPr/>
          <p:nvPr/>
        </p:nvSpPr>
        <p:spPr>
          <a:xfrm>
            <a:off x="10406254" y="2254250"/>
            <a:ext cx="228600" cy="1371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ounded Rectangle 125">
            <a:extLst>
              <a:ext uri="{FF2B5EF4-FFF2-40B4-BE49-F238E27FC236}">
                <a16:creationId xmlns:a16="http://schemas.microsoft.com/office/drawing/2014/main" id="{32381620-D52C-4832-877F-BBB9DCFC19DF}"/>
              </a:ext>
            </a:extLst>
          </p:cNvPr>
          <p:cNvSpPr/>
          <p:nvPr/>
        </p:nvSpPr>
        <p:spPr>
          <a:xfrm>
            <a:off x="10711054" y="2254250"/>
            <a:ext cx="228600" cy="1371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ounded Rectangle 126">
            <a:extLst>
              <a:ext uri="{FF2B5EF4-FFF2-40B4-BE49-F238E27FC236}">
                <a16:creationId xmlns:a16="http://schemas.microsoft.com/office/drawing/2014/main" id="{AA971B9E-C00D-4351-BF3A-848E34C27554}"/>
              </a:ext>
            </a:extLst>
          </p:cNvPr>
          <p:cNvSpPr/>
          <p:nvPr/>
        </p:nvSpPr>
        <p:spPr>
          <a:xfrm>
            <a:off x="10101454" y="2482850"/>
            <a:ext cx="228600" cy="1371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ounded Rectangle 127">
            <a:extLst>
              <a:ext uri="{FF2B5EF4-FFF2-40B4-BE49-F238E27FC236}">
                <a16:creationId xmlns:a16="http://schemas.microsoft.com/office/drawing/2014/main" id="{5738EB36-67B0-481E-923D-DE1923625B4F}"/>
              </a:ext>
            </a:extLst>
          </p:cNvPr>
          <p:cNvSpPr/>
          <p:nvPr/>
        </p:nvSpPr>
        <p:spPr>
          <a:xfrm>
            <a:off x="10406254" y="2482850"/>
            <a:ext cx="228600" cy="1371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28">
            <a:extLst>
              <a:ext uri="{FF2B5EF4-FFF2-40B4-BE49-F238E27FC236}">
                <a16:creationId xmlns:a16="http://schemas.microsoft.com/office/drawing/2014/main" id="{2E34906F-201F-49CD-B7F4-E6A98CEEA1AF}"/>
              </a:ext>
            </a:extLst>
          </p:cNvPr>
          <p:cNvSpPr/>
          <p:nvPr/>
        </p:nvSpPr>
        <p:spPr>
          <a:xfrm>
            <a:off x="10711054" y="2482850"/>
            <a:ext cx="228600" cy="1371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ounded Rectangle 196">
            <a:extLst>
              <a:ext uri="{FF2B5EF4-FFF2-40B4-BE49-F238E27FC236}">
                <a16:creationId xmlns:a16="http://schemas.microsoft.com/office/drawing/2014/main" id="{6543B3B9-16E6-498B-9066-6DEFAA79FD85}"/>
              </a:ext>
            </a:extLst>
          </p:cNvPr>
          <p:cNvSpPr/>
          <p:nvPr/>
        </p:nvSpPr>
        <p:spPr>
          <a:xfrm>
            <a:off x="10101454" y="2711450"/>
            <a:ext cx="228600" cy="1371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ounded Rectangle 197">
            <a:extLst>
              <a:ext uri="{FF2B5EF4-FFF2-40B4-BE49-F238E27FC236}">
                <a16:creationId xmlns:a16="http://schemas.microsoft.com/office/drawing/2014/main" id="{29BB622B-44EE-45C6-B3F6-27E45C4E7EB9}"/>
              </a:ext>
            </a:extLst>
          </p:cNvPr>
          <p:cNvSpPr/>
          <p:nvPr/>
        </p:nvSpPr>
        <p:spPr>
          <a:xfrm>
            <a:off x="10406254" y="2711450"/>
            <a:ext cx="228600" cy="1371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ounded Rectangle 198">
            <a:extLst>
              <a:ext uri="{FF2B5EF4-FFF2-40B4-BE49-F238E27FC236}">
                <a16:creationId xmlns:a16="http://schemas.microsoft.com/office/drawing/2014/main" id="{46851016-3E5B-446E-A913-606F5FEB28B5}"/>
              </a:ext>
            </a:extLst>
          </p:cNvPr>
          <p:cNvSpPr/>
          <p:nvPr/>
        </p:nvSpPr>
        <p:spPr>
          <a:xfrm>
            <a:off x="10711054" y="2711450"/>
            <a:ext cx="228600" cy="1371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ounded Rectangle 211">
            <a:extLst>
              <a:ext uri="{FF2B5EF4-FFF2-40B4-BE49-F238E27FC236}">
                <a16:creationId xmlns:a16="http://schemas.microsoft.com/office/drawing/2014/main" id="{E6C4F4C2-7EDF-4A50-A379-FA8689B54E65}"/>
              </a:ext>
            </a:extLst>
          </p:cNvPr>
          <p:cNvSpPr/>
          <p:nvPr/>
        </p:nvSpPr>
        <p:spPr>
          <a:xfrm>
            <a:off x="10101454" y="2940050"/>
            <a:ext cx="228600" cy="1371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ounded Rectangle 212">
            <a:extLst>
              <a:ext uri="{FF2B5EF4-FFF2-40B4-BE49-F238E27FC236}">
                <a16:creationId xmlns:a16="http://schemas.microsoft.com/office/drawing/2014/main" id="{82C3A68E-5E7F-45D2-B32C-687C404469E9}"/>
              </a:ext>
            </a:extLst>
          </p:cNvPr>
          <p:cNvSpPr/>
          <p:nvPr/>
        </p:nvSpPr>
        <p:spPr>
          <a:xfrm>
            <a:off x="10406254" y="2940050"/>
            <a:ext cx="228600" cy="1371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213">
            <a:extLst>
              <a:ext uri="{FF2B5EF4-FFF2-40B4-BE49-F238E27FC236}">
                <a16:creationId xmlns:a16="http://schemas.microsoft.com/office/drawing/2014/main" id="{2FF947ED-A1AF-4E8A-95F5-1912584262DD}"/>
              </a:ext>
            </a:extLst>
          </p:cNvPr>
          <p:cNvSpPr/>
          <p:nvPr/>
        </p:nvSpPr>
        <p:spPr>
          <a:xfrm>
            <a:off x="10711054" y="2940050"/>
            <a:ext cx="228600" cy="1371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9632897-4943-4AD5-9D34-BED70855C1DD}"/>
              </a:ext>
            </a:extLst>
          </p:cNvPr>
          <p:cNvSpPr/>
          <p:nvPr/>
        </p:nvSpPr>
        <p:spPr>
          <a:xfrm>
            <a:off x="9871165" y="3168650"/>
            <a:ext cx="12987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ms-MY" sz="4000" b="1">
                <a:solidFill>
                  <a:schemeClr val="accent1"/>
                </a:solidFill>
              </a:rPr>
              <a:t>90%</a:t>
            </a:r>
            <a:endParaRPr lang="ms-MY" sz="4000" b="1" dirty="0">
              <a:solidFill>
                <a:schemeClr val="accent1"/>
              </a:solidFill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8830B25-24B0-4F8C-B51F-EB37A6A6A8CF}"/>
              </a:ext>
            </a:extLst>
          </p:cNvPr>
          <p:cNvGrpSpPr/>
          <p:nvPr/>
        </p:nvGrpSpPr>
        <p:grpSpPr>
          <a:xfrm>
            <a:off x="9586020" y="3904115"/>
            <a:ext cx="1869069" cy="1874929"/>
            <a:chOff x="302631" y="3688215"/>
            <a:chExt cx="1869069" cy="1874929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B1EC97B-5AA4-4A18-B7B2-F0ECC5D6F968}"/>
                </a:ext>
              </a:extLst>
            </p:cNvPr>
            <p:cNvSpPr txBox="1"/>
            <p:nvPr/>
          </p:nvSpPr>
          <p:spPr>
            <a:xfrm>
              <a:off x="302631" y="3688215"/>
              <a:ext cx="1869069" cy="49244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600" b="1" dirty="0">
                  <a:solidFill>
                    <a:schemeClr val="accent1"/>
                  </a:solidFill>
                </a:rPr>
                <a:t>Lorem Ipsum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F9FA40F-6375-46F3-8DBF-24421D912D68}"/>
                </a:ext>
              </a:extLst>
            </p:cNvPr>
            <p:cNvSpPr txBox="1"/>
            <p:nvPr/>
          </p:nvSpPr>
          <p:spPr>
            <a:xfrm>
              <a:off x="307591" y="4178149"/>
              <a:ext cx="1864109" cy="138499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064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69AA9-A6D5-44BA-AE62-2826EFFE7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Equalizer Chart for PowerPoint</a:t>
            </a:r>
          </a:p>
        </p:txBody>
      </p:sp>
      <p:sp>
        <p:nvSpPr>
          <p:cNvPr id="7" name="Rounded Rectangle 114">
            <a:extLst>
              <a:ext uri="{FF2B5EF4-FFF2-40B4-BE49-F238E27FC236}">
                <a16:creationId xmlns:a16="http://schemas.microsoft.com/office/drawing/2014/main" id="{65811C77-007C-4983-9DF3-0CE49449897A}"/>
              </a:ext>
            </a:extLst>
          </p:cNvPr>
          <p:cNvSpPr/>
          <p:nvPr/>
        </p:nvSpPr>
        <p:spPr>
          <a:xfrm>
            <a:off x="1252345" y="1568450"/>
            <a:ext cx="228600" cy="1371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115">
            <a:extLst>
              <a:ext uri="{FF2B5EF4-FFF2-40B4-BE49-F238E27FC236}">
                <a16:creationId xmlns:a16="http://schemas.microsoft.com/office/drawing/2014/main" id="{0FE45723-DDCC-493A-9388-B088F502D560}"/>
              </a:ext>
            </a:extLst>
          </p:cNvPr>
          <p:cNvSpPr/>
          <p:nvPr/>
        </p:nvSpPr>
        <p:spPr>
          <a:xfrm>
            <a:off x="1557145" y="1568450"/>
            <a:ext cx="228600" cy="1371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16">
            <a:extLst>
              <a:ext uri="{FF2B5EF4-FFF2-40B4-BE49-F238E27FC236}">
                <a16:creationId xmlns:a16="http://schemas.microsoft.com/office/drawing/2014/main" id="{658C0E93-5EDC-4829-8C66-E10A4658CD9A}"/>
              </a:ext>
            </a:extLst>
          </p:cNvPr>
          <p:cNvSpPr/>
          <p:nvPr/>
        </p:nvSpPr>
        <p:spPr>
          <a:xfrm>
            <a:off x="1861945" y="1568450"/>
            <a:ext cx="228600" cy="1371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117">
            <a:extLst>
              <a:ext uri="{FF2B5EF4-FFF2-40B4-BE49-F238E27FC236}">
                <a16:creationId xmlns:a16="http://schemas.microsoft.com/office/drawing/2014/main" id="{0398BCAE-4E35-41DE-94DE-BE2D7C18FA46}"/>
              </a:ext>
            </a:extLst>
          </p:cNvPr>
          <p:cNvSpPr/>
          <p:nvPr/>
        </p:nvSpPr>
        <p:spPr>
          <a:xfrm>
            <a:off x="1252345" y="1797050"/>
            <a:ext cx="228600" cy="1371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18">
            <a:extLst>
              <a:ext uri="{FF2B5EF4-FFF2-40B4-BE49-F238E27FC236}">
                <a16:creationId xmlns:a16="http://schemas.microsoft.com/office/drawing/2014/main" id="{F55072B7-46EE-4A10-ABCD-04E964705877}"/>
              </a:ext>
            </a:extLst>
          </p:cNvPr>
          <p:cNvSpPr/>
          <p:nvPr/>
        </p:nvSpPr>
        <p:spPr>
          <a:xfrm>
            <a:off x="1557145" y="1797050"/>
            <a:ext cx="228600" cy="1371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9">
            <a:extLst>
              <a:ext uri="{FF2B5EF4-FFF2-40B4-BE49-F238E27FC236}">
                <a16:creationId xmlns:a16="http://schemas.microsoft.com/office/drawing/2014/main" id="{7C89779C-91A7-4AD5-8B37-1B6DCD4E33BC}"/>
              </a:ext>
            </a:extLst>
          </p:cNvPr>
          <p:cNvSpPr/>
          <p:nvPr/>
        </p:nvSpPr>
        <p:spPr>
          <a:xfrm>
            <a:off x="1861945" y="1797050"/>
            <a:ext cx="228600" cy="1371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0">
            <a:extLst>
              <a:ext uri="{FF2B5EF4-FFF2-40B4-BE49-F238E27FC236}">
                <a16:creationId xmlns:a16="http://schemas.microsoft.com/office/drawing/2014/main" id="{C1C6F2A8-7ACE-4818-B1ED-E5EA972ED503}"/>
              </a:ext>
            </a:extLst>
          </p:cNvPr>
          <p:cNvSpPr/>
          <p:nvPr/>
        </p:nvSpPr>
        <p:spPr>
          <a:xfrm>
            <a:off x="1252345" y="2025650"/>
            <a:ext cx="228600" cy="1371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21">
            <a:extLst>
              <a:ext uri="{FF2B5EF4-FFF2-40B4-BE49-F238E27FC236}">
                <a16:creationId xmlns:a16="http://schemas.microsoft.com/office/drawing/2014/main" id="{F6DCFF5C-A9BA-4DF4-9F6B-F807FEBDBA80}"/>
              </a:ext>
            </a:extLst>
          </p:cNvPr>
          <p:cNvSpPr/>
          <p:nvPr/>
        </p:nvSpPr>
        <p:spPr>
          <a:xfrm>
            <a:off x="1557145" y="2025650"/>
            <a:ext cx="228600" cy="1371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22">
            <a:extLst>
              <a:ext uri="{FF2B5EF4-FFF2-40B4-BE49-F238E27FC236}">
                <a16:creationId xmlns:a16="http://schemas.microsoft.com/office/drawing/2014/main" id="{AC4C6485-AC7A-426E-8F14-972E03EE2EC5}"/>
              </a:ext>
            </a:extLst>
          </p:cNvPr>
          <p:cNvSpPr/>
          <p:nvPr/>
        </p:nvSpPr>
        <p:spPr>
          <a:xfrm>
            <a:off x="1861945" y="2025650"/>
            <a:ext cx="228600" cy="1371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23">
            <a:extLst>
              <a:ext uri="{FF2B5EF4-FFF2-40B4-BE49-F238E27FC236}">
                <a16:creationId xmlns:a16="http://schemas.microsoft.com/office/drawing/2014/main" id="{744AFBF5-78AC-4EFC-B0FF-FE1ACFAEEFF0}"/>
              </a:ext>
            </a:extLst>
          </p:cNvPr>
          <p:cNvSpPr/>
          <p:nvPr/>
        </p:nvSpPr>
        <p:spPr>
          <a:xfrm>
            <a:off x="1252345" y="2254250"/>
            <a:ext cx="228600" cy="1371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24">
            <a:extLst>
              <a:ext uri="{FF2B5EF4-FFF2-40B4-BE49-F238E27FC236}">
                <a16:creationId xmlns:a16="http://schemas.microsoft.com/office/drawing/2014/main" id="{0EA7F660-463D-48A9-82A6-1CCFE07FB680}"/>
              </a:ext>
            </a:extLst>
          </p:cNvPr>
          <p:cNvSpPr/>
          <p:nvPr/>
        </p:nvSpPr>
        <p:spPr>
          <a:xfrm>
            <a:off x="1557145" y="2254250"/>
            <a:ext cx="228600" cy="1371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25">
            <a:extLst>
              <a:ext uri="{FF2B5EF4-FFF2-40B4-BE49-F238E27FC236}">
                <a16:creationId xmlns:a16="http://schemas.microsoft.com/office/drawing/2014/main" id="{909063F6-8F70-41BD-8A9E-2A6E9D800CE3}"/>
              </a:ext>
            </a:extLst>
          </p:cNvPr>
          <p:cNvSpPr/>
          <p:nvPr/>
        </p:nvSpPr>
        <p:spPr>
          <a:xfrm>
            <a:off x="1861945" y="2254250"/>
            <a:ext cx="228600" cy="1371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26">
            <a:extLst>
              <a:ext uri="{FF2B5EF4-FFF2-40B4-BE49-F238E27FC236}">
                <a16:creationId xmlns:a16="http://schemas.microsoft.com/office/drawing/2014/main" id="{D524591C-317C-421B-88CC-A0EA39B23FF2}"/>
              </a:ext>
            </a:extLst>
          </p:cNvPr>
          <p:cNvSpPr/>
          <p:nvPr/>
        </p:nvSpPr>
        <p:spPr>
          <a:xfrm>
            <a:off x="1252345" y="2482850"/>
            <a:ext cx="228600" cy="1371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27">
            <a:extLst>
              <a:ext uri="{FF2B5EF4-FFF2-40B4-BE49-F238E27FC236}">
                <a16:creationId xmlns:a16="http://schemas.microsoft.com/office/drawing/2014/main" id="{0B7BCE34-B447-4E3C-AAD7-7822348290DD}"/>
              </a:ext>
            </a:extLst>
          </p:cNvPr>
          <p:cNvSpPr/>
          <p:nvPr/>
        </p:nvSpPr>
        <p:spPr>
          <a:xfrm>
            <a:off x="1557145" y="2482850"/>
            <a:ext cx="228600" cy="1371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128">
            <a:extLst>
              <a:ext uri="{FF2B5EF4-FFF2-40B4-BE49-F238E27FC236}">
                <a16:creationId xmlns:a16="http://schemas.microsoft.com/office/drawing/2014/main" id="{8EC29E7D-802E-4893-A552-97FA3D4C316F}"/>
              </a:ext>
            </a:extLst>
          </p:cNvPr>
          <p:cNvSpPr/>
          <p:nvPr/>
        </p:nvSpPr>
        <p:spPr>
          <a:xfrm>
            <a:off x="1861945" y="2482850"/>
            <a:ext cx="228600" cy="1371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196">
            <a:extLst>
              <a:ext uri="{FF2B5EF4-FFF2-40B4-BE49-F238E27FC236}">
                <a16:creationId xmlns:a16="http://schemas.microsoft.com/office/drawing/2014/main" id="{58C1E6EA-E367-4AE9-996A-9CFBB43BD6A5}"/>
              </a:ext>
            </a:extLst>
          </p:cNvPr>
          <p:cNvSpPr/>
          <p:nvPr/>
        </p:nvSpPr>
        <p:spPr>
          <a:xfrm>
            <a:off x="1252345" y="2711450"/>
            <a:ext cx="228600" cy="1371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197">
            <a:extLst>
              <a:ext uri="{FF2B5EF4-FFF2-40B4-BE49-F238E27FC236}">
                <a16:creationId xmlns:a16="http://schemas.microsoft.com/office/drawing/2014/main" id="{270505A6-C644-4A81-AAC9-DB8E98CA0488}"/>
              </a:ext>
            </a:extLst>
          </p:cNvPr>
          <p:cNvSpPr/>
          <p:nvPr/>
        </p:nvSpPr>
        <p:spPr>
          <a:xfrm>
            <a:off x="1557145" y="2711450"/>
            <a:ext cx="228600" cy="1371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198">
            <a:extLst>
              <a:ext uri="{FF2B5EF4-FFF2-40B4-BE49-F238E27FC236}">
                <a16:creationId xmlns:a16="http://schemas.microsoft.com/office/drawing/2014/main" id="{51230057-5242-4FA6-8C88-AFC33EA027AD}"/>
              </a:ext>
            </a:extLst>
          </p:cNvPr>
          <p:cNvSpPr/>
          <p:nvPr/>
        </p:nvSpPr>
        <p:spPr>
          <a:xfrm>
            <a:off x="1861945" y="2711450"/>
            <a:ext cx="228600" cy="1371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11">
            <a:extLst>
              <a:ext uri="{FF2B5EF4-FFF2-40B4-BE49-F238E27FC236}">
                <a16:creationId xmlns:a16="http://schemas.microsoft.com/office/drawing/2014/main" id="{F87B14BA-CE70-43B1-89E8-04CF3EC71F81}"/>
              </a:ext>
            </a:extLst>
          </p:cNvPr>
          <p:cNvSpPr/>
          <p:nvPr/>
        </p:nvSpPr>
        <p:spPr>
          <a:xfrm>
            <a:off x="1252345" y="2940050"/>
            <a:ext cx="228600" cy="1371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12">
            <a:extLst>
              <a:ext uri="{FF2B5EF4-FFF2-40B4-BE49-F238E27FC236}">
                <a16:creationId xmlns:a16="http://schemas.microsoft.com/office/drawing/2014/main" id="{7590A174-5FF5-4C24-A6BF-145D0BB073EC}"/>
              </a:ext>
            </a:extLst>
          </p:cNvPr>
          <p:cNvSpPr/>
          <p:nvPr/>
        </p:nvSpPr>
        <p:spPr>
          <a:xfrm>
            <a:off x="1557145" y="2940050"/>
            <a:ext cx="228600" cy="1371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13">
            <a:extLst>
              <a:ext uri="{FF2B5EF4-FFF2-40B4-BE49-F238E27FC236}">
                <a16:creationId xmlns:a16="http://schemas.microsoft.com/office/drawing/2014/main" id="{DB158C82-2237-416C-A076-DF10B4F9A636}"/>
              </a:ext>
            </a:extLst>
          </p:cNvPr>
          <p:cNvSpPr/>
          <p:nvPr/>
        </p:nvSpPr>
        <p:spPr>
          <a:xfrm>
            <a:off x="1861945" y="2940050"/>
            <a:ext cx="228600" cy="1371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AA2AFF-0F54-4694-91F6-B0C8EDC4E6A9}"/>
              </a:ext>
            </a:extLst>
          </p:cNvPr>
          <p:cNvSpPr/>
          <p:nvPr/>
        </p:nvSpPr>
        <p:spPr>
          <a:xfrm>
            <a:off x="1022056" y="3168650"/>
            <a:ext cx="12987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ms-MY" sz="4000" b="1">
                <a:solidFill>
                  <a:schemeClr val="accent2"/>
                </a:solidFill>
              </a:rPr>
              <a:t>20%</a:t>
            </a:r>
            <a:endParaRPr lang="ms-MY" sz="4000" b="1" dirty="0">
              <a:solidFill>
                <a:schemeClr val="accent2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5020474-87D5-4CD3-9790-584974734E07}"/>
              </a:ext>
            </a:extLst>
          </p:cNvPr>
          <p:cNvGrpSpPr/>
          <p:nvPr/>
        </p:nvGrpSpPr>
        <p:grpSpPr>
          <a:xfrm>
            <a:off x="736911" y="3904115"/>
            <a:ext cx="1869069" cy="1874929"/>
            <a:chOff x="302631" y="3688215"/>
            <a:chExt cx="1869069" cy="187492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80D41CB-F567-4CD2-842C-B3410D0CA4D8}"/>
                </a:ext>
              </a:extLst>
            </p:cNvPr>
            <p:cNvSpPr txBox="1"/>
            <p:nvPr/>
          </p:nvSpPr>
          <p:spPr>
            <a:xfrm>
              <a:off x="302631" y="3688215"/>
              <a:ext cx="1869069" cy="49244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600" b="1" dirty="0">
                  <a:solidFill>
                    <a:schemeClr val="accent2"/>
                  </a:solidFill>
                </a:rPr>
                <a:t>Lorem Ipsum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2222787-D8F2-40AE-BE18-F899950D8A81}"/>
                </a:ext>
              </a:extLst>
            </p:cNvPr>
            <p:cNvSpPr txBox="1"/>
            <p:nvPr/>
          </p:nvSpPr>
          <p:spPr>
            <a:xfrm>
              <a:off x="307591" y="4178149"/>
              <a:ext cx="1864109" cy="138499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48" name="Rounded Rectangle 114">
            <a:extLst>
              <a:ext uri="{FF2B5EF4-FFF2-40B4-BE49-F238E27FC236}">
                <a16:creationId xmlns:a16="http://schemas.microsoft.com/office/drawing/2014/main" id="{0258C8B9-2B57-4069-8244-8E091587C52D}"/>
              </a:ext>
            </a:extLst>
          </p:cNvPr>
          <p:cNvSpPr/>
          <p:nvPr/>
        </p:nvSpPr>
        <p:spPr>
          <a:xfrm>
            <a:off x="3464622" y="1568450"/>
            <a:ext cx="228600" cy="13716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115">
            <a:extLst>
              <a:ext uri="{FF2B5EF4-FFF2-40B4-BE49-F238E27FC236}">
                <a16:creationId xmlns:a16="http://schemas.microsoft.com/office/drawing/2014/main" id="{965CF514-40DD-4E07-B8BD-EB508FC983B9}"/>
              </a:ext>
            </a:extLst>
          </p:cNvPr>
          <p:cNvSpPr/>
          <p:nvPr/>
        </p:nvSpPr>
        <p:spPr>
          <a:xfrm>
            <a:off x="3769422" y="1568450"/>
            <a:ext cx="228600" cy="13716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116">
            <a:extLst>
              <a:ext uri="{FF2B5EF4-FFF2-40B4-BE49-F238E27FC236}">
                <a16:creationId xmlns:a16="http://schemas.microsoft.com/office/drawing/2014/main" id="{7B76CA22-4EF8-4EC1-AE0E-16BBB6F41A78}"/>
              </a:ext>
            </a:extLst>
          </p:cNvPr>
          <p:cNvSpPr/>
          <p:nvPr/>
        </p:nvSpPr>
        <p:spPr>
          <a:xfrm>
            <a:off x="4074222" y="1568450"/>
            <a:ext cx="228600" cy="13716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117">
            <a:extLst>
              <a:ext uri="{FF2B5EF4-FFF2-40B4-BE49-F238E27FC236}">
                <a16:creationId xmlns:a16="http://schemas.microsoft.com/office/drawing/2014/main" id="{0D7F1DD1-5607-43FA-9807-E3B31659B30B}"/>
              </a:ext>
            </a:extLst>
          </p:cNvPr>
          <p:cNvSpPr/>
          <p:nvPr/>
        </p:nvSpPr>
        <p:spPr>
          <a:xfrm>
            <a:off x="3464622" y="1797050"/>
            <a:ext cx="228600" cy="13716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118">
            <a:extLst>
              <a:ext uri="{FF2B5EF4-FFF2-40B4-BE49-F238E27FC236}">
                <a16:creationId xmlns:a16="http://schemas.microsoft.com/office/drawing/2014/main" id="{3B5B05B6-174B-4EFD-BE68-197A3E7D184D}"/>
              </a:ext>
            </a:extLst>
          </p:cNvPr>
          <p:cNvSpPr/>
          <p:nvPr/>
        </p:nvSpPr>
        <p:spPr>
          <a:xfrm>
            <a:off x="3769422" y="1797050"/>
            <a:ext cx="228600" cy="1371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119">
            <a:extLst>
              <a:ext uri="{FF2B5EF4-FFF2-40B4-BE49-F238E27FC236}">
                <a16:creationId xmlns:a16="http://schemas.microsoft.com/office/drawing/2014/main" id="{093DAA09-7AFE-4189-BDBC-F15EC4D11FF3}"/>
              </a:ext>
            </a:extLst>
          </p:cNvPr>
          <p:cNvSpPr/>
          <p:nvPr/>
        </p:nvSpPr>
        <p:spPr>
          <a:xfrm>
            <a:off x="4074222" y="1797050"/>
            <a:ext cx="228600" cy="1371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120">
            <a:extLst>
              <a:ext uri="{FF2B5EF4-FFF2-40B4-BE49-F238E27FC236}">
                <a16:creationId xmlns:a16="http://schemas.microsoft.com/office/drawing/2014/main" id="{10D9534A-E2F3-4EA8-9998-1FE6B41E6607}"/>
              </a:ext>
            </a:extLst>
          </p:cNvPr>
          <p:cNvSpPr/>
          <p:nvPr/>
        </p:nvSpPr>
        <p:spPr>
          <a:xfrm>
            <a:off x="3464622" y="2025650"/>
            <a:ext cx="228600" cy="1371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121">
            <a:extLst>
              <a:ext uri="{FF2B5EF4-FFF2-40B4-BE49-F238E27FC236}">
                <a16:creationId xmlns:a16="http://schemas.microsoft.com/office/drawing/2014/main" id="{08E1683C-9B2D-4CA9-985E-D39B7EFF607F}"/>
              </a:ext>
            </a:extLst>
          </p:cNvPr>
          <p:cNvSpPr/>
          <p:nvPr/>
        </p:nvSpPr>
        <p:spPr>
          <a:xfrm>
            <a:off x="3769422" y="2025650"/>
            <a:ext cx="228600" cy="1371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122">
            <a:extLst>
              <a:ext uri="{FF2B5EF4-FFF2-40B4-BE49-F238E27FC236}">
                <a16:creationId xmlns:a16="http://schemas.microsoft.com/office/drawing/2014/main" id="{439031E9-082A-47BA-8D1C-A0A545FC1FEF}"/>
              </a:ext>
            </a:extLst>
          </p:cNvPr>
          <p:cNvSpPr/>
          <p:nvPr/>
        </p:nvSpPr>
        <p:spPr>
          <a:xfrm>
            <a:off x="4074222" y="2025650"/>
            <a:ext cx="228600" cy="1371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123">
            <a:extLst>
              <a:ext uri="{FF2B5EF4-FFF2-40B4-BE49-F238E27FC236}">
                <a16:creationId xmlns:a16="http://schemas.microsoft.com/office/drawing/2014/main" id="{7C9E67DA-F273-4DA6-B592-7D204D837A5B}"/>
              </a:ext>
            </a:extLst>
          </p:cNvPr>
          <p:cNvSpPr/>
          <p:nvPr/>
        </p:nvSpPr>
        <p:spPr>
          <a:xfrm>
            <a:off x="3464622" y="2254250"/>
            <a:ext cx="228600" cy="1371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124">
            <a:extLst>
              <a:ext uri="{FF2B5EF4-FFF2-40B4-BE49-F238E27FC236}">
                <a16:creationId xmlns:a16="http://schemas.microsoft.com/office/drawing/2014/main" id="{5F42FB09-D394-4204-9CE5-03AE22144D68}"/>
              </a:ext>
            </a:extLst>
          </p:cNvPr>
          <p:cNvSpPr/>
          <p:nvPr/>
        </p:nvSpPr>
        <p:spPr>
          <a:xfrm>
            <a:off x="3769422" y="2254250"/>
            <a:ext cx="228600" cy="1371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125">
            <a:extLst>
              <a:ext uri="{FF2B5EF4-FFF2-40B4-BE49-F238E27FC236}">
                <a16:creationId xmlns:a16="http://schemas.microsoft.com/office/drawing/2014/main" id="{7596A652-5403-46F6-BC2D-24143153080B}"/>
              </a:ext>
            </a:extLst>
          </p:cNvPr>
          <p:cNvSpPr/>
          <p:nvPr/>
        </p:nvSpPr>
        <p:spPr>
          <a:xfrm>
            <a:off x="4074222" y="2254250"/>
            <a:ext cx="228600" cy="1371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126">
            <a:extLst>
              <a:ext uri="{FF2B5EF4-FFF2-40B4-BE49-F238E27FC236}">
                <a16:creationId xmlns:a16="http://schemas.microsoft.com/office/drawing/2014/main" id="{17AE57E9-AFE3-471C-8795-D38D0AAA902C}"/>
              </a:ext>
            </a:extLst>
          </p:cNvPr>
          <p:cNvSpPr/>
          <p:nvPr/>
        </p:nvSpPr>
        <p:spPr>
          <a:xfrm>
            <a:off x="3464622" y="2482850"/>
            <a:ext cx="228600" cy="1371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127">
            <a:extLst>
              <a:ext uri="{FF2B5EF4-FFF2-40B4-BE49-F238E27FC236}">
                <a16:creationId xmlns:a16="http://schemas.microsoft.com/office/drawing/2014/main" id="{0D6F366F-10E9-4736-A699-2E2CE01415A1}"/>
              </a:ext>
            </a:extLst>
          </p:cNvPr>
          <p:cNvSpPr/>
          <p:nvPr/>
        </p:nvSpPr>
        <p:spPr>
          <a:xfrm>
            <a:off x="3769422" y="2482850"/>
            <a:ext cx="228600" cy="1371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128">
            <a:extLst>
              <a:ext uri="{FF2B5EF4-FFF2-40B4-BE49-F238E27FC236}">
                <a16:creationId xmlns:a16="http://schemas.microsoft.com/office/drawing/2014/main" id="{14E739B9-5471-45E7-97EB-92725DAE0AA8}"/>
              </a:ext>
            </a:extLst>
          </p:cNvPr>
          <p:cNvSpPr/>
          <p:nvPr/>
        </p:nvSpPr>
        <p:spPr>
          <a:xfrm>
            <a:off x="4074222" y="2482850"/>
            <a:ext cx="228600" cy="1371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196">
            <a:extLst>
              <a:ext uri="{FF2B5EF4-FFF2-40B4-BE49-F238E27FC236}">
                <a16:creationId xmlns:a16="http://schemas.microsoft.com/office/drawing/2014/main" id="{018398F1-ECA7-4B49-AD6A-EFBD1AE19FBC}"/>
              </a:ext>
            </a:extLst>
          </p:cNvPr>
          <p:cNvSpPr/>
          <p:nvPr/>
        </p:nvSpPr>
        <p:spPr>
          <a:xfrm>
            <a:off x="3464622" y="2711450"/>
            <a:ext cx="228600" cy="1371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197">
            <a:extLst>
              <a:ext uri="{FF2B5EF4-FFF2-40B4-BE49-F238E27FC236}">
                <a16:creationId xmlns:a16="http://schemas.microsoft.com/office/drawing/2014/main" id="{DA257EDF-C22F-449A-B38B-5AB314DC6C95}"/>
              </a:ext>
            </a:extLst>
          </p:cNvPr>
          <p:cNvSpPr/>
          <p:nvPr/>
        </p:nvSpPr>
        <p:spPr>
          <a:xfrm>
            <a:off x="3769422" y="2711450"/>
            <a:ext cx="228600" cy="1371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198">
            <a:extLst>
              <a:ext uri="{FF2B5EF4-FFF2-40B4-BE49-F238E27FC236}">
                <a16:creationId xmlns:a16="http://schemas.microsoft.com/office/drawing/2014/main" id="{CC6D1C3E-4228-4A7F-92F5-FEF5258E4D4A}"/>
              </a:ext>
            </a:extLst>
          </p:cNvPr>
          <p:cNvSpPr/>
          <p:nvPr/>
        </p:nvSpPr>
        <p:spPr>
          <a:xfrm>
            <a:off x="4074222" y="2711450"/>
            <a:ext cx="228600" cy="1371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211">
            <a:extLst>
              <a:ext uri="{FF2B5EF4-FFF2-40B4-BE49-F238E27FC236}">
                <a16:creationId xmlns:a16="http://schemas.microsoft.com/office/drawing/2014/main" id="{6DC2A8DA-B12A-4E08-BC7C-19DF1DF18EC7}"/>
              </a:ext>
            </a:extLst>
          </p:cNvPr>
          <p:cNvSpPr/>
          <p:nvPr/>
        </p:nvSpPr>
        <p:spPr>
          <a:xfrm>
            <a:off x="3464622" y="2940050"/>
            <a:ext cx="228600" cy="1371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212">
            <a:extLst>
              <a:ext uri="{FF2B5EF4-FFF2-40B4-BE49-F238E27FC236}">
                <a16:creationId xmlns:a16="http://schemas.microsoft.com/office/drawing/2014/main" id="{8C4801AB-0687-420E-B495-1BEF4EBA4B47}"/>
              </a:ext>
            </a:extLst>
          </p:cNvPr>
          <p:cNvSpPr/>
          <p:nvPr/>
        </p:nvSpPr>
        <p:spPr>
          <a:xfrm>
            <a:off x="3769422" y="2940050"/>
            <a:ext cx="228600" cy="1371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213">
            <a:extLst>
              <a:ext uri="{FF2B5EF4-FFF2-40B4-BE49-F238E27FC236}">
                <a16:creationId xmlns:a16="http://schemas.microsoft.com/office/drawing/2014/main" id="{F60AA53E-3353-4B98-AF48-A62A1E9A3D44}"/>
              </a:ext>
            </a:extLst>
          </p:cNvPr>
          <p:cNvSpPr/>
          <p:nvPr/>
        </p:nvSpPr>
        <p:spPr>
          <a:xfrm>
            <a:off x="4074222" y="2940050"/>
            <a:ext cx="228600" cy="1371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65B55F2-52D5-4376-A082-538FE4D0E7C7}"/>
              </a:ext>
            </a:extLst>
          </p:cNvPr>
          <p:cNvSpPr/>
          <p:nvPr/>
        </p:nvSpPr>
        <p:spPr>
          <a:xfrm>
            <a:off x="3234333" y="3168650"/>
            <a:ext cx="12987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ms-MY" sz="4000" b="1" dirty="0">
                <a:solidFill>
                  <a:schemeClr val="accent3"/>
                </a:solidFill>
              </a:rPr>
              <a:t>80%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DA7CF6C-FE02-41BA-A6CC-001B41D3FD20}"/>
              </a:ext>
            </a:extLst>
          </p:cNvPr>
          <p:cNvGrpSpPr/>
          <p:nvPr/>
        </p:nvGrpSpPr>
        <p:grpSpPr>
          <a:xfrm>
            <a:off x="2949188" y="3904115"/>
            <a:ext cx="1869069" cy="1874929"/>
            <a:chOff x="302631" y="3688215"/>
            <a:chExt cx="1869069" cy="1874929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2C319C3-D571-4F54-B2F3-3C7EA495DE50}"/>
                </a:ext>
              </a:extLst>
            </p:cNvPr>
            <p:cNvSpPr txBox="1"/>
            <p:nvPr/>
          </p:nvSpPr>
          <p:spPr>
            <a:xfrm>
              <a:off x="302631" y="3688215"/>
              <a:ext cx="1869069" cy="49244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600" b="1" dirty="0">
                  <a:solidFill>
                    <a:schemeClr val="accent3"/>
                  </a:solidFill>
                </a:rPr>
                <a:t>Lorem Ipsum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3457067-E2D0-40DA-8A24-DB8A42ED0523}"/>
                </a:ext>
              </a:extLst>
            </p:cNvPr>
            <p:cNvSpPr txBox="1"/>
            <p:nvPr/>
          </p:nvSpPr>
          <p:spPr>
            <a:xfrm>
              <a:off x="307591" y="4178149"/>
              <a:ext cx="1864109" cy="138499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75" name="Rounded Rectangle 114">
            <a:extLst>
              <a:ext uri="{FF2B5EF4-FFF2-40B4-BE49-F238E27FC236}">
                <a16:creationId xmlns:a16="http://schemas.microsoft.com/office/drawing/2014/main" id="{17BEFD2C-0824-4B7C-BAC4-33F6F742ECE2}"/>
              </a:ext>
            </a:extLst>
          </p:cNvPr>
          <p:cNvSpPr/>
          <p:nvPr/>
        </p:nvSpPr>
        <p:spPr>
          <a:xfrm>
            <a:off x="5676899" y="1568450"/>
            <a:ext cx="228600" cy="1371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115">
            <a:extLst>
              <a:ext uri="{FF2B5EF4-FFF2-40B4-BE49-F238E27FC236}">
                <a16:creationId xmlns:a16="http://schemas.microsoft.com/office/drawing/2014/main" id="{29EB478C-2569-46D3-ACFE-C17212D54D83}"/>
              </a:ext>
            </a:extLst>
          </p:cNvPr>
          <p:cNvSpPr/>
          <p:nvPr/>
        </p:nvSpPr>
        <p:spPr>
          <a:xfrm>
            <a:off x="5981699" y="1568450"/>
            <a:ext cx="228600" cy="1371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116">
            <a:extLst>
              <a:ext uri="{FF2B5EF4-FFF2-40B4-BE49-F238E27FC236}">
                <a16:creationId xmlns:a16="http://schemas.microsoft.com/office/drawing/2014/main" id="{C26DC3E7-2EF5-420C-96F5-AB9F1D4A88D2}"/>
              </a:ext>
            </a:extLst>
          </p:cNvPr>
          <p:cNvSpPr/>
          <p:nvPr/>
        </p:nvSpPr>
        <p:spPr>
          <a:xfrm>
            <a:off x="6286499" y="1568450"/>
            <a:ext cx="228600" cy="1371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117">
            <a:extLst>
              <a:ext uri="{FF2B5EF4-FFF2-40B4-BE49-F238E27FC236}">
                <a16:creationId xmlns:a16="http://schemas.microsoft.com/office/drawing/2014/main" id="{7E5E91E7-F77E-4D1E-A65D-262F1E33B7EB}"/>
              </a:ext>
            </a:extLst>
          </p:cNvPr>
          <p:cNvSpPr/>
          <p:nvPr/>
        </p:nvSpPr>
        <p:spPr>
          <a:xfrm>
            <a:off x="5676899" y="1797050"/>
            <a:ext cx="228600" cy="1371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118">
            <a:extLst>
              <a:ext uri="{FF2B5EF4-FFF2-40B4-BE49-F238E27FC236}">
                <a16:creationId xmlns:a16="http://schemas.microsoft.com/office/drawing/2014/main" id="{27B25AF2-F3FB-4881-847B-F99FAF16DD3D}"/>
              </a:ext>
            </a:extLst>
          </p:cNvPr>
          <p:cNvSpPr/>
          <p:nvPr/>
        </p:nvSpPr>
        <p:spPr>
          <a:xfrm>
            <a:off x="5981699" y="1797050"/>
            <a:ext cx="228600" cy="1371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119">
            <a:extLst>
              <a:ext uri="{FF2B5EF4-FFF2-40B4-BE49-F238E27FC236}">
                <a16:creationId xmlns:a16="http://schemas.microsoft.com/office/drawing/2014/main" id="{7505C57C-8B85-4321-BC8C-63E75CE98A17}"/>
              </a:ext>
            </a:extLst>
          </p:cNvPr>
          <p:cNvSpPr/>
          <p:nvPr/>
        </p:nvSpPr>
        <p:spPr>
          <a:xfrm>
            <a:off x="6286499" y="1797050"/>
            <a:ext cx="228600" cy="1371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120">
            <a:extLst>
              <a:ext uri="{FF2B5EF4-FFF2-40B4-BE49-F238E27FC236}">
                <a16:creationId xmlns:a16="http://schemas.microsoft.com/office/drawing/2014/main" id="{F6006A7C-9D6B-4433-8C77-7417FE5AF862}"/>
              </a:ext>
            </a:extLst>
          </p:cNvPr>
          <p:cNvSpPr/>
          <p:nvPr/>
        </p:nvSpPr>
        <p:spPr>
          <a:xfrm>
            <a:off x="5676899" y="2025650"/>
            <a:ext cx="228600" cy="1371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121">
            <a:extLst>
              <a:ext uri="{FF2B5EF4-FFF2-40B4-BE49-F238E27FC236}">
                <a16:creationId xmlns:a16="http://schemas.microsoft.com/office/drawing/2014/main" id="{E4AB522C-DC7A-4E27-A0D0-C3D44C577C83}"/>
              </a:ext>
            </a:extLst>
          </p:cNvPr>
          <p:cNvSpPr/>
          <p:nvPr/>
        </p:nvSpPr>
        <p:spPr>
          <a:xfrm>
            <a:off x="5981699" y="2025650"/>
            <a:ext cx="228600" cy="13716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122">
            <a:extLst>
              <a:ext uri="{FF2B5EF4-FFF2-40B4-BE49-F238E27FC236}">
                <a16:creationId xmlns:a16="http://schemas.microsoft.com/office/drawing/2014/main" id="{D5E694EF-7913-4488-ACC6-BAC5B12EB564}"/>
              </a:ext>
            </a:extLst>
          </p:cNvPr>
          <p:cNvSpPr/>
          <p:nvPr/>
        </p:nvSpPr>
        <p:spPr>
          <a:xfrm>
            <a:off x="6286499" y="2025650"/>
            <a:ext cx="228600" cy="13716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123">
            <a:extLst>
              <a:ext uri="{FF2B5EF4-FFF2-40B4-BE49-F238E27FC236}">
                <a16:creationId xmlns:a16="http://schemas.microsoft.com/office/drawing/2014/main" id="{D85B9FC6-B9DB-47EE-82DA-960C23D1A93B}"/>
              </a:ext>
            </a:extLst>
          </p:cNvPr>
          <p:cNvSpPr/>
          <p:nvPr/>
        </p:nvSpPr>
        <p:spPr>
          <a:xfrm>
            <a:off x="5676899" y="2254250"/>
            <a:ext cx="228600" cy="1371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124">
            <a:extLst>
              <a:ext uri="{FF2B5EF4-FFF2-40B4-BE49-F238E27FC236}">
                <a16:creationId xmlns:a16="http://schemas.microsoft.com/office/drawing/2014/main" id="{952C69B6-8B89-4D5F-90A7-FAD7CA14588E}"/>
              </a:ext>
            </a:extLst>
          </p:cNvPr>
          <p:cNvSpPr/>
          <p:nvPr/>
        </p:nvSpPr>
        <p:spPr>
          <a:xfrm>
            <a:off x="5981699" y="2254250"/>
            <a:ext cx="228600" cy="13716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125">
            <a:extLst>
              <a:ext uri="{FF2B5EF4-FFF2-40B4-BE49-F238E27FC236}">
                <a16:creationId xmlns:a16="http://schemas.microsoft.com/office/drawing/2014/main" id="{B4DD3062-D7C5-4958-80F1-096D79E40D57}"/>
              </a:ext>
            </a:extLst>
          </p:cNvPr>
          <p:cNvSpPr/>
          <p:nvPr/>
        </p:nvSpPr>
        <p:spPr>
          <a:xfrm>
            <a:off x="6286499" y="2254250"/>
            <a:ext cx="228600" cy="13716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126">
            <a:extLst>
              <a:ext uri="{FF2B5EF4-FFF2-40B4-BE49-F238E27FC236}">
                <a16:creationId xmlns:a16="http://schemas.microsoft.com/office/drawing/2014/main" id="{2069B7C3-5878-43D5-AED5-3FD401428488}"/>
              </a:ext>
            </a:extLst>
          </p:cNvPr>
          <p:cNvSpPr/>
          <p:nvPr/>
        </p:nvSpPr>
        <p:spPr>
          <a:xfrm>
            <a:off x="5676899" y="2482850"/>
            <a:ext cx="228600" cy="13716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127">
            <a:extLst>
              <a:ext uri="{FF2B5EF4-FFF2-40B4-BE49-F238E27FC236}">
                <a16:creationId xmlns:a16="http://schemas.microsoft.com/office/drawing/2014/main" id="{24C38D01-E762-4083-9E6D-34A825F1143D}"/>
              </a:ext>
            </a:extLst>
          </p:cNvPr>
          <p:cNvSpPr/>
          <p:nvPr/>
        </p:nvSpPr>
        <p:spPr>
          <a:xfrm>
            <a:off x="5981699" y="2482850"/>
            <a:ext cx="228600" cy="13716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128">
            <a:extLst>
              <a:ext uri="{FF2B5EF4-FFF2-40B4-BE49-F238E27FC236}">
                <a16:creationId xmlns:a16="http://schemas.microsoft.com/office/drawing/2014/main" id="{A1EBCDA5-CAB1-4AD6-B625-0BC5F2461490}"/>
              </a:ext>
            </a:extLst>
          </p:cNvPr>
          <p:cNvSpPr/>
          <p:nvPr/>
        </p:nvSpPr>
        <p:spPr>
          <a:xfrm>
            <a:off x="6286499" y="2482850"/>
            <a:ext cx="228600" cy="13716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196">
            <a:extLst>
              <a:ext uri="{FF2B5EF4-FFF2-40B4-BE49-F238E27FC236}">
                <a16:creationId xmlns:a16="http://schemas.microsoft.com/office/drawing/2014/main" id="{CBD15934-C614-48C9-AE68-C7C857F3F787}"/>
              </a:ext>
            </a:extLst>
          </p:cNvPr>
          <p:cNvSpPr/>
          <p:nvPr/>
        </p:nvSpPr>
        <p:spPr>
          <a:xfrm>
            <a:off x="5676899" y="2711450"/>
            <a:ext cx="228600" cy="13716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197">
            <a:extLst>
              <a:ext uri="{FF2B5EF4-FFF2-40B4-BE49-F238E27FC236}">
                <a16:creationId xmlns:a16="http://schemas.microsoft.com/office/drawing/2014/main" id="{AE6EBEE0-7D26-4D20-855F-D425D20490CD}"/>
              </a:ext>
            </a:extLst>
          </p:cNvPr>
          <p:cNvSpPr/>
          <p:nvPr/>
        </p:nvSpPr>
        <p:spPr>
          <a:xfrm>
            <a:off x="5981699" y="2711450"/>
            <a:ext cx="228600" cy="13716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198">
            <a:extLst>
              <a:ext uri="{FF2B5EF4-FFF2-40B4-BE49-F238E27FC236}">
                <a16:creationId xmlns:a16="http://schemas.microsoft.com/office/drawing/2014/main" id="{0CBD2D11-1F6F-4265-ADE8-5012415C1182}"/>
              </a:ext>
            </a:extLst>
          </p:cNvPr>
          <p:cNvSpPr/>
          <p:nvPr/>
        </p:nvSpPr>
        <p:spPr>
          <a:xfrm>
            <a:off x="6286499" y="2711450"/>
            <a:ext cx="228600" cy="13716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211">
            <a:extLst>
              <a:ext uri="{FF2B5EF4-FFF2-40B4-BE49-F238E27FC236}">
                <a16:creationId xmlns:a16="http://schemas.microsoft.com/office/drawing/2014/main" id="{60E992AE-587F-40A2-B5B3-4D241F498EF8}"/>
              </a:ext>
            </a:extLst>
          </p:cNvPr>
          <p:cNvSpPr/>
          <p:nvPr/>
        </p:nvSpPr>
        <p:spPr>
          <a:xfrm>
            <a:off x="5676899" y="2940050"/>
            <a:ext cx="228600" cy="13716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94" name="Rounded Rectangle 212">
            <a:extLst>
              <a:ext uri="{FF2B5EF4-FFF2-40B4-BE49-F238E27FC236}">
                <a16:creationId xmlns:a16="http://schemas.microsoft.com/office/drawing/2014/main" id="{7EE8F1AD-08CB-446D-9951-1BC8A4CB1D85}"/>
              </a:ext>
            </a:extLst>
          </p:cNvPr>
          <p:cNvSpPr/>
          <p:nvPr/>
        </p:nvSpPr>
        <p:spPr>
          <a:xfrm>
            <a:off x="5981699" y="2940050"/>
            <a:ext cx="228600" cy="13716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213">
            <a:extLst>
              <a:ext uri="{FF2B5EF4-FFF2-40B4-BE49-F238E27FC236}">
                <a16:creationId xmlns:a16="http://schemas.microsoft.com/office/drawing/2014/main" id="{79E85DF1-6DC4-485A-8627-7419391DE2A7}"/>
              </a:ext>
            </a:extLst>
          </p:cNvPr>
          <p:cNvSpPr/>
          <p:nvPr/>
        </p:nvSpPr>
        <p:spPr>
          <a:xfrm>
            <a:off x="6286499" y="2940050"/>
            <a:ext cx="228600" cy="13716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A2BC4EB-809A-4316-A1AD-355F01E6EB2B}"/>
              </a:ext>
            </a:extLst>
          </p:cNvPr>
          <p:cNvSpPr/>
          <p:nvPr/>
        </p:nvSpPr>
        <p:spPr>
          <a:xfrm>
            <a:off x="5446610" y="3168650"/>
            <a:ext cx="12987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ms-MY" sz="4000" b="1">
                <a:solidFill>
                  <a:schemeClr val="accent5"/>
                </a:solidFill>
              </a:rPr>
              <a:t>65%</a:t>
            </a:r>
            <a:endParaRPr lang="ms-MY" sz="4000" b="1" dirty="0">
              <a:solidFill>
                <a:schemeClr val="accent5"/>
              </a:solidFill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B1B224B-F953-4279-91C2-DEBD57D045A9}"/>
              </a:ext>
            </a:extLst>
          </p:cNvPr>
          <p:cNvGrpSpPr/>
          <p:nvPr/>
        </p:nvGrpSpPr>
        <p:grpSpPr>
          <a:xfrm>
            <a:off x="5161465" y="3904115"/>
            <a:ext cx="1869069" cy="1874929"/>
            <a:chOff x="302631" y="3688215"/>
            <a:chExt cx="1869069" cy="1874929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7331D84-6648-4C2F-A947-157AB45F8CD6}"/>
                </a:ext>
              </a:extLst>
            </p:cNvPr>
            <p:cNvSpPr txBox="1"/>
            <p:nvPr/>
          </p:nvSpPr>
          <p:spPr>
            <a:xfrm>
              <a:off x="302631" y="3688215"/>
              <a:ext cx="1869069" cy="49244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600" b="1" dirty="0">
                  <a:solidFill>
                    <a:schemeClr val="accent5"/>
                  </a:solidFill>
                </a:rPr>
                <a:t>Lorem Ipsum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542BE95-96CA-46B1-B0F2-6241BC92B558}"/>
                </a:ext>
              </a:extLst>
            </p:cNvPr>
            <p:cNvSpPr txBox="1"/>
            <p:nvPr/>
          </p:nvSpPr>
          <p:spPr>
            <a:xfrm>
              <a:off x="307591" y="4178149"/>
              <a:ext cx="1864109" cy="138499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02" name="Rounded Rectangle 114">
            <a:extLst>
              <a:ext uri="{FF2B5EF4-FFF2-40B4-BE49-F238E27FC236}">
                <a16:creationId xmlns:a16="http://schemas.microsoft.com/office/drawing/2014/main" id="{4A066C79-B055-4C2B-ABDE-9A344EF1D623}"/>
              </a:ext>
            </a:extLst>
          </p:cNvPr>
          <p:cNvSpPr/>
          <p:nvPr/>
        </p:nvSpPr>
        <p:spPr>
          <a:xfrm>
            <a:off x="7889176" y="1568450"/>
            <a:ext cx="228600" cy="1371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15">
            <a:extLst>
              <a:ext uri="{FF2B5EF4-FFF2-40B4-BE49-F238E27FC236}">
                <a16:creationId xmlns:a16="http://schemas.microsoft.com/office/drawing/2014/main" id="{C1E7A925-8909-4E18-989D-38C703F0975B}"/>
              </a:ext>
            </a:extLst>
          </p:cNvPr>
          <p:cNvSpPr/>
          <p:nvPr/>
        </p:nvSpPr>
        <p:spPr>
          <a:xfrm>
            <a:off x="8193976" y="1568450"/>
            <a:ext cx="228600" cy="1371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16">
            <a:extLst>
              <a:ext uri="{FF2B5EF4-FFF2-40B4-BE49-F238E27FC236}">
                <a16:creationId xmlns:a16="http://schemas.microsoft.com/office/drawing/2014/main" id="{F7B3D03C-F772-47DE-B502-C1B3F23A2F59}"/>
              </a:ext>
            </a:extLst>
          </p:cNvPr>
          <p:cNvSpPr/>
          <p:nvPr/>
        </p:nvSpPr>
        <p:spPr>
          <a:xfrm>
            <a:off x="8498776" y="1568450"/>
            <a:ext cx="228600" cy="1371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117">
            <a:extLst>
              <a:ext uri="{FF2B5EF4-FFF2-40B4-BE49-F238E27FC236}">
                <a16:creationId xmlns:a16="http://schemas.microsoft.com/office/drawing/2014/main" id="{7B28C860-CCD4-4B67-9612-CFBCF39C6531}"/>
              </a:ext>
            </a:extLst>
          </p:cNvPr>
          <p:cNvSpPr/>
          <p:nvPr/>
        </p:nvSpPr>
        <p:spPr>
          <a:xfrm>
            <a:off x="7889176" y="1797050"/>
            <a:ext cx="228600" cy="1371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18">
            <a:extLst>
              <a:ext uri="{FF2B5EF4-FFF2-40B4-BE49-F238E27FC236}">
                <a16:creationId xmlns:a16="http://schemas.microsoft.com/office/drawing/2014/main" id="{A39F48DA-BBAD-4238-864E-F9D4588E4F06}"/>
              </a:ext>
            </a:extLst>
          </p:cNvPr>
          <p:cNvSpPr/>
          <p:nvPr/>
        </p:nvSpPr>
        <p:spPr>
          <a:xfrm>
            <a:off x="8193976" y="1797050"/>
            <a:ext cx="228600" cy="1371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ounded Rectangle 119">
            <a:extLst>
              <a:ext uri="{FF2B5EF4-FFF2-40B4-BE49-F238E27FC236}">
                <a16:creationId xmlns:a16="http://schemas.microsoft.com/office/drawing/2014/main" id="{9816421C-D2AB-4ADE-9927-DD3585739FE6}"/>
              </a:ext>
            </a:extLst>
          </p:cNvPr>
          <p:cNvSpPr/>
          <p:nvPr/>
        </p:nvSpPr>
        <p:spPr>
          <a:xfrm>
            <a:off x="8498776" y="1797050"/>
            <a:ext cx="228600" cy="1371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20">
            <a:extLst>
              <a:ext uri="{FF2B5EF4-FFF2-40B4-BE49-F238E27FC236}">
                <a16:creationId xmlns:a16="http://schemas.microsoft.com/office/drawing/2014/main" id="{FAA3FED9-35A1-4F7B-A715-1EEE99EE2050}"/>
              </a:ext>
            </a:extLst>
          </p:cNvPr>
          <p:cNvSpPr/>
          <p:nvPr/>
        </p:nvSpPr>
        <p:spPr>
          <a:xfrm>
            <a:off x="7889176" y="2025650"/>
            <a:ext cx="228600" cy="1371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21">
            <a:extLst>
              <a:ext uri="{FF2B5EF4-FFF2-40B4-BE49-F238E27FC236}">
                <a16:creationId xmlns:a16="http://schemas.microsoft.com/office/drawing/2014/main" id="{F0335534-45ED-4C2F-AC8A-FBC77A3B206D}"/>
              </a:ext>
            </a:extLst>
          </p:cNvPr>
          <p:cNvSpPr/>
          <p:nvPr/>
        </p:nvSpPr>
        <p:spPr>
          <a:xfrm>
            <a:off x="8193976" y="2025650"/>
            <a:ext cx="228600" cy="1371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22">
            <a:extLst>
              <a:ext uri="{FF2B5EF4-FFF2-40B4-BE49-F238E27FC236}">
                <a16:creationId xmlns:a16="http://schemas.microsoft.com/office/drawing/2014/main" id="{C6CE5955-9374-4787-BB43-48A7B1BB4C7F}"/>
              </a:ext>
            </a:extLst>
          </p:cNvPr>
          <p:cNvSpPr/>
          <p:nvPr/>
        </p:nvSpPr>
        <p:spPr>
          <a:xfrm>
            <a:off x="8498776" y="2025650"/>
            <a:ext cx="228600" cy="1371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123">
            <a:extLst>
              <a:ext uri="{FF2B5EF4-FFF2-40B4-BE49-F238E27FC236}">
                <a16:creationId xmlns:a16="http://schemas.microsoft.com/office/drawing/2014/main" id="{950E2568-7A59-4C3E-95D5-262EB7BDA728}"/>
              </a:ext>
            </a:extLst>
          </p:cNvPr>
          <p:cNvSpPr/>
          <p:nvPr/>
        </p:nvSpPr>
        <p:spPr>
          <a:xfrm>
            <a:off x="7889176" y="2254250"/>
            <a:ext cx="228600" cy="1371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24">
            <a:extLst>
              <a:ext uri="{FF2B5EF4-FFF2-40B4-BE49-F238E27FC236}">
                <a16:creationId xmlns:a16="http://schemas.microsoft.com/office/drawing/2014/main" id="{32600302-0F25-4534-950C-8E5632AA3DF9}"/>
              </a:ext>
            </a:extLst>
          </p:cNvPr>
          <p:cNvSpPr/>
          <p:nvPr/>
        </p:nvSpPr>
        <p:spPr>
          <a:xfrm>
            <a:off x="8193976" y="2254250"/>
            <a:ext cx="228600" cy="1371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25">
            <a:extLst>
              <a:ext uri="{FF2B5EF4-FFF2-40B4-BE49-F238E27FC236}">
                <a16:creationId xmlns:a16="http://schemas.microsoft.com/office/drawing/2014/main" id="{4C8546B1-D516-4E94-AA2B-ACE86937DEA1}"/>
              </a:ext>
            </a:extLst>
          </p:cNvPr>
          <p:cNvSpPr/>
          <p:nvPr/>
        </p:nvSpPr>
        <p:spPr>
          <a:xfrm>
            <a:off x="8498776" y="2254250"/>
            <a:ext cx="228600" cy="1371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ounded Rectangle 126">
            <a:extLst>
              <a:ext uri="{FF2B5EF4-FFF2-40B4-BE49-F238E27FC236}">
                <a16:creationId xmlns:a16="http://schemas.microsoft.com/office/drawing/2014/main" id="{BE0DF519-A7E0-4629-9B4B-2EAA8F6DAB7E}"/>
              </a:ext>
            </a:extLst>
          </p:cNvPr>
          <p:cNvSpPr/>
          <p:nvPr/>
        </p:nvSpPr>
        <p:spPr>
          <a:xfrm>
            <a:off x="7889176" y="2482850"/>
            <a:ext cx="228600" cy="13716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27">
            <a:extLst>
              <a:ext uri="{FF2B5EF4-FFF2-40B4-BE49-F238E27FC236}">
                <a16:creationId xmlns:a16="http://schemas.microsoft.com/office/drawing/2014/main" id="{875A4A92-35D7-4660-8A45-0DA5534B2AD4}"/>
              </a:ext>
            </a:extLst>
          </p:cNvPr>
          <p:cNvSpPr/>
          <p:nvPr/>
        </p:nvSpPr>
        <p:spPr>
          <a:xfrm>
            <a:off x="8193976" y="2482850"/>
            <a:ext cx="228600" cy="13716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28">
            <a:extLst>
              <a:ext uri="{FF2B5EF4-FFF2-40B4-BE49-F238E27FC236}">
                <a16:creationId xmlns:a16="http://schemas.microsoft.com/office/drawing/2014/main" id="{EAA1BF36-AD43-4044-A383-B8A4FE444BB5}"/>
              </a:ext>
            </a:extLst>
          </p:cNvPr>
          <p:cNvSpPr/>
          <p:nvPr/>
        </p:nvSpPr>
        <p:spPr>
          <a:xfrm>
            <a:off x="8498776" y="2482850"/>
            <a:ext cx="228600" cy="13716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96">
            <a:extLst>
              <a:ext uri="{FF2B5EF4-FFF2-40B4-BE49-F238E27FC236}">
                <a16:creationId xmlns:a16="http://schemas.microsoft.com/office/drawing/2014/main" id="{F23A0643-BC09-4E83-93C7-9CA4ABEA6E66}"/>
              </a:ext>
            </a:extLst>
          </p:cNvPr>
          <p:cNvSpPr/>
          <p:nvPr/>
        </p:nvSpPr>
        <p:spPr>
          <a:xfrm>
            <a:off x="7889176" y="2711450"/>
            <a:ext cx="228600" cy="13716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97">
            <a:extLst>
              <a:ext uri="{FF2B5EF4-FFF2-40B4-BE49-F238E27FC236}">
                <a16:creationId xmlns:a16="http://schemas.microsoft.com/office/drawing/2014/main" id="{EA6D5588-365D-4C12-BE2B-714E6F4B46AD}"/>
              </a:ext>
            </a:extLst>
          </p:cNvPr>
          <p:cNvSpPr/>
          <p:nvPr/>
        </p:nvSpPr>
        <p:spPr>
          <a:xfrm>
            <a:off x="8193976" y="2711450"/>
            <a:ext cx="228600" cy="13716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98">
            <a:extLst>
              <a:ext uri="{FF2B5EF4-FFF2-40B4-BE49-F238E27FC236}">
                <a16:creationId xmlns:a16="http://schemas.microsoft.com/office/drawing/2014/main" id="{B39346C3-7152-4E8A-A5BA-128E1F36B2CC}"/>
              </a:ext>
            </a:extLst>
          </p:cNvPr>
          <p:cNvSpPr/>
          <p:nvPr/>
        </p:nvSpPr>
        <p:spPr>
          <a:xfrm>
            <a:off x="8498776" y="2711450"/>
            <a:ext cx="228600" cy="13716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211">
            <a:extLst>
              <a:ext uri="{FF2B5EF4-FFF2-40B4-BE49-F238E27FC236}">
                <a16:creationId xmlns:a16="http://schemas.microsoft.com/office/drawing/2014/main" id="{55A07EAD-E9E3-48C8-A973-0753AB9811F1}"/>
              </a:ext>
            </a:extLst>
          </p:cNvPr>
          <p:cNvSpPr/>
          <p:nvPr/>
        </p:nvSpPr>
        <p:spPr>
          <a:xfrm>
            <a:off x="7889176" y="2940050"/>
            <a:ext cx="228600" cy="13716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212">
            <a:extLst>
              <a:ext uri="{FF2B5EF4-FFF2-40B4-BE49-F238E27FC236}">
                <a16:creationId xmlns:a16="http://schemas.microsoft.com/office/drawing/2014/main" id="{19E95E30-A64C-4EE3-ABF2-F706CEAFF6F8}"/>
              </a:ext>
            </a:extLst>
          </p:cNvPr>
          <p:cNvSpPr/>
          <p:nvPr/>
        </p:nvSpPr>
        <p:spPr>
          <a:xfrm>
            <a:off x="8193976" y="2940050"/>
            <a:ext cx="228600" cy="13716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213">
            <a:extLst>
              <a:ext uri="{FF2B5EF4-FFF2-40B4-BE49-F238E27FC236}">
                <a16:creationId xmlns:a16="http://schemas.microsoft.com/office/drawing/2014/main" id="{20589D25-E6F4-4703-820C-AE50605C8301}"/>
              </a:ext>
            </a:extLst>
          </p:cNvPr>
          <p:cNvSpPr/>
          <p:nvPr/>
        </p:nvSpPr>
        <p:spPr>
          <a:xfrm>
            <a:off x="8498776" y="2940050"/>
            <a:ext cx="228600" cy="13716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FDB6B28-AEA4-440C-AAFB-9A4C7EE895EE}"/>
              </a:ext>
            </a:extLst>
          </p:cNvPr>
          <p:cNvSpPr/>
          <p:nvPr/>
        </p:nvSpPr>
        <p:spPr>
          <a:xfrm>
            <a:off x="7658887" y="3168650"/>
            <a:ext cx="12987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ms-MY" sz="4000" b="1">
                <a:solidFill>
                  <a:schemeClr val="accent6"/>
                </a:solidFill>
              </a:rPr>
              <a:t>42%</a:t>
            </a:r>
            <a:endParaRPr lang="ms-MY" sz="4000" b="1" dirty="0">
              <a:solidFill>
                <a:schemeClr val="accent6"/>
              </a:solidFill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4F3095E-D92E-4865-9A3C-F53ACEB486FC}"/>
              </a:ext>
            </a:extLst>
          </p:cNvPr>
          <p:cNvGrpSpPr/>
          <p:nvPr/>
        </p:nvGrpSpPr>
        <p:grpSpPr>
          <a:xfrm>
            <a:off x="7373742" y="3904115"/>
            <a:ext cx="1869069" cy="1874929"/>
            <a:chOff x="302631" y="3688215"/>
            <a:chExt cx="1869069" cy="1874929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09B60EA-B8DF-4E21-AB01-1B38307AF303}"/>
                </a:ext>
              </a:extLst>
            </p:cNvPr>
            <p:cNvSpPr txBox="1"/>
            <p:nvPr/>
          </p:nvSpPr>
          <p:spPr>
            <a:xfrm>
              <a:off x="302631" y="3688215"/>
              <a:ext cx="1869069" cy="49244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600" b="1" dirty="0">
                  <a:solidFill>
                    <a:schemeClr val="accent6"/>
                  </a:solidFill>
                </a:rPr>
                <a:t>Lorem Ipsum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8AAAE22-E5FD-4445-8225-0F46A9365404}"/>
                </a:ext>
              </a:extLst>
            </p:cNvPr>
            <p:cNvSpPr txBox="1"/>
            <p:nvPr/>
          </p:nvSpPr>
          <p:spPr>
            <a:xfrm>
              <a:off x="307591" y="4178149"/>
              <a:ext cx="1864109" cy="138499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29" name="Rounded Rectangle 114">
            <a:extLst>
              <a:ext uri="{FF2B5EF4-FFF2-40B4-BE49-F238E27FC236}">
                <a16:creationId xmlns:a16="http://schemas.microsoft.com/office/drawing/2014/main" id="{DFB21971-FA13-4284-8270-EEAFCC55C856}"/>
              </a:ext>
            </a:extLst>
          </p:cNvPr>
          <p:cNvSpPr/>
          <p:nvPr/>
        </p:nvSpPr>
        <p:spPr>
          <a:xfrm>
            <a:off x="10101454" y="1568450"/>
            <a:ext cx="228600" cy="1371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ounded Rectangle 115">
            <a:extLst>
              <a:ext uri="{FF2B5EF4-FFF2-40B4-BE49-F238E27FC236}">
                <a16:creationId xmlns:a16="http://schemas.microsoft.com/office/drawing/2014/main" id="{E293B630-7D21-45D0-8037-16E8374EC007}"/>
              </a:ext>
            </a:extLst>
          </p:cNvPr>
          <p:cNvSpPr/>
          <p:nvPr/>
        </p:nvSpPr>
        <p:spPr>
          <a:xfrm>
            <a:off x="10406254" y="1568450"/>
            <a:ext cx="228600" cy="1371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ounded Rectangle 116">
            <a:extLst>
              <a:ext uri="{FF2B5EF4-FFF2-40B4-BE49-F238E27FC236}">
                <a16:creationId xmlns:a16="http://schemas.microsoft.com/office/drawing/2014/main" id="{161C3B84-4ABD-4F00-AB26-0896BE8B2501}"/>
              </a:ext>
            </a:extLst>
          </p:cNvPr>
          <p:cNvSpPr/>
          <p:nvPr/>
        </p:nvSpPr>
        <p:spPr>
          <a:xfrm>
            <a:off x="10711054" y="1568450"/>
            <a:ext cx="228600" cy="1371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17">
            <a:extLst>
              <a:ext uri="{FF2B5EF4-FFF2-40B4-BE49-F238E27FC236}">
                <a16:creationId xmlns:a16="http://schemas.microsoft.com/office/drawing/2014/main" id="{FAA59828-2211-40E5-9CEE-C92C7B120F35}"/>
              </a:ext>
            </a:extLst>
          </p:cNvPr>
          <p:cNvSpPr/>
          <p:nvPr/>
        </p:nvSpPr>
        <p:spPr>
          <a:xfrm>
            <a:off x="10101454" y="1797050"/>
            <a:ext cx="228600" cy="1371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ounded Rectangle 118">
            <a:extLst>
              <a:ext uri="{FF2B5EF4-FFF2-40B4-BE49-F238E27FC236}">
                <a16:creationId xmlns:a16="http://schemas.microsoft.com/office/drawing/2014/main" id="{AD047C44-78E6-42FB-858C-D7BCC9F9815D}"/>
              </a:ext>
            </a:extLst>
          </p:cNvPr>
          <p:cNvSpPr/>
          <p:nvPr/>
        </p:nvSpPr>
        <p:spPr>
          <a:xfrm>
            <a:off x="10406254" y="1797050"/>
            <a:ext cx="228600" cy="1371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ounded Rectangle 119">
            <a:extLst>
              <a:ext uri="{FF2B5EF4-FFF2-40B4-BE49-F238E27FC236}">
                <a16:creationId xmlns:a16="http://schemas.microsoft.com/office/drawing/2014/main" id="{089B228B-A50E-4599-86A6-F83DEA2E886A}"/>
              </a:ext>
            </a:extLst>
          </p:cNvPr>
          <p:cNvSpPr/>
          <p:nvPr/>
        </p:nvSpPr>
        <p:spPr>
          <a:xfrm>
            <a:off x="10711054" y="1797050"/>
            <a:ext cx="228600" cy="1371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ounded Rectangle 120">
            <a:extLst>
              <a:ext uri="{FF2B5EF4-FFF2-40B4-BE49-F238E27FC236}">
                <a16:creationId xmlns:a16="http://schemas.microsoft.com/office/drawing/2014/main" id="{62F07DDE-5369-4F9A-AFF5-5CB4789A5D8D}"/>
              </a:ext>
            </a:extLst>
          </p:cNvPr>
          <p:cNvSpPr/>
          <p:nvPr/>
        </p:nvSpPr>
        <p:spPr>
          <a:xfrm>
            <a:off x="10101454" y="2025650"/>
            <a:ext cx="228600" cy="1371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ounded Rectangle 121">
            <a:extLst>
              <a:ext uri="{FF2B5EF4-FFF2-40B4-BE49-F238E27FC236}">
                <a16:creationId xmlns:a16="http://schemas.microsoft.com/office/drawing/2014/main" id="{68363ED1-5459-4033-9AB9-C88193F6849E}"/>
              </a:ext>
            </a:extLst>
          </p:cNvPr>
          <p:cNvSpPr/>
          <p:nvPr/>
        </p:nvSpPr>
        <p:spPr>
          <a:xfrm>
            <a:off x="10406254" y="2025650"/>
            <a:ext cx="228600" cy="1371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ounded Rectangle 122">
            <a:extLst>
              <a:ext uri="{FF2B5EF4-FFF2-40B4-BE49-F238E27FC236}">
                <a16:creationId xmlns:a16="http://schemas.microsoft.com/office/drawing/2014/main" id="{21B97890-31D9-4037-9EF9-D020C66EEF4F}"/>
              </a:ext>
            </a:extLst>
          </p:cNvPr>
          <p:cNvSpPr/>
          <p:nvPr/>
        </p:nvSpPr>
        <p:spPr>
          <a:xfrm>
            <a:off x="10711054" y="2025650"/>
            <a:ext cx="228600" cy="1371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ounded Rectangle 123">
            <a:extLst>
              <a:ext uri="{FF2B5EF4-FFF2-40B4-BE49-F238E27FC236}">
                <a16:creationId xmlns:a16="http://schemas.microsoft.com/office/drawing/2014/main" id="{B1166902-805A-4CD9-9C75-B5FD59CF8D85}"/>
              </a:ext>
            </a:extLst>
          </p:cNvPr>
          <p:cNvSpPr/>
          <p:nvPr/>
        </p:nvSpPr>
        <p:spPr>
          <a:xfrm>
            <a:off x="10101454" y="2254250"/>
            <a:ext cx="228600" cy="1371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ounded Rectangle 124">
            <a:extLst>
              <a:ext uri="{FF2B5EF4-FFF2-40B4-BE49-F238E27FC236}">
                <a16:creationId xmlns:a16="http://schemas.microsoft.com/office/drawing/2014/main" id="{AED57208-CBB7-4C30-AC9D-D00E3F64D103}"/>
              </a:ext>
            </a:extLst>
          </p:cNvPr>
          <p:cNvSpPr/>
          <p:nvPr/>
        </p:nvSpPr>
        <p:spPr>
          <a:xfrm>
            <a:off x="10406254" y="2254250"/>
            <a:ext cx="228600" cy="1371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ounded Rectangle 125">
            <a:extLst>
              <a:ext uri="{FF2B5EF4-FFF2-40B4-BE49-F238E27FC236}">
                <a16:creationId xmlns:a16="http://schemas.microsoft.com/office/drawing/2014/main" id="{32381620-D52C-4832-877F-BBB9DCFC19DF}"/>
              </a:ext>
            </a:extLst>
          </p:cNvPr>
          <p:cNvSpPr/>
          <p:nvPr/>
        </p:nvSpPr>
        <p:spPr>
          <a:xfrm>
            <a:off x="10711054" y="2254250"/>
            <a:ext cx="228600" cy="1371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ounded Rectangle 126">
            <a:extLst>
              <a:ext uri="{FF2B5EF4-FFF2-40B4-BE49-F238E27FC236}">
                <a16:creationId xmlns:a16="http://schemas.microsoft.com/office/drawing/2014/main" id="{AA971B9E-C00D-4351-BF3A-848E34C27554}"/>
              </a:ext>
            </a:extLst>
          </p:cNvPr>
          <p:cNvSpPr/>
          <p:nvPr/>
        </p:nvSpPr>
        <p:spPr>
          <a:xfrm>
            <a:off x="10101454" y="2482850"/>
            <a:ext cx="228600" cy="1371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ounded Rectangle 127">
            <a:extLst>
              <a:ext uri="{FF2B5EF4-FFF2-40B4-BE49-F238E27FC236}">
                <a16:creationId xmlns:a16="http://schemas.microsoft.com/office/drawing/2014/main" id="{5738EB36-67B0-481E-923D-DE1923625B4F}"/>
              </a:ext>
            </a:extLst>
          </p:cNvPr>
          <p:cNvSpPr/>
          <p:nvPr/>
        </p:nvSpPr>
        <p:spPr>
          <a:xfrm>
            <a:off x="10406254" y="2482850"/>
            <a:ext cx="228600" cy="1371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28">
            <a:extLst>
              <a:ext uri="{FF2B5EF4-FFF2-40B4-BE49-F238E27FC236}">
                <a16:creationId xmlns:a16="http://schemas.microsoft.com/office/drawing/2014/main" id="{2E34906F-201F-49CD-B7F4-E6A98CEEA1AF}"/>
              </a:ext>
            </a:extLst>
          </p:cNvPr>
          <p:cNvSpPr/>
          <p:nvPr/>
        </p:nvSpPr>
        <p:spPr>
          <a:xfrm>
            <a:off x="10711054" y="2482850"/>
            <a:ext cx="228600" cy="1371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ounded Rectangle 196">
            <a:extLst>
              <a:ext uri="{FF2B5EF4-FFF2-40B4-BE49-F238E27FC236}">
                <a16:creationId xmlns:a16="http://schemas.microsoft.com/office/drawing/2014/main" id="{6543B3B9-16E6-498B-9066-6DEFAA79FD85}"/>
              </a:ext>
            </a:extLst>
          </p:cNvPr>
          <p:cNvSpPr/>
          <p:nvPr/>
        </p:nvSpPr>
        <p:spPr>
          <a:xfrm>
            <a:off x="10101454" y="2711450"/>
            <a:ext cx="228600" cy="1371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ounded Rectangle 197">
            <a:extLst>
              <a:ext uri="{FF2B5EF4-FFF2-40B4-BE49-F238E27FC236}">
                <a16:creationId xmlns:a16="http://schemas.microsoft.com/office/drawing/2014/main" id="{29BB622B-44EE-45C6-B3F6-27E45C4E7EB9}"/>
              </a:ext>
            </a:extLst>
          </p:cNvPr>
          <p:cNvSpPr/>
          <p:nvPr/>
        </p:nvSpPr>
        <p:spPr>
          <a:xfrm>
            <a:off x="10406254" y="2711450"/>
            <a:ext cx="228600" cy="1371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ounded Rectangle 198">
            <a:extLst>
              <a:ext uri="{FF2B5EF4-FFF2-40B4-BE49-F238E27FC236}">
                <a16:creationId xmlns:a16="http://schemas.microsoft.com/office/drawing/2014/main" id="{46851016-3E5B-446E-A913-606F5FEB28B5}"/>
              </a:ext>
            </a:extLst>
          </p:cNvPr>
          <p:cNvSpPr/>
          <p:nvPr/>
        </p:nvSpPr>
        <p:spPr>
          <a:xfrm>
            <a:off x="10711054" y="2711450"/>
            <a:ext cx="228600" cy="1371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ounded Rectangle 211">
            <a:extLst>
              <a:ext uri="{FF2B5EF4-FFF2-40B4-BE49-F238E27FC236}">
                <a16:creationId xmlns:a16="http://schemas.microsoft.com/office/drawing/2014/main" id="{E6C4F4C2-7EDF-4A50-A379-FA8689B54E65}"/>
              </a:ext>
            </a:extLst>
          </p:cNvPr>
          <p:cNvSpPr/>
          <p:nvPr/>
        </p:nvSpPr>
        <p:spPr>
          <a:xfrm>
            <a:off x="10101454" y="2940050"/>
            <a:ext cx="228600" cy="1371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ounded Rectangle 212">
            <a:extLst>
              <a:ext uri="{FF2B5EF4-FFF2-40B4-BE49-F238E27FC236}">
                <a16:creationId xmlns:a16="http://schemas.microsoft.com/office/drawing/2014/main" id="{82C3A68E-5E7F-45D2-B32C-687C404469E9}"/>
              </a:ext>
            </a:extLst>
          </p:cNvPr>
          <p:cNvSpPr/>
          <p:nvPr/>
        </p:nvSpPr>
        <p:spPr>
          <a:xfrm>
            <a:off x="10406254" y="2940050"/>
            <a:ext cx="228600" cy="1371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213">
            <a:extLst>
              <a:ext uri="{FF2B5EF4-FFF2-40B4-BE49-F238E27FC236}">
                <a16:creationId xmlns:a16="http://schemas.microsoft.com/office/drawing/2014/main" id="{2FF947ED-A1AF-4E8A-95F5-1912584262DD}"/>
              </a:ext>
            </a:extLst>
          </p:cNvPr>
          <p:cNvSpPr/>
          <p:nvPr/>
        </p:nvSpPr>
        <p:spPr>
          <a:xfrm>
            <a:off x="10711054" y="2940050"/>
            <a:ext cx="228600" cy="1371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9632897-4943-4AD5-9D34-BED70855C1DD}"/>
              </a:ext>
            </a:extLst>
          </p:cNvPr>
          <p:cNvSpPr/>
          <p:nvPr/>
        </p:nvSpPr>
        <p:spPr>
          <a:xfrm>
            <a:off x="9871165" y="3168650"/>
            <a:ext cx="12987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ms-MY" sz="4000" b="1">
                <a:solidFill>
                  <a:schemeClr val="accent1"/>
                </a:solidFill>
              </a:rPr>
              <a:t>90%</a:t>
            </a:r>
            <a:endParaRPr lang="ms-MY" sz="4000" b="1" dirty="0">
              <a:solidFill>
                <a:schemeClr val="accent1"/>
              </a:solidFill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8830B25-24B0-4F8C-B51F-EB37A6A6A8CF}"/>
              </a:ext>
            </a:extLst>
          </p:cNvPr>
          <p:cNvGrpSpPr/>
          <p:nvPr/>
        </p:nvGrpSpPr>
        <p:grpSpPr>
          <a:xfrm>
            <a:off x="9586020" y="3904115"/>
            <a:ext cx="1869069" cy="1874929"/>
            <a:chOff x="302631" y="3688215"/>
            <a:chExt cx="1869069" cy="1874929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B1EC97B-5AA4-4A18-B7B2-F0ECC5D6F968}"/>
                </a:ext>
              </a:extLst>
            </p:cNvPr>
            <p:cNvSpPr txBox="1"/>
            <p:nvPr/>
          </p:nvSpPr>
          <p:spPr>
            <a:xfrm>
              <a:off x="302631" y="3688215"/>
              <a:ext cx="1869069" cy="49244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600" b="1" dirty="0">
                  <a:solidFill>
                    <a:schemeClr val="accent1"/>
                  </a:solidFill>
                </a:rPr>
                <a:t>Lorem Ipsum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F9FA40F-6375-46F3-8DBF-24421D912D68}"/>
                </a:ext>
              </a:extLst>
            </p:cNvPr>
            <p:cNvSpPr txBox="1"/>
            <p:nvPr/>
          </p:nvSpPr>
          <p:spPr>
            <a:xfrm>
              <a:off x="307591" y="4178149"/>
              <a:ext cx="1864109" cy="138499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9418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7960</TotalTime>
  <Words>430</Words>
  <PresentationFormat>Widescreen</PresentationFormat>
  <Paragraphs>34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Equalizer Chart for PowerPoint</vt:lpstr>
      <vt:lpstr>Equalizer Chart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Equalizer Chart for PowerPoint</dc:title>
  <dc:creator>PresentationGO.com</dc:creator>
  <dc:description>© Copyright PresentationGo.com</dc:description>
  <dcterms:created xsi:type="dcterms:W3CDTF">2014-11-26T05:14:11Z</dcterms:created>
  <dcterms:modified xsi:type="dcterms:W3CDTF">2017-11-10T20:24:41Z</dcterms:modified>
  <cp:category>Charts &amp; Diagrams</cp:category>
</cp:coreProperties>
</file>