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EF"/>
    <a:srgbClr val="2B323B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20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2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10" Type="http://schemas.openxmlformats.org/officeDocument/2006/relationships/image" Target="../media/image29.svg"/><Relationship Id="rId19" Type="http://schemas.openxmlformats.org/officeDocument/2006/relationships/image" Target="../media/image18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Cycle Diagram for PowerPoint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6A0E8D-9515-44EB-90CB-9A4689A58984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84AE45-2DF1-4A29-AB66-C2A419BB8A49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626547-A063-4D1F-BADB-E9E3BC56BE4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D1F11F-894F-4374-A0E2-47221DD5245A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ECEE8-0D0A-402B-BA7B-39D3C373BBC5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0E9BF8-726D-4CA6-AC90-0DFB002877F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3E68B7-62F9-4B58-8A23-9F20C8480175}"/>
              </a:ext>
            </a:extLst>
          </p:cNvPr>
          <p:cNvGrpSpPr/>
          <p:nvPr/>
        </p:nvGrpSpPr>
        <p:grpSpPr>
          <a:xfrm>
            <a:off x="332936" y="4058103"/>
            <a:ext cx="2937088" cy="1290153"/>
            <a:chOff x="332936" y="4652338"/>
            <a:chExt cx="2937088" cy="12901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6793B-27E6-4268-B098-FBD2BD6CBE3A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5DB4DF-F30A-4ED0-887E-1D361E7FD1B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895B2D-B040-4055-A0B6-BC03EBCE585B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0B5652-D56B-43D3-8F65-484060D921D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15B3C3-C079-4E3A-A0D6-F02C13824F9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9F8279-5BFB-4799-90AF-9F14E314588B}"/>
              </a:ext>
            </a:extLst>
          </p:cNvPr>
          <p:cNvGrpSpPr/>
          <p:nvPr/>
        </p:nvGrpSpPr>
        <p:grpSpPr>
          <a:xfrm>
            <a:off x="340731" y="1576805"/>
            <a:ext cx="2937088" cy="1290153"/>
            <a:chOff x="332936" y="2627766"/>
            <a:chExt cx="2937088" cy="12901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BA8743-DFD3-4CE5-8629-D5EADD82C72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B800912-03A0-4271-807E-AE4867E60F5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Freeform 6">
            <a:extLst>
              <a:ext uri="{FF2B5EF4-FFF2-40B4-BE49-F238E27FC236}">
                <a16:creationId xmlns:a16="http://schemas.microsoft.com/office/drawing/2014/main" id="{FC42140A-E2AD-430E-80F2-0FDC2C563874}"/>
              </a:ext>
            </a:extLst>
          </p:cNvPr>
          <p:cNvSpPr>
            <a:spLocks/>
          </p:cNvSpPr>
          <p:nvPr/>
        </p:nvSpPr>
        <p:spPr bwMode="auto">
          <a:xfrm>
            <a:off x="7714776" y="2018632"/>
            <a:ext cx="619035" cy="517926"/>
          </a:xfrm>
          <a:custGeom>
            <a:avLst/>
            <a:gdLst>
              <a:gd name="T0" fmla="*/ 0 w 296"/>
              <a:gd name="T1" fmla="*/ 19 h 248"/>
              <a:gd name="T2" fmla="*/ 296 w 296"/>
              <a:gd name="T3" fmla="*/ 248 h 248"/>
              <a:gd name="T4" fmla="*/ 143 w 296"/>
              <a:gd name="T5" fmla="*/ 29 h 248"/>
              <a:gd name="T6" fmla="*/ 0 w 296"/>
              <a:gd name="T7" fmla="*/ 1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248">
                <a:moveTo>
                  <a:pt x="0" y="19"/>
                </a:moveTo>
                <a:cubicBezTo>
                  <a:pt x="0" y="19"/>
                  <a:pt x="168" y="139"/>
                  <a:pt x="296" y="248"/>
                </a:cubicBezTo>
                <a:cubicBezTo>
                  <a:pt x="296" y="248"/>
                  <a:pt x="253" y="80"/>
                  <a:pt x="143" y="29"/>
                </a:cubicBezTo>
                <a:cubicBezTo>
                  <a:pt x="143" y="29"/>
                  <a:pt x="89" y="0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Freeform 14">
            <a:extLst>
              <a:ext uri="{FF2B5EF4-FFF2-40B4-BE49-F238E27FC236}">
                <a16:creationId xmlns:a16="http://schemas.microsoft.com/office/drawing/2014/main" id="{FB89EC9C-1C37-46C1-A3F8-83D0AAF77B2B}"/>
              </a:ext>
            </a:extLst>
          </p:cNvPr>
          <p:cNvSpPr>
            <a:spLocks/>
          </p:cNvSpPr>
          <p:nvPr/>
        </p:nvSpPr>
        <p:spPr bwMode="auto">
          <a:xfrm>
            <a:off x="7729220" y="4703180"/>
            <a:ext cx="367294" cy="707763"/>
          </a:xfrm>
          <a:custGeom>
            <a:avLst/>
            <a:gdLst>
              <a:gd name="T0" fmla="*/ 128 w 176"/>
              <a:gd name="T1" fmla="*/ 0 h 339"/>
              <a:gd name="T2" fmla="*/ 0 w 176"/>
              <a:gd name="T3" fmla="*/ 339 h 339"/>
              <a:gd name="T4" fmla="*/ 153 w 176"/>
              <a:gd name="T5" fmla="*/ 155 h 339"/>
              <a:gd name="T6" fmla="*/ 128 w 176"/>
              <a:gd name="T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" h="339">
                <a:moveTo>
                  <a:pt x="128" y="0"/>
                </a:moveTo>
                <a:cubicBezTo>
                  <a:pt x="128" y="0"/>
                  <a:pt x="90" y="159"/>
                  <a:pt x="0" y="339"/>
                </a:cubicBezTo>
                <a:cubicBezTo>
                  <a:pt x="0" y="339"/>
                  <a:pt x="123" y="272"/>
                  <a:pt x="153" y="155"/>
                </a:cubicBezTo>
                <a:cubicBezTo>
                  <a:pt x="153" y="155"/>
                  <a:pt x="176" y="85"/>
                  <a:pt x="12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F64D6A10-300D-4CF2-899D-4CFEFC9AAB36}"/>
              </a:ext>
            </a:extLst>
          </p:cNvPr>
          <p:cNvSpPr>
            <a:spLocks/>
          </p:cNvSpPr>
          <p:nvPr/>
        </p:nvSpPr>
        <p:spPr bwMode="auto">
          <a:xfrm>
            <a:off x="6078460" y="2057838"/>
            <a:ext cx="2562805" cy="2996129"/>
          </a:xfrm>
          <a:custGeom>
            <a:avLst/>
            <a:gdLst>
              <a:gd name="T0" fmla="*/ 938 w 1226"/>
              <a:gd name="T1" fmla="*/ 1434 h 1434"/>
              <a:gd name="T2" fmla="*/ 1168 w 1226"/>
              <a:gd name="T3" fmla="*/ 735 h 1434"/>
              <a:gd name="T4" fmla="*/ 1214 w 1226"/>
              <a:gd name="T5" fmla="*/ 490 h 1434"/>
              <a:gd name="T6" fmla="*/ 1079 w 1226"/>
              <a:gd name="T7" fmla="*/ 229 h 1434"/>
              <a:gd name="T8" fmla="*/ 788 w 1226"/>
              <a:gd name="T9" fmla="*/ 0 h 1434"/>
              <a:gd name="T10" fmla="*/ 511 w 1226"/>
              <a:gd name="T11" fmla="*/ 150 h 1434"/>
              <a:gd name="T12" fmla="*/ 0 w 1226"/>
              <a:gd name="T13" fmla="*/ 577 h 1434"/>
              <a:gd name="T14" fmla="*/ 653 w 1226"/>
              <a:gd name="T15" fmla="*/ 1013 h 1434"/>
              <a:gd name="T16" fmla="*/ 938 w 1226"/>
              <a:gd name="T17" fmla="*/ 1434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6" h="1434">
                <a:moveTo>
                  <a:pt x="938" y="1434"/>
                </a:moveTo>
                <a:cubicBezTo>
                  <a:pt x="1168" y="735"/>
                  <a:pt x="1168" y="735"/>
                  <a:pt x="1168" y="735"/>
                </a:cubicBezTo>
                <a:cubicBezTo>
                  <a:pt x="1168" y="735"/>
                  <a:pt x="1213" y="589"/>
                  <a:pt x="1214" y="490"/>
                </a:cubicBezTo>
                <a:cubicBezTo>
                  <a:pt x="1214" y="490"/>
                  <a:pt x="1226" y="369"/>
                  <a:pt x="1079" y="229"/>
                </a:cubicBezTo>
                <a:cubicBezTo>
                  <a:pt x="1079" y="229"/>
                  <a:pt x="882" y="51"/>
                  <a:pt x="788" y="0"/>
                </a:cubicBezTo>
                <a:cubicBezTo>
                  <a:pt x="788" y="0"/>
                  <a:pt x="688" y="6"/>
                  <a:pt x="511" y="150"/>
                </a:cubicBezTo>
                <a:cubicBezTo>
                  <a:pt x="0" y="577"/>
                  <a:pt x="0" y="577"/>
                  <a:pt x="0" y="577"/>
                </a:cubicBezTo>
                <a:cubicBezTo>
                  <a:pt x="0" y="577"/>
                  <a:pt x="621" y="987"/>
                  <a:pt x="653" y="1013"/>
                </a:cubicBezTo>
                <a:cubicBezTo>
                  <a:pt x="685" y="1040"/>
                  <a:pt x="1006" y="1233"/>
                  <a:pt x="938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7A5A6CE-AB9A-4A6B-8E2D-797A2373D1BA}"/>
              </a:ext>
            </a:extLst>
          </p:cNvPr>
          <p:cNvSpPr>
            <a:spLocks/>
          </p:cNvSpPr>
          <p:nvPr/>
        </p:nvSpPr>
        <p:spPr bwMode="auto">
          <a:xfrm>
            <a:off x="6078460" y="2061085"/>
            <a:ext cx="1626500" cy="1308743"/>
          </a:xfrm>
          <a:custGeom>
            <a:avLst/>
            <a:gdLst>
              <a:gd name="connsiteX0" fmla="*/ 1626500 w 1626500"/>
              <a:gd name="connsiteY0" fmla="*/ 0 h 1308743"/>
              <a:gd name="connsiteX1" fmla="*/ 1601549 w 1626500"/>
              <a:gd name="connsiteY1" fmla="*/ 8553 h 1308743"/>
              <a:gd name="connsiteX2" fmla="*/ 1031768 w 1626500"/>
              <a:gd name="connsiteY2" fmla="*/ 430982 h 1308743"/>
              <a:gd name="connsiteX3" fmla="*/ 243955 w 1626500"/>
              <a:gd name="connsiteY3" fmla="*/ 1225155 h 1308743"/>
              <a:gd name="connsiteX4" fmla="*/ 161118 w 1626500"/>
              <a:gd name="connsiteY4" fmla="*/ 1308743 h 1308743"/>
              <a:gd name="connsiteX5" fmla="*/ 120239 w 1626500"/>
              <a:gd name="connsiteY5" fmla="*/ 1281721 h 1308743"/>
              <a:gd name="connsiteX6" fmla="*/ 0 w 1626500"/>
              <a:gd name="connsiteY6" fmla="*/ 1202309 h 1308743"/>
              <a:gd name="connsiteX7" fmla="*/ 1068184 w 1626500"/>
              <a:gd name="connsiteY7" fmla="*/ 310156 h 1308743"/>
              <a:gd name="connsiteX8" fmla="*/ 1608776 w 1626500"/>
              <a:gd name="connsiteY8" fmla="*/ 3413 h 130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500" h="1308743">
                <a:moveTo>
                  <a:pt x="1626500" y="0"/>
                </a:moveTo>
                <a:lnTo>
                  <a:pt x="1601549" y="8553"/>
                </a:lnTo>
                <a:cubicBezTo>
                  <a:pt x="1303589" y="129095"/>
                  <a:pt x="1031768" y="430982"/>
                  <a:pt x="1031768" y="430982"/>
                </a:cubicBezTo>
                <a:cubicBezTo>
                  <a:pt x="1031768" y="430982"/>
                  <a:pt x="582902" y="883205"/>
                  <a:pt x="243955" y="1225155"/>
                </a:cubicBezTo>
                <a:lnTo>
                  <a:pt x="161118" y="1308743"/>
                </a:lnTo>
                <a:lnTo>
                  <a:pt x="120239" y="1281721"/>
                </a:lnTo>
                <a:cubicBezTo>
                  <a:pt x="45638" y="1232425"/>
                  <a:pt x="0" y="1202309"/>
                  <a:pt x="0" y="1202309"/>
                </a:cubicBezTo>
                <a:cubicBezTo>
                  <a:pt x="0" y="1202309"/>
                  <a:pt x="0" y="1202309"/>
                  <a:pt x="1068184" y="310156"/>
                </a:cubicBezTo>
                <a:cubicBezTo>
                  <a:pt x="1345682" y="84506"/>
                  <a:pt x="1532640" y="21042"/>
                  <a:pt x="1608776" y="3413"/>
                </a:cubicBez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4B58F9F-9CDE-47B3-BDB5-5FDEB4980EDE}"/>
              </a:ext>
            </a:extLst>
          </p:cNvPr>
          <p:cNvSpPr>
            <a:spLocks/>
          </p:cNvSpPr>
          <p:nvPr/>
        </p:nvSpPr>
        <p:spPr bwMode="auto">
          <a:xfrm>
            <a:off x="5358072" y="3792270"/>
            <a:ext cx="976256" cy="1967330"/>
          </a:xfrm>
          <a:custGeom>
            <a:avLst/>
            <a:gdLst>
              <a:gd name="connsiteX0" fmla="*/ 976256 w 976256"/>
              <a:gd name="connsiteY0" fmla="*/ 0 h 1967330"/>
              <a:gd name="connsiteX1" fmla="*/ 535135 w 976256"/>
              <a:gd name="connsiteY1" fmla="*/ 1336475 h 1967330"/>
              <a:gd name="connsiteX2" fmla="*/ 206907 w 976256"/>
              <a:gd name="connsiteY2" fmla="*/ 1958771 h 1967330"/>
              <a:gd name="connsiteX3" fmla="*/ 9213 w 976256"/>
              <a:gd name="connsiteY3" fmla="*/ 1966766 h 1967330"/>
              <a:gd name="connsiteX4" fmla="*/ 0 w 976256"/>
              <a:gd name="connsiteY4" fmla="*/ 1966220 h 1967330"/>
              <a:gd name="connsiteX5" fmla="*/ 5521 w 976256"/>
              <a:gd name="connsiteY5" fmla="*/ 1962626 h 1967330"/>
              <a:gd name="connsiteX6" fmla="*/ 433699 w 976256"/>
              <a:gd name="connsiteY6" fmla="*/ 1276545 h 1967330"/>
              <a:gd name="connsiteX7" fmla="*/ 881149 w 976256"/>
              <a:gd name="connsiteY7" fmla="*/ 162368 h 1967330"/>
              <a:gd name="connsiteX8" fmla="*/ 941555 w 976256"/>
              <a:gd name="connsiteY8" fmla="*/ 1839 h 1967330"/>
              <a:gd name="connsiteX9" fmla="*/ 958156 w 976256"/>
              <a:gd name="connsiteY9" fmla="*/ 961 h 1967330"/>
              <a:gd name="connsiteX10" fmla="*/ 976256 w 976256"/>
              <a:gd name="connsiteY10" fmla="*/ 0 h 196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6256" h="1967330">
                <a:moveTo>
                  <a:pt x="976256" y="0"/>
                </a:moveTo>
                <a:cubicBezTo>
                  <a:pt x="976256" y="0"/>
                  <a:pt x="976256" y="0"/>
                  <a:pt x="535135" y="1336475"/>
                </a:cubicBezTo>
                <a:cubicBezTo>
                  <a:pt x="380429" y="1839742"/>
                  <a:pt x="206907" y="1958771"/>
                  <a:pt x="206907" y="1958771"/>
                </a:cubicBezTo>
                <a:cubicBezTo>
                  <a:pt x="151506" y="1966602"/>
                  <a:pt x="82123" y="1968430"/>
                  <a:pt x="9213" y="1966766"/>
                </a:cubicBezTo>
                <a:lnTo>
                  <a:pt x="0" y="1966220"/>
                </a:lnTo>
                <a:lnTo>
                  <a:pt x="5521" y="1962626"/>
                </a:lnTo>
                <a:cubicBezTo>
                  <a:pt x="261625" y="1768498"/>
                  <a:pt x="405314" y="1335564"/>
                  <a:pt x="433699" y="1276545"/>
                </a:cubicBezTo>
                <a:cubicBezTo>
                  <a:pt x="508111" y="1128491"/>
                  <a:pt x="531987" y="1088695"/>
                  <a:pt x="881149" y="162368"/>
                </a:cubicBezTo>
                <a:lnTo>
                  <a:pt x="941555" y="1839"/>
                </a:lnTo>
                <a:lnTo>
                  <a:pt x="958156" y="961"/>
                </a:lnTo>
                <a:cubicBezTo>
                  <a:pt x="969968" y="335"/>
                  <a:pt x="976256" y="0"/>
                  <a:pt x="976256" y="0"/>
                </a:cubicBez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810AD450-47EF-430E-B7E5-37E403AC8D5A}"/>
              </a:ext>
            </a:extLst>
          </p:cNvPr>
          <p:cNvSpPr>
            <a:spLocks/>
          </p:cNvSpPr>
          <p:nvPr/>
        </p:nvSpPr>
        <p:spPr bwMode="auto">
          <a:xfrm>
            <a:off x="3550734" y="3052420"/>
            <a:ext cx="317771" cy="718081"/>
          </a:xfrm>
          <a:custGeom>
            <a:avLst/>
            <a:gdLst>
              <a:gd name="T0" fmla="*/ 152 w 152"/>
              <a:gd name="T1" fmla="*/ 344 h 344"/>
              <a:gd name="T2" fmla="*/ 56 w 152"/>
              <a:gd name="T3" fmla="*/ 0 h 344"/>
              <a:gd name="T4" fmla="*/ 45 w 152"/>
              <a:gd name="T5" fmla="*/ 238 h 344"/>
              <a:gd name="T6" fmla="*/ 152 w 152"/>
              <a:gd name="T7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344">
                <a:moveTo>
                  <a:pt x="152" y="344"/>
                </a:moveTo>
                <a:cubicBezTo>
                  <a:pt x="152" y="344"/>
                  <a:pt x="88" y="184"/>
                  <a:pt x="56" y="0"/>
                </a:cubicBezTo>
                <a:cubicBezTo>
                  <a:pt x="56" y="0"/>
                  <a:pt x="0" y="125"/>
                  <a:pt x="45" y="238"/>
                </a:cubicBezTo>
                <a:cubicBezTo>
                  <a:pt x="45" y="238"/>
                  <a:pt x="63" y="303"/>
                  <a:pt x="152" y="34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1D4249D3-E2E3-4541-B528-3B0F92238AC4}"/>
              </a:ext>
            </a:extLst>
          </p:cNvPr>
          <p:cNvSpPr>
            <a:spLocks/>
          </p:cNvSpPr>
          <p:nvPr/>
        </p:nvSpPr>
        <p:spPr bwMode="auto">
          <a:xfrm>
            <a:off x="5112766" y="945638"/>
            <a:ext cx="2956924" cy="2552488"/>
          </a:xfrm>
          <a:custGeom>
            <a:avLst/>
            <a:gdLst>
              <a:gd name="T0" fmla="*/ 1414 w 1414"/>
              <a:gd name="T1" fmla="*/ 558 h 1222"/>
              <a:gd name="T2" fmla="*/ 802 w 1414"/>
              <a:gd name="T3" fmla="*/ 152 h 1222"/>
              <a:gd name="T4" fmla="*/ 578 w 1414"/>
              <a:gd name="T5" fmla="*/ 43 h 1222"/>
              <a:gd name="T6" fmla="*/ 291 w 1414"/>
              <a:gd name="T7" fmla="*/ 104 h 1222"/>
              <a:gd name="T8" fmla="*/ 30 w 1414"/>
              <a:gd name="T9" fmla="*/ 288 h 1222"/>
              <a:gd name="T10" fmla="*/ 90 w 1414"/>
              <a:gd name="T11" fmla="*/ 620 h 1222"/>
              <a:gd name="T12" fmla="*/ 328 w 1414"/>
              <a:gd name="T13" fmla="*/ 1222 h 1222"/>
              <a:gd name="T14" fmla="*/ 933 w 1414"/>
              <a:gd name="T15" fmla="*/ 718 h 1222"/>
              <a:gd name="T16" fmla="*/ 1414 w 1414"/>
              <a:gd name="T17" fmla="*/ 558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1222">
                <a:moveTo>
                  <a:pt x="1414" y="558"/>
                </a:moveTo>
                <a:cubicBezTo>
                  <a:pt x="802" y="152"/>
                  <a:pt x="802" y="152"/>
                  <a:pt x="802" y="152"/>
                </a:cubicBezTo>
                <a:cubicBezTo>
                  <a:pt x="802" y="152"/>
                  <a:pt x="674" y="70"/>
                  <a:pt x="578" y="43"/>
                </a:cubicBezTo>
                <a:cubicBezTo>
                  <a:pt x="578" y="43"/>
                  <a:pt x="465" y="0"/>
                  <a:pt x="291" y="104"/>
                </a:cubicBezTo>
                <a:cubicBezTo>
                  <a:pt x="291" y="104"/>
                  <a:pt x="105" y="212"/>
                  <a:pt x="30" y="288"/>
                </a:cubicBezTo>
                <a:cubicBezTo>
                  <a:pt x="30" y="288"/>
                  <a:pt x="0" y="384"/>
                  <a:pt x="90" y="620"/>
                </a:cubicBezTo>
                <a:cubicBezTo>
                  <a:pt x="90" y="620"/>
                  <a:pt x="164" y="851"/>
                  <a:pt x="328" y="1222"/>
                </a:cubicBezTo>
                <a:cubicBezTo>
                  <a:pt x="333" y="1217"/>
                  <a:pt x="933" y="718"/>
                  <a:pt x="933" y="718"/>
                </a:cubicBezTo>
                <a:cubicBezTo>
                  <a:pt x="933" y="718"/>
                  <a:pt x="1236" y="440"/>
                  <a:pt x="1414" y="5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FC4E054-6D07-4642-8E24-7E0A2AFDC472}"/>
              </a:ext>
            </a:extLst>
          </p:cNvPr>
          <p:cNvSpPr>
            <a:spLocks/>
          </p:cNvSpPr>
          <p:nvPr/>
        </p:nvSpPr>
        <p:spPr bwMode="auto">
          <a:xfrm>
            <a:off x="5165465" y="1373716"/>
            <a:ext cx="636723" cy="2124410"/>
          </a:xfrm>
          <a:custGeom>
            <a:avLst/>
            <a:gdLst>
              <a:gd name="connsiteX0" fmla="*/ 228670 w 636723"/>
              <a:gd name="connsiteY0" fmla="*/ 0 h 2124410"/>
              <a:gd name="connsiteX1" fmla="*/ 204508 w 636723"/>
              <a:gd name="connsiteY1" fmla="*/ 66314 h 2124410"/>
              <a:gd name="connsiteX2" fmla="*/ 275610 w 636723"/>
              <a:gd name="connsiteY2" fmla="*/ 874247 h 2124410"/>
              <a:gd name="connsiteX3" fmla="*/ 614355 w 636723"/>
              <a:gd name="connsiteY3" fmla="*/ 2045584 h 2124410"/>
              <a:gd name="connsiteX4" fmla="*/ 636723 w 636723"/>
              <a:gd name="connsiteY4" fmla="*/ 2121422 h 2124410"/>
              <a:gd name="connsiteX5" fmla="*/ 633208 w 636723"/>
              <a:gd name="connsiteY5" fmla="*/ 2124410 h 2124410"/>
              <a:gd name="connsiteX6" fmla="*/ 135508 w 636723"/>
              <a:gd name="connsiteY6" fmla="*/ 866965 h 2124410"/>
              <a:gd name="connsiteX7" fmla="*/ 10038 w 636723"/>
              <a:gd name="connsiteY7" fmla="*/ 173490 h 2124410"/>
              <a:gd name="connsiteX8" fmla="*/ 161485 w 636723"/>
              <a:gd name="connsiteY8" fmla="*/ 46467 h 212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23" h="2124410">
                <a:moveTo>
                  <a:pt x="228670" y="0"/>
                </a:moveTo>
                <a:lnTo>
                  <a:pt x="204508" y="66314"/>
                </a:lnTo>
                <a:cubicBezTo>
                  <a:pt x="116951" y="374336"/>
                  <a:pt x="263662" y="809957"/>
                  <a:pt x="275610" y="874247"/>
                </a:cubicBezTo>
                <a:cubicBezTo>
                  <a:pt x="286212" y="929140"/>
                  <a:pt x="481410" y="1594580"/>
                  <a:pt x="614355" y="2045584"/>
                </a:cubicBezTo>
                <a:lnTo>
                  <a:pt x="636723" y="2121422"/>
                </a:lnTo>
                <a:lnTo>
                  <a:pt x="633208" y="2124410"/>
                </a:lnTo>
                <a:cubicBezTo>
                  <a:pt x="290255" y="1349473"/>
                  <a:pt x="135508" y="866965"/>
                  <a:pt x="135508" y="866965"/>
                </a:cubicBezTo>
                <a:cubicBezTo>
                  <a:pt x="-52698" y="374013"/>
                  <a:pt x="10038" y="173490"/>
                  <a:pt x="10038" y="173490"/>
                </a:cubicBezTo>
                <a:cubicBezTo>
                  <a:pt x="49247" y="133804"/>
                  <a:pt x="102964" y="89939"/>
                  <a:pt x="161485" y="46467"/>
                </a:cubicBez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E760806E-93D3-4830-B6C9-8C90C92A2074}"/>
              </a:ext>
            </a:extLst>
          </p:cNvPr>
          <p:cNvSpPr>
            <a:spLocks/>
          </p:cNvSpPr>
          <p:nvPr/>
        </p:nvSpPr>
        <p:spPr bwMode="auto">
          <a:xfrm>
            <a:off x="3635335" y="3522887"/>
            <a:ext cx="2698993" cy="2259478"/>
          </a:xfrm>
          <a:custGeom>
            <a:avLst/>
            <a:gdLst>
              <a:gd name="T0" fmla="*/ 0 w 1291"/>
              <a:gd name="T1" fmla="*/ 0 h 1082"/>
              <a:gd name="T2" fmla="*/ 232 w 1291"/>
              <a:gd name="T3" fmla="*/ 698 h 1082"/>
              <a:gd name="T4" fmla="*/ 340 w 1291"/>
              <a:gd name="T5" fmla="*/ 922 h 1082"/>
              <a:gd name="T6" fmla="*/ 604 w 1291"/>
              <a:gd name="T7" fmla="*/ 1051 h 1082"/>
              <a:gd name="T8" fmla="*/ 923 w 1291"/>
              <a:gd name="T9" fmla="*/ 1067 h 1082"/>
              <a:gd name="T10" fmla="*/ 1080 w 1291"/>
              <a:gd name="T11" fmla="*/ 769 h 1082"/>
              <a:gd name="T12" fmla="*/ 1291 w 1291"/>
              <a:gd name="T13" fmla="*/ 129 h 1082"/>
              <a:gd name="T14" fmla="*/ 479 w 1291"/>
              <a:gd name="T15" fmla="*/ 168 h 1082"/>
              <a:gd name="T16" fmla="*/ 0 w 1291"/>
              <a:gd name="T17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1" h="1082">
                <a:moveTo>
                  <a:pt x="0" y="0"/>
                </a:moveTo>
                <a:cubicBezTo>
                  <a:pt x="232" y="698"/>
                  <a:pt x="232" y="698"/>
                  <a:pt x="232" y="698"/>
                </a:cubicBezTo>
                <a:cubicBezTo>
                  <a:pt x="232" y="698"/>
                  <a:pt x="282" y="842"/>
                  <a:pt x="340" y="922"/>
                </a:cubicBezTo>
                <a:cubicBezTo>
                  <a:pt x="340" y="922"/>
                  <a:pt x="402" y="1026"/>
                  <a:pt x="604" y="1051"/>
                </a:cubicBezTo>
                <a:cubicBezTo>
                  <a:pt x="604" y="1051"/>
                  <a:pt x="817" y="1082"/>
                  <a:pt x="923" y="1067"/>
                </a:cubicBezTo>
                <a:cubicBezTo>
                  <a:pt x="923" y="1067"/>
                  <a:pt x="1006" y="1010"/>
                  <a:pt x="1080" y="769"/>
                </a:cubicBezTo>
                <a:cubicBezTo>
                  <a:pt x="1291" y="129"/>
                  <a:pt x="1291" y="129"/>
                  <a:pt x="1291" y="129"/>
                </a:cubicBezTo>
                <a:cubicBezTo>
                  <a:pt x="1291" y="129"/>
                  <a:pt x="521" y="170"/>
                  <a:pt x="479" y="168"/>
                </a:cubicBezTo>
                <a:cubicBezTo>
                  <a:pt x="438" y="166"/>
                  <a:pt x="65" y="20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AF427AB6-C810-4BDE-9ABE-2D0963C70FB0}"/>
              </a:ext>
            </a:extLst>
          </p:cNvPr>
          <p:cNvSpPr>
            <a:spLocks/>
          </p:cNvSpPr>
          <p:nvPr/>
        </p:nvSpPr>
        <p:spPr bwMode="auto">
          <a:xfrm>
            <a:off x="4813565" y="5706017"/>
            <a:ext cx="757286" cy="202218"/>
          </a:xfrm>
          <a:custGeom>
            <a:avLst/>
            <a:gdLst>
              <a:gd name="T0" fmla="*/ 362 w 362"/>
              <a:gd name="T1" fmla="*/ 20 h 97"/>
              <a:gd name="T2" fmla="*/ 0 w 362"/>
              <a:gd name="T3" fmla="*/ 0 h 97"/>
              <a:gd name="T4" fmla="*/ 222 w 362"/>
              <a:gd name="T5" fmla="*/ 91 h 97"/>
              <a:gd name="T6" fmla="*/ 362 w 362"/>
              <a:gd name="T7" fmla="*/ 2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97">
                <a:moveTo>
                  <a:pt x="362" y="20"/>
                </a:moveTo>
                <a:cubicBezTo>
                  <a:pt x="362" y="20"/>
                  <a:pt x="199" y="32"/>
                  <a:pt x="0" y="0"/>
                </a:cubicBezTo>
                <a:cubicBezTo>
                  <a:pt x="0" y="0"/>
                  <a:pt x="101" y="97"/>
                  <a:pt x="222" y="91"/>
                </a:cubicBezTo>
                <a:cubicBezTo>
                  <a:pt x="222" y="91"/>
                  <a:pt x="295" y="92"/>
                  <a:pt x="362" y="2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AEAB8D1A-2C5C-40FA-87E1-C753922E57D0}"/>
              </a:ext>
            </a:extLst>
          </p:cNvPr>
          <p:cNvSpPr>
            <a:spLocks/>
          </p:cNvSpPr>
          <p:nvPr/>
        </p:nvSpPr>
        <p:spPr bwMode="auto">
          <a:xfrm>
            <a:off x="5251017" y="3448603"/>
            <a:ext cx="2752642" cy="2463759"/>
          </a:xfrm>
          <a:custGeom>
            <a:avLst/>
            <a:gdLst>
              <a:gd name="T0" fmla="*/ 0 w 1317"/>
              <a:gd name="T1" fmla="*/ 1171 h 1179"/>
              <a:gd name="T2" fmla="*/ 735 w 1317"/>
              <a:gd name="T3" fmla="*/ 1179 h 1179"/>
              <a:gd name="T4" fmla="*/ 982 w 1317"/>
              <a:gd name="T5" fmla="*/ 1149 h 1179"/>
              <a:gd name="T6" fmla="*/ 1191 w 1317"/>
              <a:gd name="T7" fmla="*/ 941 h 1179"/>
              <a:gd name="T8" fmla="*/ 1317 w 1317"/>
              <a:gd name="T9" fmla="*/ 609 h 1179"/>
              <a:gd name="T10" fmla="*/ 1099 w 1317"/>
              <a:gd name="T11" fmla="*/ 382 h 1179"/>
              <a:gd name="T12" fmla="*/ 548 w 1317"/>
              <a:gd name="T13" fmla="*/ 0 h 1179"/>
              <a:gd name="T14" fmla="*/ 314 w 1317"/>
              <a:gd name="T15" fmla="*/ 772 h 1179"/>
              <a:gd name="T16" fmla="*/ 0 w 1317"/>
              <a:gd name="T17" fmla="*/ 1171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7" h="1179">
                <a:moveTo>
                  <a:pt x="0" y="1171"/>
                </a:moveTo>
                <a:cubicBezTo>
                  <a:pt x="735" y="1179"/>
                  <a:pt x="735" y="1179"/>
                  <a:pt x="735" y="1179"/>
                </a:cubicBezTo>
                <a:cubicBezTo>
                  <a:pt x="735" y="1179"/>
                  <a:pt x="887" y="1178"/>
                  <a:pt x="982" y="1149"/>
                </a:cubicBezTo>
                <a:cubicBezTo>
                  <a:pt x="982" y="1149"/>
                  <a:pt x="1101" y="1124"/>
                  <a:pt x="1191" y="941"/>
                </a:cubicBezTo>
                <a:cubicBezTo>
                  <a:pt x="1191" y="941"/>
                  <a:pt x="1296" y="714"/>
                  <a:pt x="1317" y="609"/>
                </a:cubicBezTo>
                <a:cubicBezTo>
                  <a:pt x="1317" y="609"/>
                  <a:pt x="1302" y="531"/>
                  <a:pt x="1099" y="382"/>
                </a:cubicBezTo>
                <a:cubicBezTo>
                  <a:pt x="548" y="0"/>
                  <a:pt x="548" y="0"/>
                  <a:pt x="548" y="0"/>
                </a:cubicBezTo>
                <a:cubicBezTo>
                  <a:pt x="356" y="674"/>
                  <a:pt x="348" y="688"/>
                  <a:pt x="314" y="772"/>
                </a:cubicBezTo>
                <a:cubicBezTo>
                  <a:pt x="299" y="811"/>
                  <a:pt x="212" y="1175"/>
                  <a:pt x="0" y="11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651805E-02FB-47E1-B2FB-B2815E85FB62}"/>
              </a:ext>
            </a:extLst>
          </p:cNvPr>
          <p:cNvSpPr>
            <a:spLocks/>
          </p:cNvSpPr>
          <p:nvPr/>
        </p:nvSpPr>
        <p:spPr bwMode="auto">
          <a:xfrm>
            <a:off x="6388665" y="3448603"/>
            <a:ext cx="1614994" cy="1598411"/>
          </a:xfrm>
          <a:custGeom>
            <a:avLst/>
            <a:gdLst>
              <a:gd name="connsiteX0" fmla="*/ 7719 w 1614994"/>
              <a:gd name="connsiteY0" fmla="*/ 0 h 1598411"/>
              <a:gd name="connsiteX1" fmla="*/ 1159356 w 1614994"/>
              <a:gd name="connsiteY1" fmla="*/ 798266 h 1598411"/>
              <a:gd name="connsiteX2" fmla="*/ 1614994 w 1614994"/>
              <a:gd name="connsiteY2" fmla="*/ 1272629 h 1598411"/>
              <a:gd name="connsiteX3" fmla="*/ 1512380 w 1614994"/>
              <a:gd name="connsiteY3" fmla="*/ 1588570 h 1598411"/>
              <a:gd name="connsiteX4" fmla="*/ 1508424 w 1614994"/>
              <a:gd name="connsiteY4" fmla="*/ 1598411 h 1598411"/>
              <a:gd name="connsiteX5" fmla="*/ 1512725 w 1614994"/>
              <a:gd name="connsiteY5" fmla="*/ 1546299 h 1598411"/>
              <a:gd name="connsiteX6" fmla="*/ 955774 w 1614994"/>
              <a:gd name="connsiteY6" fmla="*/ 778191 h 1598411"/>
              <a:gd name="connsiteX7" fmla="*/ 56183 w 1614994"/>
              <a:gd name="connsiteY7" fmla="*/ 70730 h 1598411"/>
              <a:gd name="connsiteX8" fmla="*/ 0 w 1614994"/>
              <a:gd name="connsiteY8" fmla="*/ 27054 h 159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994" h="1598411">
                <a:moveTo>
                  <a:pt x="7719" y="0"/>
                </a:moveTo>
                <a:cubicBezTo>
                  <a:pt x="7719" y="0"/>
                  <a:pt x="7719" y="0"/>
                  <a:pt x="1159356" y="798266"/>
                </a:cubicBezTo>
                <a:cubicBezTo>
                  <a:pt x="1583643" y="1109632"/>
                  <a:pt x="1614994" y="1272629"/>
                  <a:pt x="1614994" y="1272629"/>
                </a:cubicBezTo>
                <a:cubicBezTo>
                  <a:pt x="1598535" y="1354911"/>
                  <a:pt x="1557386" y="1473045"/>
                  <a:pt x="1512380" y="1588570"/>
                </a:cubicBezTo>
                <a:lnTo>
                  <a:pt x="1508424" y="1598411"/>
                </a:lnTo>
                <a:lnTo>
                  <a:pt x="1512725" y="1546299"/>
                </a:lnTo>
                <a:cubicBezTo>
                  <a:pt x="1506005" y="1185450"/>
                  <a:pt x="1010384" y="831857"/>
                  <a:pt x="955774" y="778191"/>
                </a:cubicBezTo>
                <a:cubicBezTo>
                  <a:pt x="916668" y="741160"/>
                  <a:pt x="421820" y="355081"/>
                  <a:pt x="56183" y="70730"/>
                </a:cubicBezTo>
                <a:lnTo>
                  <a:pt x="0" y="27054"/>
                </a:ln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902C1B7-F577-4FBA-A020-954A1AAA42DA}"/>
              </a:ext>
            </a:extLst>
          </p:cNvPr>
          <p:cNvSpPr>
            <a:spLocks/>
          </p:cNvSpPr>
          <p:nvPr/>
        </p:nvSpPr>
        <p:spPr bwMode="auto">
          <a:xfrm>
            <a:off x="3656674" y="1273728"/>
            <a:ext cx="2290469" cy="2602729"/>
          </a:xfrm>
          <a:custGeom>
            <a:avLst/>
            <a:gdLst>
              <a:gd name="connsiteX0" fmla="*/ 1674780 w 2290469"/>
              <a:gd name="connsiteY0" fmla="*/ 0 h 2602729"/>
              <a:gd name="connsiteX1" fmla="*/ 1681053 w 2290469"/>
              <a:gd name="connsiteY1" fmla="*/ 1060459 h 2602729"/>
              <a:gd name="connsiteX2" fmla="*/ 2284348 w 2290469"/>
              <a:gd name="connsiteY2" fmla="*/ 2524205 h 2602729"/>
              <a:gd name="connsiteX3" fmla="*/ 2290469 w 2290469"/>
              <a:gd name="connsiteY3" fmla="*/ 2538850 h 2602729"/>
              <a:gd name="connsiteX4" fmla="*/ 2163680 w 2290469"/>
              <a:gd name="connsiteY4" fmla="*/ 2545413 h 2602729"/>
              <a:gd name="connsiteX5" fmla="*/ 980069 w 2290469"/>
              <a:gd name="connsiteY5" fmla="*/ 2599985 h 2602729"/>
              <a:gd name="connsiteX6" fmla="*/ 332630 w 2290469"/>
              <a:gd name="connsiteY6" fmla="*/ 2544434 h 2602729"/>
              <a:gd name="connsiteX7" fmla="*/ 186014 w 2290469"/>
              <a:gd name="connsiteY7" fmla="*/ 2483671 h 2602729"/>
              <a:gd name="connsiteX8" fmla="*/ 183962 w 2290469"/>
              <a:gd name="connsiteY8" fmla="*/ 2479087 h 2602729"/>
              <a:gd name="connsiteX9" fmla="*/ 27293 w 2290469"/>
              <a:gd name="connsiteY9" fmla="*/ 1924692 h 2602729"/>
              <a:gd name="connsiteX10" fmla="*/ 98378 w 2290469"/>
              <a:gd name="connsiteY10" fmla="*/ 1315136 h 2602729"/>
              <a:gd name="connsiteX11" fmla="*/ 462163 w 2290469"/>
              <a:gd name="connsiteY11" fmla="*/ 943558 h 2602729"/>
              <a:gd name="connsiteX12" fmla="*/ 1674780 w 2290469"/>
              <a:gd name="connsiteY12" fmla="*/ 0 h 26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0469" h="2602729">
                <a:moveTo>
                  <a:pt x="1674780" y="0"/>
                </a:moveTo>
                <a:cubicBezTo>
                  <a:pt x="1321449" y="263027"/>
                  <a:pt x="1655964" y="976959"/>
                  <a:pt x="1681053" y="1060459"/>
                </a:cubicBezTo>
                <a:cubicBezTo>
                  <a:pt x="1703005" y="1131696"/>
                  <a:pt x="2168354" y="2246593"/>
                  <a:pt x="2284348" y="2524205"/>
                </a:cubicBezTo>
                <a:lnTo>
                  <a:pt x="2290469" y="2538850"/>
                </a:lnTo>
                <a:lnTo>
                  <a:pt x="2163680" y="2545413"/>
                </a:lnTo>
                <a:cubicBezTo>
                  <a:pt x="1684347" y="2570130"/>
                  <a:pt x="1034948" y="2602595"/>
                  <a:pt x="980069" y="2599985"/>
                </a:cubicBezTo>
                <a:cubicBezTo>
                  <a:pt x="926497" y="2597375"/>
                  <a:pt x="601797" y="2625762"/>
                  <a:pt x="332630" y="2544434"/>
                </a:cubicBezTo>
                <a:lnTo>
                  <a:pt x="186014" y="2483671"/>
                </a:lnTo>
                <a:lnTo>
                  <a:pt x="183962" y="2479087"/>
                </a:lnTo>
                <a:cubicBezTo>
                  <a:pt x="97724" y="2261924"/>
                  <a:pt x="27293" y="1924692"/>
                  <a:pt x="27293" y="1924692"/>
                </a:cubicBezTo>
                <a:cubicBezTo>
                  <a:pt x="-62608" y="1509276"/>
                  <a:pt x="98378" y="1315136"/>
                  <a:pt x="98378" y="1315136"/>
                </a:cubicBezTo>
                <a:cubicBezTo>
                  <a:pt x="215458" y="1143960"/>
                  <a:pt x="462163" y="943558"/>
                  <a:pt x="462163" y="943558"/>
                </a:cubicBezTo>
                <a:cubicBezTo>
                  <a:pt x="462163" y="943558"/>
                  <a:pt x="462163" y="943558"/>
                  <a:pt x="16747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54DA187E-F81E-4C10-A120-6DEAB11E86AE}"/>
              </a:ext>
            </a:extLst>
          </p:cNvPr>
          <p:cNvSpPr>
            <a:spLocks/>
          </p:cNvSpPr>
          <p:nvPr/>
        </p:nvSpPr>
        <p:spPr bwMode="auto">
          <a:xfrm>
            <a:off x="5174669" y="1121031"/>
            <a:ext cx="594274" cy="447769"/>
          </a:xfrm>
          <a:custGeom>
            <a:avLst/>
            <a:gdLst>
              <a:gd name="T0" fmla="*/ 0 w 285"/>
              <a:gd name="T1" fmla="*/ 215 h 215"/>
              <a:gd name="T2" fmla="*/ 285 w 285"/>
              <a:gd name="T3" fmla="*/ 11 h 215"/>
              <a:gd name="T4" fmla="*/ 65 w 285"/>
              <a:gd name="T5" fmla="*/ 82 h 215"/>
              <a:gd name="T6" fmla="*/ 0 w 285"/>
              <a:gd name="T7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5" h="215">
                <a:moveTo>
                  <a:pt x="0" y="215"/>
                </a:moveTo>
                <a:cubicBezTo>
                  <a:pt x="0" y="215"/>
                  <a:pt x="122" y="103"/>
                  <a:pt x="285" y="11"/>
                </a:cubicBezTo>
                <a:cubicBezTo>
                  <a:pt x="285" y="11"/>
                  <a:pt x="154" y="0"/>
                  <a:pt x="65" y="82"/>
                </a:cubicBezTo>
                <a:cubicBezTo>
                  <a:pt x="65" y="82"/>
                  <a:pt x="8" y="124"/>
                  <a:pt x="0" y="21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7884A63-47CC-43B0-A19D-59A2E362784D}"/>
              </a:ext>
            </a:extLst>
          </p:cNvPr>
          <p:cNvSpPr>
            <a:spLocks/>
          </p:cNvSpPr>
          <p:nvPr/>
        </p:nvSpPr>
        <p:spPr bwMode="auto">
          <a:xfrm>
            <a:off x="3797737" y="3629770"/>
            <a:ext cx="2149406" cy="246687"/>
          </a:xfrm>
          <a:custGeom>
            <a:avLst/>
            <a:gdLst>
              <a:gd name="connsiteX0" fmla="*/ 0 w 2149406"/>
              <a:gd name="connsiteY0" fmla="*/ 0 h 246687"/>
              <a:gd name="connsiteX1" fmla="*/ 8654 w 2149406"/>
              <a:gd name="connsiteY1" fmla="*/ 4981 h 246687"/>
              <a:gd name="connsiteX2" fmla="*/ 726593 w 2149406"/>
              <a:gd name="connsiteY2" fmla="*/ 142383 h 246687"/>
              <a:gd name="connsiteX3" fmla="*/ 2049054 w 2149406"/>
              <a:gd name="connsiteY3" fmla="*/ 179577 h 246687"/>
              <a:gd name="connsiteX4" fmla="*/ 2149004 w 2149406"/>
              <a:gd name="connsiteY4" fmla="*/ 181847 h 246687"/>
              <a:gd name="connsiteX5" fmla="*/ 2149406 w 2149406"/>
              <a:gd name="connsiteY5" fmla="*/ 182808 h 246687"/>
              <a:gd name="connsiteX6" fmla="*/ 2022617 w 2149406"/>
              <a:gd name="connsiteY6" fmla="*/ 189371 h 246687"/>
              <a:gd name="connsiteX7" fmla="*/ 839006 w 2149406"/>
              <a:gd name="connsiteY7" fmla="*/ 243943 h 246687"/>
              <a:gd name="connsiteX8" fmla="*/ 112809 w 2149406"/>
              <a:gd name="connsiteY8" fmla="*/ 160562 h 246687"/>
              <a:gd name="connsiteX9" fmla="*/ 45160 w 2149406"/>
              <a:gd name="connsiteY9" fmla="*/ 128096 h 246687"/>
              <a:gd name="connsiteX10" fmla="*/ 42900 w 2149406"/>
              <a:gd name="connsiteY10" fmla="*/ 123045 h 246687"/>
              <a:gd name="connsiteX11" fmla="*/ 7067 w 2149406"/>
              <a:gd name="connsiteY11" fmla="*/ 23957 h 24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9406" h="246687">
                <a:moveTo>
                  <a:pt x="0" y="0"/>
                </a:moveTo>
                <a:lnTo>
                  <a:pt x="8654" y="4981"/>
                </a:lnTo>
                <a:cubicBezTo>
                  <a:pt x="279543" y="140743"/>
                  <a:pt x="668043" y="135117"/>
                  <a:pt x="726593" y="142383"/>
                </a:cubicBezTo>
                <a:cubicBezTo>
                  <a:pt x="786576" y="149756"/>
                  <a:pt x="1567090" y="168550"/>
                  <a:pt x="2049054" y="179577"/>
                </a:cubicBezTo>
                <a:lnTo>
                  <a:pt x="2149004" y="181847"/>
                </a:lnTo>
                <a:lnTo>
                  <a:pt x="2149406" y="182808"/>
                </a:lnTo>
                <a:lnTo>
                  <a:pt x="2022617" y="189371"/>
                </a:lnTo>
                <a:cubicBezTo>
                  <a:pt x="1543284" y="214088"/>
                  <a:pt x="893885" y="246553"/>
                  <a:pt x="839006" y="243943"/>
                </a:cubicBezTo>
                <a:cubicBezTo>
                  <a:pt x="780077" y="241072"/>
                  <a:pt x="393083" y="275707"/>
                  <a:pt x="112809" y="160562"/>
                </a:cubicBezTo>
                <a:lnTo>
                  <a:pt x="45160" y="128096"/>
                </a:lnTo>
                <a:lnTo>
                  <a:pt x="42900" y="123045"/>
                </a:lnTo>
                <a:cubicBezTo>
                  <a:pt x="30580" y="92022"/>
                  <a:pt x="18583" y="58548"/>
                  <a:pt x="7067" y="23957"/>
                </a:cubicBez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7EADFA8A-7E14-441D-920E-6F21B0EC7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207" y="4196840"/>
            <a:ext cx="1188793" cy="1188793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C134457-9878-4CF7-8E1D-1D6AEE8E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8994" y="1415391"/>
            <a:ext cx="1188793" cy="1188793"/>
          </a:xfrm>
          <a:prstGeom prst="rect">
            <a:avLst/>
          </a:prstGeom>
        </p:spPr>
      </p:pic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D03DBF33-C1ED-4EB5-BA17-7107BC501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3391" y="4343930"/>
            <a:ext cx="1188793" cy="1188793"/>
          </a:xfrm>
          <a:prstGeom prst="rect">
            <a:avLst/>
          </a:prstGeom>
        </p:spPr>
      </p:pic>
      <p:pic>
        <p:nvPicPr>
          <p:cNvPr id="11" name="Graphic 10" descr="Medal">
            <a:extLst>
              <a:ext uri="{FF2B5EF4-FFF2-40B4-BE49-F238E27FC236}">
                <a16:creationId xmlns:a16="http://schemas.microsoft.com/office/drawing/2014/main" id="{3EFF2CD2-479A-4BE4-B529-ABD801FCC4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3415" y="2418954"/>
            <a:ext cx="1188793" cy="1188793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6DBF2CC2-3450-4BB5-BC92-17E8788EED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2214" y="2657929"/>
            <a:ext cx="1188793" cy="1188793"/>
          </a:xfrm>
          <a:prstGeom prst="rect">
            <a:avLst/>
          </a:prstGeom>
        </p:spPr>
      </p:pic>
      <p:pic>
        <p:nvPicPr>
          <p:cNvPr id="98" name="Graphic 97" descr="Download from cloud">
            <a:extLst>
              <a:ext uri="{FF2B5EF4-FFF2-40B4-BE49-F238E27FC236}">
                <a16:creationId xmlns:a16="http://schemas.microsoft.com/office/drawing/2014/main" id="{8C5B7AB1-E2B4-4F08-935E-C3CBA9CCE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923" y="3902015"/>
            <a:ext cx="691585" cy="691585"/>
          </a:xfrm>
          <a:prstGeom prst="rect">
            <a:avLst/>
          </a:prstGeom>
        </p:spPr>
      </p:pic>
      <p:pic>
        <p:nvPicPr>
          <p:cNvPr id="99" name="Graphic 98" descr="Chat">
            <a:extLst>
              <a:ext uri="{FF2B5EF4-FFF2-40B4-BE49-F238E27FC236}">
                <a16:creationId xmlns:a16="http://schemas.microsoft.com/office/drawing/2014/main" id="{37569FEE-48CE-4DA7-A2CD-EF66483835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67479" y="1069598"/>
            <a:ext cx="691585" cy="691585"/>
          </a:xfrm>
          <a:prstGeom prst="rect">
            <a:avLst/>
          </a:prstGeom>
        </p:spPr>
      </p:pic>
      <p:pic>
        <p:nvPicPr>
          <p:cNvPr id="100" name="Graphic 99" descr="Puzzle">
            <a:extLst>
              <a:ext uri="{FF2B5EF4-FFF2-40B4-BE49-F238E27FC236}">
                <a16:creationId xmlns:a16="http://schemas.microsoft.com/office/drawing/2014/main" id="{BB369CF3-7642-4823-9C4F-4648712AAC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67479" y="4465109"/>
            <a:ext cx="691585" cy="691585"/>
          </a:xfrm>
          <a:prstGeom prst="rect">
            <a:avLst/>
          </a:prstGeom>
        </p:spPr>
      </p:pic>
      <p:pic>
        <p:nvPicPr>
          <p:cNvPr id="101" name="Graphic 100" descr="Medal">
            <a:extLst>
              <a:ext uri="{FF2B5EF4-FFF2-40B4-BE49-F238E27FC236}">
                <a16:creationId xmlns:a16="http://schemas.microsoft.com/office/drawing/2014/main" id="{82656DCC-4B1D-4642-823D-27244583A9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923" y="1381895"/>
            <a:ext cx="691585" cy="691585"/>
          </a:xfrm>
          <a:prstGeom prst="rect">
            <a:avLst/>
          </a:prstGeom>
        </p:spPr>
      </p:pic>
      <p:pic>
        <p:nvPicPr>
          <p:cNvPr id="102" name="Graphic 101" descr="Rocket">
            <a:extLst>
              <a:ext uri="{FF2B5EF4-FFF2-40B4-BE49-F238E27FC236}">
                <a16:creationId xmlns:a16="http://schemas.microsoft.com/office/drawing/2014/main" id="{1C55C30C-9DE4-40FF-BB2F-0464998026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67479" y="2767354"/>
            <a:ext cx="691585" cy="6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Cycle Diagram for PowerPoint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6A0E8D-9515-44EB-90CB-9A4689A58984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84AE45-2DF1-4A29-AB66-C2A419BB8A49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626547-A063-4D1F-BADB-E9E3BC56BE4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D1F11F-894F-4374-A0E2-47221DD5245A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ECEE8-0D0A-402B-BA7B-39D3C373BBC5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0E9BF8-726D-4CA6-AC90-0DFB002877F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3E68B7-62F9-4B58-8A23-9F20C8480175}"/>
              </a:ext>
            </a:extLst>
          </p:cNvPr>
          <p:cNvGrpSpPr/>
          <p:nvPr/>
        </p:nvGrpSpPr>
        <p:grpSpPr>
          <a:xfrm>
            <a:off x="332936" y="4058103"/>
            <a:ext cx="2937088" cy="1290153"/>
            <a:chOff x="332936" y="4652338"/>
            <a:chExt cx="2937088" cy="12901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6793B-27E6-4268-B098-FBD2BD6CBE3A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5DB4DF-F30A-4ED0-887E-1D361E7FD1B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895B2D-B040-4055-A0B6-BC03EBCE585B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0B5652-D56B-43D3-8F65-484060D921D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15B3C3-C079-4E3A-A0D6-F02C13824F9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9F8279-5BFB-4799-90AF-9F14E314588B}"/>
              </a:ext>
            </a:extLst>
          </p:cNvPr>
          <p:cNvGrpSpPr/>
          <p:nvPr/>
        </p:nvGrpSpPr>
        <p:grpSpPr>
          <a:xfrm>
            <a:off x="340731" y="1576805"/>
            <a:ext cx="2937088" cy="1290153"/>
            <a:chOff x="332936" y="2627766"/>
            <a:chExt cx="2937088" cy="12901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BA8743-DFD3-4CE5-8629-D5EADD82C72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B800912-03A0-4271-807E-AE4867E60F5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5" name="Freeform 6">
            <a:extLst>
              <a:ext uri="{FF2B5EF4-FFF2-40B4-BE49-F238E27FC236}">
                <a16:creationId xmlns:a16="http://schemas.microsoft.com/office/drawing/2014/main" id="{FC42140A-E2AD-430E-80F2-0FDC2C563874}"/>
              </a:ext>
            </a:extLst>
          </p:cNvPr>
          <p:cNvSpPr>
            <a:spLocks/>
          </p:cNvSpPr>
          <p:nvPr/>
        </p:nvSpPr>
        <p:spPr bwMode="auto">
          <a:xfrm>
            <a:off x="7714776" y="2018632"/>
            <a:ext cx="619035" cy="517926"/>
          </a:xfrm>
          <a:custGeom>
            <a:avLst/>
            <a:gdLst>
              <a:gd name="T0" fmla="*/ 0 w 296"/>
              <a:gd name="T1" fmla="*/ 19 h 248"/>
              <a:gd name="T2" fmla="*/ 296 w 296"/>
              <a:gd name="T3" fmla="*/ 248 h 248"/>
              <a:gd name="T4" fmla="*/ 143 w 296"/>
              <a:gd name="T5" fmla="*/ 29 h 248"/>
              <a:gd name="T6" fmla="*/ 0 w 296"/>
              <a:gd name="T7" fmla="*/ 1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248">
                <a:moveTo>
                  <a:pt x="0" y="19"/>
                </a:moveTo>
                <a:cubicBezTo>
                  <a:pt x="0" y="19"/>
                  <a:pt x="168" y="139"/>
                  <a:pt x="296" y="248"/>
                </a:cubicBezTo>
                <a:cubicBezTo>
                  <a:pt x="296" y="248"/>
                  <a:pt x="253" y="80"/>
                  <a:pt x="143" y="29"/>
                </a:cubicBezTo>
                <a:cubicBezTo>
                  <a:pt x="143" y="29"/>
                  <a:pt x="89" y="0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Freeform 14">
            <a:extLst>
              <a:ext uri="{FF2B5EF4-FFF2-40B4-BE49-F238E27FC236}">
                <a16:creationId xmlns:a16="http://schemas.microsoft.com/office/drawing/2014/main" id="{FB89EC9C-1C37-46C1-A3F8-83D0AAF77B2B}"/>
              </a:ext>
            </a:extLst>
          </p:cNvPr>
          <p:cNvSpPr>
            <a:spLocks/>
          </p:cNvSpPr>
          <p:nvPr/>
        </p:nvSpPr>
        <p:spPr bwMode="auto">
          <a:xfrm>
            <a:off x="7729220" y="4703180"/>
            <a:ext cx="367294" cy="707763"/>
          </a:xfrm>
          <a:custGeom>
            <a:avLst/>
            <a:gdLst>
              <a:gd name="T0" fmla="*/ 128 w 176"/>
              <a:gd name="T1" fmla="*/ 0 h 339"/>
              <a:gd name="T2" fmla="*/ 0 w 176"/>
              <a:gd name="T3" fmla="*/ 339 h 339"/>
              <a:gd name="T4" fmla="*/ 153 w 176"/>
              <a:gd name="T5" fmla="*/ 155 h 339"/>
              <a:gd name="T6" fmla="*/ 128 w 176"/>
              <a:gd name="T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" h="339">
                <a:moveTo>
                  <a:pt x="128" y="0"/>
                </a:moveTo>
                <a:cubicBezTo>
                  <a:pt x="128" y="0"/>
                  <a:pt x="90" y="159"/>
                  <a:pt x="0" y="339"/>
                </a:cubicBezTo>
                <a:cubicBezTo>
                  <a:pt x="0" y="339"/>
                  <a:pt x="123" y="272"/>
                  <a:pt x="153" y="155"/>
                </a:cubicBezTo>
                <a:cubicBezTo>
                  <a:pt x="153" y="155"/>
                  <a:pt x="176" y="85"/>
                  <a:pt x="12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F64D6A10-300D-4CF2-899D-4CFEFC9AAB36}"/>
              </a:ext>
            </a:extLst>
          </p:cNvPr>
          <p:cNvSpPr>
            <a:spLocks/>
          </p:cNvSpPr>
          <p:nvPr/>
        </p:nvSpPr>
        <p:spPr bwMode="auto">
          <a:xfrm>
            <a:off x="6078460" y="2057838"/>
            <a:ext cx="2562805" cy="2996129"/>
          </a:xfrm>
          <a:custGeom>
            <a:avLst/>
            <a:gdLst>
              <a:gd name="T0" fmla="*/ 938 w 1226"/>
              <a:gd name="T1" fmla="*/ 1434 h 1434"/>
              <a:gd name="T2" fmla="*/ 1168 w 1226"/>
              <a:gd name="T3" fmla="*/ 735 h 1434"/>
              <a:gd name="T4" fmla="*/ 1214 w 1226"/>
              <a:gd name="T5" fmla="*/ 490 h 1434"/>
              <a:gd name="T6" fmla="*/ 1079 w 1226"/>
              <a:gd name="T7" fmla="*/ 229 h 1434"/>
              <a:gd name="T8" fmla="*/ 788 w 1226"/>
              <a:gd name="T9" fmla="*/ 0 h 1434"/>
              <a:gd name="T10" fmla="*/ 511 w 1226"/>
              <a:gd name="T11" fmla="*/ 150 h 1434"/>
              <a:gd name="T12" fmla="*/ 0 w 1226"/>
              <a:gd name="T13" fmla="*/ 577 h 1434"/>
              <a:gd name="T14" fmla="*/ 653 w 1226"/>
              <a:gd name="T15" fmla="*/ 1013 h 1434"/>
              <a:gd name="T16" fmla="*/ 938 w 1226"/>
              <a:gd name="T17" fmla="*/ 1434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6" h="1434">
                <a:moveTo>
                  <a:pt x="938" y="1434"/>
                </a:moveTo>
                <a:cubicBezTo>
                  <a:pt x="1168" y="735"/>
                  <a:pt x="1168" y="735"/>
                  <a:pt x="1168" y="735"/>
                </a:cubicBezTo>
                <a:cubicBezTo>
                  <a:pt x="1168" y="735"/>
                  <a:pt x="1213" y="589"/>
                  <a:pt x="1214" y="490"/>
                </a:cubicBezTo>
                <a:cubicBezTo>
                  <a:pt x="1214" y="490"/>
                  <a:pt x="1226" y="369"/>
                  <a:pt x="1079" y="229"/>
                </a:cubicBezTo>
                <a:cubicBezTo>
                  <a:pt x="1079" y="229"/>
                  <a:pt x="882" y="51"/>
                  <a:pt x="788" y="0"/>
                </a:cubicBezTo>
                <a:cubicBezTo>
                  <a:pt x="788" y="0"/>
                  <a:pt x="688" y="6"/>
                  <a:pt x="511" y="150"/>
                </a:cubicBezTo>
                <a:cubicBezTo>
                  <a:pt x="0" y="577"/>
                  <a:pt x="0" y="577"/>
                  <a:pt x="0" y="577"/>
                </a:cubicBezTo>
                <a:cubicBezTo>
                  <a:pt x="0" y="577"/>
                  <a:pt x="621" y="987"/>
                  <a:pt x="653" y="1013"/>
                </a:cubicBezTo>
                <a:cubicBezTo>
                  <a:pt x="685" y="1040"/>
                  <a:pt x="1006" y="1233"/>
                  <a:pt x="938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7A5A6CE-AB9A-4A6B-8E2D-797A2373D1BA}"/>
              </a:ext>
            </a:extLst>
          </p:cNvPr>
          <p:cNvSpPr>
            <a:spLocks/>
          </p:cNvSpPr>
          <p:nvPr/>
        </p:nvSpPr>
        <p:spPr bwMode="auto">
          <a:xfrm>
            <a:off x="6078460" y="2061085"/>
            <a:ext cx="1626500" cy="1308743"/>
          </a:xfrm>
          <a:custGeom>
            <a:avLst/>
            <a:gdLst>
              <a:gd name="connsiteX0" fmla="*/ 1626500 w 1626500"/>
              <a:gd name="connsiteY0" fmla="*/ 0 h 1308743"/>
              <a:gd name="connsiteX1" fmla="*/ 1601549 w 1626500"/>
              <a:gd name="connsiteY1" fmla="*/ 8553 h 1308743"/>
              <a:gd name="connsiteX2" fmla="*/ 1031768 w 1626500"/>
              <a:gd name="connsiteY2" fmla="*/ 430982 h 1308743"/>
              <a:gd name="connsiteX3" fmla="*/ 243955 w 1626500"/>
              <a:gd name="connsiteY3" fmla="*/ 1225155 h 1308743"/>
              <a:gd name="connsiteX4" fmla="*/ 161118 w 1626500"/>
              <a:gd name="connsiteY4" fmla="*/ 1308743 h 1308743"/>
              <a:gd name="connsiteX5" fmla="*/ 120239 w 1626500"/>
              <a:gd name="connsiteY5" fmla="*/ 1281721 h 1308743"/>
              <a:gd name="connsiteX6" fmla="*/ 0 w 1626500"/>
              <a:gd name="connsiteY6" fmla="*/ 1202309 h 1308743"/>
              <a:gd name="connsiteX7" fmla="*/ 1068184 w 1626500"/>
              <a:gd name="connsiteY7" fmla="*/ 310156 h 1308743"/>
              <a:gd name="connsiteX8" fmla="*/ 1608776 w 1626500"/>
              <a:gd name="connsiteY8" fmla="*/ 3413 h 130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500" h="1308743">
                <a:moveTo>
                  <a:pt x="1626500" y="0"/>
                </a:moveTo>
                <a:lnTo>
                  <a:pt x="1601549" y="8553"/>
                </a:lnTo>
                <a:cubicBezTo>
                  <a:pt x="1303589" y="129095"/>
                  <a:pt x="1031768" y="430982"/>
                  <a:pt x="1031768" y="430982"/>
                </a:cubicBezTo>
                <a:cubicBezTo>
                  <a:pt x="1031768" y="430982"/>
                  <a:pt x="582902" y="883205"/>
                  <a:pt x="243955" y="1225155"/>
                </a:cubicBezTo>
                <a:lnTo>
                  <a:pt x="161118" y="1308743"/>
                </a:lnTo>
                <a:lnTo>
                  <a:pt x="120239" y="1281721"/>
                </a:lnTo>
                <a:cubicBezTo>
                  <a:pt x="45638" y="1232425"/>
                  <a:pt x="0" y="1202309"/>
                  <a:pt x="0" y="1202309"/>
                </a:cubicBezTo>
                <a:cubicBezTo>
                  <a:pt x="0" y="1202309"/>
                  <a:pt x="0" y="1202309"/>
                  <a:pt x="1068184" y="310156"/>
                </a:cubicBezTo>
                <a:cubicBezTo>
                  <a:pt x="1345682" y="84506"/>
                  <a:pt x="1532640" y="21042"/>
                  <a:pt x="1608776" y="3413"/>
                </a:cubicBez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4B58F9F-9CDE-47B3-BDB5-5FDEB4980EDE}"/>
              </a:ext>
            </a:extLst>
          </p:cNvPr>
          <p:cNvSpPr>
            <a:spLocks/>
          </p:cNvSpPr>
          <p:nvPr/>
        </p:nvSpPr>
        <p:spPr bwMode="auto">
          <a:xfrm>
            <a:off x="5358072" y="3792270"/>
            <a:ext cx="976256" cy="1967330"/>
          </a:xfrm>
          <a:custGeom>
            <a:avLst/>
            <a:gdLst>
              <a:gd name="connsiteX0" fmla="*/ 976256 w 976256"/>
              <a:gd name="connsiteY0" fmla="*/ 0 h 1967330"/>
              <a:gd name="connsiteX1" fmla="*/ 535135 w 976256"/>
              <a:gd name="connsiteY1" fmla="*/ 1336475 h 1967330"/>
              <a:gd name="connsiteX2" fmla="*/ 206907 w 976256"/>
              <a:gd name="connsiteY2" fmla="*/ 1958771 h 1967330"/>
              <a:gd name="connsiteX3" fmla="*/ 9213 w 976256"/>
              <a:gd name="connsiteY3" fmla="*/ 1966766 h 1967330"/>
              <a:gd name="connsiteX4" fmla="*/ 0 w 976256"/>
              <a:gd name="connsiteY4" fmla="*/ 1966220 h 1967330"/>
              <a:gd name="connsiteX5" fmla="*/ 5521 w 976256"/>
              <a:gd name="connsiteY5" fmla="*/ 1962626 h 1967330"/>
              <a:gd name="connsiteX6" fmla="*/ 433699 w 976256"/>
              <a:gd name="connsiteY6" fmla="*/ 1276545 h 1967330"/>
              <a:gd name="connsiteX7" fmla="*/ 881149 w 976256"/>
              <a:gd name="connsiteY7" fmla="*/ 162368 h 1967330"/>
              <a:gd name="connsiteX8" fmla="*/ 941555 w 976256"/>
              <a:gd name="connsiteY8" fmla="*/ 1839 h 1967330"/>
              <a:gd name="connsiteX9" fmla="*/ 958156 w 976256"/>
              <a:gd name="connsiteY9" fmla="*/ 961 h 1967330"/>
              <a:gd name="connsiteX10" fmla="*/ 976256 w 976256"/>
              <a:gd name="connsiteY10" fmla="*/ 0 h 196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6256" h="1967330">
                <a:moveTo>
                  <a:pt x="976256" y="0"/>
                </a:moveTo>
                <a:cubicBezTo>
                  <a:pt x="976256" y="0"/>
                  <a:pt x="976256" y="0"/>
                  <a:pt x="535135" y="1336475"/>
                </a:cubicBezTo>
                <a:cubicBezTo>
                  <a:pt x="380429" y="1839742"/>
                  <a:pt x="206907" y="1958771"/>
                  <a:pt x="206907" y="1958771"/>
                </a:cubicBezTo>
                <a:cubicBezTo>
                  <a:pt x="151506" y="1966602"/>
                  <a:pt x="82123" y="1968430"/>
                  <a:pt x="9213" y="1966766"/>
                </a:cubicBezTo>
                <a:lnTo>
                  <a:pt x="0" y="1966220"/>
                </a:lnTo>
                <a:lnTo>
                  <a:pt x="5521" y="1962626"/>
                </a:lnTo>
                <a:cubicBezTo>
                  <a:pt x="261625" y="1768498"/>
                  <a:pt x="405314" y="1335564"/>
                  <a:pt x="433699" y="1276545"/>
                </a:cubicBezTo>
                <a:cubicBezTo>
                  <a:pt x="508111" y="1128491"/>
                  <a:pt x="531987" y="1088695"/>
                  <a:pt x="881149" y="162368"/>
                </a:cubicBezTo>
                <a:lnTo>
                  <a:pt x="941555" y="1839"/>
                </a:lnTo>
                <a:lnTo>
                  <a:pt x="958156" y="961"/>
                </a:lnTo>
                <a:cubicBezTo>
                  <a:pt x="969968" y="335"/>
                  <a:pt x="976256" y="0"/>
                  <a:pt x="976256" y="0"/>
                </a:cubicBez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810AD450-47EF-430E-B7E5-37E403AC8D5A}"/>
              </a:ext>
            </a:extLst>
          </p:cNvPr>
          <p:cNvSpPr>
            <a:spLocks/>
          </p:cNvSpPr>
          <p:nvPr/>
        </p:nvSpPr>
        <p:spPr bwMode="auto">
          <a:xfrm>
            <a:off x="3550734" y="3052420"/>
            <a:ext cx="317771" cy="718081"/>
          </a:xfrm>
          <a:custGeom>
            <a:avLst/>
            <a:gdLst>
              <a:gd name="T0" fmla="*/ 152 w 152"/>
              <a:gd name="T1" fmla="*/ 344 h 344"/>
              <a:gd name="T2" fmla="*/ 56 w 152"/>
              <a:gd name="T3" fmla="*/ 0 h 344"/>
              <a:gd name="T4" fmla="*/ 45 w 152"/>
              <a:gd name="T5" fmla="*/ 238 h 344"/>
              <a:gd name="T6" fmla="*/ 152 w 152"/>
              <a:gd name="T7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344">
                <a:moveTo>
                  <a:pt x="152" y="344"/>
                </a:moveTo>
                <a:cubicBezTo>
                  <a:pt x="152" y="344"/>
                  <a:pt x="88" y="184"/>
                  <a:pt x="56" y="0"/>
                </a:cubicBezTo>
                <a:cubicBezTo>
                  <a:pt x="56" y="0"/>
                  <a:pt x="0" y="125"/>
                  <a:pt x="45" y="238"/>
                </a:cubicBezTo>
                <a:cubicBezTo>
                  <a:pt x="45" y="238"/>
                  <a:pt x="63" y="303"/>
                  <a:pt x="152" y="34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1D4249D3-E2E3-4541-B528-3B0F92238AC4}"/>
              </a:ext>
            </a:extLst>
          </p:cNvPr>
          <p:cNvSpPr>
            <a:spLocks/>
          </p:cNvSpPr>
          <p:nvPr/>
        </p:nvSpPr>
        <p:spPr bwMode="auto">
          <a:xfrm>
            <a:off x="5112766" y="945638"/>
            <a:ext cx="2956924" cy="2552488"/>
          </a:xfrm>
          <a:custGeom>
            <a:avLst/>
            <a:gdLst>
              <a:gd name="T0" fmla="*/ 1414 w 1414"/>
              <a:gd name="T1" fmla="*/ 558 h 1222"/>
              <a:gd name="T2" fmla="*/ 802 w 1414"/>
              <a:gd name="T3" fmla="*/ 152 h 1222"/>
              <a:gd name="T4" fmla="*/ 578 w 1414"/>
              <a:gd name="T5" fmla="*/ 43 h 1222"/>
              <a:gd name="T6" fmla="*/ 291 w 1414"/>
              <a:gd name="T7" fmla="*/ 104 h 1222"/>
              <a:gd name="T8" fmla="*/ 30 w 1414"/>
              <a:gd name="T9" fmla="*/ 288 h 1222"/>
              <a:gd name="T10" fmla="*/ 90 w 1414"/>
              <a:gd name="T11" fmla="*/ 620 h 1222"/>
              <a:gd name="T12" fmla="*/ 328 w 1414"/>
              <a:gd name="T13" fmla="*/ 1222 h 1222"/>
              <a:gd name="T14" fmla="*/ 933 w 1414"/>
              <a:gd name="T15" fmla="*/ 718 h 1222"/>
              <a:gd name="T16" fmla="*/ 1414 w 1414"/>
              <a:gd name="T17" fmla="*/ 558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1222">
                <a:moveTo>
                  <a:pt x="1414" y="558"/>
                </a:moveTo>
                <a:cubicBezTo>
                  <a:pt x="802" y="152"/>
                  <a:pt x="802" y="152"/>
                  <a:pt x="802" y="152"/>
                </a:cubicBezTo>
                <a:cubicBezTo>
                  <a:pt x="802" y="152"/>
                  <a:pt x="674" y="70"/>
                  <a:pt x="578" y="43"/>
                </a:cubicBezTo>
                <a:cubicBezTo>
                  <a:pt x="578" y="43"/>
                  <a:pt x="465" y="0"/>
                  <a:pt x="291" y="104"/>
                </a:cubicBezTo>
                <a:cubicBezTo>
                  <a:pt x="291" y="104"/>
                  <a:pt x="105" y="212"/>
                  <a:pt x="30" y="288"/>
                </a:cubicBezTo>
                <a:cubicBezTo>
                  <a:pt x="30" y="288"/>
                  <a:pt x="0" y="384"/>
                  <a:pt x="90" y="620"/>
                </a:cubicBezTo>
                <a:cubicBezTo>
                  <a:pt x="90" y="620"/>
                  <a:pt x="164" y="851"/>
                  <a:pt x="328" y="1222"/>
                </a:cubicBezTo>
                <a:cubicBezTo>
                  <a:pt x="333" y="1217"/>
                  <a:pt x="933" y="718"/>
                  <a:pt x="933" y="718"/>
                </a:cubicBezTo>
                <a:cubicBezTo>
                  <a:pt x="933" y="718"/>
                  <a:pt x="1236" y="440"/>
                  <a:pt x="1414" y="5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FC4E054-6D07-4642-8E24-7E0A2AFDC472}"/>
              </a:ext>
            </a:extLst>
          </p:cNvPr>
          <p:cNvSpPr>
            <a:spLocks/>
          </p:cNvSpPr>
          <p:nvPr/>
        </p:nvSpPr>
        <p:spPr bwMode="auto">
          <a:xfrm>
            <a:off x="5165465" y="1373716"/>
            <a:ext cx="636723" cy="2124410"/>
          </a:xfrm>
          <a:custGeom>
            <a:avLst/>
            <a:gdLst>
              <a:gd name="connsiteX0" fmla="*/ 228670 w 636723"/>
              <a:gd name="connsiteY0" fmla="*/ 0 h 2124410"/>
              <a:gd name="connsiteX1" fmla="*/ 204508 w 636723"/>
              <a:gd name="connsiteY1" fmla="*/ 66314 h 2124410"/>
              <a:gd name="connsiteX2" fmla="*/ 275610 w 636723"/>
              <a:gd name="connsiteY2" fmla="*/ 874247 h 2124410"/>
              <a:gd name="connsiteX3" fmla="*/ 614355 w 636723"/>
              <a:gd name="connsiteY3" fmla="*/ 2045584 h 2124410"/>
              <a:gd name="connsiteX4" fmla="*/ 636723 w 636723"/>
              <a:gd name="connsiteY4" fmla="*/ 2121422 h 2124410"/>
              <a:gd name="connsiteX5" fmla="*/ 633208 w 636723"/>
              <a:gd name="connsiteY5" fmla="*/ 2124410 h 2124410"/>
              <a:gd name="connsiteX6" fmla="*/ 135508 w 636723"/>
              <a:gd name="connsiteY6" fmla="*/ 866965 h 2124410"/>
              <a:gd name="connsiteX7" fmla="*/ 10038 w 636723"/>
              <a:gd name="connsiteY7" fmla="*/ 173490 h 2124410"/>
              <a:gd name="connsiteX8" fmla="*/ 161485 w 636723"/>
              <a:gd name="connsiteY8" fmla="*/ 46467 h 212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23" h="2124410">
                <a:moveTo>
                  <a:pt x="228670" y="0"/>
                </a:moveTo>
                <a:lnTo>
                  <a:pt x="204508" y="66314"/>
                </a:lnTo>
                <a:cubicBezTo>
                  <a:pt x="116951" y="374336"/>
                  <a:pt x="263662" y="809957"/>
                  <a:pt x="275610" y="874247"/>
                </a:cubicBezTo>
                <a:cubicBezTo>
                  <a:pt x="286212" y="929140"/>
                  <a:pt x="481410" y="1594580"/>
                  <a:pt x="614355" y="2045584"/>
                </a:cubicBezTo>
                <a:lnTo>
                  <a:pt x="636723" y="2121422"/>
                </a:lnTo>
                <a:lnTo>
                  <a:pt x="633208" y="2124410"/>
                </a:lnTo>
                <a:cubicBezTo>
                  <a:pt x="290255" y="1349473"/>
                  <a:pt x="135508" y="866965"/>
                  <a:pt x="135508" y="866965"/>
                </a:cubicBezTo>
                <a:cubicBezTo>
                  <a:pt x="-52698" y="374013"/>
                  <a:pt x="10038" y="173490"/>
                  <a:pt x="10038" y="173490"/>
                </a:cubicBezTo>
                <a:cubicBezTo>
                  <a:pt x="49247" y="133804"/>
                  <a:pt x="102964" y="89939"/>
                  <a:pt x="161485" y="46467"/>
                </a:cubicBez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E760806E-93D3-4830-B6C9-8C90C92A2074}"/>
              </a:ext>
            </a:extLst>
          </p:cNvPr>
          <p:cNvSpPr>
            <a:spLocks/>
          </p:cNvSpPr>
          <p:nvPr/>
        </p:nvSpPr>
        <p:spPr bwMode="auto">
          <a:xfrm>
            <a:off x="3635335" y="3522887"/>
            <a:ext cx="2698993" cy="2259478"/>
          </a:xfrm>
          <a:custGeom>
            <a:avLst/>
            <a:gdLst>
              <a:gd name="T0" fmla="*/ 0 w 1291"/>
              <a:gd name="T1" fmla="*/ 0 h 1082"/>
              <a:gd name="T2" fmla="*/ 232 w 1291"/>
              <a:gd name="T3" fmla="*/ 698 h 1082"/>
              <a:gd name="T4" fmla="*/ 340 w 1291"/>
              <a:gd name="T5" fmla="*/ 922 h 1082"/>
              <a:gd name="T6" fmla="*/ 604 w 1291"/>
              <a:gd name="T7" fmla="*/ 1051 h 1082"/>
              <a:gd name="T8" fmla="*/ 923 w 1291"/>
              <a:gd name="T9" fmla="*/ 1067 h 1082"/>
              <a:gd name="T10" fmla="*/ 1080 w 1291"/>
              <a:gd name="T11" fmla="*/ 769 h 1082"/>
              <a:gd name="T12" fmla="*/ 1291 w 1291"/>
              <a:gd name="T13" fmla="*/ 129 h 1082"/>
              <a:gd name="T14" fmla="*/ 479 w 1291"/>
              <a:gd name="T15" fmla="*/ 168 h 1082"/>
              <a:gd name="T16" fmla="*/ 0 w 1291"/>
              <a:gd name="T17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1" h="1082">
                <a:moveTo>
                  <a:pt x="0" y="0"/>
                </a:moveTo>
                <a:cubicBezTo>
                  <a:pt x="232" y="698"/>
                  <a:pt x="232" y="698"/>
                  <a:pt x="232" y="698"/>
                </a:cubicBezTo>
                <a:cubicBezTo>
                  <a:pt x="232" y="698"/>
                  <a:pt x="282" y="842"/>
                  <a:pt x="340" y="922"/>
                </a:cubicBezTo>
                <a:cubicBezTo>
                  <a:pt x="340" y="922"/>
                  <a:pt x="402" y="1026"/>
                  <a:pt x="604" y="1051"/>
                </a:cubicBezTo>
                <a:cubicBezTo>
                  <a:pt x="604" y="1051"/>
                  <a:pt x="817" y="1082"/>
                  <a:pt x="923" y="1067"/>
                </a:cubicBezTo>
                <a:cubicBezTo>
                  <a:pt x="923" y="1067"/>
                  <a:pt x="1006" y="1010"/>
                  <a:pt x="1080" y="769"/>
                </a:cubicBezTo>
                <a:cubicBezTo>
                  <a:pt x="1291" y="129"/>
                  <a:pt x="1291" y="129"/>
                  <a:pt x="1291" y="129"/>
                </a:cubicBezTo>
                <a:cubicBezTo>
                  <a:pt x="1291" y="129"/>
                  <a:pt x="521" y="170"/>
                  <a:pt x="479" y="168"/>
                </a:cubicBezTo>
                <a:cubicBezTo>
                  <a:pt x="438" y="166"/>
                  <a:pt x="65" y="20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AF427AB6-C810-4BDE-9ABE-2D0963C70FB0}"/>
              </a:ext>
            </a:extLst>
          </p:cNvPr>
          <p:cNvSpPr>
            <a:spLocks/>
          </p:cNvSpPr>
          <p:nvPr/>
        </p:nvSpPr>
        <p:spPr bwMode="auto">
          <a:xfrm>
            <a:off x="4813565" y="5706017"/>
            <a:ext cx="757286" cy="202218"/>
          </a:xfrm>
          <a:custGeom>
            <a:avLst/>
            <a:gdLst>
              <a:gd name="T0" fmla="*/ 362 w 362"/>
              <a:gd name="T1" fmla="*/ 20 h 97"/>
              <a:gd name="T2" fmla="*/ 0 w 362"/>
              <a:gd name="T3" fmla="*/ 0 h 97"/>
              <a:gd name="T4" fmla="*/ 222 w 362"/>
              <a:gd name="T5" fmla="*/ 91 h 97"/>
              <a:gd name="T6" fmla="*/ 362 w 362"/>
              <a:gd name="T7" fmla="*/ 2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97">
                <a:moveTo>
                  <a:pt x="362" y="20"/>
                </a:moveTo>
                <a:cubicBezTo>
                  <a:pt x="362" y="20"/>
                  <a:pt x="199" y="32"/>
                  <a:pt x="0" y="0"/>
                </a:cubicBezTo>
                <a:cubicBezTo>
                  <a:pt x="0" y="0"/>
                  <a:pt x="101" y="97"/>
                  <a:pt x="222" y="91"/>
                </a:cubicBezTo>
                <a:cubicBezTo>
                  <a:pt x="222" y="91"/>
                  <a:pt x="295" y="92"/>
                  <a:pt x="362" y="2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AEAB8D1A-2C5C-40FA-87E1-C753922E57D0}"/>
              </a:ext>
            </a:extLst>
          </p:cNvPr>
          <p:cNvSpPr>
            <a:spLocks/>
          </p:cNvSpPr>
          <p:nvPr/>
        </p:nvSpPr>
        <p:spPr bwMode="auto">
          <a:xfrm>
            <a:off x="5251017" y="3448603"/>
            <a:ext cx="2752642" cy="2463759"/>
          </a:xfrm>
          <a:custGeom>
            <a:avLst/>
            <a:gdLst>
              <a:gd name="T0" fmla="*/ 0 w 1317"/>
              <a:gd name="T1" fmla="*/ 1171 h 1179"/>
              <a:gd name="T2" fmla="*/ 735 w 1317"/>
              <a:gd name="T3" fmla="*/ 1179 h 1179"/>
              <a:gd name="T4" fmla="*/ 982 w 1317"/>
              <a:gd name="T5" fmla="*/ 1149 h 1179"/>
              <a:gd name="T6" fmla="*/ 1191 w 1317"/>
              <a:gd name="T7" fmla="*/ 941 h 1179"/>
              <a:gd name="T8" fmla="*/ 1317 w 1317"/>
              <a:gd name="T9" fmla="*/ 609 h 1179"/>
              <a:gd name="T10" fmla="*/ 1099 w 1317"/>
              <a:gd name="T11" fmla="*/ 382 h 1179"/>
              <a:gd name="T12" fmla="*/ 548 w 1317"/>
              <a:gd name="T13" fmla="*/ 0 h 1179"/>
              <a:gd name="T14" fmla="*/ 314 w 1317"/>
              <a:gd name="T15" fmla="*/ 772 h 1179"/>
              <a:gd name="T16" fmla="*/ 0 w 1317"/>
              <a:gd name="T17" fmla="*/ 1171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7" h="1179">
                <a:moveTo>
                  <a:pt x="0" y="1171"/>
                </a:moveTo>
                <a:cubicBezTo>
                  <a:pt x="735" y="1179"/>
                  <a:pt x="735" y="1179"/>
                  <a:pt x="735" y="1179"/>
                </a:cubicBezTo>
                <a:cubicBezTo>
                  <a:pt x="735" y="1179"/>
                  <a:pt x="887" y="1178"/>
                  <a:pt x="982" y="1149"/>
                </a:cubicBezTo>
                <a:cubicBezTo>
                  <a:pt x="982" y="1149"/>
                  <a:pt x="1101" y="1124"/>
                  <a:pt x="1191" y="941"/>
                </a:cubicBezTo>
                <a:cubicBezTo>
                  <a:pt x="1191" y="941"/>
                  <a:pt x="1296" y="714"/>
                  <a:pt x="1317" y="609"/>
                </a:cubicBezTo>
                <a:cubicBezTo>
                  <a:pt x="1317" y="609"/>
                  <a:pt x="1302" y="531"/>
                  <a:pt x="1099" y="382"/>
                </a:cubicBezTo>
                <a:cubicBezTo>
                  <a:pt x="548" y="0"/>
                  <a:pt x="548" y="0"/>
                  <a:pt x="548" y="0"/>
                </a:cubicBezTo>
                <a:cubicBezTo>
                  <a:pt x="356" y="674"/>
                  <a:pt x="348" y="688"/>
                  <a:pt x="314" y="772"/>
                </a:cubicBezTo>
                <a:cubicBezTo>
                  <a:pt x="299" y="811"/>
                  <a:pt x="212" y="1175"/>
                  <a:pt x="0" y="11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651805E-02FB-47E1-B2FB-B2815E85FB62}"/>
              </a:ext>
            </a:extLst>
          </p:cNvPr>
          <p:cNvSpPr>
            <a:spLocks/>
          </p:cNvSpPr>
          <p:nvPr/>
        </p:nvSpPr>
        <p:spPr bwMode="auto">
          <a:xfrm>
            <a:off x="6388665" y="3448603"/>
            <a:ext cx="1614994" cy="1598411"/>
          </a:xfrm>
          <a:custGeom>
            <a:avLst/>
            <a:gdLst>
              <a:gd name="connsiteX0" fmla="*/ 7719 w 1614994"/>
              <a:gd name="connsiteY0" fmla="*/ 0 h 1598411"/>
              <a:gd name="connsiteX1" fmla="*/ 1159356 w 1614994"/>
              <a:gd name="connsiteY1" fmla="*/ 798266 h 1598411"/>
              <a:gd name="connsiteX2" fmla="*/ 1614994 w 1614994"/>
              <a:gd name="connsiteY2" fmla="*/ 1272629 h 1598411"/>
              <a:gd name="connsiteX3" fmla="*/ 1512380 w 1614994"/>
              <a:gd name="connsiteY3" fmla="*/ 1588570 h 1598411"/>
              <a:gd name="connsiteX4" fmla="*/ 1508424 w 1614994"/>
              <a:gd name="connsiteY4" fmla="*/ 1598411 h 1598411"/>
              <a:gd name="connsiteX5" fmla="*/ 1512725 w 1614994"/>
              <a:gd name="connsiteY5" fmla="*/ 1546299 h 1598411"/>
              <a:gd name="connsiteX6" fmla="*/ 955774 w 1614994"/>
              <a:gd name="connsiteY6" fmla="*/ 778191 h 1598411"/>
              <a:gd name="connsiteX7" fmla="*/ 56183 w 1614994"/>
              <a:gd name="connsiteY7" fmla="*/ 70730 h 1598411"/>
              <a:gd name="connsiteX8" fmla="*/ 0 w 1614994"/>
              <a:gd name="connsiteY8" fmla="*/ 27054 h 159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994" h="1598411">
                <a:moveTo>
                  <a:pt x="7719" y="0"/>
                </a:moveTo>
                <a:cubicBezTo>
                  <a:pt x="7719" y="0"/>
                  <a:pt x="7719" y="0"/>
                  <a:pt x="1159356" y="798266"/>
                </a:cubicBezTo>
                <a:cubicBezTo>
                  <a:pt x="1583643" y="1109632"/>
                  <a:pt x="1614994" y="1272629"/>
                  <a:pt x="1614994" y="1272629"/>
                </a:cubicBezTo>
                <a:cubicBezTo>
                  <a:pt x="1598535" y="1354911"/>
                  <a:pt x="1557386" y="1473045"/>
                  <a:pt x="1512380" y="1588570"/>
                </a:cubicBezTo>
                <a:lnTo>
                  <a:pt x="1508424" y="1598411"/>
                </a:lnTo>
                <a:lnTo>
                  <a:pt x="1512725" y="1546299"/>
                </a:lnTo>
                <a:cubicBezTo>
                  <a:pt x="1506005" y="1185450"/>
                  <a:pt x="1010384" y="831857"/>
                  <a:pt x="955774" y="778191"/>
                </a:cubicBezTo>
                <a:cubicBezTo>
                  <a:pt x="916668" y="741160"/>
                  <a:pt x="421820" y="355081"/>
                  <a:pt x="56183" y="70730"/>
                </a:cubicBezTo>
                <a:lnTo>
                  <a:pt x="0" y="27054"/>
                </a:ln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902C1B7-F577-4FBA-A020-954A1AAA42DA}"/>
              </a:ext>
            </a:extLst>
          </p:cNvPr>
          <p:cNvSpPr>
            <a:spLocks/>
          </p:cNvSpPr>
          <p:nvPr/>
        </p:nvSpPr>
        <p:spPr bwMode="auto">
          <a:xfrm>
            <a:off x="3656674" y="1273728"/>
            <a:ext cx="2290469" cy="2602729"/>
          </a:xfrm>
          <a:custGeom>
            <a:avLst/>
            <a:gdLst>
              <a:gd name="connsiteX0" fmla="*/ 1674780 w 2290469"/>
              <a:gd name="connsiteY0" fmla="*/ 0 h 2602729"/>
              <a:gd name="connsiteX1" fmla="*/ 1681053 w 2290469"/>
              <a:gd name="connsiteY1" fmla="*/ 1060459 h 2602729"/>
              <a:gd name="connsiteX2" fmla="*/ 2284348 w 2290469"/>
              <a:gd name="connsiteY2" fmla="*/ 2524205 h 2602729"/>
              <a:gd name="connsiteX3" fmla="*/ 2290469 w 2290469"/>
              <a:gd name="connsiteY3" fmla="*/ 2538850 h 2602729"/>
              <a:gd name="connsiteX4" fmla="*/ 2163680 w 2290469"/>
              <a:gd name="connsiteY4" fmla="*/ 2545413 h 2602729"/>
              <a:gd name="connsiteX5" fmla="*/ 980069 w 2290469"/>
              <a:gd name="connsiteY5" fmla="*/ 2599985 h 2602729"/>
              <a:gd name="connsiteX6" fmla="*/ 332630 w 2290469"/>
              <a:gd name="connsiteY6" fmla="*/ 2544434 h 2602729"/>
              <a:gd name="connsiteX7" fmla="*/ 186014 w 2290469"/>
              <a:gd name="connsiteY7" fmla="*/ 2483671 h 2602729"/>
              <a:gd name="connsiteX8" fmla="*/ 183962 w 2290469"/>
              <a:gd name="connsiteY8" fmla="*/ 2479087 h 2602729"/>
              <a:gd name="connsiteX9" fmla="*/ 27293 w 2290469"/>
              <a:gd name="connsiteY9" fmla="*/ 1924692 h 2602729"/>
              <a:gd name="connsiteX10" fmla="*/ 98378 w 2290469"/>
              <a:gd name="connsiteY10" fmla="*/ 1315136 h 2602729"/>
              <a:gd name="connsiteX11" fmla="*/ 462163 w 2290469"/>
              <a:gd name="connsiteY11" fmla="*/ 943558 h 2602729"/>
              <a:gd name="connsiteX12" fmla="*/ 1674780 w 2290469"/>
              <a:gd name="connsiteY12" fmla="*/ 0 h 26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0469" h="2602729">
                <a:moveTo>
                  <a:pt x="1674780" y="0"/>
                </a:moveTo>
                <a:cubicBezTo>
                  <a:pt x="1321449" y="263027"/>
                  <a:pt x="1655964" y="976959"/>
                  <a:pt x="1681053" y="1060459"/>
                </a:cubicBezTo>
                <a:cubicBezTo>
                  <a:pt x="1703005" y="1131696"/>
                  <a:pt x="2168354" y="2246593"/>
                  <a:pt x="2284348" y="2524205"/>
                </a:cubicBezTo>
                <a:lnTo>
                  <a:pt x="2290469" y="2538850"/>
                </a:lnTo>
                <a:lnTo>
                  <a:pt x="2163680" y="2545413"/>
                </a:lnTo>
                <a:cubicBezTo>
                  <a:pt x="1684347" y="2570130"/>
                  <a:pt x="1034948" y="2602595"/>
                  <a:pt x="980069" y="2599985"/>
                </a:cubicBezTo>
                <a:cubicBezTo>
                  <a:pt x="926497" y="2597375"/>
                  <a:pt x="601797" y="2625762"/>
                  <a:pt x="332630" y="2544434"/>
                </a:cubicBezTo>
                <a:lnTo>
                  <a:pt x="186014" y="2483671"/>
                </a:lnTo>
                <a:lnTo>
                  <a:pt x="183962" y="2479087"/>
                </a:lnTo>
                <a:cubicBezTo>
                  <a:pt x="97724" y="2261924"/>
                  <a:pt x="27293" y="1924692"/>
                  <a:pt x="27293" y="1924692"/>
                </a:cubicBezTo>
                <a:cubicBezTo>
                  <a:pt x="-62608" y="1509276"/>
                  <a:pt x="98378" y="1315136"/>
                  <a:pt x="98378" y="1315136"/>
                </a:cubicBezTo>
                <a:cubicBezTo>
                  <a:pt x="215458" y="1143960"/>
                  <a:pt x="462163" y="943558"/>
                  <a:pt x="462163" y="943558"/>
                </a:cubicBezTo>
                <a:cubicBezTo>
                  <a:pt x="462163" y="943558"/>
                  <a:pt x="462163" y="943558"/>
                  <a:pt x="16747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54DA187E-F81E-4C10-A120-6DEAB11E86AE}"/>
              </a:ext>
            </a:extLst>
          </p:cNvPr>
          <p:cNvSpPr>
            <a:spLocks/>
          </p:cNvSpPr>
          <p:nvPr/>
        </p:nvSpPr>
        <p:spPr bwMode="auto">
          <a:xfrm>
            <a:off x="5174669" y="1121031"/>
            <a:ext cx="594274" cy="447769"/>
          </a:xfrm>
          <a:custGeom>
            <a:avLst/>
            <a:gdLst>
              <a:gd name="T0" fmla="*/ 0 w 285"/>
              <a:gd name="T1" fmla="*/ 215 h 215"/>
              <a:gd name="T2" fmla="*/ 285 w 285"/>
              <a:gd name="T3" fmla="*/ 11 h 215"/>
              <a:gd name="T4" fmla="*/ 65 w 285"/>
              <a:gd name="T5" fmla="*/ 82 h 215"/>
              <a:gd name="T6" fmla="*/ 0 w 285"/>
              <a:gd name="T7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5" h="215">
                <a:moveTo>
                  <a:pt x="0" y="215"/>
                </a:moveTo>
                <a:cubicBezTo>
                  <a:pt x="0" y="215"/>
                  <a:pt x="122" y="103"/>
                  <a:pt x="285" y="11"/>
                </a:cubicBezTo>
                <a:cubicBezTo>
                  <a:pt x="285" y="11"/>
                  <a:pt x="154" y="0"/>
                  <a:pt x="65" y="82"/>
                </a:cubicBezTo>
                <a:cubicBezTo>
                  <a:pt x="65" y="82"/>
                  <a:pt x="8" y="124"/>
                  <a:pt x="0" y="21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7884A63-47CC-43B0-A19D-59A2E362784D}"/>
              </a:ext>
            </a:extLst>
          </p:cNvPr>
          <p:cNvSpPr>
            <a:spLocks/>
          </p:cNvSpPr>
          <p:nvPr/>
        </p:nvSpPr>
        <p:spPr bwMode="auto">
          <a:xfrm>
            <a:off x="3797737" y="3629770"/>
            <a:ext cx="2149406" cy="246687"/>
          </a:xfrm>
          <a:custGeom>
            <a:avLst/>
            <a:gdLst>
              <a:gd name="connsiteX0" fmla="*/ 0 w 2149406"/>
              <a:gd name="connsiteY0" fmla="*/ 0 h 246687"/>
              <a:gd name="connsiteX1" fmla="*/ 8654 w 2149406"/>
              <a:gd name="connsiteY1" fmla="*/ 4981 h 246687"/>
              <a:gd name="connsiteX2" fmla="*/ 726593 w 2149406"/>
              <a:gd name="connsiteY2" fmla="*/ 142383 h 246687"/>
              <a:gd name="connsiteX3" fmla="*/ 2049054 w 2149406"/>
              <a:gd name="connsiteY3" fmla="*/ 179577 h 246687"/>
              <a:gd name="connsiteX4" fmla="*/ 2149004 w 2149406"/>
              <a:gd name="connsiteY4" fmla="*/ 181847 h 246687"/>
              <a:gd name="connsiteX5" fmla="*/ 2149406 w 2149406"/>
              <a:gd name="connsiteY5" fmla="*/ 182808 h 246687"/>
              <a:gd name="connsiteX6" fmla="*/ 2022617 w 2149406"/>
              <a:gd name="connsiteY6" fmla="*/ 189371 h 246687"/>
              <a:gd name="connsiteX7" fmla="*/ 839006 w 2149406"/>
              <a:gd name="connsiteY7" fmla="*/ 243943 h 246687"/>
              <a:gd name="connsiteX8" fmla="*/ 112809 w 2149406"/>
              <a:gd name="connsiteY8" fmla="*/ 160562 h 246687"/>
              <a:gd name="connsiteX9" fmla="*/ 45160 w 2149406"/>
              <a:gd name="connsiteY9" fmla="*/ 128096 h 246687"/>
              <a:gd name="connsiteX10" fmla="*/ 42900 w 2149406"/>
              <a:gd name="connsiteY10" fmla="*/ 123045 h 246687"/>
              <a:gd name="connsiteX11" fmla="*/ 7067 w 2149406"/>
              <a:gd name="connsiteY11" fmla="*/ 23957 h 24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9406" h="246687">
                <a:moveTo>
                  <a:pt x="0" y="0"/>
                </a:moveTo>
                <a:lnTo>
                  <a:pt x="8654" y="4981"/>
                </a:lnTo>
                <a:cubicBezTo>
                  <a:pt x="279543" y="140743"/>
                  <a:pt x="668043" y="135117"/>
                  <a:pt x="726593" y="142383"/>
                </a:cubicBezTo>
                <a:cubicBezTo>
                  <a:pt x="786576" y="149756"/>
                  <a:pt x="1567090" y="168550"/>
                  <a:pt x="2049054" y="179577"/>
                </a:cubicBezTo>
                <a:lnTo>
                  <a:pt x="2149004" y="181847"/>
                </a:lnTo>
                <a:lnTo>
                  <a:pt x="2149406" y="182808"/>
                </a:lnTo>
                <a:lnTo>
                  <a:pt x="2022617" y="189371"/>
                </a:lnTo>
                <a:cubicBezTo>
                  <a:pt x="1543284" y="214088"/>
                  <a:pt x="893885" y="246553"/>
                  <a:pt x="839006" y="243943"/>
                </a:cubicBezTo>
                <a:cubicBezTo>
                  <a:pt x="780077" y="241072"/>
                  <a:pt x="393083" y="275707"/>
                  <a:pt x="112809" y="160562"/>
                </a:cubicBezTo>
                <a:lnTo>
                  <a:pt x="45160" y="128096"/>
                </a:lnTo>
                <a:lnTo>
                  <a:pt x="42900" y="123045"/>
                </a:lnTo>
                <a:cubicBezTo>
                  <a:pt x="30580" y="92022"/>
                  <a:pt x="18583" y="58548"/>
                  <a:pt x="7067" y="23957"/>
                </a:cubicBezTo>
                <a:close/>
              </a:path>
            </a:pathLst>
          </a:custGeom>
          <a:solidFill>
            <a:schemeClr val="tx1">
              <a:alpha val="2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7EADFA8A-7E14-441D-920E-6F21B0EC7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207" y="4196840"/>
            <a:ext cx="1188793" cy="1188793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C134457-9878-4CF7-8E1D-1D6AEE8E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8994" y="1415391"/>
            <a:ext cx="1188793" cy="1188793"/>
          </a:xfrm>
          <a:prstGeom prst="rect">
            <a:avLst/>
          </a:prstGeom>
        </p:spPr>
      </p:pic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D03DBF33-C1ED-4EB5-BA17-7107BC501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3391" y="4343930"/>
            <a:ext cx="1188793" cy="1188793"/>
          </a:xfrm>
          <a:prstGeom prst="rect">
            <a:avLst/>
          </a:prstGeom>
        </p:spPr>
      </p:pic>
      <p:pic>
        <p:nvPicPr>
          <p:cNvPr id="11" name="Graphic 10" descr="Medal">
            <a:extLst>
              <a:ext uri="{FF2B5EF4-FFF2-40B4-BE49-F238E27FC236}">
                <a16:creationId xmlns:a16="http://schemas.microsoft.com/office/drawing/2014/main" id="{3EFF2CD2-479A-4BE4-B529-ABD801FCC4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3415" y="2418954"/>
            <a:ext cx="1188793" cy="1188793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6DBF2CC2-3450-4BB5-BC92-17E8788EED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2214" y="2657929"/>
            <a:ext cx="1188793" cy="1188793"/>
          </a:xfrm>
          <a:prstGeom prst="rect">
            <a:avLst/>
          </a:prstGeom>
        </p:spPr>
      </p:pic>
      <p:pic>
        <p:nvPicPr>
          <p:cNvPr id="98" name="Graphic 97" descr="Download from cloud">
            <a:extLst>
              <a:ext uri="{FF2B5EF4-FFF2-40B4-BE49-F238E27FC236}">
                <a16:creationId xmlns:a16="http://schemas.microsoft.com/office/drawing/2014/main" id="{8C5B7AB1-E2B4-4F08-935E-C3CBA9CCE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923" y="3902015"/>
            <a:ext cx="691585" cy="691585"/>
          </a:xfrm>
          <a:prstGeom prst="rect">
            <a:avLst/>
          </a:prstGeom>
        </p:spPr>
      </p:pic>
      <p:pic>
        <p:nvPicPr>
          <p:cNvPr id="99" name="Graphic 98" descr="Chat">
            <a:extLst>
              <a:ext uri="{FF2B5EF4-FFF2-40B4-BE49-F238E27FC236}">
                <a16:creationId xmlns:a16="http://schemas.microsoft.com/office/drawing/2014/main" id="{37569FEE-48CE-4DA7-A2CD-EF66483835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67479" y="1069598"/>
            <a:ext cx="691585" cy="691585"/>
          </a:xfrm>
          <a:prstGeom prst="rect">
            <a:avLst/>
          </a:prstGeom>
        </p:spPr>
      </p:pic>
      <p:pic>
        <p:nvPicPr>
          <p:cNvPr id="100" name="Graphic 99" descr="Puzzle">
            <a:extLst>
              <a:ext uri="{FF2B5EF4-FFF2-40B4-BE49-F238E27FC236}">
                <a16:creationId xmlns:a16="http://schemas.microsoft.com/office/drawing/2014/main" id="{BB369CF3-7642-4823-9C4F-4648712AAC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67479" y="4465109"/>
            <a:ext cx="691585" cy="691585"/>
          </a:xfrm>
          <a:prstGeom prst="rect">
            <a:avLst/>
          </a:prstGeom>
        </p:spPr>
      </p:pic>
      <p:pic>
        <p:nvPicPr>
          <p:cNvPr id="101" name="Graphic 100" descr="Medal">
            <a:extLst>
              <a:ext uri="{FF2B5EF4-FFF2-40B4-BE49-F238E27FC236}">
                <a16:creationId xmlns:a16="http://schemas.microsoft.com/office/drawing/2014/main" id="{82656DCC-4B1D-4642-823D-27244583A9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923" y="1381895"/>
            <a:ext cx="691585" cy="691585"/>
          </a:xfrm>
          <a:prstGeom prst="rect">
            <a:avLst/>
          </a:prstGeom>
        </p:spPr>
      </p:pic>
      <p:pic>
        <p:nvPicPr>
          <p:cNvPr id="102" name="Graphic 101" descr="Rocket">
            <a:extLst>
              <a:ext uri="{FF2B5EF4-FFF2-40B4-BE49-F238E27FC236}">
                <a16:creationId xmlns:a16="http://schemas.microsoft.com/office/drawing/2014/main" id="{1C55C30C-9DE4-40FF-BB2F-0464998026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67479" y="2767354"/>
            <a:ext cx="691585" cy="6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9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7963</TotalTime>
  <Words>436</Words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Cycle Diagram for PowerPoint</vt:lpstr>
      <vt:lpstr>Infographic Cycle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Cycle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2017-11-10T19:05:23Z</dcterms:modified>
  <cp:category>Charts &amp; Diagrams</cp:category>
</cp:coreProperties>
</file>