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20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6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333">
            <a:extLst>
              <a:ext uri="{FF2B5EF4-FFF2-40B4-BE49-F238E27FC236}">
                <a16:creationId xmlns:a16="http://schemas.microsoft.com/office/drawing/2014/main" id="{34060681-A2E1-4032-91E0-8AC4BAF13201}"/>
              </a:ext>
            </a:extLst>
          </p:cNvPr>
          <p:cNvSpPr>
            <a:spLocks/>
          </p:cNvSpPr>
          <p:nvPr/>
        </p:nvSpPr>
        <p:spPr bwMode="auto">
          <a:xfrm>
            <a:off x="5324254" y="2726282"/>
            <a:ext cx="4879168" cy="1120061"/>
          </a:xfrm>
          <a:custGeom>
            <a:avLst/>
            <a:gdLst>
              <a:gd name="T0" fmla="*/ 6012 w 6680"/>
              <a:gd name="T1" fmla="*/ 1561 h 1561"/>
              <a:gd name="T2" fmla="*/ 881 w 6680"/>
              <a:gd name="T3" fmla="*/ 1561 h 1561"/>
              <a:gd name="T4" fmla="*/ 525 w 6680"/>
              <a:gd name="T5" fmla="*/ 930 h 1561"/>
              <a:gd name="T6" fmla="*/ 200 w 6680"/>
              <a:gd name="T7" fmla="*/ 354 h 1561"/>
              <a:gd name="T8" fmla="*/ 0 w 6680"/>
              <a:gd name="T9" fmla="*/ 0 h 1561"/>
              <a:gd name="T10" fmla="*/ 6013 w 6680"/>
              <a:gd name="T11" fmla="*/ 0 h 1561"/>
              <a:gd name="T12" fmla="*/ 6026 w 6680"/>
              <a:gd name="T13" fmla="*/ 0 h 1561"/>
              <a:gd name="T14" fmla="*/ 6039 w 6680"/>
              <a:gd name="T15" fmla="*/ 0 h 1561"/>
              <a:gd name="T16" fmla="*/ 6072 w 6680"/>
              <a:gd name="T17" fmla="*/ 2 h 1561"/>
              <a:gd name="T18" fmla="*/ 6137 w 6680"/>
              <a:gd name="T19" fmla="*/ 13 h 1561"/>
              <a:gd name="T20" fmla="*/ 6199 w 6680"/>
              <a:gd name="T21" fmla="*/ 30 h 1561"/>
              <a:gd name="T22" fmla="*/ 6260 w 6680"/>
              <a:gd name="T23" fmla="*/ 55 h 1561"/>
              <a:gd name="T24" fmla="*/ 6346 w 6680"/>
              <a:gd name="T25" fmla="*/ 102 h 1561"/>
              <a:gd name="T26" fmla="*/ 6448 w 6680"/>
              <a:gd name="T27" fmla="*/ 187 h 1561"/>
              <a:gd name="T28" fmla="*/ 6535 w 6680"/>
              <a:gd name="T29" fmla="*/ 294 h 1561"/>
              <a:gd name="T30" fmla="*/ 6604 w 6680"/>
              <a:gd name="T31" fmla="*/ 416 h 1561"/>
              <a:gd name="T32" fmla="*/ 6653 w 6680"/>
              <a:gd name="T33" fmla="*/ 554 h 1561"/>
              <a:gd name="T34" fmla="*/ 6677 w 6680"/>
              <a:gd name="T35" fmla="*/ 702 h 1561"/>
              <a:gd name="T36" fmla="*/ 6680 w 6680"/>
              <a:gd name="T37" fmla="*/ 780 h 1561"/>
              <a:gd name="T38" fmla="*/ 6679 w 6680"/>
              <a:gd name="T39" fmla="*/ 820 h 1561"/>
              <a:gd name="T40" fmla="*/ 6673 w 6680"/>
              <a:gd name="T41" fmla="*/ 900 h 1561"/>
              <a:gd name="T42" fmla="*/ 6651 w 6680"/>
              <a:gd name="T43" fmla="*/ 1012 h 1561"/>
              <a:gd name="T44" fmla="*/ 6599 w 6680"/>
              <a:gd name="T45" fmla="*/ 1153 h 1561"/>
              <a:gd name="T46" fmla="*/ 6527 w 6680"/>
              <a:gd name="T47" fmla="*/ 1277 h 1561"/>
              <a:gd name="T48" fmla="*/ 6437 w 6680"/>
              <a:gd name="T49" fmla="*/ 1383 h 1561"/>
              <a:gd name="T50" fmla="*/ 6358 w 6680"/>
              <a:gd name="T51" fmla="*/ 1448 h 1561"/>
              <a:gd name="T52" fmla="*/ 6301 w 6680"/>
              <a:gd name="T53" fmla="*/ 1484 h 1561"/>
              <a:gd name="T54" fmla="*/ 6241 w 6680"/>
              <a:gd name="T55" fmla="*/ 1514 h 1561"/>
              <a:gd name="T56" fmla="*/ 6179 w 6680"/>
              <a:gd name="T57" fmla="*/ 1537 h 1561"/>
              <a:gd name="T58" fmla="*/ 6114 w 6680"/>
              <a:gd name="T59" fmla="*/ 1553 h 1561"/>
              <a:gd name="T60" fmla="*/ 6046 w 6680"/>
              <a:gd name="T61" fmla="*/ 1560 h 1561"/>
              <a:gd name="T62" fmla="*/ 6012 w 6680"/>
              <a:gd name="T63" fmla="*/ 1561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80" h="1561">
                <a:moveTo>
                  <a:pt x="6012" y="1561"/>
                </a:moveTo>
                <a:lnTo>
                  <a:pt x="881" y="1561"/>
                </a:lnTo>
                <a:lnTo>
                  <a:pt x="525" y="930"/>
                </a:lnTo>
                <a:lnTo>
                  <a:pt x="200" y="354"/>
                </a:lnTo>
                <a:lnTo>
                  <a:pt x="0" y="0"/>
                </a:lnTo>
                <a:lnTo>
                  <a:pt x="6013" y="0"/>
                </a:lnTo>
                <a:lnTo>
                  <a:pt x="6026" y="0"/>
                </a:lnTo>
                <a:lnTo>
                  <a:pt x="6039" y="0"/>
                </a:lnTo>
                <a:lnTo>
                  <a:pt x="6072" y="2"/>
                </a:lnTo>
                <a:lnTo>
                  <a:pt x="6137" y="13"/>
                </a:lnTo>
                <a:lnTo>
                  <a:pt x="6199" y="30"/>
                </a:lnTo>
                <a:lnTo>
                  <a:pt x="6260" y="55"/>
                </a:lnTo>
                <a:lnTo>
                  <a:pt x="6346" y="102"/>
                </a:lnTo>
                <a:lnTo>
                  <a:pt x="6448" y="187"/>
                </a:lnTo>
                <a:lnTo>
                  <a:pt x="6535" y="294"/>
                </a:lnTo>
                <a:lnTo>
                  <a:pt x="6604" y="416"/>
                </a:lnTo>
                <a:lnTo>
                  <a:pt x="6653" y="554"/>
                </a:lnTo>
                <a:lnTo>
                  <a:pt x="6677" y="702"/>
                </a:lnTo>
                <a:lnTo>
                  <a:pt x="6680" y="780"/>
                </a:lnTo>
                <a:lnTo>
                  <a:pt x="6679" y="820"/>
                </a:lnTo>
                <a:lnTo>
                  <a:pt x="6673" y="900"/>
                </a:lnTo>
                <a:lnTo>
                  <a:pt x="6651" y="1012"/>
                </a:lnTo>
                <a:lnTo>
                  <a:pt x="6599" y="1153"/>
                </a:lnTo>
                <a:lnTo>
                  <a:pt x="6527" y="1277"/>
                </a:lnTo>
                <a:lnTo>
                  <a:pt x="6437" y="1383"/>
                </a:lnTo>
                <a:lnTo>
                  <a:pt x="6358" y="1448"/>
                </a:lnTo>
                <a:lnTo>
                  <a:pt x="6301" y="1484"/>
                </a:lnTo>
                <a:lnTo>
                  <a:pt x="6241" y="1514"/>
                </a:lnTo>
                <a:lnTo>
                  <a:pt x="6179" y="1537"/>
                </a:lnTo>
                <a:lnTo>
                  <a:pt x="6114" y="1553"/>
                </a:lnTo>
                <a:lnTo>
                  <a:pt x="6046" y="1560"/>
                </a:lnTo>
                <a:lnTo>
                  <a:pt x="6012" y="156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Triangles and Banners Diagram for PowerPoint</a:t>
            </a:r>
          </a:p>
        </p:txBody>
      </p:sp>
      <p:sp>
        <p:nvSpPr>
          <p:cNvPr id="74" name="Freeform 335">
            <a:extLst>
              <a:ext uri="{FF2B5EF4-FFF2-40B4-BE49-F238E27FC236}">
                <a16:creationId xmlns:a16="http://schemas.microsoft.com/office/drawing/2014/main" id="{9DBB260B-8E50-4D0E-A6FF-DA55710512D9}"/>
              </a:ext>
            </a:extLst>
          </p:cNvPr>
          <p:cNvSpPr>
            <a:spLocks/>
          </p:cNvSpPr>
          <p:nvPr/>
        </p:nvSpPr>
        <p:spPr bwMode="auto">
          <a:xfrm>
            <a:off x="4524211" y="1506490"/>
            <a:ext cx="5679212" cy="1219792"/>
          </a:xfrm>
          <a:custGeom>
            <a:avLst/>
            <a:gdLst>
              <a:gd name="T0" fmla="*/ 7106 w 7773"/>
              <a:gd name="T1" fmla="*/ 1626 h 1626"/>
              <a:gd name="T2" fmla="*/ 1093 w 7773"/>
              <a:gd name="T3" fmla="*/ 1626 h 1626"/>
              <a:gd name="T4" fmla="*/ 336 w 7773"/>
              <a:gd name="T5" fmla="*/ 290 h 1626"/>
              <a:gd name="T6" fmla="*/ 302 w 7773"/>
              <a:gd name="T7" fmla="*/ 229 h 1626"/>
              <a:gd name="T8" fmla="*/ 223 w 7773"/>
              <a:gd name="T9" fmla="*/ 131 h 1626"/>
              <a:gd name="T10" fmla="*/ 138 w 7773"/>
              <a:gd name="T11" fmla="*/ 61 h 1626"/>
              <a:gd name="T12" fmla="*/ 47 w 7773"/>
              <a:gd name="T13" fmla="*/ 15 h 1626"/>
              <a:gd name="T14" fmla="*/ 0 w 7773"/>
              <a:gd name="T15" fmla="*/ 2 h 1626"/>
              <a:gd name="T16" fmla="*/ 25 w 7773"/>
              <a:gd name="T17" fmla="*/ 0 h 1626"/>
              <a:gd name="T18" fmla="*/ 50 w 7773"/>
              <a:gd name="T19" fmla="*/ 0 h 1626"/>
              <a:gd name="T20" fmla="*/ 7106 w 7773"/>
              <a:gd name="T21" fmla="*/ 0 h 1626"/>
              <a:gd name="T22" fmla="*/ 7139 w 7773"/>
              <a:gd name="T23" fmla="*/ 0 h 1626"/>
              <a:gd name="T24" fmla="*/ 7207 w 7773"/>
              <a:gd name="T25" fmla="*/ 9 h 1626"/>
              <a:gd name="T26" fmla="*/ 7272 w 7773"/>
              <a:gd name="T27" fmla="*/ 25 h 1626"/>
              <a:gd name="T28" fmla="*/ 7335 w 7773"/>
              <a:gd name="T29" fmla="*/ 49 h 1626"/>
              <a:gd name="T30" fmla="*/ 7394 w 7773"/>
              <a:gd name="T31" fmla="*/ 80 h 1626"/>
              <a:gd name="T32" fmla="*/ 7452 w 7773"/>
              <a:gd name="T33" fmla="*/ 118 h 1626"/>
              <a:gd name="T34" fmla="*/ 7505 w 7773"/>
              <a:gd name="T35" fmla="*/ 162 h 1626"/>
              <a:gd name="T36" fmla="*/ 7554 w 7773"/>
              <a:gd name="T37" fmla="*/ 212 h 1626"/>
              <a:gd name="T38" fmla="*/ 7620 w 7773"/>
              <a:gd name="T39" fmla="*/ 295 h 1626"/>
              <a:gd name="T40" fmla="*/ 7694 w 7773"/>
              <a:gd name="T41" fmla="*/ 426 h 1626"/>
              <a:gd name="T42" fmla="*/ 7744 w 7773"/>
              <a:gd name="T43" fmla="*/ 572 h 1626"/>
              <a:gd name="T44" fmla="*/ 7766 w 7773"/>
              <a:gd name="T45" fmla="*/ 690 h 1626"/>
              <a:gd name="T46" fmla="*/ 7773 w 7773"/>
              <a:gd name="T47" fmla="*/ 772 h 1626"/>
              <a:gd name="T48" fmla="*/ 7773 w 7773"/>
              <a:gd name="T49" fmla="*/ 813 h 1626"/>
              <a:gd name="T50" fmla="*/ 7773 w 7773"/>
              <a:gd name="T51" fmla="*/ 855 h 1626"/>
              <a:gd name="T52" fmla="*/ 7766 w 7773"/>
              <a:gd name="T53" fmla="*/ 937 h 1626"/>
              <a:gd name="T54" fmla="*/ 7744 w 7773"/>
              <a:gd name="T55" fmla="*/ 1055 h 1626"/>
              <a:gd name="T56" fmla="*/ 7694 w 7773"/>
              <a:gd name="T57" fmla="*/ 1200 h 1626"/>
              <a:gd name="T58" fmla="*/ 7620 w 7773"/>
              <a:gd name="T59" fmla="*/ 1331 h 1626"/>
              <a:gd name="T60" fmla="*/ 7554 w 7773"/>
              <a:gd name="T61" fmla="*/ 1415 h 1626"/>
              <a:gd name="T62" fmla="*/ 7505 w 7773"/>
              <a:gd name="T63" fmla="*/ 1465 h 1626"/>
              <a:gd name="T64" fmla="*/ 7452 w 7773"/>
              <a:gd name="T65" fmla="*/ 1508 h 1626"/>
              <a:gd name="T66" fmla="*/ 7394 w 7773"/>
              <a:gd name="T67" fmla="*/ 1546 h 1626"/>
              <a:gd name="T68" fmla="*/ 7335 w 7773"/>
              <a:gd name="T69" fmla="*/ 1577 h 1626"/>
              <a:gd name="T70" fmla="*/ 7272 w 7773"/>
              <a:gd name="T71" fmla="*/ 1602 h 1626"/>
              <a:gd name="T72" fmla="*/ 7207 w 7773"/>
              <a:gd name="T73" fmla="*/ 1618 h 1626"/>
              <a:gd name="T74" fmla="*/ 7139 w 7773"/>
              <a:gd name="T75" fmla="*/ 1626 h 1626"/>
              <a:gd name="T76" fmla="*/ 7106 w 7773"/>
              <a:gd name="T77" fmla="*/ 1626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73" h="1626">
                <a:moveTo>
                  <a:pt x="7106" y="1626"/>
                </a:moveTo>
                <a:lnTo>
                  <a:pt x="1093" y="1626"/>
                </a:lnTo>
                <a:lnTo>
                  <a:pt x="336" y="290"/>
                </a:lnTo>
                <a:lnTo>
                  <a:pt x="302" y="229"/>
                </a:lnTo>
                <a:lnTo>
                  <a:pt x="223" y="131"/>
                </a:lnTo>
                <a:lnTo>
                  <a:pt x="138" y="61"/>
                </a:lnTo>
                <a:lnTo>
                  <a:pt x="47" y="15"/>
                </a:lnTo>
                <a:lnTo>
                  <a:pt x="0" y="2"/>
                </a:lnTo>
                <a:lnTo>
                  <a:pt x="25" y="0"/>
                </a:lnTo>
                <a:lnTo>
                  <a:pt x="50" y="0"/>
                </a:lnTo>
                <a:lnTo>
                  <a:pt x="7106" y="0"/>
                </a:lnTo>
                <a:lnTo>
                  <a:pt x="7139" y="0"/>
                </a:lnTo>
                <a:lnTo>
                  <a:pt x="7207" y="9"/>
                </a:lnTo>
                <a:lnTo>
                  <a:pt x="7272" y="25"/>
                </a:lnTo>
                <a:lnTo>
                  <a:pt x="7335" y="49"/>
                </a:lnTo>
                <a:lnTo>
                  <a:pt x="7394" y="80"/>
                </a:lnTo>
                <a:lnTo>
                  <a:pt x="7452" y="118"/>
                </a:lnTo>
                <a:lnTo>
                  <a:pt x="7505" y="162"/>
                </a:lnTo>
                <a:lnTo>
                  <a:pt x="7554" y="212"/>
                </a:lnTo>
                <a:lnTo>
                  <a:pt x="7620" y="295"/>
                </a:lnTo>
                <a:lnTo>
                  <a:pt x="7694" y="426"/>
                </a:lnTo>
                <a:lnTo>
                  <a:pt x="7744" y="572"/>
                </a:lnTo>
                <a:lnTo>
                  <a:pt x="7766" y="690"/>
                </a:lnTo>
                <a:lnTo>
                  <a:pt x="7773" y="772"/>
                </a:lnTo>
                <a:lnTo>
                  <a:pt x="7773" y="813"/>
                </a:lnTo>
                <a:lnTo>
                  <a:pt x="7773" y="855"/>
                </a:lnTo>
                <a:lnTo>
                  <a:pt x="7766" y="937"/>
                </a:lnTo>
                <a:lnTo>
                  <a:pt x="7744" y="1055"/>
                </a:lnTo>
                <a:lnTo>
                  <a:pt x="7694" y="1200"/>
                </a:lnTo>
                <a:lnTo>
                  <a:pt x="7620" y="1331"/>
                </a:lnTo>
                <a:lnTo>
                  <a:pt x="7554" y="1415"/>
                </a:lnTo>
                <a:lnTo>
                  <a:pt x="7505" y="1465"/>
                </a:lnTo>
                <a:lnTo>
                  <a:pt x="7452" y="1508"/>
                </a:lnTo>
                <a:lnTo>
                  <a:pt x="7394" y="1546"/>
                </a:lnTo>
                <a:lnTo>
                  <a:pt x="7335" y="1577"/>
                </a:lnTo>
                <a:lnTo>
                  <a:pt x="7272" y="1602"/>
                </a:lnTo>
                <a:lnTo>
                  <a:pt x="7207" y="1618"/>
                </a:lnTo>
                <a:lnTo>
                  <a:pt x="7139" y="1626"/>
                </a:lnTo>
                <a:lnTo>
                  <a:pt x="7106" y="162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31">
            <a:extLst>
              <a:ext uri="{FF2B5EF4-FFF2-40B4-BE49-F238E27FC236}">
                <a16:creationId xmlns:a16="http://schemas.microsoft.com/office/drawing/2014/main" id="{3E7676A9-5B78-43F5-9EF4-B6924F18CDFE}"/>
              </a:ext>
            </a:extLst>
          </p:cNvPr>
          <p:cNvSpPr>
            <a:spLocks/>
          </p:cNvSpPr>
          <p:nvPr/>
        </p:nvSpPr>
        <p:spPr bwMode="auto">
          <a:xfrm>
            <a:off x="5968672" y="3847440"/>
            <a:ext cx="4234749" cy="1205546"/>
          </a:xfrm>
          <a:custGeom>
            <a:avLst/>
            <a:gdLst>
              <a:gd name="T0" fmla="*/ 5131 w 5798"/>
              <a:gd name="T1" fmla="*/ 1660 h 1660"/>
              <a:gd name="T2" fmla="*/ 938 w 5798"/>
              <a:gd name="T3" fmla="*/ 1660 h 1660"/>
              <a:gd name="T4" fmla="*/ 114 w 5798"/>
              <a:gd name="T5" fmla="*/ 203 h 1660"/>
              <a:gd name="T6" fmla="*/ 61 w 5798"/>
              <a:gd name="T7" fmla="*/ 106 h 1660"/>
              <a:gd name="T8" fmla="*/ 0 w 5798"/>
              <a:gd name="T9" fmla="*/ 0 h 1660"/>
              <a:gd name="T10" fmla="*/ 5131 w 5798"/>
              <a:gd name="T11" fmla="*/ 0 h 1660"/>
              <a:gd name="T12" fmla="*/ 5164 w 5798"/>
              <a:gd name="T13" fmla="*/ 0 h 1660"/>
              <a:gd name="T14" fmla="*/ 5232 w 5798"/>
              <a:gd name="T15" fmla="*/ 8 h 1660"/>
              <a:gd name="T16" fmla="*/ 5297 w 5798"/>
              <a:gd name="T17" fmla="*/ 26 h 1660"/>
              <a:gd name="T18" fmla="*/ 5360 w 5798"/>
              <a:gd name="T19" fmla="*/ 50 h 1660"/>
              <a:gd name="T20" fmla="*/ 5419 w 5798"/>
              <a:gd name="T21" fmla="*/ 82 h 1660"/>
              <a:gd name="T22" fmla="*/ 5477 w 5798"/>
              <a:gd name="T23" fmla="*/ 119 h 1660"/>
              <a:gd name="T24" fmla="*/ 5530 w 5798"/>
              <a:gd name="T25" fmla="*/ 164 h 1660"/>
              <a:gd name="T26" fmla="*/ 5579 w 5798"/>
              <a:gd name="T27" fmla="*/ 216 h 1660"/>
              <a:gd name="T28" fmla="*/ 5645 w 5798"/>
              <a:gd name="T29" fmla="*/ 302 h 1660"/>
              <a:gd name="T30" fmla="*/ 5719 w 5798"/>
              <a:gd name="T31" fmla="*/ 434 h 1660"/>
              <a:gd name="T32" fmla="*/ 5769 w 5798"/>
              <a:gd name="T33" fmla="*/ 583 h 1660"/>
              <a:gd name="T34" fmla="*/ 5791 w 5798"/>
              <a:gd name="T35" fmla="*/ 703 h 1660"/>
              <a:gd name="T36" fmla="*/ 5798 w 5798"/>
              <a:gd name="T37" fmla="*/ 787 h 1660"/>
              <a:gd name="T38" fmla="*/ 5798 w 5798"/>
              <a:gd name="T39" fmla="*/ 830 h 1660"/>
              <a:gd name="T40" fmla="*/ 5798 w 5798"/>
              <a:gd name="T41" fmla="*/ 872 h 1660"/>
              <a:gd name="T42" fmla="*/ 5791 w 5798"/>
              <a:gd name="T43" fmla="*/ 955 h 1660"/>
              <a:gd name="T44" fmla="*/ 5769 w 5798"/>
              <a:gd name="T45" fmla="*/ 1076 h 1660"/>
              <a:gd name="T46" fmla="*/ 5719 w 5798"/>
              <a:gd name="T47" fmla="*/ 1226 h 1660"/>
              <a:gd name="T48" fmla="*/ 5645 w 5798"/>
              <a:gd name="T49" fmla="*/ 1358 h 1660"/>
              <a:gd name="T50" fmla="*/ 5579 w 5798"/>
              <a:gd name="T51" fmla="*/ 1443 h 1660"/>
              <a:gd name="T52" fmla="*/ 5530 w 5798"/>
              <a:gd name="T53" fmla="*/ 1495 h 1660"/>
              <a:gd name="T54" fmla="*/ 5477 w 5798"/>
              <a:gd name="T55" fmla="*/ 1539 h 1660"/>
              <a:gd name="T56" fmla="*/ 5419 w 5798"/>
              <a:gd name="T57" fmla="*/ 1578 h 1660"/>
              <a:gd name="T58" fmla="*/ 5360 w 5798"/>
              <a:gd name="T59" fmla="*/ 1610 h 1660"/>
              <a:gd name="T60" fmla="*/ 5297 w 5798"/>
              <a:gd name="T61" fmla="*/ 1634 h 1660"/>
              <a:gd name="T62" fmla="*/ 5232 w 5798"/>
              <a:gd name="T63" fmla="*/ 1650 h 1660"/>
              <a:gd name="T64" fmla="*/ 5164 w 5798"/>
              <a:gd name="T65" fmla="*/ 1659 h 1660"/>
              <a:gd name="T66" fmla="*/ 5131 w 5798"/>
              <a:gd name="T67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8" h="1660">
                <a:moveTo>
                  <a:pt x="5131" y="1660"/>
                </a:moveTo>
                <a:lnTo>
                  <a:pt x="938" y="1660"/>
                </a:lnTo>
                <a:lnTo>
                  <a:pt x="114" y="203"/>
                </a:lnTo>
                <a:lnTo>
                  <a:pt x="61" y="106"/>
                </a:lnTo>
                <a:lnTo>
                  <a:pt x="0" y="0"/>
                </a:lnTo>
                <a:lnTo>
                  <a:pt x="5131" y="0"/>
                </a:lnTo>
                <a:lnTo>
                  <a:pt x="5164" y="0"/>
                </a:lnTo>
                <a:lnTo>
                  <a:pt x="5232" y="8"/>
                </a:lnTo>
                <a:lnTo>
                  <a:pt x="5297" y="26"/>
                </a:lnTo>
                <a:lnTo>
                  <a:pt x="5360" y="50"/>
                </a:lnTo>
                <a:lnTo>
                  <a:pt x="5419" y="82"/>
                </a:lnTo>
                <a:lnTo>
                  <a:pt x="5477" y="119"/>
                </a:lnTo>
                <a:lnTo>
                  <a:pt x="5530" y="164"/>
                </a:lnTo>
                <a:lnTo>
                  <a:pt x="5579" y="216"/>
                </a:lnTo>
                <a:lnTo>
                  <a:pt x="5645" y="302"/>
                </a:lnTo>
                <a:lnTo>
                  <a:pt x="5719" y="434"/>
                </a:lnTo>
                <a:lnTo>
                  <a:pt x="5769" y="583"/>
                </a:lnTo>
                <a:lnTo>
                  <a:pt x="5791" y="703"/>
                </a:lnTo>
                <a:lnTo>
                  <a:pt x="5798" y="787"/>
                </a:lnTo>
                <a:lnTo>
                  <a:pt x="5798" y="830"/>
                </a:lnTo>
                <a:lnTo>
                  <a:pt x="5798" y="872"/>
                </a:lnTo>
                <a:lnTo>
                  <a:pt x="5791" y="955"/>
                </a:lnTo>
                <a:lnTo>
                  <a:pt x="5769" y="1076"/>
                </a:lnTo>
                <a:lnTo>
                  <a:pt x="5719" y="1226"/>
                </a:lnTo>
                <a:lnTo>
                  <a:pt x="5645" y="1358"/>
                </a:lnTo>
                <a:lnTo>
                  <a:pt x="5579" y="1443"/>
                </a:lnTo>
                <a:lnTo>
                  <a:pt x="5530" y="1495"/>
                </a:lnTo>
                <a:lnTo>
                  <a:pt x="5477" y="1539"/>
                </a:lnTo>
                <a:lnTo>
                  <a:pt x="5419" y="1578"/>
                </a:lnTo>
                <a:lnTo>
                  <a:pt x="5360" y="1610"/>
                </a:lnTo>
                <a:lnTo>
                  <a:pt x="5297" y="1634"/>
                </a:lnTo>
                <a:lnTo>
                  <a:pt x="5232" y="1650"/>
                </a:lnTo>
                <a:lnTo>
                  <a:pt x="5164" y="1659"/>
                </a:lnTo>
                <a:lnTo>
                  <a:pt x="5131" y="166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28">
            <a:extLst>
              <a:ext uri="{FF2B5EF4-FFF2-40B4-BE49-F238E27FC236}">
                <a16:creationId xmlns:a16="http://schemas.microsoft.com/office/drawing/2014/main" id="{EA029C2A-93E9-4C79-B64B-A3F8DBC99299}"/>
              </a:ext>
            </a:extLst>
          </p:cNvPr>
          <p:cNvSpPr>
            <a:spLocks/>
          </p:cNvSpPr>
          <p:nvPr/>
        </p:nvSpPr>
        <p:spPr bwMode="auto">
          <a:xfrm>
            <a:off x="1981806" y="1506492"/>
            <a:ext cx="4844097" cy="4234749"/>
          </a:xfrm>
          <a:custGeom>
            <a:avLst/>
            <a:gdLst>
              <a:gd name="T0" fmla="*/ 451 w 6631"/>
              <a:gd name="T1" fmla="*/ 5794 h 5794"/>
              <a:gd name="T2" fmla="*/ 304 w 6631"/>
              <a:gd name="T3" fmla="*/ 5772 h 5794"/>
              <a:gd name="T4" fmla="*/ 183 w 6631"/>
              <a:gd name="T5" fmla="*/ 5726 h 5794"/>
              <a:gd name="T6" fmla="*/ 92 w 6631"/>
              <a:gd name="T7" fmla="*/ 5657 h 5794"/>
              <a:gd name="T8" fmla="*/ 30 w 6631"/>
              <a:gd name="T9" fmla="*/ 5566 h 5794"/>
              <a:gd name="T10" fmla="*/ 1 w 6631"/>
              <a:gd name="T11" fmla="*/ 5460 h 5794"/>
              <a:gd name="T12" fmla="*/ 6 w 6631"/>
              <a:gd name="T13" fmla="*/ 5339 h 5794"/>
              <a:gd name="T14" fmla="*/ 46 w 6631"/>
              <a:gd name="T15" fmla="*/ 5207 h 5794"/>
              <a:gd name="T16" fmla="*/ 101 w 6631"/>
              <a:gd name="T17" fmla="*/ 5102 h 5794"/>
              <a:gd name="T18" fmla="*/ 1557 w 6631"/>
              <a:gd name="T19" fmla="*/ 2692 h 5794"/>
              <a:gd name="T20" fmla="*/ 3014 w 6631"/>
              <a:gd name="T21" fmla="*/ 282 h 5794"/>
              <a:gd name="T22" fmla="*/ 3082 w 6631"/>
              <a:gd name="T23" fmla="*/ 185 h 5794"/>
              <a:gd name="T24" fmla="*/ 3181 w 6631"/>
              <a:gd name="T25" fmla="*/ 87 h 5794"/>
              <a:gd name="T26" fmla="*/ 3288 w 6631"/>
              <a:gd name="T27" fmla="*/ 26 h 5794"/>
              <a:gd name="T28" fmla="*/ 3398 w 6631"/>
              <a:gd name="T29" fmla="*/ 0 h 5794"/>
              <a:gd name="T30" fmla="*/ 3509 w 6631"/>
              <a:gd name="T31" fmla="*/ 11 h 5794"/>
              <a:gd name="T32" fmla="*/ 3617 w 6631"/>
              <a:gd name="T33" fmla="*/ 57 h 5794"/>
              <a:gd name="T34" fmla="*/ 3718 w 6631"/>
              <a:gd name="T35" fmla="*/ 139 h 5794"/>
              <a:gd name="T36" fmla="*/ 3810 w 6631"/>
              <a:gd name="T37" fmla="*/ 259 h 5794"/>
              <a:gd name="T38" fmla="*/ 4787 w 6631"/>
              <a:gd name="T39" fmla="*/ 1985 h 5794"/>
              <a:gd name="T40" fmla="*/ 5583 w 6631"/>
              <a:gd name="T41" fmla="*/ 3397 h 5794"/>
              <a:gd name="T42" fmla="*/ 6559 w 6631"/>
              <a:gd name="T43" fmla="*/ 5125 h 5794"/>
              <a:gd name="T44" fmla="*/ 6613 w 6631"/>
              <a:gd name="T45" fmla="*/ 5264 h 5794"/>
              <a:gd name="T46" fmla="*/ 6631 w 6631"/>
              <a:gd name="T47" fmla="*/ 5394 h 5794"/>
              <a:gd name="T48" fmla="*/ 6616 w 6631"/>
              <a:gd name="T49" fmla="*/ 5510 h 5794"/>
              <a:gd name="T50" fmla="*/ 6568 w 6631"/>
              <a:gd name="T51" fmla="*/ 5610 h 5794"/>
              <a:gd name="T52" fmla="*/ 6489 w 6631"/>
              <a:gd name="T53" fmla="*/ 5692 h 5794"/>
              <a:gd name="T54" fmla="*/ 6381 w 6631"/>
              <a:gd name="T55" fmla="*/ 5751 h 5794"/>
              <a:gd name="T56" fmla="*/ 6246 w 6631"/>
              <a:gd name="T57" fmla="*/ 5785 h 5794"/>
              <a:gd name="T58" fmla="*/ 6127 w 6631"/>
              <a:gd name="T59" fmla="*/ 5794 h 5794"/>
              <a:gd name="T60" fmla="*/ 3309 w 6631"/>
              <a:gd name="T61" fmla="*/ 5794 h 5794"/>
              <a:gd name="T62" fmla="*/ 492 w 6631"/>
              <a:gd name="T63" fmla="*/ 5794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31" h="5794">
                <a:moveTo>
                  <a:pt x="492" y="5794"/>
                </a:moveTo>
                <a:lnTo>
                  <a:pt x="451" y="5794"/>
                </a:lnTo>
                <a:lnTo>
                  <a:pt x="374" y="5787"/>
                </a:lnTo>
                <a:lnTo>
                  <a:pt x="304" y="5772"/>
                </a:lnTo>
                <a:lnTo>
                  <a:pt x="239" y="5752"/>
                </a:lnTo>
                <a:lnTo>
                  <a:pt x="183" y="5726"/>
                </a:lnTo>
                <a:lnTo>
                  <a:pt x="134" y="5695"/>
                </a:lnTo>
                <a:lnTo>
                  <a:pt x="92" y="5657"/>
                </a:lnTo>
                <a:lnTo>
                  <a:pt x="57" y="5614"/>
                </a:lnTo>
                <a:lnTo>
                  <a:pt x="30" y="5566"/>
                </a:lnTo>
                <a:lnTo>
                  <a:pt x="11" y="5516"/>
                </a:lnTo>
                <a:lnTo>
                  <a:pt x="1" y="5460"/>
                </a:lnTo>
                <a:lnTo>
                  <a:pt x="0" y="5401"/>
                </a:lnTo>
                <a:lnTo>
                  <a:pt x="6" y="5339"/>
                </a:lnTo>
                <a:lnTo>
                  <a:pt x="21" y="5274"/>
                </a:lnTo>
                <a:lnTo>
                  <a:pt x="46" y="5207"/>
                </a:lnTo>
                <a:lnTo>
                  <a:pt x="81" y="5136"/>
                </a:lnTo>
                <a:lnTo>
                  <a:pt x="101" y="5102"/>
                </a:lnTo>
                <a:lnTo>
                  <a:pt x="1138" y="3385"/>
                </a:lnTo>
                <a:lnTo>
                  <a:pt x="1557" y="2692"/>
                </a:lnTo>
                <a:lnTo>
                  <a:pt x="1976" y="1998"/>
                </a:lnTo>
                <a:lnTo>
                  <a:pt x="3014" y="282"/>
                </a:lnTo>
                <a:lnTo>
                  <a:pt x="3036" y="247"/>
                </a:lnTo>
                <a:lnTo>
                  <a:pt x="3082" y="185"/>
                </a:lnTo>
                <a:lnTo>
                  <a:pt x="3131" y="131"/>
                </a:lnTo>
                <a:lnTo>
                  <a:pt x="3181" y="87"/>
                </a:lnTo>
                <a:lnTo>
                  <a:pt x="3234" y="51"/>
                </a:lnTo>
                <a:lnTo>
                  <a:pt x="3288" y="26"/>
                </a:lnTo>
                <a:lnTo>
                  <a:pt x="3344" y="8"/>
                </a:lnTo>
                <a:lnTo>
                  <a:pt x="3398" y="0"/>
                </a:lnTo>
                <a:lnTo>
                  <a:pt x="3455" y="1"/>
                </a:lnTo>
                <a:lnTo>
                  <a:pt x="3509" y="11"/>
                </a:lnTo>
                <a:lnTo>
                  <a:pt x="3564" y="30"/>
                </a:lnTo>
                <a:lnTo>
                  <a:pt x="3617" y="57"/>
                </a:lnTo>
                <a:lnTo>
                  <a:pt x="3669" y="95"/>
                </a:lnTo>
                <a:lnTo>
                  <a:pt x="3718" y="139"/>
                </a:lnTo>
                <a:lnTo>
                  <a:pt x="3766" y="194"/>
                </a:lnTo>
                <a:lnTo>
                  <a:pt x="3810" y="259"/>
                </a:lnTo>
                <a:lnTo>
                  <a:pt x="3830" y="295"/>
                </a:lnTo>
                <a:lnTo>
                  <a:pt x="4787" y="1985"/>
                </a:lnTo>
                <a:lnTo>
                  <a:pt x="5186" y="2692"/>
                </a:lnTo>
                <a:lnTo>
                  <a:pt x="5583" y="3397"/>
                </a:lnTo>
                <a:lnTo>
                  <a:pt x="6539" y="5087"/>
                </a:lnTo>
                <a:lnTo>
                  <a:pt x="6559" y="5125"/>
                </a:lnTo>
                <a:lnTo>
                  <a:pt x="6591" y="5195"/>
                </a:lnTo>
                <a:lnTo>
                  <a:pt x="6613" y="5264"/>
                </a:lnTo>
                <a:lnTo>
                  <a:pt x="6627" y="5331"/>
                </a:lnTo>
                <a:lnTo>
                  <a:pt x="6631" y="5394"/>
                </a:lnTo>
                <a:lnTo>
                  <a:pt x="6629" y="5453"/>
                </a:lnTo>
                <a:lnTo>
                  <a:pt x="6616" y="5510"/>
                </a:lnTo>
                <a:lnTo>
                  <a:pt x="6595" y="5562"/>
                </a:lnTo>
                <a:lnTo>
                  <a:pt x="6568" y="5610"/>
                </a:lnTo>
                <a:lnTo>
                  <a:pt x="6532" y="5653"/>
                </a:lnTo>
                <a:lnTo>
                  <a:pt x="6489" y="5692"/>
                </a:lnTo>
                <a:lnTo>
                  <a:pt x="6439" y="5723"/>
                </a:lnTo>
                <a:lnTo>
                  <a:pt x="6381" y="5751"/>
                </a:lnTo>
                <a:lnTo>
                  <a:pt x="6316" y="5772"/>
                </a:lnTo>
                <a:lnTo>
                  <a:pt x="6246" y="5785"/>
                </a:lnTo>
                <a:lnTo>
                  <a:pt x="6168" y="5792"/>
                </a:lnTo>
                <a:lnTo>
                  <a:pt x="6127" y="5794"/>
                </a:lnTo>
                <a:lnTo>
                  <a:pt x="4120" y="5794"/>
                </a:lnTo>
                <a:lnTo>
                  <a:pt x="3309" y="5794"/>
                </a:lnTo>
                <a:lnTo>
                  <a:pt x="2498" y="5794"/>
                </a:lnTo>
                <a:lnTo>
                  <a:pt x="492" y="57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81901DB-31B2-4C5B-B778-D006CC5602ED}"/>
              </a:ext>
            </a:extLst>
          </p:cNvPr>
          <p:cNvSpPr>
            <a:spLocks/>
          </p:cNvSpPr>
          <p:nvPr/>
        </p:nvSpPr>
        <p:spPr bwMode="auto">
          <a:xfrm>
            <a:off x="4524210" y="1506490"/>
            <a:ext cx="2478350" cy="3546496"/>
          </a:xfrm>
          <a:custGeom>
            <a:avLst/>
            <a:gdLst>
              <a:gd name="connsiteX0" fmla="*/ 1444461 w 2478350"/>
              <a:gd name="connsiteY0" fmla="*/ 2334375 h 3546496"/>
              <a:gd name="connsiteX1" fmla="*/ 1793396 w 2478350"/>
              <a:gd name="connsiteY1" fmla="*/ 2334375 h 3546496"/>
              <a:gd name="connsiteX2" fmla="*/ 1876945 w 2478350"/>
              <a:gd name="connsiteY2" fmla="*/ 2482817 h 3546496"/>
              <a:gd name="connsiteX3" fmla="*/ 2478350 w 2478350"/>
              <a:gd name="connsiteY3" fmla="*/ 3546496 h 3546496"/>
              <a:gd name="connsiteX4" fmla="*/ 2129559 w 2478350"/>
              <a:gd name="connsiteY4" fmla="*/ 3546496 h 3546496"/>
              <a:gd name="connsiteX5" fmla="*/ 1527725 w 2478350"/>
              <a:gd name="connsiteY5" fmla="*/ 2482604 h 3546496"/>
              <a:gd name="connsiteX6" fmla="*/ 1489014 w 2478350"/>
              <a:gd name="connsiteY6" fmla="*/ 2411776 h 3546496"/>
              <a:gd name="connsiteX7" fmla="*/ 18266 w 2478350"/>
              <a:gd name="connsiteY7" fmla="*/ 0 h 3546496"/>
              <a:gd name="connsiteX8" fmla="*/ 36532 w 2478350"/>
              <a:gd name="connsiteY8" fmla="*/ 0 h 3546496"/>
              <a:gd name="connsiteX9" fmla="*/ 279664 w 2478350"/>
              <a:gd name="connsiteY9" fmla="*/ 0 h 3546496"/>
              <a:gd name="connsiteX10" fmla="*/ 279664 w 2478350"/>
              <a:gd name="connsiteY10" fmla="*/ 162 h 3546496"/>
              <a:gd name="connsiteX11" fmla="*/ 280753 w 2478350"/>
              <a:gd name="connsiteY11" fmla="*/ 0 h 3546496"/>
              <a:gd name="connsiteX12" fmla="*/ 322393 w 2478350"/>
              <a:gd name="connsiteY12" fmla="*/ 731 h 3546496"/>
              <a:gd name="connsiteX13" fmla="*/ 361841 w 2478350"/>
              <a:gd name="connsiteY13" fmla="*/ 8040 h 3546496"/>
              <a:gd name="connsiteX14" fmla="*/ 402020 w 2478350"/>
              <a:gd name="connsiteY14" fmla="*/ 21927 h 3546496"/>
              <a:gd name="connsiteX15" fmla="*/ 440737 w 2478350"/>
              <a:gd name="connsiteY15" fmla="*/ 41661 h 3546496"/>
              <a:gd name="connsiteX16" fmla="*/ 478724 w 2478350"/>
              <a:gd name="connsiteY16" fmla="*/ 69434 h 3546496"/>
              <a:gd name="connsiteX17" fmla="*/ 514520 w 2478350"/>
              <a:gd name="connsiteY17" fmla="*/ 101593 h 3546496"/>
              <a:gd name="connsiteX18" fmla="*/ 549585 w 2478350"/>
              <a:gd name="connsiteY18" fmla="*/ 141792 h 3546496"/>
              <a:gd name="connsiteX19" fmla="*/ 581728 w 2478350"/>
              <a:gd name="connsiteY19" fmla="*/ 189299 h 3546496"/>
              <a:gd name="connsiteX20" fmla="*/ 596339 w 2478350"/>
              <a:gd name="connsiteY20" fmla="*/ 215611 h 3546496"/>
              <a:gd name="connsiteX21" fmla="*/ 1149189 w 2478350"/>
              <a:gd name="connsiteY21" fmla="*/ 1192394 h 3546496"/>
              <a:gd name="connsiteX22" fmla="*/ 1149191 w 2478350"/>
              <a:gd name="connsiteY22" fmla="*/ 1192394 h 3546496"/>
              <a:gd name="connsiteX23" fmla="*/ 1295450 w 2478350"/>
              <a:gd name="connsiteY23" fmla="*/ 1450806 h 3546496"/>
              <a:gd name="connsiteX24" fmla="*/ 1586929 w 2478350"/>
              <a:gd name="connsiteY24" fmla="*/ 1967542 h 3546496"/>
              <a:gd name="connsiteX25" fmla="*/ 1792163 w 2478350"/>
              <a:gd name="connsiteY25" fmla="*/ 2332182 h 3546496"/>
              <a:gd name="connsiteX26" fmla="*/ 1443539 w 2478350"/>
              <a:gd name="connsiteY26" fmla="*/ 2332182 h 3546496"/>
              <a:gd name="connsiteX27" fmla="*/ 1183512 w 2478350"/>
              <a:gd name="connsiteY27" fmla="*/ 1871448 h 3546496"/>
              <a:gd name="connsiteX28" fmla="*/ 946127 w 2478350"/>
              <a:gd name="connsiteY28" fmla="*/ 1450873 h 3546496"/>
              <a:gd name="connsiteX29" fmla="*/ 800044 w 2478350"/>
              <a:gd name="connsiteY29" fmla="*/ 1192395 h 3546496"/>
              <a:gd name="connsiteX30" fmla="*/ 798582 w 2478350"/>
              <a:gd name="connsiteY30" fmla="*/ 1192395 h 3546496"/>
              <a:gd name="connsiteX31" fmla="*/ 245493 w 2478350"/>
              <a:gd name="connsiteY31" fmla="*/ 212666 h 3546496"/>
              <a:gd name="connsiteX32" fmla="*/ 220651 w 2478350"/>
              <a:gd name="connsiteY32" fmla="*/ 167933 h 3546496"/>
              <a:gd name="connsiteX33" fmla="*/ 162931 w 2478350"/>
              <a:gd name="connsiteY33" fmla="*/ 96066 h 3546496"/>
              <a:gd name="connsiteX34" fmla="*/ 100828 w 2478350"/>
              <a:gd name="connsiteY34" fmla="*/ 44733 h 3546496"/>
              <a:gd name="connsiteX35" fmla="*/ 34340 w 2478350"/>
              <a:gd name="connsiteY35" fmla="*/ 11000 h 3546496"/>
              <a:gd name="connsiteX36" fmla="*/ 0 w 2478350"/>
              <a:gd name="connsiteY36" fmla="*/ 1467 h 3546496"/>
              <a:gd name="connsiteX0" fmla="*/ 1444461 w 2478350"/>
              <a:gd name="connsiteY0" fmla="*/ 2334375 h 3546496"/>
              <a:gd name="connsiteX1" fmla="*/ 1793396 w 2478350"/>
              <a:gd name="connsiteY1" fmla="*/ 2334375 h 3546496"/>
              <a:gd name="connsiteX2" fmla="*/ 1876945 w 2478350"/>
              <a:gd name="connsiteY2" fmla="*/ 2482817 h 3546496"/>
              <a:gd name="connsiteX3" fmla="*/ 2478350 w 2478350"/>
              <a:gd name="connsiteY3" fmla="*/ 3546496 h 3546496"/>
              <a:gd name="connsiteX4" fmla="*/ 2129559 w 2478350"/>
              <a:gd name="connsiteY4" fmla="*/ 3546496 h 3546496"/>
              <a:gd name="connsiteX5" fmla="*/ 1527725 w 2478350"/>
              <a:gd name="connsiteY5" fmla="*/ 2482604 h 3546496"/>
              <a:gd name="connsiteX6" fmla="*/ 1489014 w 2478350"/>
              <a:gd name="connsiteY6" fmla="*/ 2411776 h 3546496"/>
              <a:gd name="connsiteX7" fmla="*/ 1444461 w 2478350"/>
              <a:gd name="connsiteY7" fmla="*/ 2334375 h 3546496"/>
              <a:gd name="connsiteX8" fmla="*/ 18266 w 2478350"/>
              <a:gd name="connsiteY8" fmla="*/ 0 h 3546496"/>
              <a:gd name="connsiteX9" fmla="*/ 36532 w 2478350"/>
              <a:gd name="connsiteY9" fmla="*/ 0 h 3546496"/>
              <a:gd name="connsiteX10" fmla="*/ 279664 w 2478350"/>
              <a:gd name="connsiteY10" fmla="*/ 0 h 3546496"/>
              <a:gd name="connsiteX11" fmla="*/ 279664 w 2478350"/>
              <a:gd name="connsiteY11" fmla="*/ 162 h 3546496"/>
              <a:gd name="connsiteX12" fmla="*/ 280753 w 2478350"/>
              <a:gd name="connsiteY12" fmla="*/ 0 h 3546496"/>
              <a:gd name="connsiteX13" fmla="*/ 322393 w 2478350"/>
              <a:gd name="connsiteY13" fmla="*/ 731 h 3546496"/>
              <a:gd name="connsiteX14" fmla="*/ 361841 w 2478350"/>
              <a:gd name="connsiteY14" fmla="*/ 8040 h 3546496"/>
              <a:gd name="connsiteX15" fmla="*/ 402020 w 2478350"/>
              <a:gd name="connsiteY15" fmla="*/ 21927 h 3546496"/>
              <a:gd name="connsiteX16" fmla="*/ 440737 w 2478350"/>
              <a:gd name="connsiteY16" fmla="*/ 41661 h 3546496"/>
              <a:gd name="connsiteX17" fmla="*/ 478724 w 2478350"/>
              <a:gd name="connsiteY17" fmla="*/ 69434 h 3546496"/>
              <a:gd name="connsiteX18" fmla="*/ 514520 w 2478350"/>
              <a:gd name="connsiteY18" fmla="*/ 101593 h 3546496"/>
              <a:gd name="connsiteX19" fmla="*/ 549585 w 2478350"/>
              <a:gd name="connsiteY19" fmla="*/ 141792 h 3546496"/>
              <a:gd name="connsiteX20" fmla="*/ 581728 w 2478350"/>
              <a:gd name="connsiteY20" fmla="*/ 189299 h 3546496"/>
              <a:gd name="connsiteX21" fmla="*/ 596339 w 2478350"/>
              <a:gd name="connsiteY21" fmla="*/ 215611 h 3546496"/>
              <a:gd name="connsiteX22" fmla="*/ 1149189 w 2478350"/>
              <a:gd name="connsiteY22" fmla="*/ 1192394 h 3546496"/>
              <a:gd name="connsiteX23" fmla="*/ 1149191 w 2478350"/>
              <a:gd name="connsiteY23" fmla="*/ 1192394 h 3546496"/>
              <a:gd name="connsiteX24" fmla="*/ 1295450 w 2478350"/>
              <a:gd name="connsiteY24" fmla="*/ 1450806 h 3546496"/>
              <a:gd name="connsiteX25" fmla="*/ 1586929 w 2478350"/>
              <a:gd name="connsiteY25" fmla="*/ 1967542 h 3546496"/>
              <a:gd name="connsiteX26" fmla="*/ 1792163 w 2478350"/>
              <a:gd name="connsiteY26" fmla="*/ 2332182 h 3546496"/>
              <a:gd name="connsiteX27" fmla="*/ 1443539 w 2478350"/>
              <a:gd name="connsiteY27" fmla="*/ 2332182 h 3546496"/>
              <a:gd name="connsiteX28" fmla="*/ 1183512 w 2478350"/>
              <a:gd name="connsiteY28" fmla="*/ 1871448 h 3546496"/>
              <a:gd name="connsiteX29" fmla="*/ 946127 w 2478350"/>
              <a:gd name="connsiteY29" fmla="*/ 1450873 h 3546496"/>
              <a:gd name="connsiteX30" fmla="*/ 800044 w 2478350"/>
              <a:gd name="connsiteY30" fmla="*/ 1192395 h 3546496"/>
              <a:gd name="connsiteX31" fmla="*/ 245493 w 2478350"/>
              <a:gd name="connsiteY31" fmla="*/ 212666 h 3546496"/>
              <a:gd name="connsiteX32" fmla="*/ 220651 w 2478350"/>
              <a:gd name="connsiteY32" fmla="*/ 167933 h 3546496"/>
              <a:gd name="connsiteX33" fmla="*/ 162931 w 2478350"/>
              <a:gd name="connsiteY33" fmla="*/ 96066 h 3546496"/>
              <a:gd name="connsiteX34" fmla="*/ 100828 w 2478350"/>
              <a:gd name="connsiteY34" fmla="*/ 44733 h 3546496"/>
              <a:gd name="connsiteX35" fmla="*/ 34340 w 2478350"/>
              <a:gd name="connsiteY35" fmla="*/ 11000 h 3546496"/>
              <a:gd name="connsiteX36" fmla="*/ 0 w 2478350"/>
              <a:gd name="connsiteY36" fmla="*/ 1467 h 3546496"/>
              <a:gd name="connsiteX37" fmla="*/ 18266 w 2478350"/>
              <a:gd name="connsiteY37" fmla="*/ 0 h 3546496"/>
              <a:gd name="connsiteX0" fmla="*/ 1444461 w 2478350"/>
              <a:gd name="connsiteY0" fmla="*/ 2334375 h 3546496"/>
              <a:gd name="connsiteX1" fmla="*/ 1793396 w 2478350"/>
              <a:gd name="connsiteY1" fmla="*/ 2334375 h 3546496"/>
              <a:gd name="connsiteX2" fmla="*/ 1876945 w 2478350"/>
              <a:gd name="connsiteY2" fmla="*/ 2482817 h 3546496"/>
              <a:gd name="connsiteX3" fmla="*/ 2478350 w 2478350"/>
              <a:gd name="connsiteY3" fmla="*/ 3546496 h 3546496"/>
              <a:gd name="connsiteX4" fmla="*/ 2129559 w 2478350"/>
              <a:gd name="connsiteY4" fmla="*/ 3546496 h 3546496"/>
              <a:gd name="connsiteX5" fmla="*/ 1527725 w 2478350"/>
              <a:gd name="connsiteY5" fmla="*/ 2482604 h 3546496"/>
              <a:gd name="connsiteX6" fmla="*/ 1489014 w 2478350"/>
              <a:gd name="connsiteY6" fmla="*/ 2411776 h 3546496"/>
              <a:gd name="connsiteX7" fmla="*/ 1444461 w 2478350"/>
              <a:gd name="connsiteY7" fmla="*/ 2334375 h 3546496"/>
              <a:gd name="connsiteX8" fmla="*/ 18266 w 2478350"/>
              <a:gd name="connsiteY8" fmla="*/ 0 h 3546496"/>
              <a:gd name="connsiteX9" fmla="*/ 36532 w 2478350"/>
              <a:gd name="connsiteY9" fmla="*/ 0 h 3546496"/>
              <a:gd name="connsiteX10" fmla="*/ 279664 w 2478350"/>
              <a:gd name="connsiteY10" fmla="*/ 0 h 3546496"/>
              <a:gd name="connsiteX11" fmla="*/ 279664 w 2478350"/>
              <a:gd name="connsiteY11" fmla="*/ 162 h 3546496"/>
              <a:gd name="connsiteX12" fmla="*/ 280753 w 2478350"/>
              <a:gd name="connsiteY12" fmla="*/ 0 h 3546496"/>
              <a:gd name="connsiteX13" fmla="*/ 322393 w 2478350"/>
              <a:gd name="connsiteY13" fmla="*/ 731 h 3546496"/>
              <a:gd name="connsiteX14" fmla="*/ 361841 w 2478350"/>
              <a:gd name="connsiteY14" fmla="*/ 8040 h 3546496"/>
              <a:gd name="connsiteX15" fmla="*/ 402020 w 2478350"/>
              <a:gd name="connsiteY15" fmla="*/ 21927 h 3546496"/>
              <a:gd name="connsiteX16" fmla="*/ 440737 w 2478350"/>
              <a:gd name="connsiteY16" fmla="*/ 41661 h 3546496"/>
              <a:gd name="connsiteX17" fmla="*/ 478724 w 2478350"/>
              <a:gd name="connsiteY17" fmla="*/ 69434 h 3546496"/>
              <a:gd name="connsiteX18" fmla="*/ 514520 w 2478350"/>
              <a:gd name="connsiteY18" fmla="*/ 101593 h 3546496"/>
              <a:gd name="connsiteX19" fmla="*/ 549585 w 2478350"/>
              <a:gd name="connsiteY19" fmla="*/ 141792 h 3546496"/>
              <a:gd name="connsiteX20" fmla="*/ 581728 w 2478350"/>
              <a:gd name="connsiteY20" fmla="*/ 189299 h 3546496"/>
              <a:gd name="connsiteX21" fmla="*/ 596339 w 2478350"/>
              <a:gd name="connsiteY21" fmla="*/ 215611 h 3546496"/>
              <a:gd name="connsiteX22" fmla="*/ 1149189 w 2478350"/>
              <a:gd name="connsiteY22" fmla="*/ 1192394 h 3546496"/>
              <a:gd name="connsiteX23" fmla="*/ 1149191 w 2478350"/>
              <a:gd name="connsiteY23" fmla="*/ 1192394 h 3546496"/>
              <a:gd name="connsiteX24" fmla="*/ 1295450 w 2478350"/>
              <a:gd name="connsiteY24" fmla="*/ 1450806 h 3546496"/>
              <a:gd name="connsiteX25" fmla="*/ 1586929 w 2478350"/>
              <a:gd name="connsiteY25" fmla="*/ 1967542 h 3546496"/>
              <a:gd name="connsiteX26" fmla="*/ 1792163 w 2478350"/>
              <a:gd name="connsiteY26" fmla="*/ 2332182 h 3546496"/>
              <a:gd name="connsiteX27" fmla="*/ 1443539 w 2478350"/>
              <a:gd name="connsiteY27" fmla="*/ 2332182 h 3546496"/>
              <a:gd name="connsiteX28" fmla="*/ 1183512 w 2478350"/>
              <a:gd name="connsiteY28" fmla="*/ 1871448 h 3546496"/>
              <a:gd name="connsiteX29" fmla="*/ 946127 w 2478350"/>
              <a:gd name="connsiteY29" fmla="*/ 1450873 h 3546496"/>
              <a:gd name="connsiteX30" fmla="*/ 245493 w 2478350"/>
              <a:gd name="connsiteY30" fmla="*/ 212666 h 3546496"/>
              <a:gd name="connsiteX31" fmla="*/ 220651 w 2478350"/>
              <a:gd name="connsiteY31" fmla="*/ 167933 h 3546496"/>
              <a:gd name="connsiteX32" fmla="*/ 162931 w 2478350"/>
              <a:gd name="connsiteY32" fmla="*/ 96066 h 3546496"/>
              <a:gd name="connsiteX33" fmla="*/ 100828 w 2478350"/>
              <a:gd name="connsiteY33" fmla="*/ 44733 h 3546496"/>
              <a:gd name="connsiteX34" fmla="*/ 34340 w 2478350"/>
              <a:gd name="connsiteY34" fmla="*/ 11000 h 3546496"/>
              <a:gd name="connsiteX35" fmla="*/ 0 w 2478350"/>
              <a:gd name="connsiteY35" fmla="*/ 1467 h 3546496"/>
              <a:gd name="connsiteX36" fmla="*/ 18266 w 2478350"/>
              <a:gd name="connsiteY36" fmla="*/ 0 h 354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78350" h="3546496">
                <a:moveTo>
                  <a:pt x="1444461" y="2334375"/>
                </a:moveTo>
                <a:lnTo>
                  <a:pt x="1793396" y="2334375"/>
                </a:lnTo>
                <a:lnTo>
                  <a:pt x="1876945" y="2482817"/>
                </a:lnTo>
                <a:lnTo>
                  <a:pt x="2478350" y="3546496"/>
                </a:lnTo>
                <a:lnTo>
                  <a:pt x="2129559" y="3546496"/>
                </a:lnTo>
                <a:lnTo>
                  <a:pt x="1527725" y="2482604"/>
                </a:lnTo>
                <a:lnTo>
                  <a:pt x="1489014" y="2411776"/>
                </a:lnTo>
                <a:lnTo>
                  <a:pt x="1444461" y="2334375"/>
                </a:lnTo>
                <a:close/>
                <a:moveTo>
                  <a:pt x="18266" y="0"/>
                </a:moveTo>
                <a:lnTo>
                  <a:pt x="36532" y="0"/>
                </a:lnTo>
                <a:lnTo>
                  <a:pt x="279664" y="0"/>
                </a:lnTo>
                <a:lnTo>
                  <a:pt x="279664" y="162"/>
                </a:lnTo>
                <a:lnTo>
                  <a:pt x="280753" y="0"/>
                </a:lnTo>
                <a:lnTo>
                  <a:pt x="322393" y="731"/>
                </a:lnTo>
                <a:lnTo>
                  <a:pt x="361841" y="8040"/>
                </a:lnTo>
                <a:lnTo>
                  <a:pt x="402020" y="21927"/>
                </a:lnTo>
                <a:lnTo>
                  <a:pt x="440737" y="41661"/>
                </a:lnTo>
                <a:lnTo>
                  <a:pt x="478724" y="69434"/>
                </a:lnTo>
                <a:lnTo>
                  <a:pt x="514520" y="101593"/>
                </a:lnTo>
                <a:lnTo>
                  <a:pt x="549585" y="141792"/>
                </a:lnTo>
                <a:lnTo>
                  <a:pt x="581728" y="189299"/>
                </a:lnTo>
                <a:lnTo>
                  <a:pt x="596339" y="215611"/>
                </a:lnTo>
                <a:lnTo>
                  <a:pt x="1149189" y="1192394"/>
                </a:lnTo>
                <a:lnTo>
                  <a:pt x="1149191" y="1192394"/>
                </a:lnTo>
                <a:lnTo>
                  <a:pt x="1295450" y="1450806"/>
                </a:lnTo>
                <a:lnTo>
                  <a:pt x="1586929" y="1967542"/>
                </a:lnTo>
                <a:lnTo>
                  <a:pt x="1792163" y="2332182"/>
                </a:lnTo>
                <a:lnTo>
                  <a:pt x="1443539" y="2332182"/>
                </a:lnTo>
                <a:lnTo>
                  <a:pt x="1183512" y="1871448"/>
                </a:lnTo>
                <a:lnTo>
                  <a:pt x="946127" y="1450873"/>
                </a:lnTo>
                <a:lnTo>
                  <a:pt x="245493" y="212666"/>
                </a:lnTo>
                <a:lnTo>
                  <a:pt x="220651" y="167933"/>
                </a:lnTo>
                <a:lnTo>
                  <a:pt x="162931" y="96066"/>
                </a:lnTo>
                <a:lnTo>
                  <a:pt x="100828" y="44733"/>
                </a:lnTo>
                <a:lnTo>
                  <a:pt x="34340" y="11000"/>
                </a:lnTo>
                <a:lnTo>
                  <a:pt x="0" y="1467"/>
                </a:lnTo>
                <a:lnTo>
                  <a:pt x="18266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23E2F9-3ECE-41B0-AE3A-0AF6A1BF0332}"/>
              </a:ext>
            </a:extLst>
          </p:cNvPr>
          <p:cNvSpPr txBox="1"/>
          <p:nvPr/>
        </p:nvSpPr>
        <p:spPr>
          <a:xfrm>
            <a:off x="5300551" y="3818812"/>
            <a:ext cx="931665" cy="18620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DBE26D4-502E-4602-88F3-520B8FE543E8}"/>
              </a:ext>
            </a:extLst>
          </p:cNvPr>
          <p:cNvSpPr>
            <a:spLocks/>
          </p:cNvSpPr>
          <p:nvPr/>
        </p:nvSpPr>
        <p:spPr bwMode="auto">
          <a:xfrm>
            <a:off x="2266653" y="2727379"/>
            <a:ext cx="3417172" cy="3014958"/>
          </a:xfrm>
          <a:custGeom>
            <a:avLst/>
            <a:gdLst>
              <a:gd name="connsiteX0" fmla="*/ 222658 w 3417172"/>
              <a:gd name="connsiteY0" fmla="*/ 2261292 h 3014958"/>
              <a:gd name="connsiteX1" fmla="*/ 222658 w 3417172"/>
              <a:gd name="connsiteY1" fmla="*/ 2998997 h 3014958"/>
              <a:gd name="connsiteX2" fmla="*/ 222113 w 3417172"/>
              <a:gd name="connsiteY2" fmla="*/ 2998880 h 3014958"/>
              <a:gd name="connsiteX3" fmla="*/ 175352 w 3417172"/>
              <a:gd name="connsiteY3" fmla="*/ 2984264 h 3014958"/>
              <a:gd name="connsiteX4" fmla="*/ 134437 w 3417172"/>
              <a:gd name="connsiteY4" fmla="*/ 2965263 h 3014958"/>
              <a:gd name="connsiteX5" fmla="*/ 97905 w 3417172"/>
              <a:gd name="connsiteY5" fmla="*/ 2942608 h 3014958"/>
              <a:gd name="connsiteX6" fmla="*/ 67218 w 3417172"/>
              <a:gd name="connsiteY6" fmla="*/ 2914837 h 3014958"/>
              <a:gd name="connsiteX7" fmla="*/ 41646 w 3417172"/>
              <a:gd name="connsiteY7" fmla="*/ 2883412 h 3014958"/>
              <a:gd name="connsiteX8" fmla="*/ 23380 w 3417172"/>
              <a:gd name="connsiteY8" fmla="*/ 2848333 h 3014958"/>
              <a:gd name="connsiteX9" fmla="*/ 9498 w 3417172"/>
              <a:gd name="connsiteY9" fmla="*/ 2811062 h 3014958"/>
              <a:gd name="connsiteX10" fmla="*/ 731 w 3417172"/>
              <a:gd name="connsiteY10" fmla="*/ 2770867 h 3014958"/>
              <a:gd name="connsiteX11" fmla="*/ 0 w 3417172"/>
              <a:gd name="connsiteY11" fmla="*/ 2727750 h 3014958"/>
              <a:gd name="connsiteX12" fmla="*/ 5115 w 3417172"/>
              <a:gd name="connsiteY12" fmla="*/ 2682439 h 3014958"/>
              <a:gd name="connsiteX13" fmla="*/ 15343 w 3417172"/>
              <a:gd name="connsiteY13" fmla="*/ 2634937 h 3014958"/>
              <a:gd name="connsiteX14" fmla="*/ 33609 w 3417172"/>
              <a:gd name="connsiteY14" fmla="*/ 2585972 h 3014958"/>
              <a:gd name="connsiteX15" fmla="*/ 59181 w 3417172"/>
              <a:gd name="connsiteY15" fmla="*/ 2534085 h 3014958"/>
              <a:gd name="connsiteX16" fmla="*/ 73794 w 3417172"/>
              <a:gd name="connsiteY16" fmla="*/ 2507776 h 3014958"/>
              <a:gd name="connsiteX17" fmla="*/ 1479958 w 3417172"/>
              <a:gd name="connsiteY17" fmla="*/ 0 h 3014958"/>
              <a:gd name="connsiteX18" fmla="*/ 1769818 w 3417172"/>
              <a:gd name="connsiteY18" fmla="*/ 0 h 3014958"/>
              <a:gd name="connsiteX19" fmla="*/ 1769818 w 3417172"/>
              <a:gd name="connsiteY19" fmla="*/ 2025 h 3014958"/>
              <a:gd name="connsiteX20" fmla="*/ 1784207 w 3417172"/>
              <a:gd name="connsiteY20" fmla="*/ 2558 h 3014958"/>
              <a:gd name="connsiteX21" fmla="*/ 1825122 w 3417172"/>
              <a:gd name="connsiteY21" fmla="*/ 9866 h 3014958"/>
              <a:gd name="connsiteX22" fmla="*/ 1864576 w 3417172"/>
              <a:gd name="connsiteY22" fmla="*/ 23020 h 3014958"/>
              <a:gd name="connsiteX23" fmla="*/ 1903300 w 3417172"/>
              <a:gd name="connsiteY23" fmla="*/ 43483 h 3014958"/>
              <a:gd name="connsiteX24" fmla="*/ 1941293 w 3417172"/>
              <a:gd name="connsiteY24" fmla="*/ 70523 h 3014958"/>
              <a:gd name="connsiteX25" fmla="*/ 1977825 w 3417172"/>
              <a:gd name="connsiteY25" fmla="*/ 103410 h 3014958"/>
              <a:gd name="connsiteX26" fmla="*/ 2012895 w 3417172"/>
              <a:gd name="connsiteY26" fmla="*/ 142873 h 3014958"/>
              <a:gd name="connsiteX27" fmla="*/ 2045043 w 3417172"/>
              <a:gd name="connsiteY27" fmla="*/ 190376 h 3014958"/>
              <a:gd name="connsiteX28" fmla="*/ 2060386 w 3417172"/>
              <a:gd name="connsiteY28" fmla="*/ 216685 h 3014958"/>
              <a:gd name="connsiteX29" fmla="*/ 2413282 w 3417172"/>
              <a:gd name="connsiteY29" fmla="*/ 842259 h 3014958"/>
              <a:gd name="connsiteX30" fmla="*/ 2704805 w 3417172"/>
              <a:gd name="connsiteY30" fmla="*/ 1357480 h 3014958"/>
              <a:gd name="connsiteX31" fmla="*/ 2996327 w 3417172"/>
              <a:gd name="connsiteY31" fmla="*/ 1872702 h 3014958"/>
              <a:gd name="connsiteX32" fmla="*/ 3349954 w 3417172"/>
              <a:gd name="connsiteY32" fmla="*/ 2499737 h 3014958"/>
              <a:gd name="connsiteX33" fmla="*/ 3364567 w 3417172"/>
              <a:gd name="connsiteY33" fmla="*/ 2526046 h 3014958"/>
              <a:gd name="connsiteX34" fmla="*/ 3387947 w 3417172"/>
              <a:gd name="connsiteY34" fmla="*/ 2577203 h 3014958"/>
              <a:gd name="connsiteX35" fmla="*/ 3404021 w 3417172"/>
              <a:gd name="connsiteY35" fmla="*/ 2627629 h 3014958"/>
              <a:gd name="connsiteX36" fmla="*/ 3414250 w 3417172"/>
              <a:gd name="connsiteY36" fmla="*/ 2676593 h 3014958"/>
              <a:gd name="connsiteX37" fmla="*/ 3417172 w 3417172"/>
              <a:gd name="connsiteY37" fmla="*/ 2722634 h 3014958"/>
              <a:gd name="connsiteX38" fmla="*/ 3414980 w 3417172"/>
              <a:gd name="connsiteY38" fmla="*/ 2765752 h 3014958"/>
              <a:gd name="connsiteX39" fmla="*/ 3405482 w 3417172"/>
              <a:gd name="connsiteY39" fmla="*/ 2807408 h 3014958"/>
              <a:gd name="connsiteX40" fmla="*/ 3390869 w 3417172"/>
              <a:gd name="connsiteY40" fmla="*/ 2845410 h 3014958"/>
              <a:gd name="connsiteX41" fmla="*/ 3371142 w 3417172"/>
              <a:gd name="connsiteY41" fmla="*/ 2880489 h 3014958"/>
              <a:gd name="connsiteX42" fmla="*/ 3344839 w 3417172"/>
              <a:gd name="connsiteY42" fmla="*/ 2911914 h 3014958"/>
              <a:gd name="connsiteX43" fmla="*/ 3313422 w 3417172"/>
              <a:gd name="connsiteY43" fmla="*/ 2940415 h 3014958"/>
              <a:gd name="connsiteX44" fmla="*/ 3276160 w 3417172"/>
              <a:gd name="connsiteY44" fmla="*/ 2964532 h 3014958"/>
              <a:gd name="connsiteX45" fmla="*/ 3234514 w 3417172"/>
              <a:gd name="connsiteY45" fmla="*/ 2983533 h 3014958"/>
              <a:gd name="connsiteX46" fmla="*/ 3187753 w 3417172"/>
              <a:gd name="connsiteY46" fmla="*/ 2998880 h 3014958"/>
              <a:gd name="connsiteX47" fmla="*/ 3135148 w 3417172"/>
              <a:gd name="connsiteY47" fmla="*/ 3009842 h 3014958"/>
              <a:gd name="connsiteX48" fmla="*/ 3079620 w 3417172"/>
              <a:gd name="connsiteY48" fmla="*/ 3014958 h 3014958"/>
              <a:gd name="connsiteX49" fmla="*/ 3048933 w 3417172"/>
              <a:gd name="connsiteY49" fmla="*/ 3014958 h 3014958"/>
              <a:gd name="connsiteX50" fmla="*/ 2297111 w 3417172"/>
              <a:gd name="connsiteY50" fmla="*/ 3014958 h 3014958"/>
              <a:gd name="connsiteX51" fmla="*/ 1704568 w 3417172"/>
              <a:gd name="connsiteY51" fmla="*/ 3014958 h 3014958"/>
              <a:gd name="connsiteX52" fmla="*/ 1479958 w 3417172"/>
              <a:gd name="connsiteY52" fmla="*/ 3014958 h 301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417172" h="3014958">
                <a:moveTo>
                  <a:pt x="222658" y="2261292"/>
                </a:moveTo>
                <a:lnTo>
                  <a:pt x="222658" y="2998997"/>
                </a:lnTo>
                <a:lnTo>
                  <a:pt x="222113" y="2998880"/>
                </a:lnTo>
                <a:lnTo>
                  <a:pt x="175352" y="2984264"/>
                </a:lnTo>
                <a:lnTo>
                  <a:pt x="134437" y="2965263"/>
                </a:lnTo>
                <a:lnTo>
                  <a:pt x="97905" y="2942608"/>
                </a:lnTo>
                <a:lnTo>
                  <a:pt x="67218" y="2914837"/>
                </a:lnTo>
                <a:lnTo>
                  <a:pt x="41646" y="2883412"/>
                </a:lnTo>
                <a:lnTo>
                  <a:pt x="23380" y="2848333"/>
                </a:lnTo>
                <a:lnTo>
                  <a:pt x="9498" y="2811062"/>
                </a:lnTo>
                <a:lnTo>
                  <a:pt x="731" y="2770867"/>
                </a:lnTo>
                <a:lnTo>
                  <a:pt x="0" y="2727750"/>
                </a:lnTo>
                <a:lnTo>
                  <a:pt x="5115" y="2682439"/>
                </a:lnTo>
                <a:lnTo>
                  <a:pt x="15343" y="2634937"/>
                </a:lnTo>
                <a:lnTo>
                  <a:pt x="33609" y="2585972"/>
                </a:lnTo>
                <a:lnTo>
                  <a:pt x="59181" y="2534085"/>
                </a:lnTo>
                <a:lnTo>
                  <a:pt x="73794" y="2507776"/>
                </a:lnTo>
                <a:close/>
                <a:moveTo>
                  <a:pt x="1479958" y="0"/>
                </a:moveTo>
                <a:lnTo>
                  <a:pt x="1769818" y="0"/>
                </a:lnTo>
                <a:lnTo>
                  <a:pt x="1769818" y="2025"/>
                </a:lnTo>
                <a:lnTo>
                  <a:pt x="1784207" y="2558"/>
                </a:lnTo>
                <a:lnTo>
                  <a:pt x="1825122" y="9866"/>
                </a:lnTo>
                <a:lnTo>
                  <a:pt x="1864576" y="23020"/>
                </a:lnTo>
                <a:lnTo>
                  <a:pt x="1903300" y="43483"/>
                </a:lnTo>
                <a:lnTo>
                  <a:pt x="1941293" y="70523"/>
                </a:lnTo>
                <a:lnTo>
                  <a:pt x="1977825" y="103410"/>
                </a:lnTo>
                <a:lnTo>
                  <a:pt x="2012895" y="142873"/>
                </a:lnTo>
                <a:lnTo>
                  <a:pt x="2045043" y="190376"/>
                </a:lnTo>
                <a:lnTo>
                  <a:pt x="2060386" y="216685"/>
                </a:lnTo>
                <a:lnTo>
                  <a:pt x="2413282" y="842259"/>
                </a:lnTo>
                <a:lnTo>
                  <a:pt x="2704805" y="1357480"/>
                </a:lnTo>
                <a:lnTo>
                  <a:pt x="2996327" y="1872702"/>
                </a:lnTo>
                <a:lnTo>
                  <a:pt x="3349954" y="2499737"/>
                </a:lnTo>
                <a:lnTo>
                  <a:pt x="3364567" y="2526046"/>
                </a:lnTo>
                <a:lnTo>
                  <a:pt x="3387947" y="2577203"/>
                </a:lnTo>
                <a:lnTo>
                  <a:pt x="3404021" y="2627629"/>
                </a:lnTo>
                <a:lnTo>
                  <a:pt x="3414250" y="2676593"/>
                </a:lnTo>
                <a:lnTo>
                  <a:pt x="3417172" y="2722634"/>
                </a:lnTo>
                <a:lnTo>
                  <a:pt x="3414980" y="2765752"/>
                </a:lnTo>
                <a:lnTo>
                  <a:pt x="3405482" y="2807408"/>
                </a:lnTo>
                <a:lnTo>
                  <a:pt x="3390869" y="2845410"/>
                </a:lnTo>
                <a:lnTo>
                  <a:pt x="3371142" y="2880489"/>
                </a:lnTo>
                <a:lnTo>
                  <a:pt x="3344839" y="2911914"/>
                </a:lnTo>
                <a:lnTo>
                  <a:pt x="3313422" y="2940415"/>
                </a:lnTo>
                <a:lnTo>
                  <a:pt x="3276160" y="2964532"/>
                </a:lnTo>
                <a:lnTo>
                  <a:pt x="3234514" y="2983533"/>
                </a:lnTo>
                <a:lnTo>
                  <a:pt x="3187753" y="2998880"/>
                </a:lnTo>
                <a:lnTo>
                  <a:pt x="3135148" y="3009842"/>
                </a:lnTo>
                <a:lnTo>
                  <a:pt x="3079620" y="3014958"/>
                </a:lnTo>
                <a:lnTo>
                  <a:pt x="3048933" y="3014958"/>
                </a:lnTo>
                <a:lnTo>
                  <a:pt x="2297111" y="3014958"/>
                </a:lnTo>
                <a:lnTo>
                  <a:pt x="1704568" y="3014958"/>
                </a:lnTo>
                <a:lnTo>
                  <a:pt x="1479958" y="3014958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Freeform 534">
            <a:extLst>
              <a:ext uri="{FF2B5EF4-FFF2-40B4-BE49-F238E27FC236}">
                <a16:creationId xmlns:a16="http://schemas.microsoft.com/office/drawing/2014/main" id="{6050990B-392F-4FB0-80C7-65DAB1284E6F}"/>
              </a:ext>
            </a:extLst>
          </p:cNvPr>
          <p:cNvSpPr>
            <a:spLocks/>
          </p:cNvSpPr>
          <p:nvPr/>
        </p:nvSpPr>
        <p:spPr bwMode="auto">
          <a:xfrm>
            <a:off x="1981806" y="2727379"/>
            <a:ext cx="3417172" cy="3013862"/>
          </a:xfrm>
          <a:custGeom>
            <a:avLst/>
            <a:gdLst>
              <a:gd name="T0" fmla="*/ 452 w 4677"/>
              <a:gd name="T1" fmla="*/ 4124 h 4124"/>
              <a:gd name="T2" fmla="*/ 304 w 4677"/>
              <a:gd name="T3" fmla="*/ 4102 h 4124"/>
              <a:gd name="T4" fmla="*/ 184 w 4677"/>
              <a:gd name="T5" fmla="*/ 4056 h 4124"/>
              <a:gd name="T6" fmla="*/ 92 w 4677"/>
              <a:gd name="T7" fmla="*/ 3987 h 4124"/>
              <a:gd name="T8" fmla="*/ 32 w 4677"/>
              <a:gd name="T9" fmla="*/ 3896 h 4124"/>
              <a:gd name="T10" fmla="*/ 1 w 4677"/>
              <a:gd name="T11" fmla="*/ 3790 h 4124"/>
              <a:gd name="T12" fmla="*/ 7 w 4677"/>
              <a:gd name="T13" fmla="*/ 3669 h 4124"/>
              <a:gd name="T14" fmla="*/ 46 w 4677"/>
              <a:gd name="T15" fmla="*/ 3537 h 4124"/>
              <a:gd name="T16" fmla="*/ 101 w 4677"/>
              <a:gd name="T17" fmla="*/ 3430 h 4124"/>
              <a:gd name="T18" fmla="*/ 1051 w 4677"/>
              <a:gd name="T19" fmla="*/ 1856 h 4124"/>
              <a:gd name="T20" fmla="*/ 2002 w 4677"/>
              <a:gd name="T21" fmla="*/ 282 h 4124"/>
              <a:gd name="T22" fmla="*/ 2071 w 4677"/>
              <a:gd name="T23" fmla="*/ 186 h 4124"/>
              <a:gd name="T24" fmla="*/ 2170 w 4677"/>
              <a:gd name="T25" fmla="*/ 88 h 4124"/>
              <a:gd name="T26" fmla="*/ 2277 w 4677"/>
              <a:gd name="T27" fmla="*/ 26 h 4124"/>
              <a:gd name="T28" fmla="*/ 2388 w 4677"/>
              <a:gd name="T29" fmla="*/ 0 h 4124"/>
              <a:gd name="T30" fmla="*/ 2498 w 4677"/>
              <a:gd name="T31" fmla="*/ 12 h 4124"/>
              <a:gd name="T32" fmla="*/ 2605 w 4677"/>
              <a:gd name="T33" fmla="*/ 58 h 4124"/>
              <a:gd name="T34" fmla="*/ 2707 w 4677"/>
              <a:gd name="T35" fmla="*/ 140 h 4124"/>
              <a:gd name="T36" fmla="*/ 2799 w 4677"/>
              <a:gd name="T37" fmla="*/ 259 h 4124"/>
              <a:gd name="T38" fmla="*/ 3303 w 4677"/>
              <a:gd name="T39" fmla="*/ 1151 h 4124"/>
              <a:gd name="T40" fmla="*/ 4101 w 4677"/>
              <a:gd name="T41" fmla="*/ 2561 h 4124"/>
              <a:gd name="T42" fmla="*/ 4605 w 4677"/>
              <a:gd name="T43" fmla="*/ 3455 h 4124"/>
              <a:gd name="T44" fmla="*/ 4659 w 4677"/>
              <a:gd name="T45" fmla="*/ 3594 h 4124"/>
              <a:gd name="T46" fmla="*/ 4677 w 4677"/>
              <a:gd name="T47" fmla="*/ 3724 h 4124"/>
              <a:gd name="T48" fmla="*/ 4661 w 4677"/>
              <a:gd name="T49" fmla="*/ 3840 h 4124"/>
              <a:gd name="T50" fmla="*/ 4614 w 4677"/>
              <a:gd name="T51" fmla="*/ 3940 h 4124"/>
              <a:gd name="T52" fmla="*/ 4535 w 4677"/>
              <a:gd name="T53" fmla="*/ 4022 h 4124"/>
              <a:gd name="T54" fmla="*/ 4427 w 4677"/>
              <a:gd name="T55" fmla="*/ 4081 h 4124"/>
              <a:gd name="T56" fmla="*/ 4291 w 4677"/>
              <a:gd name="T57" fmla="*/ 4117 h 4124"/>
              <a:gd name="T58" fmla="*/ 4173 w 4677"/>
              <a:gd name="T59" fmla="*/ 4124 h 4124"/>
              <a:gd name="T60" fmla="*/ 2333 w 4677"/>
              <a:gd name="T61" fmla="*/ 4124 h 4124"/>
              <a:gd name="T62" fmla="*/ 494 w 4677"/>
              <a:gd name="T63" fmla="*/ 4124 h 4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77" h="4124">
                <a:moveTo>
                  <a:pt x="494" y="4124"/>
                </a:moveTo>
                <a:lnTo>
                  <a:pt x="452" y="4124"/>
                </a:lnTo>
                <a:lnTo>
                  <a:pt x="374" y="4117"/>
                </a:lnTo>
                <a:lnTo>
                  <a:pt x="304" y="4102"/>
                </a:lnTo>
                <a:lnTo>
                  <a:pt x="240" y="4082"/>
                </a:lnTo>
                <a:lnTo>
                  <a:pt x="184" y="4056"/>
                </a:lnTo>
                <a:lnTo>
                  <a:pt x="134" y="4025"/>
                </a:lnTo>
                <a:lnTo>
                  <a:pt x="92" y="3987"/>
                </a:lnTo>
                <a:lnTo>
                  <a:pt x="57" y="3944"/>
                </a:lnTo>
                <a:lnTo>
                  <a:pt x="32" y="3896"/>
                </a:lnTo>
                <a:lnTo>
                  <a:pt x="13" y="3845"/>
                </a:lnTo>
                <a:lnTo>
                  <a:pt x="1" y="3790"/>
                </a:lnTo>
                <a:lnTo>
                  <a:pt x="0" y="3731"/>
                </a:lnTo>
                <a:lnTo>
                  <a:pt x="7" y="3669"/>
                </a:lnTo>
                <a:lnTo>
                  <a:pt x="21" y="3604"/>
                </a:lnTo>
                <a:lnTo>
                  <a:pt x="46" y="3537"/>
                </a:lnTo>
                <a:lnTo>
                  <a:pt x="81" y="3466"/>
                </a:lnTo>
                <a:lnTo>
                  <a:pt x="101" y="3430"/>
                </a:lnTo>
                <a:lnTo>
                  <a:pt x="632" y="2551"/>
                </a:lnTo>
                <a:lnTo>
                  <a:pt x="1051" y="1856"/>
                </a:lnTo>
                <a:lnTo>
                  <a:pt x="1470" y="1163"/>
                </a:lnTo>
                <a:lnTo>
                  <a:pt x="2002" y="282"/>
                </a:lnTo>
                <a:lnTo>
                  <a:pt x="2023" y="248"/>
                </a:lnTo>
                <a:lnTo>
                  <a:pt x="2071" y="186"/>
                </a:lnTo>
                <a:lnTo>
                  <a:pt x="2118" y="133"/>
                </a:lnTo>
                <a:lnTo>
                  <a:pt x="2170" y="88"/>
                </a:lnTo>
                <a:lnTo>
                  <a:pt x="2222" y="52"/>
                </a:lnTo>
                <a:lnTo>
                  <a:pt x="2277" y="26"/>
                </a:lnTo>
                <a:lnTo>
                  <a:pt x="2331" y="9"/>
                </a:lnTo>
                <a:lnTo>
                  <a:pt x="2388" y="0"/>
                </a:lnTo>
                <a:lnTo>
                  <a:pt x="2442" y="2"/>
                </a:lnTo>
                <a:lnTo>
                  <a:pt x="2498" y="12"/>
                </a:lnTo>
                <a:lnTo>
                  <a:pt x="2552" y="30"/>
                </a:lnTo>
                <a:lnTo>
                  <a:pt x="2605" y="58"/>
                </a:lnTo>
                <a:lnTo>
                  <a:pt x="2657" y="95"/>
                </a:lnTo>
                <a:lnTo>
                  <a:pt x="2707" y="140"/>
                </a:lnTo>
                <a:lnTo>
                  <a:pt x="2755" y="194"/>
                </a:lnTo>
                <a:lnTo>
                  <a:pt x="2799" y="259"/>
                </a:lnTo>
                <a:lnTo>
                  <a:pt x="2820" y="295"/>
                </a:lnTo>
                <a:lnTo>
                  <a:pt x="3303" y="1151"/>
                </a:lnTo>
                <a:lnTo>
                  <a:pt x="3702" y="1856"/>
                </a:lnTo>
                <a:lnTo>
                  <a:pt x="4101" y="2561"/>
                </a:lnTo>
                <a:lnTo>
                  <a:pt x="4585" y="3419"/>
                </a:lnTo>
                <a:lnTo>
                  <a:pt x="4605" y="3455"/>
                </a:lnTo>
                <a:lnTo>
                  <a:pt x="4637" y="3525"/>
                </a:lnTo>
                <a:lnTo>
                  <a:pt x="4659" y="3594"/>
                </a:lnTo>
                <a:lnTo>
                  <a:pt x="4673" y="3661"/>
                </a:lnTo>
                <a:lnTo>
                  <a:pt x="4677" y="3724"/>
                </a:lnTo>
                <a:lnTo>
                  <a:pt x="4674" y="3783"/>
                </a:lnTo>
                <a:lnTo>
                  <a:pt x="4661" y="3840"/>
                </a:lnTo>
                <a:lnTo>
                  <a:pt x="4641" y="3892"/>
                </a:lnTo>
                <a:lnTo>
                  <a:pt x="4614" y="3940"/>
                </a:lnTo>
                <a:lnTo>
                  <a:pt x="4578" y="3983"/>
                </a:lnTo>
                <a:lnTo>
                  <a:pt x="4535" y="4022"/>
                </a:lnTo>
                <a:lnTo>
                  <a:pt x="4484" y="4055"/>
                </a:lnTo>
                <a:lnTo>
                  <a:pt x="4427" y="4081"/>
                </a:lnTo>
                <a:lnTo>
                  <a:pt x="4363" y="4102"/>
                </a:lnTo>
                <a:lnTo>
                  <a:pt x="4291" y="4117"/>
                </a:lnTo>
                <a:lnTo>
                  <a:pt x="4215" y="4124"/>
                </a:lnTo>
                <a:lnTo>
                  <a:pt x="4173" y="4124"/>
                </a:lnTo>
                <a:lnTo>
                  <a:pt x="3144" y="4124"/>
                </a:lnTo>
                <a:lnTo>
                  <a:pt x="2333" y="4124"/>
                </a:lnTo>
                <a:lnTo>
                  <a:pt x="1522" y="4124"/>
                </a:lnTo>
                <a:lnTo>
                  <a:pt x="494" y="41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08CBFD-7451-4522-8068-E4921123FAE8}"/>
              </a:ext>
            </a:extLst>
          </p:cNvPr>
          <p:cNvSpPr txBox="1"/>
          <p:nvPr/>
        </p:nvSpPr>
        <p:spPr>
          <a:xfrm>
            <a:off x="3934867" y="3818812"/>
            <a:ext cx="931665" cy="18620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8FE1A16-0C87-4552-8BA3-E46251592BB7}"/>
              </a:ext>
            </a:extLst>
          </p:cNvPr>
          <p:cNvSpPr>
            <a:spLocks/>
          </p:cNvSpPr>
          <p:nvPr/>
        </p:nvSpPr>
        <p:spPr bwMode="auto">
          <a:xfrm>
            <a:off x="3067050" y="3847440"/>
            <a:ext cx="1308210" cy="1894897"/>
          </a:xfrm>
          <a:custGeom>
            <a:avLst/>
            <a:gdLst>
              <a:gd name="connsiteX0" fmla="*/ 0 w 1308210"/>
              <a:gd name="connsiteY0" fmla="*/ 0 h 1894897"/>
              <a:gd name="connsiteX1" fmla="*/ 252810 w 1308210"/>
              <a:gd name="connsiteY1" fmla="*/ 0 h 1894897"/>
              <a:gd name="connsiteX2" fmla="*/ 252810 w 1308210"/>
              <a:gd name="connsiteY2" fmla="*/ 3403 h 1894897"/>
              <a:gd name="connsiteX3" fmla="*/ 267428 w 1308210"/>
              <a:gd name="connsiteY3" fmla="*/ 1096 h 1894897"/>
              <a:gd name="connsiteX4" fmla="*/ 308358 w 1308210"/>
              <a:gd name="connsiteY4" fmla="*/ 2557 h 1894897"/>
              <a:gd name="connsiteX5" fmla="*/ 347825 w 1308210"/>
              <a:gd name="connsiteY5" fmla="*/ 9864 h 1894897"/>
              <a:gd name="connsiteX6" fmla="*/ 388024 w 1308210"/>
              <a:gd name="connsiteY6" fmla="*/ 23746 h 1894897"/>
              <a:gd name="connsiteX7" fmla="*/ 426761 w 1308210"/>
              <a:gd name="connsiteY7" fmla="*/ 43473 h 1894897"/>
              <a:gd name="connsiteX8" fmla="*/ 464767 w 1308210"/>
              <a:gd name="connsiteY8" fmla="*/ 70506 h 1894897"/>
              <a:gd name="connsiteX9" fmla="*/ 500581 w 1308210"/>
              <a:gd name="connsiteY9" fmla="*/ 103385 h 1894897"/>
              <a:gd name="connsiteX10" fmla="*/ 535663 w 1308210"/>
              <a:gd name="connsiteY10" fmla="*/ 144300 h 1894897"/>
              <a:gd name="connsiteX11" fmla="*/ 567822 w 1308210"/>
              <a:gd name="connsiteY11" fmla="*/ 190330 h 1894897"/>
              <a:gd name="connsiteX12" fmla="*/ 583171 w 1308210"/>
              <a:gd name="connsiteY12" fmla="*/ 216633 h 1894897"/>
              <a:gd name="connsiteX13" fmla="*/ 620446 w 1308210"/>
              <a:gd name="connsiteY13" fmla="*/ 282390 h 1894897"/>
              <a:gd name="connsiteX14" fmla="*/ 911339 w 1308210"/>
              <a:gd name="connsiteY14" fmla="*/ 798217 h 1894897"/>
              <a:gd name="connsiteX15" fmla="*/ 1202963 w 1308210"/>
              <a:gd name="connsiteY15" fmla="*/ 1313313 h 1894897"/>
              <a:gd name="connsiteX16" fmla="*/ 1240969 w 1308210"/>
              <a:gd name="connsiteY16" fmla="*/ 1379801 h 1894897"/>
              <a:gd name="connsiteX17" fmla="*/ 1254125 w 1308210"/>
              <a:gd name="connsiteY17" fmla="*/ 1406104 h 1894897"/>
              <a:gd name="connsiteX18" fmla="*/ 1277513 w 1308210"/>
              <a:gd name="connsiteY18" fmla="*/ 1457248 h 1894897"/>
              <a:gd name="connsiteX19" fmla="*/ 1294323 w 1308210"/>
              <a:gd name="connsiteY19" fmla="*/ 1507662 h 1894897"/>
              <a:gd name="connsiteX20" fmla="*/ 1303825 w 1308210"/>
              <a:gd name="connsiteY20" fmla="*/ 1556614 h 1894897"/>
              <a:gd name="connsiteX21" fmla="*/ 1308210 w 1308210"/>
              <a:gd name="connsiteY21" fmla="*/ 1602644 h 1894897"/>
              <a:gd name="connsiteX22" fmla="*/ 1304556 w 1308210"/>
              <a:gd name="connsiteY22" fmla="*/ 1646482 h 1894897"/>
              <a:gd name="connsiteX23" fmla="*/ 1296516 w 1308210"/>
              <a:gd name="connsiteY23" fmla="*/ 1687397 h 1894897"/>
              <a:gd name="connsiteX24" fmla="*/ 1281898 w 1308210"/>
              <a:gd name="connsiteY24" fmla="*/ 1725390 h 1894897"/>
              <a:gd name="connsiteX25" fmla="*/ 1260703 w 1308210"/>
              <a:gd name="connsiteY25" fmla="*/ 1761191 h 1894897"/>
              <a:gd name="connsiteX26" fmla="*/ 1235122 w 1308210"/>
              <a:gd name="connsiteY26" fmla="*/ 1792609 h 1894897"/>
              <a:gd name="connsiteX27" fmla="*/ 1203693 w 1308210"/>
              <a:gd name="connsiteY27" fmla="*/ 1820373 h 1894897"/>
              <a:gd name="connsiteX28" fmla="*/ 1167149 w 1308210"/>
              <a:gd name="connsiteY28" fmla="*/ 1844484 h 1894897"/>
              <a:gd name="connsiteX29" fmla="*/ 1124758 w 1308210"/>
              <a:gd name="connsiteY29" fmla="*/ 1864211 h 1894897"/>
              <a:gd name="connsiteX30" fmla="*/ 1077250 w 1308210"/>
              <a:gd name="connsiteY30" fmla="*/ 1878823 h 1894897"/>
              <a:gd name="connsiteX31" fmla="*/ 1026088 w 1308210"/>
              <a:gd name="connsiteY31" fmla="*/ 1889783 h 1894897"/>
              <a:gd name="connsiteX32" fmla="*/ 969079 w 1308210"/>
              <a:gd name="connsiteY32" fmla="*/ 1894897 h 1894897"/>
              <a:gd name="connsiteX33" fmla="*/ 938382 w 1308210"/>
              <a:gd name="connsiteY33" fmla="*/ 1894897 h 1894897"/>
              <a:gd name="connsiteX34" fmla="*/ 840443 w 1308210"/>
              <a:gd name="connsiteY34" fmla="*/ 1894897 h 1894897"/>
              <a:gd name="connsiteX35" fmla="*/ 248425 w 1308210"/>
              <a:gd name="connsiteY35" fmla="*/ 1894897 h 1894897"/>
              <a:gd name="connsiteX36" fmla="*/ 0 w 1308210"/>
              <a:gd name="connsiteY36" fmla="*/ 1894897 h 189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08210" h="1894897">
                <a:moveTo>
                  <a:pt x="0" y="0"/>
                </a:moveTo>
                <a:lnTo>
                  <a:pt x="252810" y="0"/>
                </a:lnTo>
                <a:lnTo>
                  <a:pt x="252810" y="3403"/>
                </a:lnTo>
                <a:lnTo>
                  <a:pt x="267428" y="1096"/>
                </a:lnTo>
                <a:lnTo>
                  <a:pt x="308358" y="2557"/>
                </a:lnTo>
                <a:lnTo>
                  <a:pt x="347825" y="9864"/>
                </a:lnTo>
                <a:lnTo>
                  <a:pt x="388024" y="23746"/>
                </a:lnTo>
                <a:lnTo>
                  <a:pt x="426761" y="43473"/>
                </a:lnTo>
                <a:lnTo>
                  <a:pt x="464767" y="70506"/>
                </a:lnTo>
                <a:lnTo>
                  <a:pt x="500581" y="103385"/>
                </a:lnTo>
                <a:lnTo>
                  <a:pt x="535663" y="144300"/>
                </a:lnTo>
                <a:lnTo>
                  <a:pt x="567822" y="190330"/>
                </a:lnTo>
                <a:lnTo>
                  <a:pt x="583171" y="216633"/>
                </a:lnTo>
                <a:lnTo>
                  <a:pt x="620446" y="282390"/>
                </a:lnTo>
                <a:lnTo>
                  <a:pt x="911339" y="798217"/>
                </a:lnTo>
                <a:lnTo>
                  <a:pt x="1202963" y="1313313"/>
                </a:lnTo>
                <a:lnTo>
                  <a:pt x="1240969" y="1379801"/>
                </a:lnTo>
                <a:lnTo>
                  <a:pt x="1254125" y="1406104"/>
                </a:lnTo>
                <a:lnTo>
                  <a:pt x="1277513" y="1457248"/>
                </a:lnTo>
                <a:lnTo>
                  <a:pt x="1294323" y="1507662"/>
                </a:lnTo>
                <a:lnTo>
                  <a:pt x="1303825" y="1556614"/>
                </a:lnTo>
                <a:lnTo>
                  <a:pt x="1308210" y="1602644"/>
                </a:lnTo>
                <a:lnTo>
                  <a:pt x="1304556" y="1646482"/>
                </a:lnTo>
                <a:lnTo>
                  <a:pt x="1296516" y="1687397"/>
                </a:lnTo>
                <a:lnTo>
                  <a:pt x="1281898" y="1725390"/>
                </a:lnTo>
                <a:lnTo>
                  <a:pt x="1260703" y="1761191"/>
                </a:lnTo>
                <a:lnTo>
                  <a:pt x="1235122" y="1792609"/>
                </a:lnTo>
                <a:lnTo>
                  <a:pt x="1203693" y="1820373"/>
                </a:lnTo>
                <a:lnTo>
                  <a:pt x="1167149" y="1844484"/>
                </a:lnTo>
                <a:lnTo>
                  <a:pt x="1124758" y="1864211"/>
                </a:lnTo>
                <a:lnTo>
                  <a:pt x="1077250" y="1878823"/>
                </a:lnTo>
                <a:lnTo>
                  <a:pt x="1026088" y="1889783"/>
                </a:lnTo>
                <a:lnTo>
                  <a:pt x="969079" y="1894897"/>
                </a:lnTo>
                <a:lnTo>
                  <a:pt x="938382" y="1894897"/>
                </a:lnTo>
                <a:lnTo>
                  <a:pt x="840443" y="1894897"/>
                </a:lnTo>
                <a:lnTo>
                  <a:pt x="248425" y="1894897"/>
                </a:lnTo>
                <a:lnTo>
                  <a:pt x="0" y="1894897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Freeform 539">
            <a:extLst>
              <a:ext uri="{FF2B5EF4-FFF2-40B4-BE49-F238E27FC236}">
                <a16:creationId xmlns:a16="http://schemas.microsoft.com/office/drawing/2014/main" id="{44B2D287-C468-4F5A-B7D1-2A2EC7F1A1AF}"/>
              </a:ext>
            </a:extLst>
          </p:cNvPr>
          <p:cNvSpPr>
            <a:spLocks/>
          </p:cNvSpPr>
          <p:nvPr/>
        </p:nvSpPr>
        <p:spPr bwMode="auto">
          <a:xfrm>
            <a:off x="1979613" y="3847440"/>
            <a:ext cx="2110800" cy="1893801"/>
          </a:xfrm>
          <a:custGeom>
            <a:avLst/>
            <a:gdLst>
              <a:gd name="T0" fmla="*/ 451 w 2888"/>
              <a:gd name="T1" fmla="*/ 2592 h 2592"/>
              <a:gd name="T2" fmla="*/ 304 w 2888"/>
              <a:gd name="T3" fmla="*/ 2570 h 2592"/>
              <a:gd name="T4" fmla="*/ 183 w 2888"/>
              <a:gd name="T5" fmla="*/ 2524 h 2592"/>
              <a:gd name="T6" fmla="*/ 93 w 2888"/>
              <a:gd name="T7" fmla="*/ 2455 h 2592"/>
              <a:gd name="T8" fmla="*/ 31 w 2888"/>
              <a:gd name="T9" fmla="*/ 2364 h 2592"/>
              <a:gd name="T10" fmla="*/ 2 w 2888"/>
              <a:gd name="T11" fmla="*/ 2258 h 2592"/>
              <a:gd name="T12" fmla="*/ 6 w 2888"/>
              <a:gd name="T13" fmla="*/ 2137 h 2592"/>
              <a:gd name="T14" fmla="*/ 47 w 2888"/>
              <a:gd name="T15" fmla="*/ 2005 h 2592"/>
              <a:gd name="T16" fmla="*/ 101 w 2888"/>
              <a:gd name="T17" fmla="*/ 1898 h 2592"/>
              <a:gd name="T18" fmla="*/ 589 w 2888"/>
              <a:gd name="T19" fmla="*/ 1091 h 2592"/>
              <a:gd name="T20" fmla="*/ 1078 w 2888"/>
              <a:gd name="T21" fmla="*/ 282 h 2592"/>
              <a:gd name="T22" fmla="*/ 1147 w 2888"/>
              <a:gd name="T23" fmla="*/ 186 h 2592"/>
              <a:gd name="T24" fmla="*/ 1246 w 2888"/>
              <a:gd name="T25" fmla="*/ 88 h 2592"/>
              <a:gd name="T26" fmla="*/ 1353 w 2888"/>
              <a:gd name="T27" fmla="*/ 26 h 2592"/>
              <a:gd name="T28" fmla="*/ 1464 w 2888"/>
              <a:gd name="T29" fmla="*/ 0 h 2592"/>
              <a:gd name="T30" fmla="*/ 1574 w 2888"/>
              <a:gd name="T31" fmla="*/ 12 h 2592"/>
              <a:gd name="T32" fmla="*/ 1682 w 2888"/>
              <a:gd name="T33" fmla="*/ 58 h 2592"/>
              <a:gd name="T34" fmla="*/ 1783 w 2888"/>
              <a:gd name="T35" fmla="*/ 140 h 2592"/>
              <a:gd name="T36" fmla="*/ 1875 w 2888"/>
              <a:gd name="T37" fmla="*/ 259 h 2592"/>
              <a:gd name="T38" fmla="*/ 1947 w 2888"/>
              <a:gd name="T39" fmla="*/ 385 h 2592"/>
              <a:gd name="T40" fmla="*/ 2744 w 2888"/>
              <a:gd name="T41" fmla="*/ 1796 h 2592"/>
              <a:gd name="T42" fmla="*/ 2814 w 2888"/>
              <a:gd name="T43" fmla="*/ 1923 h 2592"/>
              <a:gd name="T44" fmla="*/ 2869 w 2888"/>
              <a:gd name="T45" fmla="*/ 2062 h 2592"/>
              <a:gd name="T46" fmla="*/ 2888 w 2888"/>
              <a:gd name="T47" fmla="*/ 2192 h 2592"/>
              <a:gd name="T48" fmla="*/ 2872 w 2888"/>
              <a:gd name="T49" fmla="*/ 2308 h 2592"/>
              <a:gd name="T50" fmla="*/ 2823 w 2888"/>
              <a:gd name="T51" fmla="*/ 2409 h 2592"/>
              <a:gd name="T52" fmla="*/ 2745 w 2888"/>
              <a:gd name="T53" fmla="*/ 2490 h 2592"/>
              <a:gd name="T54" fmla="*/ 2637 w 2888"/>
              <a:gd name="T55" fmla="*/ 2550 h 2592"/>
              <a:gd name="T56" fmla="*/ 2502 w 2888"/>
              <a:gd name="T57" fmla="*/ 2585 h 2592"/>
              <a:gd name="T58" fmla="*/ 2382 w 2888"/>
              <a:gd name="T59" fmla="*/ 2592 h 2592"/>
              <a:gd name="T60" fmla="*/ 1438 w 2888"/>
              <a:gd name="T61" fmla="*/ 2592 h 2592"/>
              <a:gd name="T62" fmla="*/ 493 w 2888"/>
              <a:gd name="T63" fmla="*/ 2592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8" h="2592">
                <a:moveTo>
                  <a:pt x="493" y="2592"/>
                </a:moveTo>
                <a:lnTo>
                  <a:pt x="451" y="2592"/>
                </a:lnTo>
                <a:lnTo>
                  <a:pt x="375" y="2585"/>
                </a:lnTo>
                <a:lnTo>
                  <a:pt x="304" y="2570"/>
                </a:lnTo>
                <a:lnTo>
                  <a:pt x="241" y="2550"/>
                </a:lnTo>
                <a:lnTo>
                  <a:pt x="183" y="2524"/>
                </a:lnTo>
                <a:lnTo>
                  <a:pt x="134" y="2493"/>
                </a:lnTo>
                <a:lnTo>
                  <a:pt x="93" y="2455"/>
                </a:lnTo>
                <a:lnTo>
                  <a:pt x="58" y="2412"/>
                </a:lnTo>
                <a:lnTo>
                  <a:pt x="31" y="2364"/>
                </a:lnTo>
                <a:lnTo>
                  <a:pt x="12" y="2314"/>
                </a:lnTo>
                <a:lnTo>
                  <a:pt x="2" y="2258"/>
                </a:lnTo>
                <a:lnTo>
                  <a:pt x="0" y="2199"/>
                </a:lnTo>
                <a:lnTo>
                  <a:pt x="6" y="2137"/>
                </a:lnTo>
                <a:lnTo>
                  <a:pt x="22" y="2072"/>
                </a:lnTo>
                <a:lnTo>
                  <a:pt x="47" y="2005"/>
                </a:lnTo>
                <a:lnTo>
                  <a:pt x="81" y="1934"/>
                </a:lnTo>
                <a:lnTo>
                  <a:pt x="101" y="1898"/>
                </a:lnTo>
                <a:lnTo>
                  <a:pt x="170" y="1785"/>
                </a:lnTo>
                <a:lnTo>
                  <a:pt x="589" y="1091"/>
                </a:lnTo>
                <a:lnTo>
                  <a:pt x="1008" y="398"/>
                </a:lnTo>
                <a:lnTo>
                  <a:pt x="1078" y="282"/>
                </a:lnTo>
                <a:lnTo>
                  <a:pt x="1101" y="248"/>
                </a:lnTo>
                <a:lnTo>
                  <a:pt x="1147" y="186"/>
                </a:lnTo>
                <a:lnTo>
                  <a:pt x="1196" y="131"/>
                </a:lnTo>
                <a:lnTo>
                  <a:pt x="1246" y="88"/>
                </a:lnTo>
                <a:lnTo>
                  <a:pt x="1299" y="52"/>
                </a:lnTo>
                <a:lnTo>
                  <a:pt x="1353" y="26"/>
                </a:lnTo>
                <a:lnTo>
                  <a:pt x="1407" y="9"/>
                </a:lnTo>
                <a:lnTo>
                  <a:pt x="1464" y="0"/>
                </a:lnTo>
                <a:lnTo>
                  <a:pt x="1520" y="2"/>
                </a:lnTo>
                <a:lnTo>
                  <a:pt x="1574" y="12"/>
                </a:lnTo>
                <a:lnTo>
                  <a:pt x="1629" y="31"/>
                </a:lnTo>
                <a:lnTo>
                  <a:pt x="1682" y="58"/>
                </a:lnTo>
                <a:lnTo>
                  <a:pt x="1734" y="95"/>
                </a:lnTo>
                <a:lnTo>
                  <a:pt x="1783" y="140"/>
                </a:lnTo>
                <a:lnTo>
                  <a:pt x="1831" y="196"/>
                </a:lnTo>
                <a:lnTo>
                  <a:pt x="1875" y="259"/>
                </a:lnTo>
                <a:lnTo>
                  <a:pt x="1896" y="295"/>
                </a:lnTo>
                <a:lnTo>
                  <a:pt x="1947" y="385"/>
                </a:lnTo>
                <a:lnTo>
                  <a:pt x="2345" y="1091"/>
                </a:lnTo>
                <a:lnTo>
                  <a:pt x="2744" y="1796"/>
                </a:lnTo>
                <a:lnTo>
                  <a:pt x="2796" y="1887"/>
                </a:lnTo>
                <a:lnTo>
                  <a:pt x="2814" y="1923"/>
                </a:lnTo>
                <a:lnTo>
                  <a:pt x="2846" y="1993"/>
                </a:lnTo>
                <a:lnTo>
                  <a:pt x="2869" y="2062"/>
                </a:lnTo>
                <a:lnTo>
                  <a:pt x="2882" y="2129"/>
                </a:lnTo>
                <a:lnTo>
                  <a:pt x="2888" y="2192"/>
                </a:lnTo>
                <a:lnTo>
                  <a:pt x="2883" y="2252"/>
                </a:lnTo>
                <a:lnTo>
                  <a:pt x="2872" y="2308"/>
                </a:lnTo>
                <a:lnTo>
                  <a:pt x="2852" y="2360"/>
                </a:lnTo>
                <a:lnTo>
                  <a:pt x="2823" y="2409"/>
                </a:lnTo>
                <a:lnTo>
                  <a:pt x="2788" y="2452"/>
                </a:lnTo>
                <a:lnTo>
                  <a:pt x="2745" y="2490"/>
                </a:lnTo>
                <a:lnTo>
                  <a:pt x="2695" y="2523"/>
                </a:lnTo>
                <a:lnTo>
                  <a:pt x="2637" y="2550"/>
                </a:lnTo>
                <a:lnTo>
                  <a:pt x="2572" y="2570"/>
                </a:lnTo>
                <a:lnTo>
                  <a:pt x="2502" y="2585"/>
                </a:lnTo>
                <a:lnTo>
                  <a:pt x="2424" y="2592"/>
                </a:lnTo>
                <a:lnTo>
                  <a:pt x="2382" y="2592"/>
                </a:lnTo>
                <a:lnTo>
                  <a:pt x="2248" y="2592"/>
                </a:lnTo>
                <a:lnTo>
                  <a:pt x="1438" y="2592"/>
                </a:lnTo>
                <a:lnTo>
                  <a:pt x="627" y="2592"/>
                </a:lnTo>
                <a:lnTo>
                  <a:pt x="493" y="25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AAF75-919D-44CA-B91E-399E06D79CB1}"/>
              </a:ext>
            </a:extLst>
          </p:cNvPr>
          <p:cNvSpPr txBox="1"/>
          <p:nvPr/>
        </p:nvSpPr>
        <p:spPr>
          <a:xfrm>
            <a:off x="2569183" y="3818812"/>
            <a:ext cx="931665" cy="18620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4A17E1-B3B5-48E2-96C6-E351259282E8}"/>
              </a:ext>
            </a:extLst>
          </p:cNvPr>
          <p:cNvGrpSpPr/>
          <p:nvPr/>
        </p:nvGrpSpPr>
        <p:grpSpPr>
          <a:xfrm>
            <a:off x="5946702" y="1567551"/>
            <a:ext cx="2937088" cy="1090644"/>
            <a:chOff x="8921977" y="1545303"/>
            <a:chExt cx="2937088" cy="109064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B2F519-E6D8-46E1-8D97-C35AD8C10F74}"/>
                </a:ext>
              </a:extLst>
            </p:cNvPr>
            <p:cNvSpPr txBox="1"/>
            <p:nvPr/>
          </p:nvSpPr>
          <p:spPr>
            <a:xfrm>
              <a:off x="8921977" y="1545303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E38D17F-6ABE-4292-BF9C-737DE689517A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71006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en-US" sz="1200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37D4B0F-E8D5-413B-B77C-3E2578D035C0}"/>
              </a:ext>
            </a:extLst>
          </p:cNvPr>
          <p:cNvGrpSpPr/>
          <p:nvPr/>
        </p:nvGrpSpPr>
        <p:grpSpPr>
          <a:xfrm>
            <a:off x="6476297" y="2741681"/>
            <a:ext cx="2937088" cy="1089593"/>
            <a:chOff x="8921977" y="1545303"/>
            <a:chExt cx="2937088" cy="108959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9F4ADB7-DFD4-4852-8E3C-3C6F3AABB8BA}"/>
                </a:ext>
              </a:extLst>
            </p:cNvPr>
            <p:cNvSpPr txBox="1"/>
            <p:nvPr/>
          </p:nvSpPr>
          <p:spPr>
            <a:xfrm>
              <a:off x="8921977" y="1545303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49114F5-92EF-4275-BFC8-86FF2B9B7464}"/>
                </a:ext>
              </a:extLst>
            </p:cNvPr>
            <p:cNvSpPr txBox="1"/>
            <p:nvPr/>
          </p:nvSpPr>
          <p:spPr>
            <a:xfrm>
              <a:off x="8929772" y="1924830"/>
              <a:ext cx="2929293" cy="71006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en-US" sz="1200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13948FD-C5FC-43A8-A708-254EAD45DFA8}"/>
              </a:ext>
            </a:extLst>
          </p:cNvPr>
          <p:cNvGrpSpPr/>
          <p:nvPr/>
        </p:nvGrpSpPr>
        <p:grpSpPr>
          <a:xfrm>
            <a:off x="7005892" y="3861397"/>
            <a:ext cx="2937088" cy="1088464"/>
            <a:chOff x="8921977" y="1545303"/>
            <a:chExt cx="2937088" cy="10884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6ACFBFB-0695-473C-BD70-62F73D7409C9}"/>
                </a:ext>
              </a:extLst>
            </p:cNvPr>
            <p:cNvSpPr txBox="1"/>
            <p:nvPr/>
          </p:nvSpPr>
          <p:spPr>
            <a:xfrm>
              <a:off x="8921977" y="1545303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994CA97-F515-4D10-ACD2-EF29413AB59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en-US" sz="1200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02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333">
            <a:extLst>
              <a:ext uri="{FF2B5EF4-FFF2-40B4-BE49-F238E27FC236}">
                <a16:creationId xmlns:a16="http://schemas.microsoft.com/office/drawing/2014/main" id="{34060681-A2E1-4032-91E0-8AC4BAF13201}"/>
              </a:ext>
            </a:extLst>
          </p:cNvPr>
          <p:cNvSpPr>
            <a:spLocks/>
          </p:cNvSpPr>
          <p:nvPr/>
        </p:nvSpPr>
        <p:spPr bwMode="auto">
          <a:xfrm>
            <a:off x="5324254" y="2726282"/>
            <a:ext cx="4879168" cy="1120061"/>
          </a:xfrm>
          <a:custGeom>
            <a:avLst/>
            <a:gdLst>
              <a:gd name="T0" fmla="*/ 6012 w 6680"/>
              <a:gd name="T1" fmla="*/ 1561 h 1561"/>
              <a:gd name="T2" fmla="*/ 881 w 6680"/>
              <a:gd name="T3" fmla="*/ 1561 h 1561"/>
              <a:gd name="T4" fmla="*/ 525 w 6680"/>
              <a:gd name="T5" fmla="*/ 930 h 1561"/>
              <a:gd name="T6" fmla="*/ 200 w 6680"/>
              <a:gd name="T7" fmla="*/ 354 h 1561"/>
              <a:gd name="T8" fmla="*/ 0 w 6680"/>
              <a:gd name="T9" fmla="*/ 0 h 1561"/>
              <a:gd name="T10" fmla="*/ 6013 w 6680"/>
              <a:gd name="T11" fmla="*/ 0 h 1561"/>
              <a:gd name="T12" fmla="*/ 6026 w 6680"/>
              <a:gd name="T13" fmla="*/ 0 h 1561"/>
              <a:gd name="T14" fmla="*/ 6039 w 6680"/>
              <a:gd name="T15" fmla="*/ 0 h 1561"/>
              <a:gd name="T16" fmla="*/ 6072 w 6680"/>
              <a:gd name="T17" fmla="*/ 2 h 1561"/>
              <a:gd name="T18" fmla="*/ 6137 w 6680"/>
              <a:gd name="T19" fmla="*/ 13 h 1561"/>
              <a:gd name="T20" fmla="*/ 6199 w 6680"/>
              <a:gd name="T21" fmla="*/ 30 h 1561"/>
              <a:gd name="T22" fmla="*/ 6260 w 6680"/>
              <a:gd name="T23" fmla="*/ 55 h 1561"/>
              <a:gd name="T24" fmla="*/ 6346 w 6680"/>
              <a:gd name="T25" fmla="*/ 102 h 1561"/>
              <a:gd name="T26" fmla="*/ 6448 w 6680"/>
              <a:gd name="T27" fmla="*/ 187 h 1561"/>
              <a:gd name="T28" fmla="*/ 6535 w 6680"/>
              <a:gd name="T29" fmla="*/ 294 h 1561"/>
              <a:gd name="T30" fmla="*/ 6604 w 6680"/>
              <a:gd name="T31" fmla="*/ 416 h 1561"/>
              <a:gd name="T32" fmla="*/ 6653 w 6680"/>
              <a:gd name="T33" fmla="*/ 554 h 1561"/>
              <a:gd name="T34" fmla="*/ 6677 w 6680"/>
              <a:gd name="T35" fmla="*/ 702 h 1561"/>
              <a:gd name="T36" fmla="*/ 6680 w 6680"/>
              <a:gd name="T37" fmla="*/ 780 h 1561"/>
              <a:gd name="T38" fmla="*/ 6679 w 6680"/>
              <a:gd name="T39" fmla="*/ 820 h 1561"/>
              <a:gd name="T40" fmla="*/ 6673 w 6680"/>
              <a:gd name="T41" fmla="*/ 900 h 1561"/>
              <a:gd name="T42" fmla="*/ 6651 w 6680"/>
              <a:gd name="T43" fmla="*/ 1012 h 1561"/>
              <a:gd name="T44" fmla="*/ 6599 w 6680"/>
              <a:gd name="T45" fmla="*/ 1153 h 1561"/>
              <a:gd name="T46" fmla="*/ 6527 w 6680"/>
              <a:gd name="T47" fmla="*/ 1277 h 1561"/>
              <a:gd name="T48" fmla="*/ 6437 w 6680"/>
              <a:gd name="T49" fmla="*/ 1383 h 1561"/>
              <a:gd name="T50" fmla="*/ 6358 w 6680"/>
              <a:gd name="T51" fmla="*/ 1448 h 1561"/>
              <a:gd name="T52" fmla="*/ 6301 w 6680"/>
              <a:gd name="T53" fmla="*/ 1484 h 1561"/>
              <a:gd name="T54" fmla="*/ 6241 w 6680"/>
              <a:gd name="T55" fmla="*/ 1514 h 1561"/>
              <a:gd name="T56" fmla="*/ 6179 w 6680"/>
              <a:gd name="T57" fmla="*/ 1537 h 1561"/>
              <a:gd name="T58" fmla="*/ 6114 w 6680"/>
              <a:gd name="T59" fmla="*/ 1553 h 1561"/>
              <a:gd name="T60" fmla="*/ 6046 w 6680"/>
              <a:gd name="T61" fmla="*/ 1560 h 1561"/>
              <a:gd name="T62" fmla="*/ 6012 w 6680"/>
              <a:gd name="T63" fmla="*/ 1561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80" h="1561">
                <a:moveTo>
                  <a:pt x="6012" y="1561"/>
                </a:moveTo>
                <a:lnTo>
                  <a:pt x="881" y="1561"/>
                </a:lnTo>
                <a:lnTo>
                  <a:pt x="525" y="930"/>
                </a:lnTo>
                <a:lnTo>
                  <a:pt x="200" y="354"/>
                </a:lnTo>
                <a:lnTo>
                  <a:pt x="0" y="0"/>
                </a:lnTo>
                <a:lnTo>
                  <a:pt x="6013" y="0"/>
                </a:lnTo>
                <a:lnTo>
                  <a:pt x="6026" y="0"/>
                </a:lnTo>
                <a:lnTo>
                  <a:pt x="6039" y="0"/>
                </a:lnTo>
                <a:lnTo>
                  <a:pt x="6072" y="2"/>
                </a:lnTo>
                <a:lnTo>
                  <a:pt x="6137" y="13"/>
                </a:lnTo>
                <a:lnTo>
                  <a:pt x="6199" y="30"/>
                </a:lnTo>
                <a:lnTo>
                  <a:pt x="6260" y="55"/>
                </a:lnTo>
                <a:lnTo>
                  <a:pt x="6346" y="102"/>
                </a:lnTo>
                <a:lnTo>
                  <a:pt x="6448" y="187"/>
                </a:lnTo>
                <a:lnTo>
                  <a:pt x="6535" y="294"/>
                </a:lnTo>
                <a:lnTo>
                  <a:pt x="6604" y="416"/>
                </a:lnTo>
                <a:lnTo>
                  <a:pt x="6653" y="554"/>
                </a:lnTo>
                <a:lnTo>
                  <a:pt x="6677" y="702"/>
                </a:lnTo>
                <a:lnTo>
                  <a:pt x="6680" y="780"/>
                </a:lnTo>
                <a:lnTo>
                  <a:pt x="6679" y="820"/>
                </a:lnTo>
                <a:lnTo>
                  <a:pt x="6673" y="900"/>
                </a:lnTo>
                <a:lnTo>
                  <a:pt x="6651" y="1012"/>
                </a:lnTo>
                <a:lnTo>
                  <a:pt x="6599" y="1153"/>
                </a:lnTo>
                <a:lnTo>
                  <a:pt x="6527" y="1277"/>
                </a:lnTo>
                <a:lnTo>
                  <a:pt x="6437" y="1383"/>
                </a:lnTo>
                <a:lnTo>
                  <a:pt x="6358" y="1448"/>
                </a:lnTo>
                <a:lnTo>
                  <a:pt x="6301" y="1484"/>
                </a:lnTo>
                <a:lnTo>
                  <a:pt x="6241" y="1514"/>
                </a:lnTo>
                <a:lnTo>
                  <a:pt x="6179" y="1537"/>
                </a:lnTo>
                <a:lnTo>
                  <a:pt x="6114" y="1553"/>
                </a:lnTo>
                <a:lnTo>
                  <a:pt x="6046" y="1560"/>
                </a:lnTo>
                <a:lnTo>
                  <a:pt x="6012" y="156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Triangles and Banners Diagram for PowerPoint</a:t>
            </a:r>
          </a:p>
        </p:txBody>
      </p:sp>
      <p:sp>
        <p:nvSpPr>
          <p:cNvPr id="74" name="Freeform 335">
            <a:extLst>
              <a:ext uri="{FF2B5EF4-FFF2-40B4-BE49-F238E27FC236}">
                <a16:creationId xmlns:a16="http://schemas.microsoft.com/office/drawing/2014/main" id="{9DBB260B-8E50-4D0E-A6FF-DA55710512D9}"/>
              </a:ext>
            </a:extLst>
          </p:cNvPr>
          <p:cNvSpPr>
            <a:spLocks/>
          </p:cNvSpPr>
          <p:nvPr/>
        </p:nvSpPr>
        <p:spPr bwMode="auto">
          <a:xfrm>
            <a:off x="4524211" y="1506490"/>
            <a:ext cx="5679212" cy="1219792"/>
          </a:xfrm>
          <a:custGeom>
            <a:avLst/>
            <a:gdLst>
              <a:gd name="T0" fmla="*/ 7106 w 7773"/>
              <a:gd name="T1" fmla="*/ 1626 h 1626"/>
              <a:gd name="T2" fmla="*/ 1093 w 7773"/>
              <a:gd name="T3" fmla="*/ 1626 h 1626"/>
              <a:gd name="T4" fmla="*/ 336 w 7773"/>
              <a:gd name="T5" fmla="*/ 290 h 1626"/>
              <a:gd name="T6" fmla="*/ 302 w 7773"/>
              <a:gd name="T7" fmla="*/ 229 h 1626"/>
              <a:gd name="T8" fmla="*/ 223 w 7773"/>
              <a:gd name="T9" fmla="*/ 131 h 1626"/>
              <a:gd name="T10" fmla="*/ 138 w 7773"/>
              <a:gd name="T11" fmla="*/ 61 h 1626"/>
              <a:gd name="T12" fmla="*/ 47 w 7773"/>
              <a:gd name="T13" fmla="*/ 15 h 1626"/>
              <a:gd name="T14" fmla="*/ 0 w 7773"/>
              <a:gd name="T15" fmla="*/ 2 h 1626"/>
              <a:gd name="T16" fmla="*/ 25 w 7773"/>
              <a:gd name="T17" fmla="*/ 0 h 1626"/>
              <a:gd name="T18" fmla="*/ 50 w 7773"/>
              <a:gd name="T19" fmla="*/ 0 h 1626"/>
              <a:gd name="T20" fmla="*/ 7106 w 7773"/>
              <a:gd name="T21" fmla="*/ 0 h 1626"/>
              <a:gd name="T22" fmla="*/ 7139 w 7773"/>
              <a:gd name="T23" fmla="*/ 0 h 1626"/>
              <a:gd name="T24" fmla="*/ 7207 w 7773"/>
              <a:gd name="T25" fmla="*/ 9 h 1626"/>
              <a:gd name="T26" fmla="*/ 7272 w 7773"/>
              <a:gd name="T27" fmla="*/ 25 h 1626"/>
              <a:gd name="T28" fmla="*/ 7335 w 7773"/>
              <a:gd name="T29" fmla="*/ 49 h 1626"/>
              <a:gd name="T30" fmla="*/ 7394 w 7773"/>
              <a:gd name="T31" fmla="*/ 80 h 1626"/>
              <a:gd name="T32" fmla="*/ 7452 w 7773"/>
              <a:gd name="T33" fmla="*/ 118 h 1626"/>
              <a:gd name="T34" fmla="*/ 7505 w 7773"/>
              <a:gd name="T35" fmla="*/ 162 h 1626"/>
              <a:gd name="T36" fmla="*/ 7554 w 7773"/>
              <a:gd name="T37" fmla="*/ 212 h 1626"/>
              <a:gd name="T38" fmla="*/ 7620 w 7773"/>
              <a:gd name="T39" fmla="*/ 295 h 1626"/>
              <a:gd name="T40" fmla="*/ 7694 w 7773"/>
              <a:gd name="T41" fmla="*/ 426 h 1626"/>
              <a:gd name="T42" fmla="*/ 7744 w 7773"/>
              <a:gd name="T43" fmla="*/ 572 h 1626"/>
              <a:gd name="T44" fmla="*/ 7766 w 7773"/>
              <a:gd name="T45" fmla="*/ 690 h 1626"/>
              <a:gd name="T46" fmla="*/ 7773 w 7773"/>
              <a:gd name="T47" fmla="*/ 772 h 1626"/>
              <a:gd name="T48" fmla="*/ 7773 w 7773"/>
              <a:gd name="T49" fmla="*/ 813 h 1626"/>
              <a:gd name="T50" fmla="*/ 7773 w 7773"/>
              <a:gd name="T51" fmla="*/ 855 h 1626"/>
              <a:gd name="T52" fmla="*/ 7766 w 7773"/>
              <a:gd name="T53" fmla="*/ 937 h 1626"/>
              <a:gd name="T54" fmla="*/ 7744 w 7773"/>
              <a:gd name="T55" fmla="*/ 1055 h 1626"/>
              <a:gd name="T56" fmla="*/ 7694 w 7773"/>
              <a:gd name="T57" fmla="*/ 1200 h 1626"/>
              <a:gd name="T58" fmla="*/ 7620 w 7773"/>
              <a:gd name="T59" fmla="*/ 1331 h 1626"/>
              <a:gd name="T60" fmla="*/ 7554 w 7773"/>
              <a:gd name="T61" fmla="*/ 1415 h 1626"/>
              <a:gd name="T62" fmla="*/ 7505 w 7773"/>
              <a:gd name="T63" fmla="*/ 1465 h 1626"/>
              <a:gd name="T64" fmla="*/ 7452 w 7773"/>
              <a:gd name="T65" fmla="*/ 1508 h 1626"/>
              <a:gd name="T66" fmla="*/ 7394 w 7773"/>
              <a:gd name="T67" fmla="*/ 1546 h 1626"/>
              <a:gd name="T68" fmla="*/ 7335 w 7773"/>
              <a:gd name="T69" fmla="*/ 1577 h 1626"/>
              <a:gd name="T70" fmla="*/ 7272 w 7773"/>
              <a:gd name="T71" fmla="*/ 1602 h 1626"/>
              <a:gd name="T72" fmla="*/ 7207 w 7773"/>
              <a:gd name="T73" fmla="*/ 1618 h 1626"/>
              <a:gd name="T74" fmla="*/ 7139 w 7773"/>
              <a:gd name="T75" fmla="*/ 1626 h 1626"/>
              <a:gd name="T76" fmla="*/ 7106 w 7773"/>
              <a:gd name="T77" fmla="*/ 1626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73" h="1626">
                <a:moveTo>
                  <a:pt x="7106" y="1626"/>
                </a:moveTo>
                <a:lnTo>
                  <a:pt x="1093" y="1626"/>
                </a:lnTo>
                <a:lnTo>
                  <a:pt x="336" y="290"/>
                </a:lnTo>
                <a:lnTo>
                  <a:pt x="302" y="229"/>
                </a:lnTo>
                <a:lnTo>
                  <a:pt x="223" y="131"/>
                </a:lnTo>
                <a:lnTo>
                  <a:pt x="138" y="61"/>
                </a:lnTo>
                <a:lnTo>
                  <a:pt x="47" y="15"/>
                </a:lnTo>
                <a:lnTo>
                  <a:pt x="0" y="2"/>
                </a:lnTo>
                <a:lnTo>
                  <a:pt x="25" y="0"/>
                </a:lnTo>
                <a:lnTo>
                  <a:pt x="50" y="0"/>
                </a:lnTo>
                <a:lnTo>
                  <a:pt x="7106" y="0"/>
                </a:lnTo>
                <a:lnTo>
                  <a:pt x="7139" y="0"/>
                </a:lnTo>
                <a:lnTo>
                  <a:pt x="7207" y="9"/>
                </a:lnTo>
                <a:lnTo>
                  <a:pt x="7272" y="25"/>
                </a:lnTo>
                <a:lnTo>
                  <a:pt x="7335" y="49"/>
                </a:lnTo>
                <a:lnTo>
                  <a:pt x="7394" y="80"/>
                </a:lnTo>
                <a:lnTo>
                  <a:pt x="7452" y="118"/>
                </a:lnTo>
                <a:lnTo>
                  <a:pt x="7505" y="162"/>
                </a:lnTo>
                <a:lnTo>
                  <a:pt x="7554" y="212"/>
                </a:lnTo>
                <a:lnTo>
                  <a:pt x="7620" y="295"/>
                </a:lnTo>
                <a:lnTo>
                  <a:pt x="7694" y="426"/>
                </a:lnTo>
                <a:lnTo>
                  <a:pt x="7744" y="572"/>
                </a:lnTo>
                <a:lnTo>
                  <a:pt x="7766" y="690"/>
                </a:lnTo>
                <a:lnTo>
                  <a:pt x="7773" y="772"/>
                </a:lnTo>
                <a:lnTo>
                  <a:pt x="7773" y="813"/>
                </a:lnTo>
                <a:lnTo>
                  <a:pt x="7773" y="855"/>
                </a:lnTo>
                <a:lnTo>
                  <a:pt x="7766" y="937"/>
                </a:lnTo>
                <a:lnTo>
                  <a:pt x="7744" y="1055"/>
                </a:lnTo>
                <a:lnTo>
                  <a:pt x="7694" y="1200"/>
                </a:lnTo>
                <a:lnTo>
                  <a:pt x="7620" y="1331"/>
                </a:lnTo>
                <a:lnTo>
                  <a:pt x="7554" y="1415"/>
                </a:lnTo>
                <a:lnTo>
                  <a:pt x="7505" y="1465"/>
                </a:lnTo>
                <a:lnTo>
                  <a:pt x="7452" y="1508"/>
                </a:lnTo>
                <a:lnTo>
                  <a:pt x="7394" y="1546"/>
                </a:lnTo>
                <a:lnTo>
                  <a:pt x="7335" y="1577"/>
                </a:lnTo>
                <a:lnTo>
                  <a:pt x="7272" y="1602"/>
                </a:lnTo>
                <a:lnTo>
                  <a:pt x="7207" y="1618"/>
                </a:lnTo>
                <a:lnTo>
                  <a:pt x="7139" y="1626"/>
                </a:lnTo>
                <a:lnTo>
                  <a:pt x="7106" y="162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31">
            <a:extLst>
              <a:ext uri="{FF2B5EF4-FFF2-40B4-BE49-F238E27FC236}">
                <a16:creationId xmlns:a16="http://schemas.microsoft.com/office/drawing/2014/main" id="{3E7676A9-5B78-43F5-9EF4-B6924F18CDFE}"/>
              </a:ext>
            </a:extLst>
          </p:cNvPr>
          <p:cNvSpPr>
            <a:spLocks/>
          </p:cNvSpPr>
          <p:nvPr/>
        </p:nvSpPr>
        <p:spPr bwMode="auto">
          <a:xfrm>
            <a:off x="5968672" y="3847440"/>
            <a:ext cx="4234749" cy="1205546"/>
          </a:xfrm>
          <a:custGeom>
            <a:avLst/>
            <a:gdLst>
              <a:gd name="T0" fmla="*/ 5131 w 5798"/>
              <a:gd name="T1" fmla="*/ 1660 h 1660"/>
              <a:gd name="T2" fmla="*/ 938 w 5798"/>
              <a:gd name="T3" fmla="*/ 1660 h 1660"/>
              <a:gd name="T4" fmla="*/ 114 w 5798"/>
              <a:gd name="T5" fmla="*/ 203 h 1660"/>
              <a:gd name="T6" fmla="*/ 61 w 5798"/>
              <a:gd name="T7" fmla="*/ 106 h 1660"/>
              <a:gd name="T8" fmla="*/ 0 w 5798"/>
              <a:gd name="T9" fmla="*/ 0 h 1660"/>
              <a:gd name="T10" fmla="*/ 5131 w 5798"/>
              <a:gd name="T11" fmla="*/ 0 h 1660"/>
              <a:gd name="T12" fmla="*/ 5164 w 5798"/>
              <a:gd name="T13" fmla="*/ 0 h 1660"/>
              <a:gd name="T14" fmla="*/ 5232 w 5798"/>
              <a:gd name="T15" fmla="*/ 8 h 1660"/>
              <a:gd name="T16" fmla="*/ 5297 w 5798"/>
              <a:gd name="T17" fmla="*/ 26 h 1660"/>
              <a:gd name="T18" fmla="*/ 5360 w 5798"/>
              <a:gd name="T19" fmla="*/ 50 h 1660"/>
              <a:gd name="T20" fmla="*/ 5419 w 5798"/>
              <a:gd name="T21" fmla="*/ 82 h 1660"/>
              <a:gd name="T22" fmla="*/ 5477 w 5798"/>
              <a:gd name="T23" fmla="*/ 119 h 1660"/>
              <a:gd name="T24" fmla="*/ 5530 w 5798"/>
              <a:gd name="T25" fmla="*/ 164 h 1660"/>
              <a:gd name="T26" fmla="*/ 5579 w 5798"/>
              <a:gd name="T27" fmla="*/ 216 h 1660"/>
              <a:gd name="T28" fmla="*/ 5645 w 5798"/>
              <a:gd name="T29" fmla="*/ 302 h 1660"/>
              <a:gd name="T30" fmla="*/ 5719 w 5798"/>
              <a:gd name="T31" fmla="*/ 434 h 1660"/>
              <a:gd name="T32" fmla="*/ 5769 w 5798"/>
              <a:gd name="T33" fmla="*/ 583 h 1660"/>
              <a:gd name="T34" fmla="*/ 5791 w 5798"/>
              <a:gd name="T35" fmla="*/ 703 h 1660"/>
              <a:gd name="T36" fmla="*/ 5798 w 5798"/>
              <a:gd name="T37" fmla="*/ 787 h 1660"/>
              <a:gd name="T38" fmla="*/ 5798 w 5798"/>
              <a:gd name="T39" fmla="*/ 830 h 1660"/>
              <a:gd name="T40" fmla="*/ 5798 w 5798"/>
              <a:gd name="T41" fmla="*/ 872 h 1660"/>
              <a:gd name="T42" fmla="*/ 5791 w 5798"/>
              <a:gd name="T43" fmla="*/ 955 h 1660"/>
              <a:gd name="T44" fmla="*/ 5769 w 5798"/>
              <a:gd name="T45" fmla="*/ 1076 h 1660"/>
              <a:gd name="T46" fmla="*/ 5719 w 5798"/>
              <a:gd name="T47" fmla="*/ 1226 h 1660"/>
              <a:gd name="T48" fmla="*/ 5645 w 5798"/>
              <a:gd name="T49" fmla="*/ 1358 h 1660"/>
              <a:gd name="T50" fmla="*/ 5579 w 5798"/>
              <a:gd name="T51" fmla="*/ 1443 h 1660"/>
              <a:gd name="T52" fmla="*/ 5530 w 5798"/>
              <a:gd name="T53" fmla="*/ 1495 h 1660"/>
              <a:gd name="T54" fmla="*/ 5477 w 5798"/>
              <a:gd name="T55" fmla="*/ 1539 h 1660"/>
              <a:gd name="T56" fmla="*/ 5419 w 5798"/>
              <a:gd name="T57" fmla="*/ 1578 h 1660"/>
              <a:gd name="T58" fmla="*/ 5360 w 5798"/>
              <a:gd name="T59" fmla="*/ 1610 h 1660"/>
              <a:gd name="T60" fmla="*/ 5297 w 5798"/>
              <a:gd name="T61" fmla="*/ 1634 h 1660"/>
              <a:gd name="T62" fmla="*/ 5232 w 5798"/>
              <a:gd name="T63" fmla="*/ 1650 h 1660"/>
              <a:gd name="T64" fmla="*/ 5164 w 5798"/>
              <a:gd name="T65" fmla="*/ 1659 h 1660"/>
              <a:gd name="T66" fmla="*/ 5131 w 5798"/>
              <a:gd name="T67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8" h="1660">
                <a:moveTo>
                  <a:pt x="5131" y="1660"/>
                </a:moveTo>
                <a:lnTo>
                  <a:pt x="938" y="1660"/>
                </a:lnTo>
                <a:lnTo>
                  <a:pt x="114" y="203"/>
                </a:lnTo>
                <a:lnTo>
                  <a:pt x="61" y="106"/>
                </a:lnTo>
                <a:lnTo>
                  <a:pt x="0" y="0"/>
                </a:lnTo>
                <a:lnTo>
                  <a:pt x="5131" y="0"/>
                </a:lnTo>
                <a:lnTo>
                  <a:pt x="5164" y="0"/>
                </a:lnTo>
                <a:lnTo>
                  <a:pt x="5232" y="8"/>
                </a:lnTo>
                <a:lnTo>
                  <a:pt x="5297" y="26"/>
                </a:lnTo>
                <a:lnTo>
                  <a:pt x="5360" y="50"/>
                </a:lnTo>
                <a:lnTo>
                  <a:pt x="5419" y="82"/>
                </a:lnTo>
                <a:lnTo>
                  <a:pt x="5477" y="119"/>
                </a:lnTo>
                <a:lnTo>
                  <a:pt x="5530" y="164"/>
                </a:lnTo>
                <a:lnTo>
                  <a:pt x="5579" y="216"/>
                </a:lnTo>
                <a:lnTo>
                  <a:pt x="5645" y="302"/>
                </a:lnTo>
                <a:lnTo>
                  <a:pt x="5719" y="434"/>
                </a:lnTo>
                <a:lnTo>
                  <a:pt x="5769" y="583"/>
                </a:lnTo>
                <a:lnTo>
                  <a:pt x="5791" y="703"/>
                </a:lnTo>
                <a:lnTo>
                  <a:pt x="5798" y="787"/>
                </a:lnTo>
                <a:lnTo>
                  <a:pt x="5798" y="830"/>
                </a:lnTo>
                <a:lnTo>
                  <a:pt x="5798" y="872"/>
                </a:lnTo>
                <a:lnTo>
                  <a:pt x="5791" y="955"/>
                </a:lnTo>
                <a:lnTo>
                  <a:pt x="5769" y="1076"/>
                </a:lnTo>
                <a:lnTo>
                  <a:pt x="5719" y="1226"/>
                </a:lnTo>
                <a:lnTo>
                  <a:pt x="5645" y="1358"/>
                </a:lnTo>
                <a:lnTo>
                  <a:pt x="5579" y="1443"/>
                </a:lnTo>
                <a:lnTo>
                  <a:pt x="5530" y="1495"/>
                </a:lnTo>
                <a:lnTo>
                  <a:pt x="5477" y="1539"/>
                </a:lnTo>
                <a:lnTo>
                  <a:pt x="5419" y="1578"/>
                </a:lnTo>
                <a:lnTo>
                  <a:pt x="5360" y="1610"/>
                </a:lnTo>
                <a:lnTo>
                  <a:pt x="5297" y="1634"/>
                </a:lnTo>
                <a:lnTo>
                  <a:pt x="5232" y="1650"/>
                </a:lnTo>
                <a:lnTo>
                  <a:pt x="5164" y="1659"/>
                </a:lnTo>
                <a:lnTo>
                  <a:pt x="5131" y="166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28">
            <a:extLst>
              <a:ext uri="{FF2B5EF4-FFF2-40B4-BE49-F238E27FC236}">
                <a16:creationId xmlns:a16="http://schemas.microsoft.com/office/drawing/2014/main" id="{EA029C2A-93E9-4C79-B64B-A3F8DBC99299}"/>
              </a:ext>
            </a:extLst>
          </p:cNvPr>
          <p:cNvSpPr>
            <a:spLocks/>
          </p:cNvSpPr>
          <p:nvPr/>
        </p:nvSpPr>
        <p:spPr bwMode="auto">
          <a:xfrm>
            <a:off x="1981806" y="1506492"/>
            <a:ext cx="4844097" cy="4234749"/>
          </a:xfrm>
          <a:custGeom>
            <a:avLst/>
            <a:gdLst>
              <a:gd name="T0" fmla="*/ 451 w 6631"/>
              <a:gd name="T1" fmla="*/ 5794 h 5794"/>
              <a:gd name="T2" fmla="*/ 304 w 6631"/>
              <a:gd name="T3" fmla="*/ 5772 h 5794"/>
              <a:gd name="T4" fmla="*/ 183 w 6631"/>
              <a:gd name="T5" fmla="*/ 5726 h 5794"/>
              <a:gd name="T6" fmla="*/ 92 w 6631"/>
              <a:gd name="T7" fmla="*/ 5657 h 5794"/>
              <a:gd name="T8" fmla="*/ 30 w 6631"/>
              <a:gd name="T9" fmla="*/ 5566 h 5794"/>
              <a:gd name="T10" fmla="*/ 1 w 6631"/>
              <a:gd name="T11" fmla="*/ 5460 h 5794"/>
              <a:gd name="T12" fmla="*/ 6 w 6631"/>
              <a:gd name="T13" fmla="*/ 5339 h 5794"/>
              <a:gd name="T14" fmla="*/ 46 w 6631"/>
              <a:gd name="T15" fmla="*/ 5207 h 5794"/>
              <a:gd name="T16" fmla="*/ 101 w 6631"/>
              <a:gd name="T17" fmla="*/ 5102 h 5794"/>
              <a:gd name="T18" fmla="*/ 1557 w 6631"/>
              <a:gd name="T19" fmla="*/ 2692 h 5794"/>
              <a:gd name="T20" fmla="*/ 3014 w 6631"/>
              <a:gd name="T21" fmla="*/ 282 h 5794"/>
              <a:gd name="T22" fmla="*/ 3082 w 6631"/>
              <a:gd name="T23" fmla="*/ 185 h 5794"/>
              <a:gd name="T24" fmla="*/ 3181 w 6631"/>
              <a:gd name="T25" fmla="*/ 87 h 5794"/>
              <a:gd name="T26" fmla="*/ 3288 w 6631"/>
              <a:gd name="T27" fmla="*/ 26 h 5794"/>
              <a:gd name="T28" fmla="*/ 3398 w 6631"/>
              <a:gd name="T29" fmla="*/ 0 h 5794"/>
              <a:gd name="T30" fmla="*/ 3509 w 6631"/>
              <a:gd name="T31" fmla="*/ 11 h 5794"/>
              <a:gd name="T32" fmla="*/ 3617 w 6631"/>
              <a:gd name="T33" fmla="*/ 57 h 5794"/>
              <a:gd name="T34" fmla="*/ 3718 w 6631"/>
              <a:gd name="T35" fmla="*/ 139 h 5794"/>
              <a:gd name="T36" fmla="*/ 3810 w 6631"/>
              <a:gd name="T37" fmla="*/ 259 h 5794"/>
              <a:gd name="T38" fmla="*/ 4787 w 6631"/>
              <a:gd name="T39" fmla="*/ 1985 h 5794"/>
              <a:gd name="T40" fmla="*/ 5583 w 6631"/>
              <a:gd name="T41" fmla="*/ 3397 h 5794"/>
              <a:gd name="T42" fmla="*/ 6559 w 6631"/>
              <a:gd name="T43" fmla="*/ 5125 h 5794"/>
              <a:gd name="T44" fmla="*/ 6613 w 6631"/>
              <a:gd name="T45" fmla="*/ 5264 h 5794"/>
              <a:gd name="T46" fmla="*/ 6631 w 6631"/>
              <a:gd name="T47" fmla="*/ 5394 h 5794"/>
              <a:gd name="T48" fmla="*/ 6616 w 6631"/>
              <a:gd name="T49" fmla="*/ 5510 h 5794"/>
              <a:gd name="T50" fmla="*/ 6568 w 6631"/>
              <a:gd name="T51" fmla="*/ 5610 h 5794"/>
              <a:gd name="T52" fmla="*/ 6489 w 6631"/>
              <a:gd name="T53" fmla="*/ 5692 h 5794"/>
              <a:gd name="T54" fmla="*/ 6381 w 6631"/>
              <a:gd name="T55" fmla="*/ 5751 h 5794"/>
              <a:gd name="T56" fmla="*/ 6246 w 6631"/>
              <a:gd name="T57" fmla="*/ 5785 h 5794"/>
              <a:gd name="T58" fmla="*/ 6127 w 6631"/>
              <a:gd name="T59" fmla="*/ 5794 h 5794"/>
              <a:gd name="T60" fmla="*/ 3309 w 6631"/>
              <a:gd name="T61" fmla="*/ 5794 h 5794"/>
              <a:gd name="T62" fmla="*/ 492 w 6631"/>
              <a:gd name="T63" fmla="*/ 5794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31" h="5794">
                <a:moveTo>
                  <a:pt x="492" y="5794"/>
                </a:moveTo>
                <a:lnTo>
                  <a:pt x="451" y="5794"/>
                </a:lnTo>
                <a:lnTo>
                  <a:pt x="374" y="5787"/>
                </a:lnTo>
                <a:lnTo>
                  <a:pt x="304" y="5772"/>
                </a:lnTo>
                <a:lnTo>
                  <a:pt x="239" y="5752"/>
                </a:lnTo>
                <a:lnTo>
                  <a:pt x="183" y="5726"/>
                </a:lnTo>
                <a:lnTo>
                  <a:pt x="134" y="5695"/>
                </a:lnTo>
                <a:lnTo>
                  <a:pt x="92" y="5657"/>
                </a:lnTo>
                <a:lnTo>
                  <a:pt x="57" y="5614"/>
                </a:lnTo>
                <a:lnTo>
                  <a:pt x="30" y="5566"/>
                </a:lnTo>
                <a:lnTo>
                  <a:pt x="11" y="5516"/>
                </a:lnTo>
                <a:lnTo>
                  <a:pt x="1" y="5460"/>
                </a:lnTo>
                <a:lnTo>
                  <a:pt x="0" y="5401"/>
                </a:lnTo>
                <a:lnTo>
                  <a:pt x="6" y="5339"/>
                </a:lnTo>
                <a:lnTo>
                  <a:pt x="21" y="5274"/>
                </a:lnTo>
                <a:lnTo>
                  <a:pt x="46" y="5207"/>
                </a:lnTo>
                <a:lnTo>
                  <a:pt x="81" y="5136"/>
                </a:lnTo>
                <a:lnTo>
                  <a:pt x="101" y="5102"/>
                </a:lnTo>
                <a:lnTo>
                  <a:pt x="1138" y="3385"/>
                </a:lnTo>
                <a:lnTo>
                  <a:pt x="1557" y="2692"/>
                </a:lnTo>
                <a:lnTo>
                  <a:pt x="1976" y="1998"/>
                </a:lnTo>
                <a:lnTo>
                  <a:pt x="3014" y="282"/>
                </a:lnTo>
                <a:lnTo>
                  <a:pt x="3036" y="247"/>
                </a:lnTo>
                <a:lnTo>
                  <a:pt x="3082" y="185"/>
                </a:lnTo>
                <a:lnTo>
                  <a:pt x="3131" y="131"/>
                </a:lnTo>
                <a:lnTo>
                  <a:pt x="3181" y="87"/>
                </a:lnTo>
                <a:lnTo>
                  <a:pt x="3234" y="51"/>
                </a:lnTo>
                <a:lnTo>
                  <a:pt x="3288" y="26"/>
                </a:lnTo>
                <a:lnTo>
                  <a:pt x="3344" y="8"/>
                </a:lnTo>
                <a:lnTo>
                  <a:pt x="3398" y="0"/>
                </a:lnTo>
                <a:lnTo>
                  <a:pt x="3455" y="1"/>
                </a:lnTo>
                <a:lnTo>
                  <a:pt x="3509" y="11"/>
                </a:lnTo>
                <a:lnTo>
                  <a:pt x="3564" y="30"/>
                </a:lnTo>
                <a:lnTo>
                  <a:pt x="3617" y="57"/>
                </a:lnTo>
                <a:lnTo>
                  <a:pt x="3669" y="95"/>
                </a:lnTo>
                <a:lnTo>
                  <a:pt x="3718" y="139"/>
                </a:lnTo>
                <a:lnTo>
                  <a:pt x="3766" y="194"/>
                </a:lnTo>
                <a:lnTo>
                  <a:pt x="3810" y="259"/>
                </a:lnTo>
                <a:lnTo>
                  <a:pt x="3830" y="295"/>
                </a:lnTo>
                <a:lnTo>
                  <a:pt x="4787" y="1985"/>
                </a:lnTo>
                <a:lnTo>
                  <a:pt x="5186" y="2692"/>
                </a:lnTo>
                <a:lnTo>
                  <a:pt x="5583" y="3397"/>
                </a:lnTo>
                <a:lnTo>
                  <a:pt x="6539" y="5087"/>
                </a:lnTo>
                <a:lnTo>
                  <a:pt x="6559" y="5125"/>
                </a:lnTo>
                <a:lnTo>
                  <a:pt x="6591" y="5195"/>
                </a:lnTo>
                <a:lnTo>
                  <a:pt x="6613" y="5264"/>
                </a:lnTo>
                <a:lnTo>
                  <a:pt x="6627" y="5331"/>
                </a:lnTo>
                <a:lnTo>
                  <a:pt x="6631" y="5394"/>
                </a:lnTo>
                <a:lnTo>
                  <a:pt x="6629" y="5453"/>
                </a:lnTo>
                <a:lnTo>
                  <a:pt x="6616" y="5510"/>
                </a:lnTo>
                <a:lnTo>
                  <a:pt x="6595" y="5562"/>
                </a:lnTo>
                <a:lnTo>
                  <a:pt x="6568" y="5610"/>
                </a:lnTo>
                <a:lnTo>
                  <a:pt x="6532" y="5653"/>
                </a:lnTo>
                <a:lnTo>
                  <a:pt x="6489" y="5692"/>
                </a:lnTo>
                <a:lnTo>
                  <a:pt x="6439" y="5723"/>
                </a:lnTo>
                <a:lnTo>
                  <a:pt x="6381" y="5751"/>
                </a:lnTo>
                <a:lnTo>
                  <a:pt x="6316" y="5772"/>
                </a:lnTo>
                <a:lnTo>
                  <a:pt x="6246" y="5785"/>
                </a:lnTo>
                <a:lnTo>
                  <a:pt x="6168" y="5792"/>
                </a:lnTo>
                <a:lnTo>
                  <a:pt x="6127" y="5794"/>
                </a:lnTo>
                <a:lnTo>
                  <a:pt x="4120" y="5794"/>
                </a:lnTo>
                <a:lnTo>
                  <a:pt x="3309" y="5794"/>
                </a:lnTo>
                <a:lnTo>
                  <a:pt x="2498" y="5794"/>
                </a:lnTo>
                <a:lnTo>
                  <a:pt x="492" y="57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81901DB-31B2-4C5B-B778-D006CC5602ED}"/>
              </a:ext>
            </a:extLst>
          </p:cNvPr>
          <p:cNvSpPr>
            <a:spLocks/>
          </p:cNvSpPr>
          <p:nvPr/>
        </p:nvSpPr>
        <p:spPr bwMode="auto">
          <a:xfrm>
            <a:off x="4524210" y="1506490"/>
            <a:ext cx="2478350" cy="3546496"/>
          </a:xfrm>
          <a:custGeom>
            <a:avLst/>
            <a:gdLst>
              <a:gd name="connsiteX0" fmla="*/ 1444461 w 2478350"/>
              <a:gd name="connsiteY0" fmla="*/ 2334375 h 3546496"/>
              <a:gd name="connsiteX1" fmla="*/ 1793396 w 2478350"/>
              <a:gd name="connsiteY1" fmla="*/ 2334375 h 3546496"/>
              <a:gd name="connsiteX2" fmla="*/ 1876945 w 2478350"/>
              <a:gd name="connsiteY2" fmla="*/ 2482817 h 3546496"/>
              <a:gd name="connsiteX3" fmla="*/ 2478350 w 2478350"/>
              <a:gd name="connsiteY3" fmla="*/ 3546496 h 3546496"/>
              <a:gd name="connsiteX4" fmla="*/ 2129559 w 2478350"/>
              <a:gd name="connsiteY4" fmla="*/ 3546496 h 3546496"/>
              <a:gd name="connsiteX5" fmla="*/ 1527725 w 2478350"/>
              <a:gd name="connsiteY5" fmla="*/ 2482604 h 3546496"/>
              <a:gd name="connsiteX6" fmla="*/ 1489014 w 2478350"/>
              <a:gd name="connsiteY6" fmla="*/ 2411776 h 3546496"/>
              <a:gd name="connsiteX7" fmla="*/ 18266 w 2478350"/>
              <a:gd name="connsiteY7" fmla="*/ 0 h 3546496"/>
              <a:gd name="connsiteX8" fmla="*/ 36532 w 2478350"/>
              <a:gd name="connsiteY8" fmla="*/ 0 h 3546496"/>
              <a:gd name="connsiteX9" fmla="*/ 279664 w 2478350"/>
              <a:gd name="connsiteY9" fmla="*/ 0 h 3546496"/>
              <a:gd name="connsiteX10" fmla="*/ 279664 w 2478350"/>
              <a:gd name="connsiteY10" fmla="*/ 162 h 3546496"/>
              <a:gd name="connsiteX11" fmla="*/ 280753 w 2478350"/>
              <a:gd name="connsiteY11" fmla="*/ 0 h 3546496"/>
              <a:gd name="connsiteX12" fmla="*/ 322393 w 2478350"/>
              <a:gd name="connsiteY12" fmla="*/ 731 h 3546496"/>
              <a:gd name="connsiteX13" fmla="*/ 361841 w 2478350"/>
              <a:gd name="connsiteY13" fmla="*/ 8040 h 3546496"/>
              <a:gd name="connsiteX14" fmla="*/ 402020 w 2478350"/>
              <a:gd name="connsiteY14" fmla="*/ 21927 h 3546496"/>
              <a:gd name="connsiteX15" fmla="*/ 440737 w 2478350"/>
              <a:gd name="connsiteY15" fmla="*/ 41661 h 3546496"/>
              <a:gd name="connsiteX16" fmla="*/ 478724 w 2478350"/>
              <a:gd name="connsiteY16" fmla="*/ 69434 h 3546496"/>
              <a:gd name="connsiteX17" fmla="*/ 514520 w 2478350"/>
              <a:gd name="connsiteY17" fmla="*/ 101593 h 3546496"/>
              <a:gd name="connsiteX18" fmla="*/ 549585 w 2478350"/>
              <a:gd name="connsiteY18" fmla="*/ 141792 h 3546496"/>
              <a:gd name="connsiteX19" fmla="*/ 581728 w 2478350"/>
              <a:gd name="connsiteY19" fmla="*/ 189299 h 3546496"/>
              <a:gd name="connsiteX20" fmla="*/ 596339 w 2478350"/>
              <a:gd name="connsiteY20" fmla="*/ 215611 h 3546496"/>
              <a:gd name="connsiteX21" fmla="*/ 1149189 w 2478350"/>
              <a:gd name="connsiteY21" fmla="*/ 1192394 h 3546496"/>
              <a:gd name="connsiteX22" fmla="*/ 1149191 w 2478350"/>
              <a:gd name="connsiteY22" fmla="*/ 1192394 h 3546496"/>
              <a:gd name="connsiteX23" fmla="*/ 1295450 w 2478350"/>
              <a:gd name="connsiteY23" fmla="*/ 1450806 h 3546496"/>
              <a:gd name="connsiteX24" fmla="*/ 1586929 w 2478350"/>
              <a:gd name="connsiteY24" fmla="*/ 1967542 h 3546496"/>
              <a:gd name="connsiteX25" fmla="*/ 1792163 w 2478350"/>
              <a:gd name="connsiteY25" fmla="*/ 2332182 h 3546496"/>
              <a:gd name="connsiteX26" fmla="*/ 1443539 w 2478350"/>
              <a:gd name="connsiteY26" fmla="*/ 2332182 h 3546496"/>
              <a:gd name="connsiteX27" fmla="*/ 1183512 w 2478350"/>
              <a:gd name="connsiteY27" fmla="*/ 1871448 h 3546496"/>
              <a:gd name="connsiteX28" fmla="*/ 946127 w 2478350"/>
              <a:gd name="connsiteY28" fmla="*/ 1450873 h 3546496"/>
              <a:gd name="connsiteX29" fmla="*/ 800044 w 2478350"/>
              <a:gd name="connsiteY29" fmla="*/ 1192395 h 3546496"/>
              <a:gd name="connsiteX30" fmla="*/ 798582 w 2478350"/>
              <a:gd name="connsiteY30" fmla="*/ 1192395 h 3546496"/>
              <a:gd name="connsiteX31" fmla="*/ 245493 w 2478350"/>
              <a:gd name="connsiteY31" fmla="*/ 212666 h 3546496"/>
              <a:gd name="connsiteX32" fmla="*/ 220651 w 2478350"/>
              <a:gd name="connsiteY32" fmla="*/ 167933 h 3546496"/>
              <a:gd name="connsiteX33" fmla="*/ 162931 w 2478350"/>
              <a:gd name="connsiteY33" fmla="*/ 96066 h 3546496"/>
              <a:gd name="connsiteX34" fmla="*/ 100828 w 2478350"/>
              <a:gd name="connsiteY34" fmla="*/ 44733 h 3546496"/>
              <a:gd name="connsiteX35" fmla="*/ 34340 w 2478350"/>
              <a:gd name="connsiteY35" fmla="*/ 11000 h 3546496"/>
              <a:gd name="connsiteX36" fmla="*/ 0 w 2478350"/>
              <a:gd name="connsiteY36" fmla="*/ 1467 h 3546496"/>
              <a:gd name="connsiteX0" fmla="*/ 1444461 w 2478350"/>
              <a:gd name="connsiteY0" fmla="*/ 2334375 h 3546496"/>
              <a:gd name="connsiteX1" fmla="*/ 1793396 w 2478350"/>
              <a:gd name="connsiteY1" fmla="*/ 2334375 h 3546496"/>
              <a:gd name="connsiteX2" fmla="*/ 1876945 w 2478350"/>
              <a:gd name="connsiteY2" fmla="*/ 2482817 h 3546496"/>
              <a:gd name="connsiteX3" fmla="*/ 2478350 w 2478350"/>
              <a:gd name="connsiteY3" fmla="*/ 3546496 h 3546496"/>
              <a:gd name="connsiteX4" fmla="*/ 2129559 w 2478350"/>
              <a:gd name="connsiteY4" fmla="*/ 3546496 h 3546496"/>
              <a:gd name="connsiteX5" fmla="*/ 1527725 w 2478350"/>
              <a:gd name="connsiteY5" fmla="*/ 2482604 h 3546496"/>
              <a:gd name="connsiteX6" fmla="*/ 1489014 w 2478350"/>
              <a:gd name="connsiteY6" fmla="*/ 2411776 h 3546496"/>
              <a:gd name="connsiteX7" fmla="*/ 1444461 w 2478350"/>
              <a:gd name="connsiteY7" fmla="*/ 2334375 h 3546496"/>
              <a:gd name="connsiteX8" fmla="*/ 18266 w 2478350"/>
              <a:gd name="connsiteY8" fmla="*/ 0 h 3546496"/>
              <a:gd name="connsiteX9" fmla="*/ 36532 w 2478350"/>
              <a:gd name="connsiteY9" fmla="*/ 0 h 3546496"/>
              <a:gd name="connsiteX10" fmla="*/ 279664 w 2478350"/>
              <a:gd name="connsiteY10" fmla="*/ 0 h 3546496"/>
              <a:gd name="connsiteX11" fmla="*/ 279664 w 2478350"/>
              <a:gd name="connsiteY11" fmla="*/ 162 h 3546496"/>
              <a:gd name="connsiteX12" fmla="*/ 280753 w 2478350"/>
              <a:gd name="connsiteY12" fmla="*/ 0 h 3546496"/>
              <a:gd name="connsiteX13" fmla="*/ 322393 w 2478350"/>
              <a:gd name="connsiteY13" fmla="*/ 731 h 3546496"/>
              <a:gd name="connsiteX14" fmla="*/ 361841 w 2478350"/>
              <a:gd name="connsiteY14" fmla="*/ 8040 h 3546496"/>
              <a:gd name="connsiteX15" fmla="*/ 402020 w 2478350"/>
              <a:gd name="connsiteY15" fmla="*/ 21927 h 3546496"/>
              <a:gd name="connsiteX16" fmla="*/ 440737 w 2478350"/>
              <a:gd name="connsiteY16" fmla="*/ 41661 h 3546496"/>
              <a:gd name="connsiteX17" fmla="*/ 478724 w 2478350"/>
              <a:gd name="connsiteY17" fmla="*/ 69434 h 3546496"/>
              <a:gd name="connsiteX18" fmla="*/ 514520 w 2478350"/>
              <a:gd name="connsiteY18" fmla="*/ 101593 h 3546496"/>
              <a:gd name="connsiteX19" fmla="*/ 549585 w 2478350"/>
              <a:gd name="connsiteY19" fmla="*/ 141792 h 3546496"/>
              <a:gd name="connsiteX20" fmla="*/ 581728 w 2478350"/>
              <a:gd name="connsiteY20" fmla="*/ 189299 h 3546496"/>
              <a:gd name="connsiteX21" fmla="*/ 596339 w 2478350"/>
              <a:gd name="connsiteY21" fmla="*/ 215611 h 3546496"/>
              <a:gd name="connsiteX22" fmla="*/ 1149189 w 2478350"/>
              <a:gd name="connsiteY22" fmla="*/ 1192394 h 3546496"/>
              <a:gd name="connsiteX23" fmla="*/ 1149191 w 2478350"/>
              <a:gd name="connsiteY23" fmla="*/ 1192394 h 3546496"/>
              <a:gd name="connsiteX24" fmla="*/ 1295450 w 2478350"/>
              <a:gd name="connsiteY24" fmla="*/ 1450806 h 3546496"/>
              <a:gd name="connsiteX25" fmla="*/ 1586929 w 2478350"/>
              <a:gd name="connsiteY25" fmla="*/ 1967542 h 3546496"/>
              <a:gd name="connsiteX26" fmla="*/ 1792163 w 2478350"/>
              <a:gd name="connsiteY26" fmla="*/ 2332182 h 3546496"/>
              <a:gd name="connsiteX27" fmla="*/ 1443539 w 2478350"/>
              <a:gd name="connsiteY27" fmla="*/ 2332182 h 3546496"/>
              <a:gd name="connsiteX28" fmla="*/ 1183512 w 2478350"/>
              <a:gd name="connsiteY28" fmla="*/ 1871448 h 3546496"/>
              <a:gd name="connsiteX29" fmla="*/ 946127 w 2478350"/>
              <a:gd name="connsiteY29" fmla="*/ 1450873 h 3546496"/>
              <a:gd name="connsiteX30" fmla="*/ 800044 w 2478350"/>
              <a:gd name="connsiteY30" fmla="*/ 1192395 h 3546496"/>
              <a:gd name="connsiteX31" fmla="*/ 245493 w 2478350"/>
              <a:gd name="connsiteY31" fmla="*/ 212666 h 3546496"/>
              <a:gd name="connsiteX32" fmla="*/ 220651 w 2478350"/>
              <a:gd name="connsiteY32" fmla="*/ 167933 h 3546496"/>
              <a:gd name="connsiteX33" fmla="*/ 162931 w 2478350"/>
              <a:gd name="connsiteY33" fmla="*/ 96066 h 3546496"/>
              <a:gd name="connsiteX34" fmla="*/ 100828 w 2478350"/>
              <a:gd name="connsiteY34" fmla="*/ 44733 h 3546496"/>
              <a:gd name="connsiteX35" fmla="*/ 34340 w 2478350"/>
              <a:gd name="connsiteY35" fmla="*/ 11000 h 3546496"/>
              <a:gd name="connsiteX36" fmla="*/ 0 w 2478350"/>
              <a:gd name="connsiteY36" fmla="*/ 1467 h 3546496"/>
              <a:gd name="connsiteX37" fmla="*/ 18266 w 2478350"/>
              <a:gd name="connsiteY37" fmla="*/ 0 h 3546496"/>
              <a:gd name="connsiteX0" fmla="*/ 1444461 w 2478350"/>
              <a:gd name="connsiteY0" fmla="*/ 2334375 h 3546496"/>
              <a:gd name="connsiteX1" fmla="*/ 1793396 w 2478350"/>
              <a:gd name="connsiteY1" fmla="*/ 2334375 h 3546496"/>
              <a:gd name="connsiteX2" fmla="*/ 1876945 w 2478350"/>
              <a:gd name="connsiteY2" fmla="*/ 2482817 h 3546496"/>
              <a:gd name="connsiteX3" fmla="*/ 2478350 w 2478350"/>
              <a:gd name="connsiteY3" fmla="*/ 3546496 h 3546496"/>
              <a:gd name="connsiteX4" fmla="*/ 2129559 w 2478350"/>
              <a:gd name="connsiteY4" fmla="*/ 3546496 h 3546496"/>
              <a:gd name="connsiteX5" fmla="*/ 1527725 w 2478350"/>
              <a:gd name="connsiteY5" fmla="*/ 2482604 h 3546496"/>
              <a:gd name="connsiteX6" fmla="*/ 1489014 w 2478350"/>
              <a:gd name="connsiteY6" fmla="*/ 2411776 h 3546496"/>
              <a:gd name="connsiteX7" fmla="*/ 1444461 w 2478350"/>
              <a:gd name="connsiteY7" fmla="*/ 2334375 h 3546496"/>
              <a:gd name="connsiteX8" fmla="*/ 18266 w 2478350"/>
              <a:gd name="connsiteY8" fmla="*/ 0 h 3546496"/>
              <a:gd name="connsiteX9" fmla="*/ 36532 w 2478350"/>
              <a:gd name="connsiteY9" fmla="*/ 0 h 3546496"/>
              <a:gd name="connsiteX10" fmla="*/ 279664 w 2478350"/>
              <a:gd name="connsiteY10" fmla="*/ 0 h 3546496"/>
              <a:gd name="connsiteX11" fmla="*/ 279664 w 2478350"/>
              <a:gd name="connsiteY11" fmla="*/ 162 h 3546496"/>
              <a:gd name="connsiteX12" fmla="*/ 280753 w 2478350"/>
              <a:gd name="connsiteY12" fmla="*/ 0 h 3546496"/>
              <a:gd name="connsiteX13" fmla="*/ 322393 w 2478350"/>
              <a:gd name="connsiteY13" fmla="*/ 731 h 3546496"/>
              <a:gd name="connsiteX14" fmla="*/ 361841 w 2478350"/>
              <a:gd name="connsiteY14" fmla="*/ 8040 h 3546496"/>
              <a:gd name="connsiteX15" fmla="*/ 402020 w 2478350"/>
              <a:gd name="connsiteY15" fmla="*/ 21927 h 3546496"/>
              <a:gd name="connsiteX16" fmla="*/ 440737 w 2478350"/>
              <a:gd name="connsiteY16" fmla="*/ 41661 h 3546496"/>
              <a:gd name="connsiteX17" fmla="*/ 478724 w 2478350"/>
              <a:gd name="connsiteY17" fmla="*/ 69434 h 3546496"/>
              <a:gd name="connsiteX18" fmla="*/ 514520 w 2478350"/>
              <a:gd name="connsiteY18" fmla="*/ 101593 h 3546496"/>
              <a:gd name="connsiteX19" fmla="*/ 549585 w 2478350"/>
              <a:gd name="connsiteY19" fmla="*/ 141792 h 3546496"/>
              <a:gd name="connsiteX20" fmla="*/ 581728 w 2478350"/>
              <a:gd name="connsiteY20" fmla="*/ 189299 h 3546496"/>
              <a:gd name="connsiteX21" fmla="*/ 596339 w 2478350"/>
              <a:gd name="connsiteY21" fmla="*/ 215611 h 3546496"/>
              <a:gd name="connsiteX22" fmla="*/ 1149189 w 2478350"/>
              <a:gd name="connsiteY22" fmla="*/ 1192394 h 3546496"/>
              <a:gd name="connsiteX23" fmla="*/ 1149191 w 2478350"/>
              <a:gd name="connsiteY23" fmla="*/ 1192394 h 3546496"/>
              <a:gd name="connsiteX24" fmla="*/ 1295450 w 2478350"/>
              <a:gd name="connsiteY24" fmla="*/ 1450806 h 3546496"/>
              <a:gd name="connsiteX25" fmla="*/ 1586929 w 2478350"/>
              <a:gd name="connsiteY25" fmla="*/ 1967542 h 3546496"/>
              <a:gd name="connsiteX26" fmla="*/ 1792163 w 2478350"/>
              <a:gd name="connsiteY26" fmla="*/ 2332182 h 3546496"/>
              <a:gd name="connsiteX27" fmla="*/ 1443539 w 2478350"/>
              <a:gd name="connsiteY27" fmla="*/ 2332182 h 3546496"/>
              <a:gd name="connsiteX28" fmla="*/ 1183512 w 2478350"/>
              <a:gd name="connsiteY28" fmla="*/ 1871448 h 3546496"/>
              <a:gd name="connsiteX29" fmla="*/ 946127 w 2478350"/>
              <a:gd name="connsiteY29" fmla="*/ 1450873 h 3546496"/>
              <a:gd name="connsiteX30" fmla="*/ 245493 w 2478350"/>
              <a:gd name="connsiteY30" fmla="*/ 212666 h 3546496"/>
              <a:gd name="connsiteX31" fmla="*/ 220651 w 2478350"/>
              <a:gd name="connsiteY31" fmla="*/ 167933 h 3546496"/>
              <a:gd name="connsiteX32" fmla="*/ 162931 w 2478350"/>
              <a:gd name="connsiteY32" fmla="*/ 96066 h 3546496"/>
              <a:gd name="connsiteX33" fmla="*/ 100828 w 2478350"/>
              <a:gd name="connsiteY33" fmla="*/ 44733 h 3546496"/>
              <a:gd name="connsiteX34" fmla="*/ 34340 w 2478350"/>
              <a:gd name="connsiteY34" fmla="*/ 11000 h 3546496"/>
              <a:gd name="connsiteX35" fmla="*/ 0 w 2478350"/>
              <a:gd name="connsiteY35" fmla="*/ 1467 h 3546496"/>
              <a:gd name="connsiteX36" fmla="*/ 18266 w 2478350"/>
              <a:gd name="connsiteY36" fmla="*/ 0 h 354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78350" h="3546496">
                <a:moveTo>
                  <a:pt x="1444461" y="2334375"/>
                </a:moveTo>
                <a:lnTo>
                  <a:pt x="1793396" y="2334375"/>
                </a:lnTo>
                <a:lnTo>
                  <a:pt x="1876945" y="2482817"/>
                </a:lnTo>
                <a:lnTo>
                  <a:pt x="2478350" y="3546496"/>
                </a:lnTo>
                <a:lnTo>
                  <a:pt x="2129559" y="3546496"/>
                </a:lnTo>
                <a:lnTo>
                  <a:pt x="1527725" y="2482604"/>
                </a:lnTo>
                <a:lnTo>
                  <a:pt x="1489014" y="2411776"/>
                </a:lnTo>
                <a:lnTo>
                  <a:pt x="1444461" y="2334375"/>
                </a:lnTo>
                <a:close/>
                <a:moveTo>
                  <a:pt x="18266" y="0"/>
                </a:moveTo>
                <a:lnTo>
                  <a:pt x="36532" y="0"/>
                </a:lnTo>
                <a:lnTo>
                  <a:pt x="279664" y="0"/>
                </a:lnTo>
                <a:lnTo>
                  <a:pt x="279664" y="162"/>
                </a:lnTo>
                <a:lnTo>
                  <a:pt x="280753" y="0"/>
                </a:lnTo>
                <a:lnTo>
                  <a:pt x="322393" y="731"/>
                </a:lnTo>
                <a:lnTo>
                  <a:pt x="361841" y="8040"/>
                </a:lnTo>
                <a:lnTo>
                  <a:pt x="402020" y="21927"/>
                </a:lnTo>
                <a:lnTo>
                  <a:pt x="440737" y="41661"/>
                </a:lnTo>
                <a:lnTo>
                  <a:pt x="478724" y="69434"/>
                </a:lnTo>
                <a:lnTo>
                  <a:pt x="514520" y="101593"/>
                </a:lnTo>
                <a:lnTo>
                  <a:pt x="549585" y="141792"/>
                </a:lnTo>
                <a:lnTo>
                  <a:pt x="581728" y="189299"/>
                </a:lnTo>
                <a:lnTo>
                  <a:pt x="596339" y="215611"/>
                </a:lnTo>
                <a:lnTo>
                  <a:pt x="1149189" y="1192394"/>
                </a:lnTo>
                <a:lnTo>
                  <a:pt x="1149191" y="1192394"/>
                </a:lnTo>
                <a:lnTo>
                  <a:pt x="1295450" y="1450806"/>
                </a:lnTo>
                <a:lnTo>
                  <a:pt x="1586929" y="1967542"/>
                </a:lnTo>
                <a:lnTo>
                  <a:pt x="1792163" y="2332182"/>
                </a:lnTo>
                <a:lnTo>
                  <a:pt x="1443539" y="2332182"/>
                </a:lnTo>
                <a:lnTo>
                  <a:pt x="1183512" y="1871448"/>
                </a:lnTo>
                <a:lnTo>
                  <a:pt x="946127" y="1450873"/>
                </a:lnTo>
                <a:lnTo>
                  <a:pt x="245493" y="212666"/>
                </a:lnTo>
                <a:lnTo>
                  <a:pt x="220651" y="167933"/>
                </a:lnTo>
                <a:lnTo>
                  <a:pt x="162931" y="96066"/>
                </a:lnTo>
                <a:lnTo>
                  <a:pt x="100828" y="44733"/>
                </a:lnTo>
                <a:lnTo>
                  <a:pt x="34340" y="11000"/>
                </a:lnTo>
                <a:lnTo>
                  <a:pt x="0" y="1467"/>
                </a:lnTo>
                <a:lnTo>
                  <a:pt x="18266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23E2F9-3ECE-41B0-AE3A-0AF6A1BF0332}"/>
              </a:ext>
            </a:extLst>
          </p:cNvPr>
          <p:cNvSpPr txBox="1"/>
          <p:nvPr/>
        </p:nvSpPr>
        <p:spPr>
          <a:xfrm>
            <a:off x="5300551" y="3818812"/>
            <a:ext cx="931665" cy="18620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DBE26D4-502E-4602-88F3-520B8FE543E8}"/>
              </a:ext>
            </a:extLst>
          </p:cNvPr>
          <p:cNvSpPr>
            <a:spLocks/>
          </p:cNvSpPr>
          <p:nvPr/>
        </p:nvSpPr>
        <p:spPr bwMode="auto">
          <a:xfrm>
            <a:off x="2266653" y="2727379"/>
            <a:ext cx="3417172" cy="3014958"/>
          </a:xfrm>
          <a:custGeom>
            <a:avLst/>
            <a:gdLst>
              <a:gd name="connsiteX0" fmla="*/ 222658 w 3417172"/>
              <a:gd name="connsiteY0" fmla="*/ 2261292 h 3014958"/>
              <a:gd name="connsiteX1" fmla="*/ 222658 w 3417172"/>
              <a:gd name="connsiteY1" fmla="*/ 2998997 h 3014958"/>
              <a:gd name="connsiteX2" fmla="*/ 222113 w 3417172"/>
              <a:gd name="connsiteY2" fmla="*/ 2998880 h 3014958"/>
              <a:gd name="connsiteX3" fmla="*/ 175352 w 3417172"/>
              <a:gd name="connsiteY3" fmla="*/ 2984264 h 3014958"/>
              <a:gd name="connsiteX4" fmla="*/ 134437 w 3417172"/>
              <a:gd name="connsiteY4" fmla="*/ 2965263 h 3014958"/>
              <a:gd name="connsiteX5" fmla="*/ 97905 w 3417172"/>
              <a:gd name="connsiteY5" fmla="*/ 2942608 h 3014958"/>
              <a:gd name="connsiteX6" fmla="*/ 67218 w 3417172"/>
              <a:gd name="connsiteY6" fmla="*/ 2914837 h 3014958"/>
              <a:gd name="connsiteX7" fmla="*/ 41646 w 3417172"/>
              <a:gd name="connsiteY7" fmla="*/ 2883412 h 3014958"/>
              <a:gd name="connsiteX8" fmla="*/ 23380 w 3417172"/>
              <a:gd name="connsiteY8" fmla="*/ 2848333 h 3014958"/>
              <a:gd name="connsiteX9" fmla="*/ 9498 w 3417172"/>
              <a:gd name="connsiteY9" fmla="*/ 2811062 h 3014958"/>
              <a:gd name="connsiteX10" fmla="*/ 731 w 3417172"/>
              <a:gd name="connsiteY10" fmla="*/ 2770867 h 3014958"/>
              <a:gd name="connsiteX11" fmla="*/ 0 w 3417172"/>
              <a:gd name="connsiteY11" fmla="*/ 2727750 h 3014958"/>
              <a:gd name="connsiteX12" fmla="*/ 5115 w 3417172"/>
              <a:gd name="connsiteY12" fmla="*/ 2682439 h 3014958"/>
              <a:gd name="connsiteX13" fmla="*/ 15343 w 3417172"/>
              <a:gd name="connsiteY13" fmla="*/ 2634937 h 3014958"/>
              <a:gd name="connsiteX14" fmla="*/ 33609 w 3417172"/>
              <a:gd name="connsiteY14" fmla="*/ 2585972 h 3014958"/>
              <a:gd name="connsiteX15" fmla="*/ 59181 w 3417172"/>
              <a:gd name="connsiteY15" fmla="*/ 2534085 h 3014958"/>
              <a:gd name="connsiteX16" fmla="*/ 73794 w 3417172"/>
              <a:gd name="connsiteY16" fmla="*/ 2507776 h 3014958"/>
              <a:gd name="connsiteX17" fmla="*/ 1479958 w 3417172"/>
              <a:gd name="connsiteY17" fmla="*/ 0 h 3014958"/>
              <a:gd name="connsiteX18" fmla="*/ 1769818 w 3417172"/>
              <a:gd name="connsiteY18" fmla="*/ 0 h 3014958"/>
              <a:gd name="connsiteX19" fmla="*/ 1769818 w 3417172"/>
              <a:gd name="connsiteY19" fmla="*/ 2025 h 3014958"/>
              <a:gd name="connsiteX20" fmla="*/ 1784207 w 3417172"/>
              <a:gd name="connsiteY20" fmla="*/ 2558 h 3014958"/>
              <a:gd name="connsiteX21" fmla="*/ 1825122 w 3417172"/>
              <a:gd name="connsiteY21" fmla="*/ 9866 h 3014958"/>
              <a:gd name="connsiteX22" fmla="*/ 1864576 w 3417172"/>
              <a:gd name="connsiteY22" fmla="*/ 23020 h 3014958"/>
              <a:gd name="connsiteX23" fmla="*/ 1903300 w 3417172"/>
              <a:gd name="connsiteY23" fmla="*/ 43483 h 3014958"/>
              <a:gd name="connsiteX24" fmla="*/ 1941293 w 3417172"/>
              <a:gd name="connsiteY24" fmla="*/ 70523 h 3014958"/>
              <a:gd name="connsiteX25" fmla="*/ 1977825 w 3417172"/>
              <a:gd name="connsiteY25" fmla="*/ 103410 h 3014958"/>
              <a:gd name="connsiteX26" fmla="*/ 2012895 w 3417172"/>
              <a:gd name="connsiteY26" fmla="*/ 142873 h 3014958"/>
              <a:gd name="connsiteX27" fmla="*/ 2045043 w 3417172"/>
              <a:gd name="connsiteY27" fmla="*/ 190376 h 3014958"/>
              <a:gd name="connsiteX28" fmla="*/ 2060386 w 3417172"/>
              <a:gd name="connsiteY28" fmla="*/ 216685 h 3014958"/>
              <a:gd name="connsiteX29" fmla="*/ 2413282 w 3417172"/>
              <a:gd name="connsiteY29" fmla="*/ 842259 h 3014958"/>
              <a:gd name="connsiteX30" fmla="*/ 2704805 w 3417172"/>
              <a:gd name="connsiteY30" fmla="*/ 1357480 h 3014958"/>
              <a:gd name="connsiteX31" fmla="*/ 2996327 w 3417172"/>
              <a:gd name="connsiteY31" fmla="*/ 1872702 h 3014958"/>
              <a:gd name="connsiteX32" fmla="*/ 3349954 w 3417172"/>
              <a:gd name="connsiteY32" fmla="*/ 2499737 h 3014958"/>
              <a:gd name="connsiteX33" fmla="*/ 3364567 w 3417172"/>
              <a:gd name="connsiteY33" fmla="*/ 2526046 h 3014958"/>
              <a:gd name="connsiteX34" fmla="*/ 3387947 w 3417172"/>
              <a:gd name="connsiteY34" fmla="*/ 2577203 h 3014958"/>
              <a:gd name="connsiteX35" fmla="*/ 3404021 w 3417172"/>
              <a:gd name="connsiteY35" fmla="*/ 2627629 h 3014958"/>
              <a:gd name="connsiteX36" fmla="*/ 3414250 w 3417172"/>
              <a:gd name="connsiteY36" fmla="*/ 2676593 h 3014958"/>
              <a:gd name="connsiteX37" fmla="*/ 3417172 w 3417172"/>
              <a:gd name="connsiteY37" fmla="*/ 2722634 h 3014958"/>
              <a:gd name="connsiteX38" fmla="*/ 3414980 w 3417172"/>
              <a:gd name="connsiteY38" fmla="*/ 2765752 h 3014958"/>
              <a:gd name="connsiteX39" fmla="*/ 3405482 w 3417172"/>
              <a:gd name="connsiteY39" fmla="*/ 2807408 h 3014958"/>
              <a:gd name="connsiteX40" fmla="*/ 3390869 w 3417172"/>
              <a:gd name="connsiteY40" fmla="*/ 2845410 h 3014958"/>
              <a:gd name="connsiteX41" fmla="*/ 3371142 w 3417172"/>
              <a:gd name="connsiteY41" fmla="*/ 2880489 h 3014958"/>
              <a:gd name="connsiteX42" fmla="*/ 3344839 w 3417172"/>
              <a:gd name="connsiteY42" fmla="*/ 2911914 h 3014958"/>
              <a:gd name="connsiteX43" fmla="*/ 3313422 w 3417172"/>
              <a:gd name="connsiteY43" fmla="*/ 2940415 h 3014958"/>
              <a:gd name="connsiteX44" fmla="*/ 3276160 w 3417172"/>
              <a:gd name="connsiteY44" fmla="*/ 2964532 h 3014958"/>
              <a:gd name="connsiteX45" fmla="*/ 3234514 w 3417172"/>
              <a:gd name="connsiteY45" fmla="*/ 2983533 h 3014958"/>
              <a:gd name="connsiteX46" fmla="*/ 3187753 w 3417172"/>
              <a:gd name="connsiteY46" fmla="*/ 2998880 h 3014958"/>
              <a:gd name="connsiteX47" fmla="*/ 3135148 w 3417172"/>
              <a:gd name="connsiteY47" fmla="*/ 3009842 h 3014958"/>
              <a:gd name="connsiteX48" fmla="*/ 3079620 w 3417172"/>
              <a:gd name="connsiteY48" fmla="*/ 3014958 h 3014958"/>
              <a:gd name="connsiteX49" fmla="*/ 3048933 w 3417172"/>
              <a:gd name="connsiteY49" fmla="*/ 3014958 h 3014958"/>
              <a:gd name="connsiteX50" fmla="*/ 2297111 w 3417172"/>
              <a:gd name="connsiteY50" fmla="*/ 3014958 h 3014958"/>
              <a:gd name="connsiteX51" fmla="*/ 1704568 w 3417172"/>
              <a:gd name="connsiteY51" fmla="*/ 3014958 h 3014958"/>
              <a:gd name="connsiteX52" fmla="*/ 1479958 w 3417172"/>
              <a:gd name="connsiteY52" fmla="*/ 3014958 h 301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417172" h="3014958">
                <a:moveTo>
                  <a:pt x="222658" y="2261292"/>
                </a:moveTo>
                <a:lnTo>
                  <a:pt x="222658" y="2998997"/>
                </a:lnTo>
                <a:lnTo>
                  <a:pt x="222113" y="2998880"/>
                </a:lnTo>
                <a:lnTo>
                  <a:pt x="175352" y="2984264"/>
                </a:lnTo>
                <a:lnTo>
                  <a:pt x="134437" y="2965263"/>
                </a:lnTo>
                <a:lnTo>
                  <a:pt x="97905" y="2942608"/>
                </a:lnTo>
                <a:lnTo>
                  <a:pt x="67218" y="2914837"/>
                </a:lnTo>
                <a:lnTo>
                  <a:pt x="41646" y="2883412"/>
                </a:lnTo>
                <a:lnTo>
                  <a:pt x="23380" y="2848333"/>
                </a:lnTo>
                <a:lnTo>
                  <a:pt x="9498" y="2811062"/>
                </a:lnTo>
                <a:lnTo>
                  <a:pt x="731" y="2770867"/>
                </a:lnTo>
                <a:lnTo>
                  <a:pt x="0" y="2727750"/>
                </a:lnTo>
                <a:lnTo>
                  <a:pt x="5115" y="2682439"/>
                </a:lnTo>
                <a:lnTo>
                  <a:pt x="15343" y="2634937"/>
                </a:lnTo>
                <a:lnTo>
                  <a:pt x="33609" y="2585972"/>
                </a:lnTo>
                <a:lnTo>
                  <a:pt x="59181" y="2534085"/>
                </a:lnTo>
                <a:lnTo>
                  <a:pt x="73794" y="2507776"/>
                </a:lnTo>
                <a:close/>
                <a:moveTo>
                  <a:pt x="1479958" y="0"/>
                </a:moveTo>
                <a:lnTo>
                  <a:pt x="1769818" y="0"/>
                </a:lnTo>
                <a:lnTo>
                  <a:pt x="1769818" y="2025"/>
                </a:lnTo>
                <a:lnTo>
                  <a:pt x="1784207" y="2558"/>
                </a:lnTo>
                <a:lnTo>
                  <a:pt x="1825122" y="9866"/>
                </a:lnTo>
                <a:lnTo>
                  <a:pt x="1864576" y="23020"/>
                </a:lnTo>
                <a:lnTo>
                  <a:pt x="1903300" y="43483"/>
                </a:lnTo>
                <a:lnTo>
                  <a:pt x="1941293" y="70523"/>
                </a:lnTo>
                <a:lnTo>
                  <a:pt x="1977825" y="103410"/>
                </a:lnTo>
                <a:lnTo>
                  <a:pt x="2012895" y="142873"/>
                </a:lnTo>
                <a:lnTo>
                  <a:pt x="2045043" y="190376"/>
                </a:lnTo>
                <a:lnTo>
                  <a:pt x="2060386" y="216685"/>
                </a:lnTo>
                <a:lnTo>
                  <a:pt x="2413282" y="842259"/>
                </a:lnTo>
                <a:lnTo>
                  <a:pt x="2704805" y="1357480"/>
                </a:lnTo>
                <a:lnTo>
                  <a:pt x="2996327" y="1872702"/>
                </a:lnTo>
                <a:lnTo>
                  <a:pt x="3349954" y="2499737"/>
                </a:lnTo>
                <a:lnTo>
                  <a:pt x="3364567" y="2526046"/>
                </a:lnTo>
                <a:lnTo>
                  <a:pt x="3387947" y="2577203"/>
                </a:lnTo>
                <a:lnTo>
                  <a:pt x="3404021" y="2627629"/>
                </a:lnTo>
                <a:lnTo>
                  <a:pt x="3414250" y="2676593"/>
                </a:lnTo>
                <a:lnTo>
                  <a:pt x="3417172" y="2722634"/>
                </a:lnTo>
                <a:lnTo>
                  <a:pt x="3414980" y="2765752"/>
                </a:lnTo>
                <a:lnTo>
                  <a:pt x="3405482" y="2807408"/>
                </a:lnTo>
                <a:lnTo>
                  <a:pt x="3390869" y="2845410"/>
                </a:lnTo>
                <a:lnTo>
                  <a:pt x="3371142" y="2880489"/>
                </a:lnTo>
                <a:lnTo>
                  <a:pt x="3344839" y="2911914"/>
                </a:lnTo>
                <a:lnTo>
                  <a:pt x="3313422" y="2940415"/>
                </a:lnTo>
                <a:lnTo>
                  <a:pt x="3276160" y="2964532"/>
                </a:lnTo>
                <a:lnTo>
                  <a:pt x="3234514" y="2983533"/>
                </a:lnTo>
                <a:lnTo>
                  <a:pt x="3187753" y="2998880"/>
                </a:lnTo>
                <a:lnTo>
                  <a:pt x="3135148" y="3009842"/>
                </a:lnTo>
                <a:lnTo>
                  <a:pt x="3079620" y="3014958"/>
                </a:lnTo>
                <a:lnTo>
                  <a:pt x="3048933" y="3014958"/>
                </a:lnTo>
                <a:lnTo>
                  <a:pt x="2297111" y="3014958"/>
                </a:lnTo>
                <a:lnTo>
                  <a:pt x="1704568" y="3014958"/>
                </a:lnTo>
                <a:lnTo>
                  <a:pt x="1479958" y="3014958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Freeform 534">
            <a:extLst>
              <a:ext uri="{FF2B5EF4-FFF2-40B4-BE49-F238E27FC236}">
                <a16:creationId xmlns:a16="http://schemas.microsoft.com/office/drawing/2014/main" id="{6050990B-392F-4FB0-80C7-65DAB1284E6F}"/>
              </a:ext>
            </a:extLst>
          </p:cNvPr>
          <p:cNvSpPr>
            <a:spLocks/>
          </p:cNvSpPr>
          <p:nvPr/>
        </p:nvSpPr>
        <p:spPr bwMode="auto">
          <a:xfrm>
            <a:off x="1981806" y="2727379"/>
            <a:ext cx="3417172" cy="3013862"/>
          </a:xfrm>
          <a:custGeom>
            <a:avLst/>
            <a:gdLst>
              <a:gd name="T0" fmla="*/ 452 w 4677"/>
              <a:gd name="T1" fmla="*/ 4124 h 4124"/>
              <a:gd name="T2" fmla="*/ 304 w 4677"/>
              <a:gd name="T3" fmla="*/ 4102 h 4124"/>
              <a:gd name="T4" fmla="*/ 184 w 4677"/>
              <a:gd name="T5" fmla="*/ 4056 h 4124"/>
              <a:gd name="T6" fmla="*/ 92 w 4677"/>
              <a:gd name="T7" fmla="*/ 3987 h 4124"/>
              <a:gd name="T8" fmla="*/ 32 w 4677"/>
              <a:gd name="T9" fmla="*/ 3896 h 4124"/>
              <a:gd name="T10" fmla="*/ 1 w 4677"/>
              <a:gd name="T11" fmla="*/ 3790 h 4124"/>
              <a:gd name="T12" fmla="*/ 7 w 4677"/>
              <a:gd name="T13" fmla="*/ 3669 h 4124"/>
              <a:gd name="T14" fmla="*/ 46 w 4677"/>
              <a:gd name="T15" fmla="*/ 3537 h 4124"/>
              <a:gd name="T16" fmla="*/ 101 w 4677"/>
              <a:gd name="T17" fmla="*/ 3430 h 4124"/>
              <a:gd name="T18" fmla="*/ 1051 w 4677"/>
              <a:gd name="T19" fmla="*/ 1856 h 4124"/>
              <a:gd name="T20" fmla="*/ 2002 w 4677"/>
              <a:gd name="T21" fmla="*/ 282 h 4124"/>
              <a:gd name="T22" fmla="*/ 2071 w 4677"/>
              <a:gd name="T23" fmla="*/ 186 h 4124"/>
              <a:gd name="T24" fmla="*/ 2170 w 4677"/>
              <a:gd name="T25" fmla="*/ 88 h 4124"/>
              <a:gd name="T26" fmla="*/ 2277 w 4677"/>
              <a:gd name="T27" fmla="*/ 26 h 4124"/>
              <a:gd name="T28" fmla="*/ 2388 w 4677"/>
              <a:gd name="T29" fmla="*/ 0 h 4124"/>
              <a:gd name="T30" fmla="*/ 2498 w 4677"/>
              <a:gd name="T31" fmla="*/ 12 h 4124"/>
              <a:gd name="T32" fmla="*/ 2605 w 4677"/>
              <a:gd name="T33" fmla="*/ 58 h 4124"/>
              <a:gd name="T34" fmla="*/ 2707 w 4677"/>
              <a:gd name="T35" fmla="*/ 140 h 4124"/>
              <a:gd name="T36" fmla="*/ 2799 w 4677"/>
              <a:gd name="T37" fmla="*/ 259 h 4124"/>
              <a:gd name="T38" fmla="*/ 3303 w 4677"/>
              <a:gd name="T39" fmla="*/ 1151 h 4124"/>
              <a:gd name="T40" fmla="*/ 4101 w 4677"/>
              <a:gd name="T41" fmla="*/ 2561 h 4124"/>
              <a:gd name="T42" fmla="*/ 4605 w 4677"/>
              <a:gd name="T43" fmla="*/ 3455 h 4124"/>
              <a:gd name="T44" fmla="*/ 4659 w 4677"/>
              <a:gd name="T45" fmla="*/ 3594 h 4124"/>
              <a:gd name="T46" fmla="*/ 4677 w 4677"/>
              <a:gd name="T47" fmla="*/ 3724 h 4124"/>
              <a:gd name="T48" fmla="*/ 4661 w 4677"/>
              <a:gd name="T49" fmla="*/ 3840 h 4124"/>
              <a:gd name="T50" fmla="*/ 4614 w 4677"/>
              <a:gd name="T51" fmla="*/ 3940 h 4124"/>
              <a:gd name="T52" fmla="*/ 4535 w 4677"/>
              <a:gd name="T53" fmla="*/ 4022 h 4124"/>
              <a:gd name="T54" fmla="*/ 4427 w 4677"/>
              <a:gd name="T55" fmla="*/ 4081 h 4124"/>
              <a:gd name="T56" fmla="*/ 4291 w 4677"/>
              <a:gd name="T57" fmla="*/ 4117 h 4124"/>
              <a:gd name="T58" fmla="*/ 4173 w 4677"/>
              <a:gd name="T59" fmla="*/ 4124 h 4124"/>
              <a:gd name="T60" fmla="*/ 2333 w 4677"/>
              <a:gd name="T61" fmla="*/ 4124 h 4124"/>
              <a:gd name="T62" fmla="*/ 494 w 4677"/>
              <a:gd name="T63" fmla="*/ 4124 h 4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77" h="4124">
                <a:moveTo>
                  <a:pt x="494" y="4124"/>
                </a:moveTo>
                <a:lnTo>
                  <a:pt x="452" y="4124"/>
                </a:lnTo>
                <a:lnTo>
                  <a:pt x="374" y="4117"/>
                </a:lnTo>
                <a:lnTo>
                  <a:pt x="304" y="4102"/>
                </a:lnTo>
                <a:lnTo>
                  <a:pt x="240" y="4082"/>
                </a:lnTo>
                <a:lnTo>
                  <a:pt x="184" y="4056"/>
                </a:lnTo>
                <a:lnTo>
                  <a:pt x="134" y="4025"/>
                </a:lnTo>
                <a:lnTo>
                  <a:pt x="92" y="3987"/>
                </a:lnTo>
                <a:lnTo>
                  <a:pt x="57" y="3944"/>
                </a:lnTo>
                <a:lnTo>
                  <a:pt x="32" y="3896"/>
                </a:lnTo>
                <a:lnTo>
                  <a:pt x="13" y="3845"/>
                </a:lnTo>
                <a:lnTo>
                  <a:pt x="1" y="3790"/>
                </a:lnTo>
                <a:lnTo>
                  <a:pt x="0" y="3731"/>
                </a:lnTo>
                <a:lnTo>
                  <a:pt x="7" y="3669"/>
                </a:lnTo>
                <a:lnTo>
                  <a:pt x="21" y="3604"/>
                </a:lnTo>
                <a:lnTo>
                  <a:pt x="46" y="3537"/>
                </a:lnTo>
                <a:lnTo>
                  <a:pt x="81" y="3466"/>
                </a:lnTo>
                <a:lnTo>
                  <a:pt x="101" y="3430"/>
                </a:lnTo>
                <a:lnTo>
                  <a:pt x="632" y="2551"/>
                </a:lnTo>
                <a:lnTo>
                  <a:pt x="1051" y="1856"/>
                </a:lnTo>
                <a:lnTo>
                  <a:pt x="1470" y="1163"/>
                </a:lnTo>
                <a:lnTo>
                  <a:pt x="2002" y="282"/>
                </a:lnTo>
                <a:lnTo>
                  <a:pt x="2023" y="248"/>
                </a:lnTo>
                <a:lnTo>
                  <a:pt x="2071" y="186"/>
                </a:lnTo>
                <a:lnTo>
                  <a:pt x="2118" y="133"/>
                </a:lnTo>
                <a:lnTo>
                  <a:pt x="2170" y="88"/>
                </a:lnTo>
                <a:lnTo>
                  <a:pt x="2222" y="52"/>
                </a:lnTo>
                <a:lnTo>
                  <a:pt x="2277" y="26"/>
                </a:lnTo>
                <a:lnTo>
                  <a:pt x="2331" y="9"/>
                </a:lnTo>
                <a:lnTo>
                  <a:pt x="2388" y="0"/>
                </a:lnTo>
                <a:lnTo>
                  <a:pt x="2442" y="2"/>
                </a:lnTo>
                <a:lnTo>
                  <a:pt x="2498" y="12"/>
                </a:lnTo>
                <a:lnTo>
                  <a:pt x="2552" y="30"/>
                </a:lnTo>
                <a:lnTo>
                  <a:pt x="2605" y="58"/>
                </a:lnTo>
                <a:lnTo>
                  <a:pt x="2657" y="95"/>
                </a:lnTo>
                <a:lnTo>
                  <a:pt x="2707" y="140"/>
                </a:lnTo>
                <a:lnTo>
                  <a:pt x="2755" y="194"/>
                </a:lnTo>
                <a:lnTo>
                  <a:pt x="2799" y="259"/>
                </a:lnTo>
                <a:lnTo>
                  <a:pt x="2820" y="295"/>
                </a:lnTo>
                <a:lnTo>
                  <a:pt x="3303" y="1151"/>
                </a:lnTo>
                <a:lnTo>
                  <a:pt x="3702" y="1856"/>
                </a:lnTo>
                <a:lnTo>
                  <a:pt x="4101" y="2561"/>
                </a:lnTo>
                <a:lnTo>
                  <a:pt x="4585" y="3419"/>
                </a:lnTo>
                <a:lnTo>
                  <a:pt x="4605" y="3455"/>
                </a:lnTo>
                <a:lnTo>
                  <a:pt x="4637" y="3525"/>
                </a:lnTo>
                <a:lnTo>
                  <a:pt x="4659" y="3594"/>
                </a:lnTo>
                <a:lnTo>
                  <a:pt x="4673" y="3661"/>
                </a:lnTo>
                <a:lnTo>
                  <a:pt x="4677" y="3724"/>
                </a:lnTo>
                <a:lnTo>
                  <a:pt x="4674" y="3783"/>
                </a:lnTo>
                <a:lnTo>
                  <a:pt x="4661" y="3840"/>
                </a:lnTo>
                <a:lnTo>
                  <a:pt x="4641" y="3892"/>
                </a:lnTo>
                <a:lnTo>
                  <a:pt x="4614" y="3940"/>
                </a:lnTo>
                <a:lnTo>
                  <a:pt x="4578" y="3983"/>
                </a:lnTo>
                <a:lnTo>
                  <a:pt x="4535" y="4022"/>
                </a:lnTo>
                <a:lnTo>
                  <a:pt x="4484" y="4055"/>
                </a:lnTo>
                <a:lnTo>
                  <a:pt x="4427" y="4081"/>
                </a:lnTo>
                <a:lnTo>
                  <a:pt x="4363" y="4102"/>
                </a:lnTo>
                <a:lnTo>
                  <a:pt x="4291" y="4117"/>
                </a:lnTo>
                <a:lnTo>
                  <a:pt x="4215" y="4124"/>
                </a:lnTo>
                <a:lnTo>
                  <a:pt x="4173" y="4124"/>
                </a:lnTo>
                <a:lnTo>
                  <a:pt x="3144" y="4124"/>
                </a:lnTo>
                <a:lnTo>
                  <a:pt x="2333" y="4124"/>
                </a:lnTo>
                <a:lnTo>
                  <a:pt x="1522" y="4124"/>
                </a:lnTo>
                <a:lnTo>
                  <a:pt x="494" y="41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08CBFD-7451-4522-8068-E4921123FAE8}"/>
              </a:ext>
            </a:extLst>
          </p:cNvPr>
          <p:cNvSpPr txBox="1"/>
          <p:nvPr/>
        </p:nvSpPr>
        <p:spPr>
          <a:xfrm>
            <a:off x="3934867" y="3818812"/>
            <a:ext cx="931665" cy="18620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8FE1A16-0C87-4552-8BA3-E46251592BB7}"/>
              </a:ext>
            </a:extLst>
          </p:cNvPr>
          <p:cNvSpPr>
            <a:spLocks/>
          </p:cNvSpPr>
          <p:nvPr/>
        </p:nvSpPr>
        <p:spPr bwMode="auto">
          <a:xfrm>
            <a:off x="3067050" y="3847440"/>
            <a:ext cx="1308210" cy="1894897"/>
          </a:xfrm>
          <a:custGeom>
            <a:avLst/>
            <a:gdLst>
              <a:gd name="connsiteX0" fmla="*/ 0 w 1308210"/>
              <a:gd name="connsiteY0" fmla="*/ 0 h 1894897"/>
              <a:gd name="connsiteX1" fmla="*/ 252810 w 1308210"/>
              <a:gd name="connsiteY1" fmla="*/ 0 h 1894897"/>
              <a:gd name="connsiteX2" fmla="*/ 252810 w 1308210"/>
              <a:gd name="connsiteY2" fmla="*/ 3403 h 1894897"/>
              <a:gd name="connsiteX3" fmla="*/ 267428 w 1308210"/>
              <a:gd name="connsiteY3" fmla="*/ 1096 h 1894897"/>
              <a:gd name="connsiteX4" fmla="*/ 308358 w 1308210"/>
              <a:gd name="connsiteY4" fmla="*/ 2557 h 1894897"/>
              <a:gd name="connsiteX5" fmla="*/ 347825 w 1308210"/>
              <a:gd name="connsiteY5" fmla="*/ 9864 h 1894897"/>
              <a:gd name="connsiteX6" fmla="*/ 388024 w 1308210"/>
              <a:gd name="connsiteY6" fmla="*/ 23746 h 1894897"/>
              <a:gd name="connsiteX7" fmla="*/ 426761 w 1308210"/>
              <a:gd name="connsiteY7" fmla="*/ 43473 h 1894897"/>
              <a:gd name="connsiteX8" fmla="*/ 464767 w 1308210"/>
              <a:gd name="connsiteY8" fmla="*/ 70506 h 1894897"/>
              <a:gd name="connsiteX9" fmla="*/ 500581 w 1308210"/>
              <a:gd name="connsiteY9" fmla="*/ 103385 h 1894897"/>
              <a:gd name="connsiteX10" fmla="*/ 535663 w 1308210"/>
              <a:gd name="connsiteY10" fmla="*/ 144300 h 1894897"/>
              <a:gd name="connsiteX11" fmla="*/ 567822 w 1308210"/>
              <a:gd name="connsiteY11" fmla="*/ 190330 h 1894897"/>
              <a:gd name="connsiteX12" fmla="*/ 583171 w 1308210"/>
              <a:gd name="connsiteY12" fmla="*/ 216633 h 1894897"/>
              <a:gd name="connsiteX13" fmla="*/ 620446 w 1308210"/>
              <a:gd name="connsiteY13" fmla="*/ 282390 h 1894897"/>
              <a:gd name="connsiteX14" fmla="*/ 911339 w 1308210"/>
              <a:gd name="connsiteY14" fmla="*/ 798217 h 1894897"/>
              <a:gd name="connsiteX15" fmla="*/ 1202963 w 1308210"/>
              <a:gd name="connsiteY15" fmla="*/ 1313313 h 1894897"/>
              <a:gd name="connsiteX16" fmla="*/ 1240969 w 1308210"/>
              <a:gd name="connsiteY16" fmla="*/ 1379801 h 1894897"/>
              <a:gd name="connsiteX17" fmla="*/ 1254125 w 1308210"/>
              <a:gd name="connsiteY17" fmla="*/ 1406104 h 1894897"/>
              <a:gd name="connsiteX18" fmla="*/ 1277513 w 1308210"/>
              <a:gd name="connsiteY18" fmla="*/ 1457248 h 1894897"/>
              <a:gd name="connsiteX19" fmla="*/ 1294323 w 1308210"/>
              <a:gd name="connsiteY19" fmla="*/ 1507662 h 1894897"/>
              <a:gd name="connsiteX20" fmla="*/ 1303825 w 1308210"/>
              <a:gd name="connsiteY20" fmla="*/ 1556614 h 1894897"/>
              <a:gd name="connsiteX21" fmla="*/ 1308210 w 1308210"/>
              <a:gd name="connsiteY21" fmla="*/ 1602644 h 1894897"/>
              <a:gd name="connsiteX22" fmla="*/ 1304556 w 1308210"/>
              <a:gd name="connsiteY22" fmla="*/ 1646482 h 1894897"/>
              <a:gd name="connsiteX23" fmla="*/ 1296516 w 1308210"/>
              <a:gd name="connsiteY23" fmla="*/ 1687397 h 1894897"/>
              <a:gd name="connsiteX24" fmla="*/ 1281898 w 1308210"/>
              <a:gd name="connsiteY24" fmla="*/ 1725390 h 1894897"/>
              <a:gd name="connsiteX25" fmla="*/ 1260703 w 1308210"/>
              <a:gd name="connsiteY25" fmla="*/ 1761191 h 1894897"/>
              <a:gd name="connsiteX26" fmla="*/ 1235122 w 1308210"/>
              <a:gd name="connsiteY26" fmla="*/ 1792609 h 1894897"/>
              <a:gd name="connsiteX27" fmla="*/ 1203693 w 1308210"/>
              <a:gd name="connsiteY27" fmla="*/ 1820373 h 1894897"/>
              <a:gd name="connsiteX28" fmla="*/ 1167149 w 1308210"/>
              <a:gd name="connsiteY28" fmla="*/ 1844484 h 1894897"/>
              <a:gd name="connsiteX29" fmla="*/ 1124758 w 1308210"/>
              <a:gd name="connsiteY29" fmla="*/ 1864211 h 1894897"/>
              <a:gd name="connsiteX30" fmla="*/ 1077250 w 1308210"/>
              <a:gd name="connsiteY30" fmla="*/ 1878823 h 1894897"/>
              <a:gd name="connsiteX31" fmla="*/ 1026088 w 1308210"/>
              <a:gd name="connsiteY31" fmla="*/ 1889783 h 1894897"/>
              <a:gd name="connsiteX32" fmla="*/ 969079 w 1308210"/>
              <a:gd name="connsiteY32" fmla="*/ 1894897 h 1894897"/>
              <a:gd name="connsiteX33" fmla="*/ 938382 w 1308210"/>
              <a:gd name="connsiteY33" fmla="*/ 1894897 h 1894897"/>
              <a:gd name="connsiteX34" fmla="*/ 840443 w 1308210"/>
              <a:gd name="connsiteY34" fmla="*/ 1894897 h 1894897"/>
              <a:gd name="connsiteX35" fmla="*/ 248425 w 1308210"/>
              <a:gd name="connsiteY35" fmla="*/ 1894897 h 1894897"/>
              <a:gd name="connsiteX36" fmla="*/ 0 w 1308210"/>
              <a:gd name="connsiteY36" fmla="*/ 1894897 h 189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08210" h="1894897">
                <a:moveTo>
                  <a:pt x="0" y="0"/>
                </a:moveTo>
                <a:lnTo>
                  <a:pt x="252810" y="0"/>
                </a:lnTo>
                <a:lnTo>
                  <a:pt x="252810" y="3403"/>
                </a:lnTo>
                <a:lnTo>
                  <a:pt x="267428" y="1096"/>
                </a:lnTo>
                <a:lnTo>
                  <a:pt x="308358" y="2557"/>
                </a:lnTo>
                <a:lnTo>
                  <a:pt x="347825" y="9864"/>
                </a:lnTo>
                <a:lnTo>
                  <a:pt x="388024" y="23746"/>
                </a:lnTo>
                <a:lnTo>
                  <a:pt x="426761" y="43473"/>
                </a:lnTo>
                <a:lnTo>
                  <a:pt x="464767" y="70506"/>
                </a:lnTo>
                <a:lnTo>
                  <a:pt x="500581" y="103385"/>
                </a:lnTo>
                <a:lnTo>
                  <a:pt x="535663" y="144300"/>
                </a:lnTo>
                <a:lnTo>
                  <a:pt x="567822" y="190330"/>
                </a:lnTo>
                <a:lnTo>
                  <a:pt x="583171" y="216633"/>
                </a:lnTo>
                <a:lnTo>
                  <a:pt x="620446" y="282390"/>
                </a:lnTo>
                <a:lnTo>
                  <a:pt x="911339" y="798217"/>
                </a:lnTo>
                <a:lnTo>
                  <a:pt x="1202963" y="1313313"/>
                </a:lnTo>
                <a:lnTo>
                  <a:pt x="1240969" y="1379801"/>
                </a:lnTo>
                <a:lnTo>
                  <a:pt x="1254125" y="1406104"/>
                </a:lnTo>
                <a:lnTo>
                  <a:pt x="1277513" y="1457248"/>
                </a:lnTo>
                <a:lnTo>
                  <a:pt x="1294323" y="1507662"/>
                </a:lnTo>
                <a:lnTo>
                  <a:pt x="1303825" y="1556614"/>
                </a:lnTo>
                <a:lnTo>
                  <a:pt x="1308210" y="1602644"/>
                </a:lnTo>
                <a:lnTo>
                  <a:pt x="1304556" y="1646482"/>
                </a:lnTo>
                <a:lnTo>
                  <a:pt x="1296516" y="1687397"/>
                </a:lnTo>
                <a:lnTo>
                  <a:pt x="1281898" y="1725390"/>
                </a:lnTo>
                <a:lnTo>
                  <a:pt x="1260703" y="1761191"/>
                </a:lnTo>
                <a:lnTo>
                  <a:pt x="1235122" y="1792609"/>
                </a:lnTo>
                <a:lnTo>
                  <a:pt x="1203693" y="1820373"/>
                </a:lnTo>
                <a:lnTo>
                  <a:pt x="1167149" y="1844484"/>
                </a:lnTo>
                <a:lnTo>
                  <a:pt x="1124758" y="1864211"/>
                </a:lnTo>
                <a:lnTo>
                  <a:pt x="1077250" y="1878823"/>
                </a:lnTo>
                <a:lnTo>
                  <a:pt x="1026088" y="1889783"/>
                </a:lnTo>
                <a:lnTo>
                  <a:pt x="969079" y="1894897"/>
                </a:lnTo>
                <a:lnTo>
                  <a:pt x="938382" y="1894897"/>
                </a:lnTo>
                <a:lnTo>
                  <a:pt x="840443" y="1894897"/>
                </a:lnTo>
                <a:lnTo>
                  <a:pt x="248425" y="1894897"/>
                </a:lnTo>
                <a:lnTo>
                  <a:pt x="0" y="1894897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Freeform 539">
            <a:extLst>
              <a:ext uri="{FF2B5EF4-FFF2-40B4-BE49-F238E27FC236}">
                <a16:creationId xmlns:a16="http://schemas.microsoft.com/office/drawing/2014/main" id="{44B2D287-C468-4F5A-B7D1-2A2EC7F1A1AF}"/>
              </a:ext>
            </a:extLst>
          </p:cNvPr>
          <p:cNvSpPr>
            <a:spLocks/>
          </p:cNvSpPr>
          <p:nvPr/>
        </p:nvSpPr>
        <p:spPr bwMode="auto">
          <a:xfrm>
            <a:off x="1979613" y="3847440"/>
            <a:ext cx="2110800" cy="1893801"/>
          </a:xfrm>
          <a:custGeom>
            <a:avLst/>
            <a:gdLst>
              <a:gd name="T0" fmla="*/ 451 w 2888"/>
              <a:gd name="T1" fmla="*/ 2592 h 2592"/>
              <a:gd name="T2" fmla="*/ 304 w 2888"/>
              <a:gd name="T3" fmla="*/ 2570 h 2592"/>
              <a:gd name="T4" fmla="*/ 183 w 2888"/>
              <a:gd name="T5" fmla="*/ 2524 h 2592"/>
              <a:gd name="T6" fmla="*/ 93 w 2888"/>
              <a:gd name="T7" fmla="*/ 2455 h 2592"/>
              <a:gd name="T8" fmla="*/ 31 w 2888"/>
              <a:gd name="T9" fmla="*/ 2364 h 2592"/>
              <a:gd name="T10" fmla="*/ 2 w 2888"/>
              <a:gd name="T11" fmla="*/ 2258 h 2592"/>
              <a:gd name="T12" fmla="*/ 6 w 2888"/>
              <a:gd name="T13" fmla="*/ 2137 h 2592"/>
              <a:gd name="T14" fmla="*/ 47 w 2888"/>
              <a:gd name="T15" fmla="*/ 2005 h 2592"/>
              <a:gd name="T16" fmla="*/ 101 w 2888"/>
              <a:gd name="T17" fmla="*/ 1898 h 2592"/>
              <a:gd name="T18" fmla="*/ 589 w 2888"/>
              <a:gd name="T19" fmla="*/ 1091 h 2592"/>
              <a:gd name="T20" fmla="*/ 1078 w 2888"/>
              <a:gd name="T21" fmla="*/ 282 h 2592"/>
              <a:gd name="T22" fmla="*/ 1147 w 2888"/>
              <a:gd name="T23" fmla="*/ 186 h 2592"/>
              <a:gd name="T24" fmla="*/ 1246 w 2888"/>
              <a:gd name="T25" fmla="*/ 88 h 2592"/>
              <a:gd name="T26" fmla="*/ 1353 w 2888"/>
              <a:gd name="T27" fmla="*/ 26 h 2592"/>
              <a:gd name="T28" fmla="*/ 1464 w 2888"/>
              <a:gd name="T29" fmla="*/ 0 h 2592"/>
              <a:gd name="T30" fmla="*/ 1574 w 2888"/>
              <a:gd name="T31" fmla="*/ 12 h 2592"/>
              <a:gd name="T32" fmla="*/ 1682 w 2888"/>
              <a:gd name="T33" fmla="*/ 58 h 2592"/>
              <a:gd name="T34" fmla="*/ 1783 w 2888"/>
              <a:gd name="T35" fmla="*/ 140 h 2592"/>
              <a:gd name="T36" fmla="*/ 1875 w 2888"/>
              <a:gd name="T37" fmla="*/ 259 h 2592"/>
              <a:gd name="T38" fmla="*/ 1947 w 2888"/>
              <a:gd name="T39" fmla="*/ 385 h 2592"/>
              <a:gd name="T40" fmla="*/ 2744 w 2888"/>
              <a:gd name="T41" fmla="*/ 1796 h 2592"/>
              <a:gd name="T42" fmla="*/ 2814 w 2888"/>
              <a:gd name="T43" fmla="*/ 1923 h 2592"/>
              <a:gd name="T44" fmla="*/ 2869 w 2888"/>
              <a:gd name="T45" fmla="*/ 2062 h 2592"/>
              <a:gd name="T46" fmla="*/ 2888 w 2888"/>
              <a:gd name="T47" fmla="*/ 2192 h 2592"/>
              <a:gd name="T48" fmla="*/ 2872 w 2888"/>
              <a:gd name="T49" fmla="*/ 2308 h 2592"/>
              <a:gd name="T50" fmla="*/ 2823 w 2888"/>
              <a:gd name="T51" fmla="*/ 2409 h 2592"/>
              <a:gd name="T52" fmla="*/ 2745 w 2888"/>
              <a:gd name="T53" fmla="*/ 2490 h 2592"/>
              <a:gd name="T54" fmla="*/ 2637 w 2888"/>
              <a:gd name="T55" fmla="*/ 2550 h 2592"/>
              <a:gd name="T56" fmla="*/ 2502 w 2888"/>
              <a:gd name="T57" fmla="*/ 2585 h 2592"/>
              <a:gd name="T58" fmla="*/ 2382 w 2888"/>
              <a:gd name="T59" fmla="*/ 2592 h 2592"/>
              <a:gd name="T60" fmla="*/ 1438 w 2888"/>
              <a:gd name="T61" fmla="*/ 2592 h 2592"/>
              <a:gd name="T62" fmla="*/ 493 w 2888"/>
              <a:gd name="T63" fmla="*/ 2592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8" h="2592">
                <a:moveTo>
                  <a:pt x="493" y="2592"/>
                </a:moveTo>
                <a:lnTo>
                  <a:pt x="451" y="2592"/>
                </a:lnTo>
                <a:lnTo>
                  <a:pt x="375" y="2585"/>
                </a:lnTo>
                <a:lnTo>
                  <a:pt x="304" y="2570"/>
                </a:lnTo>
                <a:lnTo>
                  <a:pt x="241" y="2550"/>
                </a:lnTo>
                <a:lnTo>
                  <a:pt x="183" y="2524"/>
                </a:lnTo>
                <a:lnTo>
                  <a:pt x="134" y="2493"/>
                </a:lnTo>
                <a:lnTo>
                  <a:pt x="93" y="2455"/>
                </a:lnTo>
                <a:lnTo>
                  <a:pt x="58" y="2412"/>
                </a:lnTo>
                <a:lnTo>
                  <a:pt x="31" y="2364"/>
                </a:lnTo>
                <a:lnTo>
                  <a:pt x="12" y="2314"/>
                </a:lnTo>
                <a:lnTo>
                  <a:pt x="2" y="2258"/>
                </a:lnTo>
                <a:lnTo>
                  <a:pt x="0" y="2199"/>
                </a:lnTo>
                <a:lnTo>
                  <a:pt x="6" y="2137"/>
                </a:lnTo>
                <a:lnTo>
                  <a:pt x="22" y="2072"/>
                </a:lnTo>
                <a:lnTo>
                  <a:pt x="47" y="2005"/>
                </a:lnTo>
                <a:lnTo>
                  <a:pt x="81" y="1934"/>
                </a:lnTo>
                <a:lnTo>
                  <a:pt x="101" y="1898"/>
                </a:lnTo>
                <a:lnTo>
                  <a:pt x="170" y="1785"/>
                </a:lnTo>
                <a:lnTo>
                  <a:pt x="589" y="1091"/>
                </a:lnTo>
                <a:lnTo>
                  <a:pt x="1008" y="398"/>
                </a:lnTo>
                <a:lnTo>
                  <a:pt x="1078" y="282"/>
                </a:lnTo>
                <a:lnTo>
                  <a:pt x="1101" y="248"/>
                </a:lnTo>
                <a:lnTo>
                  <a:pt x="1147" y="186"/>
                </a:lnTo>
                <a:lnTo>
                  <a:pt x="1196" y="131"/>
                </a:lnTo>
                <a:lnTo>
                  <a:pt x="1246" y="88"/>
                </a:lnTo>
                <a:lnTo>
                  <a:pt x="1299" y="52"/>
                </a:lnTo>
                <a:lnTo>
                  <a:pt x="1353" y="26"/>
                </a:lnTo>
                <a:lnTo>
                  <a:pt x="1407" y="9"/>
                </a:lnTo>
                <a:lnTo>
                  <a:pt x="1464" y="0"/>
                </a:lnTo>
                <a:lnTo>
                  <a:pt x="1520" y="2"/>
                </a:lnTo>
                <a:lnTo>
                  <a:pt x="1574" y="12"/>
                </a:lnTo>
                <a:lnTo>
                  <a:pt x="1629" y="31"/>
                </a:lnTo>
                <a:lnTo>
                  <a:pt x="1682" y="58"/>
                </a:lnTo>
                <a:lnTo>
                  <a:pt x="1734" y="95"/>
                </a:lnTo>
                <a:lnTo>
                  <a:pt x="1783" y="140"/>
                </a:lnTo>
                <a:lnTo>
                  <a:pt x="1831" y="196"/>
                </a:lnTo>
                <a:lnTo>
                  <a:pt x="1875" y="259"/>
                </a:lnTo>
                <a:lnTo>
                  <a:pt x="1896" y="295"/>
                </a:lnTo>
                <a:lnTo>
                  <a:pt x="1947" y="385"/>
                </a:lnTo>
                <a:lnTo>
                  <a:pt x="2345" y="1091"/>
                </a:lnTo>
                <a:lnTo>
                  <a:pt x="2744" y="1796"/>
                </a:lnTo>
                <a:lnTo>
                  <a:pt x="2796" y="1887"/>
                </a:lnTo>
                <a:lnTo>
                  <a:pt x="2814" y="1923"/>
                </a:lnTo>
                <a:lnTo>
                  <a:pt x="2846" y="1993"/>
                </a:lnTo>
                <a:lnTo>
                  <a:pt x="2869" y="2062"/>
                </a:lnTo>
                <a:lnTo>
                  <a:pt x="2882" y="2129"/>
                </a:lnTo>
                <a:lnTo>
                  <a:pt x="2888" y="2192"/>
                </a:lnTo>
                <a:lnTo>
                  <a:pt x="2883" y="2252"/>
                </a:lnTo>
                <a:lnTo>
                  <a:pt x="2872" y="2308"/>
                </a:lnTo>
                <a:lnTo>
                  <a:pt x="2852" y="2360"/>
                </a:lnTo>
                <a:lnTo>
                  <a:pt x="2823" y="2409"/>
                </a:lnTo>
                <a:lnTo>
                  <a:pt x="2788" y="2452"/>
                </a:lnTo>
                <a:lnTo>
                  <a:pt x="2745" y="2490"/>
                </a:lnTo>
                <a:lnTo>
                  <a:pt x="2695" y="2523"/>
                </a:lnTo>
                <a:lnTo>
                  <a:pt x="2637" y="2550"/>
                </a:lnTo>
                <a:lnTo>
                  <a:pt x="2572" y="2570"/>
                </a:lnTo>
                <a:lnTo>
                  <a:pt x="2502" y="2585"/>
                </a:lnTo>
                <a:lnTo>
                  <a:pt x="2424" y="2592"/>
                </a:lnTo>
                <a:lnTo>
                  <a:pt x="2382" y="2592"/>
                </a:lnTo>
                <a:lnTo>
                  <a:pt x="2248" y="2592"/>
                </a:lnTo>
                <a:lnTo>
                  <a:pt x="1438" y="2592"/>
                </a:lnTo>
                <a:lnTo>
                  <a:pt x="627" y="2592"/>
                </a:lnTo>
                <a:lnTo>
                  <a:pt x="493" y="25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AAF75-919D-44CA-B91E-399E06D79CB1}"/>
              </a:ext>
            </a:extLst>
          </p:cNvPr>
          <p:cNvSpPr txBox="1"/>
          <p:nvPr/>
        </p:nvSpPr>
        <p:spPr>
          <a:xfrm>
            <a:off x="2569183" y="3818812"/>
            <a:ext cx="931665" cy="18620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4A17E1-B3B5-48E2-96C6-E351259282E8}"/>
              </a:ext>
            </a:extLst>
          </p:cNvPr>
          <p:cNvGrpSpPr/>
          <p:nvPr/>
        </p:nvGrpSpPr>
        <p:grpSpPr>
          <a:xfrm>
            <a:off x="5946702" y="1567551"/>
            <a:ext cx="2937088" cy="1090644"/>
            <a:chOff x="8921977" y="1545303"/>
            <a:chExt cx="2937088" cy="109064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B2F519-E6D8-46E1-8D97-C35AD8C10F74}"/>
                </a:ext>
              </a:extLst>
            </p:cNvPr>
            <p:cNvSpPr txBox="1"/>
            <p:nvPr/>
          </p:nvSpPr>
          <p:spPr>
            <a:xfrm>
              <a:off x="8921977" y="1545303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E38D17F-6ABE-4292-BF9C-737DE689517A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71006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en-US" sz="1200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37D4B0F-E8D5-413B-B77C-3E2578D035C0}"/>
              </a:ext>
            </a:extLst>
          </p:cNvPr>
          <p:cNvGrpSpPr/>
          <p:nvPr/>
        </p:nvGrpSpPr>
        <p:grpSpPr>
          <a:xfrm>
            <a:off x="6476297" y="2741681"/>
            <a:ext cx="2937088" cy="1089593"/>
            <a:chOff x="8921977" y="1545303"/>
            <a:chExt cx="2937088" cy="108959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9F4ADB7-DFD4-4852-8E3C-3C6F3AABB8BA}"/>
                </a:ext>
              </a:extLst>
            </p:cNvPr>
            <p:cNvSpPr txBox="1"/>
            <p:nvPr/>
          </p:nvSpPr>
          <p:spPr>
            <a:xfrm>
              <a:off x="8921977" y="1545303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49114F5-92EF-4275-BFC8-86FF2B9B7464}"/>
                </a:ext>
              </a:extLst>
            </p:cNvPr>
            <p:cNvSpPr txBox="1"/>
            <p:nvPr/>
          </p:nvSpPr>
          <p:spPr>
            <a:xfrm>
              <a:off x="8929772" y="1924830"/>
              <a:ext cx="2929293" cy="71006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en-US" sz="1200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13948FD-C5FC-43A8-A708-254EAD45DFA8}"/>
              </a:ext>
            </a:extLst>
          </p:cNvPr>
          <p:cNvGrpSpPr/>
          <p:nvPr/>
        </p:nvGrpSpPr>
        <p:grpSpPr>
          <a:xfrm>
            <a:off x="7005892" y="3861397"/>
            <a:ext cx="2937088" cy="1088464"/>
            <a:chOff x="8921977" y="1545303"/>
            <a:chExt cx="2937088" cy="10884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6ACFBFB-0695-473C-BD70-62F73D7409C9}"/>
                </a:ext>
              </a:extLst>
            </p:cNvPr>
            <p:cNvSpPr txBox="1"/>
            <p:nvPr/>
          </p:nvSpPr>
          <p:spPr>
            <a:xfrm>
              <a:off x="8921977" y="1545303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994CA97-F515-4D10-ACD2-EF29413AB59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en-US" sz="1200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5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8564</TotalTime>
  <Words>288</Words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Triangles and Banners Diagram for PowerPoint</vt:lpstr>
      <vt:lpstr>Triangles and Banners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Triangles and Banners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2017-12-01T05:47:30Z</dcterms:modified>
  <cp:category>Charts &amp; Diagrams</cp:category>
</cp:coreProperties>
</file>