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7" d="100"/>
          <a:sy n="107" d="100"/>
        </p:scale>
        <p:origin x="112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9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7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Pie with 5 Parts and Star Diagram for PowerPoint</a:t>
            </a:r>
          </a:p>
        </p:txBody>
      </p:sp>
      <p:sp>
        <p:nvSpPr>
          <p:cNvPr id="33" name="Freeform 43">
            <a:extLst>
              <a:ext uri="{FF2B5EF4-FFF2-40B4-BE49-F238E27FC236}">
                <a16:creationId xmlns:a16="http://schemas.microsoft.com/office/drawing/2014/main" id="{E4951AD5-E730-4953-ACBA-AC14A5F84142}"/>
              </a:ext>
            </a:extLst>
          </p:cNvPr>
          <p:cNvSpPr>
            <a:spLocks/>
          </p:cNvSpPr>
          <p:nvPr/>
        </p:nvSpPr>
        <p:spPr bwMode="auto">
          <a:xfrm>
            <a:off x="6090404" y="2400499"/>
            <a:ext cx="1250573" cy="1051936"/>
          </a:xfrm>
          <a:custGeom>
            <a:avLst/>
            <a:gdLst>
              <a:gd name="T0" fmla="*/ 187 w 2681"/>
              <a:gd name="T1" fmla="*/ 1076 h 2256"/>
              <a:gd name="T2" fmla="*/ 423 w 2681"/>
              <a:gd name="T3" fmla="*/ 1554 h 2256"/>
              <a:gd name="T4" fmla="*/ 443 w 2681"/>
              <a:gd name="T5" fmla="*/ 1590 h 2256"/>
              <a:gd name="T6" fmla="*/ 492 w 2681"/>
              <a:gd name="T7" fmla="*/ 1662 h 2256"/>
              <a:gd name="T8" fmla="*/ 554 w 2681"/>
              <a:gd name="T9" fmla="*/ 1730 h 2256"/>
              <a:gd name="T10" fmla="*/ 623 w 2681"/>
              <a:gd name="T11" fmla="*/ 1793 h 2256"/>
              <a:gd name="T12" fmla="*/ 701 w 2681"/>
              <a:gd name="T13" fmla="*/ 1848 h 2256"/>
              <a:gd name="T14" fmla="*/ 782 w 2681"/>
              <a:gd name="T15" fmla="*/ 1895 h 2256"/>
              <a:gd name="T16" fmla="*/ 865 w 2681"/>
              <a:gd name="T17" fmla="*/ 1932 h 2256"/>
              <a:gd name="T18" fmla="*/ 949 w 2681"/>
              <a:gd name="T19" fmla="*/ 1958 h 2256"/>
              <a:gd name="T20" fmla="*/ 989 w 2681"/>
              <a:gd name="T21" fmla="*/ 1964 h 2256"/>
              <a:gd name="T22" fmla="*/ 1516 w 2681"/>
              <a:gd name="T23" fmla="*/ 2042 h 2256"/>
              <a:gd name="T24" fmla="*/ 1545 w 2681"/>
              <a:gd name="T25" fmla="*/ 2046 h 2256"/>
              <a:gd name="T26" fmla="*/ 1597 w 2681"/>
              <a:gd name="T27" fmla="*/ 2060 h 2256"/>
              <a:gd name="T28" fmla="*/ 1639 w 2681"/>
              <a:gd name="T29" fmla="*/ 2079 h 2256"/>
              <a:gd name="T30" fmla="*/ 1672 w 2681"/>
              <a:gd name="T31" fmla="*/ 2104 h 2256"/>
              <a:gd name="T32" fmla="*/ 1695 w 2681"/>
              <a:gd name="T33" fmla="*/ 2132 h 2256"/>
              <a:gd name="T34" fmla="*/ 1711 w 2681"/>
              <a:gd name="T35" fmla="*/ 2164 h 2256"/>
              <a:gd name="T36" fmla="*/ 1715 w 2681"/>
              <a:gd name="T37" fmla="*/ 2199 h 2256"/>
              <a:gd name="T38" fmla="*/ 1712 w 2681"/>
              <a:gd name="T39" fmla="*/ 2236 h 2256"/>
              <a:gd name="T40" fmla="*/ 1705 w 2681"/>
              <a:gd name="T41" fmla="*/ 2256 h 2256"/>
              <a:gd name="T42" fmla="*/ 2681 w 2681"/>
              <a:gd name="T43" fmla="*/ 1938 h 2256"/>
              <a:gd name="T44" fmla="*/ 2668 w 2681"/>
              <a:gd name="T45" fmla="*/ 1904 h 2256"/>
              <a:gd name="T46" fmla="*/ 2618 w 2681"/>
              <a:gd name="T47" fmla="*/ 1842 h 2256"/>
              <a:gd name="T48" fmla="*/ 2542 w 2681"/>
              <a:gd name="T49" fmla="*/ 1793 h 2256"/>
              <a:gd name="T50" fmla="*/ 2439 w 2681"/>
              <a:gd name="T51" fmla="*/ 1757 h 2256"/>
              <a:gd name="T52" fmla="*/ 2377 w 2681"/>
              <a:gd name="T53" fmla="*/ 1747 h 2256"/>
              <a:gd name="T54" fmla="*/ 1548 w 2681"/>
              <a:gd name="T55" fmla="*/ 1626 h 2256"/>
              <a:gd name="T56" fmla="*/ 1484 w 2681"/>
              <a:gd name="T57" fmla="*/ 1616 h 2256"/>
              <a:gd name="T58" fmla="*/ 1353 w 2681"/>
              <a:gd name="T59" fmla="*/ 1576 h 2256"/>
              <a:gd name="T60" fmla="*/ 1222 w 2681"/>
              <a:gd name="T61" fmla="*/ 1517 h 2256"/>
              <a:gd name="T62" fmla="*/ 1094 w 2681"/>
              <a:gd name="T63" fmla="*/ 1443 h 2256"/>
              <a:gd name="T64" fmla="*/ 973 w 2681"/>
              <a:gd name="T65" fmla="*/ 1355 h 2256"/>
              <a:gd name="T66" fmla="*/ 864 w 2681"/>
              <a:gd name="T67" fmla="*/ 1256 h 2256"/>
              <a:gd name="T68" fmla="*/ 767 w 2681"/>
              <a:gd name="T69" fmla="*/ 1150 h 2256"/>
              <a:gd name="T70" fmla="*/ 688 w 2681"/>
              <a:gd name="T71" fmla="*/ 1037 h 2256"/>
              <a:gd name="T72" fmla="*/ 658 w 2681"/>
              <a:gd name="T73" fmla="*/ 981 h 2256"/>
              <a:gd name="T74" fmla="*/ 288 w 2681"/>
              <a:gd name="T75" fmla="*/ 230 h 2256"/>
              <a:gd name="T76" fmla="*/ 258 w 2681"/>
              <a:gd name="T77" fmla="*/ 173 h 2256"/>
              <a:gd name="T78" fmla="*/ 190 w 2681"/>
              <a:gd name="T79" fmla="*/ 84 h 2256"/>
              <a:gd name="T80" fmla="*/ 135 w 2681"/>
              <a:gd name="T81" fmla="*/ 39 h 2256"/>
              <a:gd name="T82" fmla="*/ 96 w 2681"/>
              <a:gd name="T83" fmla="*/ 19 h 2256"/>
              <a:gd name="T84" fmla="*/ 59 w 2681"/>
              <a:gd name="T85" fmla="*/ 6 h 2256"/>
              <a:gd name="T86" fmla="*/ 20 w 2681"/>
              <a:gd name="T87" fmla="*/ 0 h 2256"/>
              <a:gd name="T88" fmla="*/ 0 w 2681"/>
              <a:gd name="T89" fmla="*/ 2 h 2256"/>
              <a:gd name="T90" fmla="*/ 0 w 2681"/>
              <a:gd name="T91" fmla="*/ 932 h 2256"/>
              <a:gd name="T92" fmla="*/ 26 w 2681"/>
              <a:gd name="T93" fmla="*/ 931 h 2256"/>
              <a:gd name="T94" fmla="*/ 76 w 2681"/>
              <a:gd name="T95" fmla="*/ 947 h 2256"/>
              <a:gd name="T96" fmla="*/ 124 w 2681"/>
              <a:gd name="T97" fmla="*/ 983 h 2256"/>
              <a:gd name="T98" fmla="*/ 168 w 2681"/>
              <a:gd name="T99" fmla="*/ 1039 h 2256"/>
              <a:gd name="T100" fmla="*/ 187 w 2681"/>
              <a:gd name="T101" fmla="*/ 1076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81" h="2256">
                <a:moveTo>
                  <a:pt x="187" y="1076"/>
                </a:moveTo>
                <a:lnTo>
                  <a:pt x="423" y="1554"/>
                </a:lnTo>
                <a:lnTo>
                  <a:pt x="443" y="1590"/>
                </a:lnTo>
                <a:lnTo>
                  <a:pt x="492" y="1662"/>
                </a:lnTo>
                <a:lnTo>
                  <a:pt x="554" y="1730"/>
                </a:lnTo>
                <a:lnTo>
                  <a:pt x="623" y="1793"/>
                </a:lnTo>
                <a:lnTo>
                  <a:pt x="701" y="1848"/>
                </a:lnTo>
                <a:lnTo>
                  <a:pt x="782" y="1895"/>
                </a:lnTo>
                <a:lnTo>
                  <a:pt x="865" y="1932"/>
                </a:lnTo>
                <a:lnTo>
                  <a:pt x="949" y="1958"/>
                </a:lnTo>
                <a:lnTo>
                  <a:pt x="989" y="1964"/>
                </a:lnTo>
                <a:lnTo>
                  <a:pt x="1516" y="2042"/>
                </a:lnTo>
                <a:lnTo>
                  <a:pt x="1545" y="2046"/>
                </a:lnTo>
                <a:lnTo>
                  <a:pt x="1597" y="2060"/>
                </a:lnTo>
                <a:lnTo>
                  <a:pt x="1639" y="2079"/>
                </a:lnTo>
                <a:lnTo>
                  <a:pt x="1672" y="2104"/>
                </a:lnTo>
                <a:lnTo>
                  <a:pt x="1695" y="2132"/>
                </a:lnTo>
                <a:lnTo>
                  <a:pt x="1711" y="2164"/>
                </a:lnTo>
                <a:lnTo>
                  <a:pt x="1715" y="2199"/>
                </a:lnTo>
                <a:lnTo>
                  <a:pt x="1712" y="2236"/>
                </a:lnTo>
                <a:lnTo>
                  <a:pt x="1705" y="2256"/>
                </a:lnTo>
                <a:lnTo>
                  <a:pt x="2681" y="1938"/>
                </a:lnTo>
                <a:lnTo>
                  <a:pt x="2668" y="1904"/>
                </a:lnTo>
                <a:lnTo>
                  <a:pt x="2618" y="1842"/>
                </a:lnTo>
                <a:lnTo>
                  <a:pt x="2542" y="1793"/>
                </a:lnTo>
                <a:lnTo>
                  <a:pt x="2439" y="1757"/>
                </a:lnTo>
                <a:lnTo>
                  <a:pt x="2377" y="1747"/>
                </a:lnTo>
                <a:lnTo>
                  <a:pt x="1548" y="1626"/>
                </a:lnTo>
                <a:lnTo>
                  <a:pt x="1484" y="1616"/>
                </a:lnTo>
                <a:lnTo>
                  <a:pt x="1353" y="1576"/>
                </a:lnTo>
                <a:lnTo>
                  <a:pt x="1222" y="1517"/>
                </a:lnTo>
                <a:lnTo>
                  <a:pt x="1094" y="1443"/>
                </a:lnTo>
                <a:lnTo>
                  <a:pt x="973" y="1355"/>
                </a:lnTo>
                <a:lnTo>
                  <a:pt x="864" y="1256"/>
                </a:lnTo>
                <a:lnTo>
                  <a:pt x="767" y="1150"/>
                </a:lnTo>
                <a:lnTo>
                  <a:pt x="688" y="1037"/>
                </a:lnTo>
                <a:lnTo>
                  <a:pt x="658" y="981"/>
                </a:lnTo>
                <a:lnTo>
                  <a:pt x="288" y="230"/>
                </a:lnTo>
                <a:lnTo>
                  <a:pt x="258" y="173"/>
                </a:lnTo>
                <a:lnTo>
                  <a:pt x="190" y="84"/>
                </a:lnTo>
                <a:lnTo>
                  <a:pt x="135" y="39"/>
                </a:lnTo>
                <a:lnTo>
                  <a:pt x="96" y="19"/>
                </a:lnTo>
                <a:lnTo>
                  <a:pt x="59" y="6"/>
                </a:lnTo>
                <a:lnTo>
                  <a:pt x="20" y="0"/>
                </a:lnTo>
                <a:lnTo>
                  <a:pt x="0" y="2"/>
                </a:lnTo>
                <a:lnTo>
                  <a:pt x="0" y="932"/>
                </a:lnTo>
                <a:lnTo>
                  <a:pt x="26" y="931"/>
                </a:lnTo>
                <a:lnTo>
                  <a:pt x="76" y="947"/>
                </a:lnTo>
                <a:lnTo>
                  <a:pt x="124" y="983"/>
                </a:lnTo>
                <a:lnTo>
                  <a:pt x="168" y="1039"/>
                </a:lnTo>
                <a:lnTo>
                  <a:pt x="187" y="107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57">
            <a:extLst>
              <a:ext uri="{FF2B5EF4-FFF2-40B4-BE49-F238E27FC236}">
                <a16:creationId xmlns:a16="http://schemas.microsoft.com/office/drawing/2014/main" id="{7EA923D7-9C88-4024-A848-E863989AF7E4}"/>
              </a:ext>
            </a:extLst>
          </p:cNvPr>
          <p:cNvSpPr>
            <a:spLocks/>
          </p:cNvSpPr>
          <p:nvPr/>
        </p:nvSpPr>
        <p:spPr bwMode="auto">
          <a:xfrm>
            <a:off x="6557620" y="3304157"/>
            <a:ext cx="787554" cy="1463198"/>
          </a:xfrm>
          <a:custGeom>
            <a:avLst/>
            <a:gdLst>
              <a:gd name="T0" fmla="*/ 1679 w 1688"/>
              <a:gd name="T1" fmla="*/ 0 h 3137"/>
              <a:gd name="T2" fmla="*/ 703 w 1688"/>
              <a:gd name="T3" fmla="*/ 318 h 3137"/>
              <a:gd name="T4" fmla="*/ 691 w 1688"/>
              <a:gd name="T5" fmla="*/ 346 h 3137"/>
              <a:gd name="T6" fmla="*/ 651 w 1688"/>
              <a:gd name="T7" fmla="*/ 406 h 3137"/>
              <a:gd name="T8" fmla="*/ 622 w 1688"/>
              <a:gd name="T9" fmla="*/ 435 h 3137"/>
              <a:gd name="T10" fmla="*/ 241 w 1688"/>
              <a:gd name="T11" fmla="*/ 807 h 3137"/>
              <a:gd name="T12" fmla="*/ 212 w 1688"/>
              <a:gd name="T13" fmla="*/ 836 h 3137"/>
              <a:gd name="T14" fmla="*/ 160 w 1688"/>
              <a:gd name="T15" fmla="*/ 907 h 3137"/>
              <a:gd name="T16" fmla="*/ 114 w 1688"/>
              <a:gd name="T17" fmla="*/ 984 h 3137"/>
              <a:gd name="T18" fmla="*/ 76 w 1688"/>
              <a:gd name="T19" fmla="*/ 1071 h 3137"/>
              <a:gd name="T20" fmla="*/ 46 w 1688"/>
              <a:gd name="T21" fmla="*/ 1161 h 3137"/>
              <a:gd name="T22" fmla="*/ 27 w 1688"/>
              <a:gd name="T23" fmla="*/ 1253 h 3137"/>
              <a:gd name="T24" fmla="*/ 17 w 1688"/>
              <a:gd name="T25" fmla="*/ 1344 h 3137"/>
              <a:gd name="T26" fmla="*/ 19 w 1688"/>
              <a:gd name="T27" fmla="*/ 1430 h 3137"/>
              <a:gd name="T28" fmla="*/ 25 w 1688"/>
              <a:gd name="T29" fmla="*/ 1472 h 3137"/>
              <a:gd name="T30" fmla="*/ 115 w 1688"/>
              <a:gd name="T31" fmla="*/ 1996 h 3137"/>
              <a:gd name="T32" fmla="*/ 122 w 1688"/>
              <a:gd name="T33" fmla="*/ 2048 h 3137"/>
              <a:gd name="T34" fmla="*/ 114 w 1688"/>
              <a:gd name="T35" fmla="*/ 2133 h 3137"/>
              <a:gd name="T36" fmla="*/ 92 w 1688"/>
              <a:gd name="T37" fmla="*/ 2181 h 3137"/>
              <a:gd name="T38" fmla="*/ 72 w 1688"/>
              <a:gd name="T39" fmla="*/ 2206 h 3137"/>
              <a:gd name="T40" fmla="*/ 48 w 1688"/>
              <a:gd name="T41" fmla="*/ 2225 h 3137"/>
              <a:gd name="T42" fmla="*/ 17 w 1688"/>
              <a:gd name="T43" fmla="*/ 2238 h 3137"/>
              <a:gd name="T44" fmla="*/ 0 w 1688"/>
              <a:gd name="T45" fmla="*/ 2240 h 3137"/>
              <a:gd name="T46" fmla="*/ 652 w 1688"/>
              <a:gd name="T47" fmla="*/ 3137 h 3137"/>
              <a:gd name="T48" fmla="*/ 668 w 1688"/>
              <a:gd name="T49" fmla="*/ 3127 h 3137"/>
              <a:gd name="T50" fmla="*/ 696 w 1688"/>
              <a:gd name="T51" fmla="*/ 3099 h 3137"/>
              <a:gd name="T52" fmla="*/ 729 w 1688"/>
              <a:gd name="T53" fmla="*/ 3048 h 3137"/>
              <a:gd name="T54" fmla="*/ 753 w 1688"/>
              <a:gd name="T55" fmla="*/ 2958 h 3137"/>
              <a:gd name="T56" fmla="*/ 756 w 1688"/>
              <a:gd name="T57" fmla="*/ 2849 h 3137"/>
              <a:gd name="T58" fmla="*/ 747 w 1688"/>
              <a:gd name="T59" fmla="*/ 2786 h 3137"/>
              <a:gd name="T60" fmla="*/ 605 w 1688"/>
              <a:gd name="T61" fmla="*/ 1960 h 3137"/>
              <a:gd name="T62" fmla="*/ 596 w 1688"/>
              <a:gd name="T63" fmla="*/ 1897 h 3137"/>
              <a:gd name="T64" fmla="*/ 593 w 1688"/>
              <a:gd name="T65" fmla="*/ 1760 h 3137"/>
              <a:gd name="T66" fmla="*/ 609 w 1688"/>
              <a:gd name="T67" fmla="*/ 1617 h 3137"/>
              <a:gd name="T68" fmla="*/ 639 w 1688"/>
              <a:gd name="T69" fmla="*/ 1472 h 3137"/>
              <a:gd name="T70" fmla="*/ 686 w 1688"/>
              <a:gd name="T71" fmla="*/ 1331 h 3137"/>
              <a:gd name="T72" fmla="*/ 746 w 1688"/>
              <a:gd name="T73" fmla="*/ 1196 h 3137"/>
              <a:gd name="T74" fmla="*/ 818 w 1688"/>
              <a:gd name="T75" fmla="*/ 1071 h 3137"/>
              <a:gd name="T76" fmla="*/ 900 w 1688"/>
              <a:gd name="T77" fmla="*/ 963 h 3137"/>
              <a:gd name="T78" fmla="*/ 945 w 1688"/>
              <a:gd name="T79" fmla="*/ 915 h 3137"/>
              <a:gd name="T80" fmla="*/ 1545 w 1688"/>
              <a:gd name="T81" fmla="*/ 331 h 3137"/>
              <a:gd name="T82" fmla="*/ 1588 w 1688"/>
              <a:gd name="T83" fmla="*/ 287 h 3137"/>
              <a:gd name="T84" fmla="*/ 1650 w 1688"/>
              <a:gd name="T85" fmla="*/ 199 h 3137"/>
              <a:gd name="T86" fmla="*/ 1684 w 1688"/>
              <a:gd name="T87" fmla="*/ 115 h 3137"/>
              <a:gd name="T88" fmla="*/ 1688 w 1688"/>
              <a:gd name="T89" fmla="*/ 38 h 3137"/>
              <a:gd name="T90" fmla="*/ 1679 w 1688"/>
              <a:gd name="T91" fmla="*/ 0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88" h="3137">
                <a:moveTo>
                  <a:pt x="1679" y="0"/>
                </a:moveTo>
                <a:lnTo>
                  <a:pt x="703" y="318"/>
                </a:lnTo>
                <a:lnTo>
                  <a:pt x="691" y="346"/>
                </a:lnTo>
                <a:lnTo>
                  <a:pt x="651" y="406"/>
                </a:lnTo>
                <a:lnTo>
                  <a:pt x="622" y="435"/>
                </a:lnTo>
                <a:lnTo>
                  <a:pt x="241" y="807"/>
                </a:lnTo>
                <a:lnTo>
                  <a:pt x="212" y="836"/>
                </a:lnTo>
                <a:lnTo>
                  <a:pt x="160" y="907"/>
                </a:lnTo>
                <a:lnTo>
                  <a:pt x="114" y="984"/>
                </a:lnTo>
                <a:lnTo>
                  <a:pt x="76" y="1071"/>
                </a:lnTo>
                <a:lnTo>
                  <a:pt x="46" y="1161"/>
                </a:lnTo>
                <a:lnTo>
                  <a:pt x="27" y="1253"/>
                </a:lnTo>
                <a:lnTo>
                  <a:pt x="17" y="1344"/>
                </a:lnTo>
                <a:lnTo>
                  <a:pt x="19" y="1430"/>
                </a:lnTo>
                <a:lnTo>
                  <a:pt x="25" y="1472"/>
                </a:lnTo>
                <a:lnTo>
                  <a:pt x="115" y="1996"/>
                </a:lnTo>
                <a:lnTo>
                  <a:pt x="122" y="2048"/>
                </a:lnTo>
                <a:lnTo>
                  <a:pt x="114" y="2133"/>
                </a:lnTo>
                <a:lnTo>
                  <a:pt x="92" y="2181"/>
                </a:lnTo>
                <a:lnTo>
                  <a:pt x="72" y="2206"/>
                </a:lnTo>
                <a:lnTo>
                  <a:pt x="48" y="2225"/>
                </a:lnTo>
                <a:lnTo>
                  <a:pt x="17" y="2238"/>
                </a:lnTo>
                <a:lnTo>
                  <a:pt x="0" y="2240"/>
                </a:lnTo>
                <a:lnTo>
                  <a:pt x="652" y="3137"/>
                </a:lnTo>
                <a:lnTo>
                  <a:pt x="668" y="3127"/>
                </a:lnTo>
                <a:lnTo>
                  <a:pt x="696" y="3099"/>
                </a:lnTo>
                <a:lnTo>
                  <a:pt x="729" y="3048"/>
                </a:lnTo>
                <a:lnTo>
                  <a:pt x="753" y="2958"/>
                </a:lnTo>
                <a:lnTo>
                  <a:pt x="756" y="2849"/>
                </a:lnTo>
                <a:lnTo>
                  <a:pt x="747" y="2786"/>
                </a:lnTo>
                <a:lnTo>
                  <a:pt x="605" y="1960"/>
                </a:lnTo>
                <a:lnTo>
                  <a:pt x="596" y="1897"/>
                </a:lnTo>
                <a:lnTo>
                  <a:pt x="593" y="1760"/>
                </a:lnTo>
                <a:lnTo>
                  <a:pt x="609" y="1617"/>
                </a:lnTo>
                <a:lnTo>
                  <a:pt x="639" y="1472"/>
                </a:lnTo>
                <a:lnTo>
                  <a:pt x="686" y="1331"/>
                </a:lnTo>
                <a:lnTo>
                  <a:pt x="746" y="1196"/>
                </a:lnTo>
                <a:lnTo>
                  <a:pt x="818" y="1071"/>
                </a:lnTo>
                <a:lnTo>
                  <a:pt x="900" y="963"/>
                </a:lnTo>
                <a:lnTo>
                  <a:pt x="945" y="915"/>
                </a:lnTo>
                <a:lnTo>
                  <a:pt x="1545" y="331"/>
                </a:lnTo>
                <a:lnTo>
                  <a:pt x="1588" y="287"/>
                </a:lnTo>
                <a:lnTo>
                  <a:pt x="1650" y="199"/>
                </a:lnTo>
                <a:lnTo>
                  <a:pt x="1684" y="115"/>
                </a:lnTo>
                <a:lnTo>
                  <a:pt x="1688" y="38"/>
                </a:lnTo>
                <a:lnTo>
                  <a:pt x="167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71">
            <a:extLst>
              <a:ext uri="{FF2B5EF4-FFF2-40B4-BE49-F238E27FC236}">
                <a16:creationId xmlns:a16="http://schemas.microsoft.com/office/drawing/2014/main" id="{1B80B80D-BDFE-42A1-BC40-66BB77FABD36}"/>
              </a:ext>
            </a:extLst>
          </p:cNvPr>
          <p:cNvSpPr>
            <a:spLocks/>
          </p:cNvSpPr>
          <p:nvPr/>
        </p:nvSpPr>
        <p:spPr bwMode="auto">
          <a:xfrm>
            <a:off x="5318238" y="4179838"/>
            <a:ext cx="1542933" cy="604304"/>
          </a:xfrm>
          <a:custGeom>
            <a:avLst/>
            <a:gdLst>
              <a:gd name="T0" fmla="*/ 2489 w 3309"/>
              <a:gd name="T1" fmla="*/ 323 h 1294"/>
              <a:gd name="T2" fmla="*/ 2018 w 3309"/>
              <a:gd name="T3" fmla="*/ 75 h 1294"/>
              <a:gd name="T4" fmla="*/ 1980 w 3309"/>
              <a:gd name="T5" fmla="*/ 56 h 1294"/>
              <a:gd name="T6" fmla="*/ 1898 w 3309"/>
              <a:gd name="T7" fmla="*/ 28 h 1294"/>
              <a:gd name="T8" fmla="*/ 1809 w 3309"/>
              <a:gd name="T9" fmla="*/ 9 h 1294"/>
              <a:gd name="T10" fmla="*/ 1715 w 3309"/>
              <a:gd name="T11" fmla="*/ 0 h 1294"/>
              <a:gd name="T12" fmla="*/ 1620 w 3309"/>
              <a:gd name="T13" fmla="*/ 0 h 1294"/>
              <a:gd name="T14" fmla="*/ 1527 w 3309"/>
              <a:gd name="T15" fmla="*/ 9 h 1294"/>
              <a:gd name="T16" fmla="*/ 1437 w 3309"/>
              <a:gd name="T17" fmla="*/ 28 h 1294"/>
              <a:gd name="T18" fmla="*/ 1355 w 3309"/>
              <a:gd name="T19" fmla="*/ 56 h 1294"/>
              <a:gd name="T20" fmla="*/ 1318 w 3309"/>
              <a:gd name="T21" fmla="*/ 75 h 1294"/>
              <a:gd name="T22" fmla="*/ 847 w 3309"/>
              <a:gd name="T23" fmla="*/ 323 h 1294"/>
              <a:gd name="T24" fmla="*/ 817 w 3309"/>
              <a:gd name="T25" fmla="*/ 337 h 1294"/>
              <a:gd name="T26" fmla="*/ 760 w 3309"/>
              <a:gd name="T27" fmla="*/ 357 h 1294"/>
              <a:gd name="T28" fmla="*/ 709 w 3309"/>
              <a:gd name="T29" fmla="*/ 364 h 1294"/>
              <a:gd name="T30" fmla="*/ 664 w 3309"/>
              <a:gd name="T31" fmla="*/ 359 h 1294"/>
              <a:gd name="T32" fmla="*/ 645 w 3309"/>
              <a:gd name="T33" fmla="*/ 353 h 1294"/>
              <a:gd name="T34" fmla="*/ 0 w 3309"/>
              <a:gd name="T35" fmla="*/ 1239 h 1294"/>
              <a:gd name="T36" fmla="*/ 16 w 3309"/>
              <a:gd name="T37" fmla="*/ 1252 h 1294"/>
              <a:gd name="T38" fmla="*/ 50 w 3309"/>
              <a:gd name="T39" fmla="*/ 1272 h 1294"/>
              <a:gd name="T40" fmla="*/ 89 w 3309"/>
              <a:gd name="T41" fmla="*/ 1287 h 1294"/>
              <a:gd name="T42" fmla="*/ 133 w 3309"/>
              <a:gd name="T43" fmla="*/ 1294 h 1294"/>
              <a:gd name="T44" fmla="*/ 206 w 3309"/>
              <a:gd name="T45" fmla="*/ 1291 h 1294"/>
              <a:gd name="T46" fmla="*/ 315 w 3309"/>
              <a:gd name="T47" fmla="*/ 1259 h 1294"/>
              <a:gd name="T48" fmla="*/ 376 w 3309"/>
              <a:gd name="T49" fmla="*/ 1229 h 1294"/>
              <a:gd name="T50" fmla="*/ 1118 w 3309"/>
              <a:gd name="T51" fmla="*/ 841 h 1294"/>
              <a:gd name="T52" fmla="*/ 1177 w 3309"/>
              <a:gd name="T53" fmla="*/ 812 h 1294"/>
              <a:gd name="T54" fmla="*/ 1305 w 3309"/>
              <a:gd name="T55" fmla="*/ 767 h 1294"/>
              <a:gd name="T56" fmla="*/ 1446 w 3309"/>
              <a:gd name="T57" fmla="*/ 737 h 1294"/>
              <a:gd name="T58" fmla="*/ 1593 w 3309"/>
              <a:gd name="T59" fmla="*/ 723 h 1294"/>
              <a:gd name="T60" fmla="*/ 1743 w 3309"/>
              <a:gd name="T61" fmla="*/ 723 h 1294"/>
              <a:gd name="T62" fmla="*/ 1889 w 3309"/>
              <a:gd name="T63" fmla="*/ 737 h 1294"/>
              <a:gd name="T64" fmla="*/ 2031 w 3309"/>
              <a:gd name="T65" fmla="*/ 767 h 1294"/>
              <a:gd name="T66" fmla="*/ 2159 w 3309"/>
              <a:gd name="T67" fmla="*/ 812 h 1294"/>
              <a:gd name="T68" fmla="*/ 2218 w 3309"/>
              <a:gd name="T69" fmla="*/ 841 h 1294"/>
              <a:gd name="T70" fmla="*/ 2959 w 3309"/>
              <a:gd name="T71" fmla="*/ 1229 h 1294"/>
              <a:gd name="T72" fmla="*/ 3014 w 3309"/>
              <a:gd name="T73" fmla="*/ 1256 h 1294"/>
              <a:gd name="T74" fmla="*/ 3114 w 3309"/>
              <a:gd name="T75" fmla="*/ 1288 h 1294"/>
              <a:gd name="T76" fmla="*/ 3203 w 3309"/>
              <a:gd name="T77" fmla="*/ 1294 h 1294"/>
              <a:gd name="T78" fmla="*/ 3278 w 3309"/>
              <a:gd name="T79" fmla="*/ 1277 h 1294"/>
              <a:gd name="T80" fmla="*/ 3309 w 3309"/>
              <a:gd name="T81" fmla="*/ 1258 h 1294"/>
              <a:gd name="T82" fmla="*/ 2657 w 3309"/>
              <a:gd name="T83" fmla="*/ 361 h 1294"/>
              <a:gd name="T84" fmla="*/ 2640 w 3309"/>
              <a:gd name="T85" fmla="*/ 363 h 1294"/>
              <a:gd name="T86" fmla="*/ 2601 w 3309"/>
              <a:gd name="T87" fmla="*/ 361 h 1294"/>
              <a:gd name="T88" fmla="*/ 2538 w 3309"/>
              <a:gd name="T89" fmla="*/ 346 h 1294"/>
              <a:gd name="T90" fmla="*/ 2489 w 3309"/>
              <a:gd name="T91" fmla="*/ 32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309" h="1294">
                <a:moveTo>
                  <a:pt x="2489" y="323"/>
                </a:moveTo>
                <a:lnTo>
                  <a:pt x="2018" y="75"/>
                </a:lnTo>
                <a:lnTo>
                  <a:pt x="1980" y="56"/>
                </a:lnTo>
                <a:lnTo>
                  <a:pt x="1898" y="28"/>
                </a:lnTo>
                <a:lnTo>
                  <a:pt x="1809" y="9"/>
                </a:lnTo>
                <a:lnTo>
                  <a:pt x="1715" y="0"/>
                </a:lnTo>
                <a:lnTo>
                  <a:pt x="1620" y="0"/>
                </a:lnTo>
                <a:lnTo>
                  <a:pt x="1527" y="9"/>
                </a:lnTo>
                <a:lnTo>
                  <a:pt x="1437" y="28"/>
                </a:lnTo>
                <a:lnTo>
                  <a:pt x="1355" y="56"/>
                </a:lnTo>
                <a:lnTo>
                  <a:pt x="1318" y="75"/>
                </a:lnTo>
                <a:lnTo>
                  <a:pt x="847" y="323"/>
                </a:lnTo>
                <a:lnTo>
                  <a:pt x="817" y="337"/>
                </a:lnTo>
                <a:lnTo>
                  <a:pt x="760" y="357"/>
                </a:lnTo>
                <a:lnTo>
                  <a:pt x="709" y="364"/>
                </a:lnTo>
                <a:lnTo>
                  <a:pt x="664" y="359"/>
                </a:lnTo>
                <a:lnTo>
                  <a:pt x="645" y="353"/>
                </a:lnTo>
                <a:lnTo>
                  <a:pt x="0" y="1239"/>
                </a:lnTo>
                <a:lnTo>
                  <a:pt x="16" y="1252"/>
                </a:lnTo>
                <a:lnTo>
                  <a:pt x="50" y="1272"/>
                </a:lnTo>
                <a:lnTo>
                  <a:pt x="89" y="1287"/>
                </a:lnTo>
                <a:lnTo>
                  <a:pt x="133" y="1294"/>
                </a:lnTo>
                <a:lnTo>
                  <a:pt x="206" y="1291"/>
                </a:lnTo>
                <a:lnTo>
                  <a:pt x="315" y="1259"/>
                </a:lnTo>
                <a:lnTo>
                  <a:pt x="376" y="1229"/>
                </a:lnTo>
                <a:lnTo>
                  <a:pt x="1118" y="841"/>
                </a:lnTo>
                <a:lnTo>
                  <a:pt x="1177" y="812"/>
                </a:lnTo>
                <a:lnTo>
                  <a:pt x="1305" y="767"/>
                </a:lnTo>
                <a:lnTo>
                  <a:pt x="1446" y="737"/>
                </a:lnTo>
                <a:lnTo>
                  <a:pt x="1593" y="723"/>
                </a:lnTo>
                <a:lnTo>
                  <a:pt x="1743" y="723"/>
                </a:lnTo>
                <a:lnTo>
                  <a:pt x="1889" y="737"/>
                </a:lnTo>
                <a:lnTo>
                  <a:pt x="2031" y="767"/>
                </a:lnTo>
                <a:lnTo>
                  <a:pt x="2159" y="812"/>
                </a:lnTo>
                <a:lnTo>
                  <a:pt x="2218" y="841"/>
                </a:lnTo>
                <a:lnTo>
                  <a:pt x="2959" y="1229"/>
                </a:lnTo>
                <a:lnTo>
                  <a:pt x="3014" y="1256"/>
                </a:lnTo>
                <a:lnTo>
                  <a:pt x="3114" y="1288"/>
                </a:lnTo>
                <a:lnTo>
                  <a:pt x="3203" y="1294"/>
                </a:lnTo>
                <a:lnTo>
                  <a:pt x="3278" y="1277"/>
                </a:lnTo>
                <a:lnTo>
                  <a:pt x="3309" y="1258"/>
                </a:lnTo>
                <a:lnTo>
                  <a:pt x="2657" y="361"/>
                </a:lnTo>
                <a:lnTo>
                  <a:pt x="2640" y="363"/>
                </a:lnTo>
                <a:lnTo>
                  <a:pt x="2601" y="361"/>
                </a:lnTo>
                <a:lnTo>
                  <a:pt x="2538" y="346"/>
                </a:lnTo>
                <a:lnTo>
                  <a:pt x="2489" y="32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85">
            <a:extLst>
              <a:ext uri="{FF2B5EF4-FFF2-40B4-BE49-F238E27FC236}">
                <a16:creationId xmlns:a16="http://schemas.microsoft.com/office/drawing/2014/main" id="{AA11C00F-228E-4D5B-A360-B503F458084D}"/>
              </a:ext>
            </a:extLst>
          </p:cNvPr>
          <p:cNvSpPr>
            <a:spLocks/>
          </p:cNvSpPr>
          <p:nvPr/>
        </p:nvSpPr>
        <p:spPr bwMode="auto">
          <a:xfrm>
            <a:off x="4846826" y="3309752"/>
            <a:ext cx="780559" cy="1447811"/>
          </a:xfrm>
          <a:custGeom>
            <a:avLst/>
            <a:gdLst>
              <a:gd name="T0" fmla="*/ 1574 w 1672"/>
              <a:gd name="T1" fmla="*/ 1983 h 3105"/>
              <a:gd name="T2" fmla="*/ 1665 w 1672"/>
              <a:gd name="T3" fmla="*/ 1459 h 3105"/>
              <a:gd name="T4" fmla="*/ 1671 w 1672"/>
              <a:gd name="T5" fmla="*/ 1417 h 3105"/>
              <a:gd name="T6" fmla="*/ 1672 w 1672"/>
              <a:gd name="T7" fmla="*/ 1331 h 3105"/>
              <a:gd name="T8" fmla="*/ 1662 w 1672"/>
              <a:gd name="T9" fmla="*/ 1240 h 3105"/>
              <a:gd name="T10" fmla="*/ 1643 w 1672"/>
              <a:gd name="T11" fmla="*/ 1148 h 3105"/>
              <a:gd name="T12" fmla="*/ 1613 w 1672"/>
              <a:gd name="T13" fmla="*/ 1058 h 3105"/>
              <a:gd name="T14" fmla="*/ 1576 w 1672"/>
              <a:gd name="T15" fmla="*/ 971 h 3105"/>
              <a:gd name="T16" fmla="*/ 1530 w 1672"/>
              <a:gd name="T17" fmla="*/ 894 h 3105"/>
              <a:gd name="T18" fmla="*/ 1478 w 1672"/>
              <a:gd name="T19" fmla="*/ 823 h 3105"/>
              <a:gd name="T20" fmla="*/ 1449 w 1672"/>
              <a:gd name="T21" fmla="*/ 794 h 3105"/>
              <a:gd name="T22" fmla="*/ 1067 w 1672"/>
              <a:gd name="T23" fmla="*/ 422 h 3105"/>
              <a:gd name="T24" fmla="*/ 1043 w 1672"/>
              <a:gd name="T25" fmla="*/ 397 h 3105"/>
              <a:gd name="T26" fmla="*/ 1005 w 1672"/>
              <a:gd name="T27" fmla="*/ 347 h 3105"/>
              <a:gd name="T28" fmla="*/ 994 w 1672"/>
              <a:gd name="T29" fmla="*/ 322 h 3105"/>
              <a:gd name="T30" fmla="*/ 7 w 1672"/>
              <a:gd name="T31" fmla="*/ 0 h 3105"/>
              <a:gd name="T32" fmla="*/ 6 w 1672"/>
              <a:gd name="T33" fmla="*/ 4 h 3105"/>
              <a:gd name="T34" fmla="*/ 0 w 1672"/>
              <a:gd name="T35" fmla="*/ 39 h 3105"/>
              <a:gd name="T36" fmla="*/ 9 w 1672"/>
              <a:gd name="T37" fmla="*/ 114 h 3105"/>
              <a:gd name="T38" fmla="*/ 43 w 1672"/>
              <a:gd name="T39" fmla="*/ 193 h 3105"/>
              <a:gd name="T40" fmla="*/ 104 w 1672"/>
              <a:gd name="T41" fmla="*/ 276 h 3105"/>
              <a:gd name="T42" fmla="*/ 144 w 1672"/>
              <a:gd name="T43" fmla="*/ 318 h 3105"/>
              <a:gd name="T44" fmla="*/ 745 w 1672"/>
              <a:gd name="T45" fmla="*/ 902 h 3105"/>
              <a:gd name="T46" fmla="*/ 789 w 1672"/>
              <a:gd name="T47" fmla="*/ 950 h 3105"/>
              <a:gd name="T48" fmla="*/ 871 w 1672"/>
              <a:gd name="T49" fmla="*/ 1058 h 3105"/>
              <a:gd name="T50" fmla="*/ 943 w 1672"/>
              <a:gd name="T51" fmla="*/ 1183 h 3105"/>
              <a:gd name="T52" fmla="*/ 1004 w 1672"/>
              <a:gd name="T53" fmla="*/ 1318 h 3105"/>
              <a:gd name="T54" fmla="*/ 1050 w 1672"/>
              <a:gd name="T55" fmla="*/ 1459 h 3105"/>
              <a:gd name="T56" fmla="*/ 1080 w 1672"/>
              <a:gd name="T57" fmla="*/ 1604 h 3105"/>
              <a:gd name="T58" fmla="*/ 1096 w 1672"/>
              <a:gd name="T59" fmla="*/ 1747 h 3105"/>
              <a:gd name="T60" fmla="*/ 1093 w 1672"/>
              <a:gd name="T61" fmla="*/ 1884 h 3105"/>
              <a:gd name="T62" fmla="*/ 1085 w 1672"/>
              <a:gd name="T63" fmla="*/ 1947 h 3105"/>
              <a:gd name="T64" fmla="*/ 942 w 1672"/>
              <a:gd name="T65" fmla="*/ 2773 h 3105"/>
              <a:gd name="T66" fmla="*/ 935 w 1672"/>
              <a:gd name="T67" fmla="*/ 2829 h 3105"/>
              <a:gd name="T68" fmla="*/ 933 w 1672"/>
              <a:gd name="T69" fmla="*/ 2930 h 3105"/>
              <a:gd name="T70" fmla="*/ 952 w 1672"/>
              <a:gd name="T71" fmla="*/ 3013 h 3105"/>
              <a:gd name="T72" fmla="*/ 987 w 1672"/>
              <a:gd name="T73" fmla="*/ 3079 h 3105"/>
              <a:gd name="T74" fmla="*/ 1011 w 1672"/>
              <a:gd name="T75" fmla="*/ 3105 h 3105"/>
              <a:gd name="T76" fmla="*/ 1656 w 1672"/>
              <a:gd name="T77" fmla="*/ 2219 h 3105"/>
              <a:gd name="T78" fmla="*/ 1632 w 1672"/>
              <a:gd name="T79" fmla="*/ 2206 h 3105"/>
              <a:gd name="T80" fmla="*/ 1593 w 1672"/>
              <a:gd name="T81" fmla="*/ 2164 h 3105"/>
              <a:gd name="T82" fmla="*/ 1573 w 1672"/>
              <a:gd name="T83" fmla="*/ 2105 h 3105"/>
              <a:gd name="T84" fmla="*/ 1568 w 1672"/>
              <a:gd name="T85" fmla="*/ 2029 h 3105"/>
              <a:gd name="T86" fmla="*/ 1574 w 1672"/>
              <a:gd name="T87" fmla="*/ 1983 h 3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72" h="3105">
                <a:moveTo>
                  <a:pt x="1574" y="1983"/>
                </a:moveTo>
                <a:lnTo>
                  <a:pt x="1665" y="1459"/>
                </a:lnTo>
                <a:lnTo>
                  <a:pt x="1671" y="1417"/>
                </a:lnTo>
                <a:lnTo>
                  <a:pt x="1672" y="1331"/>
                </a:lnTo>
                <a:lnTo>
                  <a:pt x="1662" y="1240"/>
                </a:lnTo>
                <a:lnTo>
                  <a:pt x="1643" y="1148"/>
                </a:lnTo>
                <a:lnTo>
                  <a:pt x="1613" y="1058"/>
                </a:lnTo>
                <a:lnTo>
                  <a:pt x="1576" y="971"/>
                </a:lnTo>
                <a:lnTo>
                  <a:pt x="1530" y="894"/>
                </a:lnTo>
                <a:lnTo>
                  <a:pt x="1478" y="823"/>
                </a:lnTo>
                <a:lnTo>
                  <a:pt x="1449" y="794"/>
                </a:lnTo>
                <a:lnTo>
                  <a:pt x="1067" y="422"/>
                </a:lnTo>
                <a:lnTo>
                  <a:pt x="1043" y="397"/>
                </a:lnTo>
                <a:lnTo>
                  <a:pt x="1005" y="347"/>
                </a:lnTo>
                <a:lnTo>
                  <a:pt x="994" y="322"/>
                </a:lnTo>
                <a:lnTo>
                  <a:pt x="7" y="0"/>
                </a:lnTo>
                <a:lnTo>
                  <a:pt x="6" y="4"/>
                </a:lnTo>
                <a:lnTo>
                  <a:pt x="0" y="39"/>
                </a:lnTo>
                <a:lnTo>
                  <a:pt x="9" y="114"/>
                </a:lnTo>
                <a:lnTo>
                  <a:pt x="43" y="193"/>
                </a:lnTo>
                <a:lnTo>
                  <a:pt x="104" y="276"/>
                </a:lnTo>
                <a:lnTo>
                  <a:pt x="144" y="318"/>
                </a:lnTo>
                <a:lnTo>
                  <a:pt x="745" y="902"/>
                </a:lnTo>
                <a:lnTo>
                  <a:pt x="789" y="950"/>
                </a:lnTo>
                <a:lnTo>
                  <a:pt x="871" y="1058"/>
                </a:lnTo>
                <a:lnTo>
                  <a:pt x="943" y="1183"/>
                </a:lnTo>
                <a:lnTo>
                  <a:pt x="1004" y="1318"/>
                </a:lnTo>
                <a:lnTo>
                  <a:pt x="1050" y="1459"/>
                </a:lnTo>
                <a:lnTo>
                  <a:pt x="1080" y="1604"/>
                </a:lnTo>
                <a:lnTo>
                  <a:pt x="1096" y="1747"/>
                </a:lnTo>
                <a:lnTo>
                  <a:pt x="1093" y="1884"/>
                </a:lnTo>
                <a:lnTo>
                  <a:pt x="1085" y="1947"/>
                </a:lnTo>
                <a:lnTo>
                  <a:pt x="942" y="2773"/>
                </a:lnTo>
                <a:lnTo>
                  <a:pt x="935" y="2829"/>
                </a:lnTo>
                <a:lnTo>
                  <a:pt x="933" y="2930"/>
                </a:lnTo>
                <a:lnTo>
                  <a:pt x="952" y="3013"/>
                </a:lnTo>
                <a:lnTo>
                  <a:pt x="987" y="3079"/>
                </a:lnTo>
                <a:lnTo>
                  <a:pt x="1011" y="3105"/>
                </a:lnTo>
                <a:lnTo>
                  <a:pt x="1656" y="2219"/>
                </a:lnTo>
                <a:lnTo>
                  <a:pt x="1632" y="2206"/>
                </a:lnTo>
                <a:lnTo>
                  <a:pt x="1593" y="2164"/>
                </a:lnTo>
                <a:lnTo>
                  <a:pt x="1573" y="2105"/>
                </a:lnTo>
                <a:lnTo>
                  <a:pt x="1568" y="2029"/>
                </a:lnTo>
                <a:lnTo>
                  <a:pt x="1574" y="198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00">
            <a:extLst>
              <a:ext uri="{FF2B5EF4-FFF2-40B4-BE49-F238E27FC236}">
                <a16:creationId xmlns:a16="http://schemas.microsoft.com/office/drawing/2014/main" id="{39F2F9B0-06D9-44B5-9335-7C1FE6E09887}"/>
              </a:ext>
            </a:extLst>
          </p:cNvPr>
          <p:cNvSpPr>
            <a:spLocks/>
          </p:cNvSpPr>
          <p:nvPr/>
        </p:nvSpPr>
        <p:spPr bwMode="auto">
          <a:xfrm>
            <a:off x="4851022" y="2401898"/>
            <a:ext cx="1239382" cy="1058931"/>
          </a:xfrm>
          <a:custGeom>
            <a:avLst/>
            <a:gdLst>
              <a:gd name="T0" fmla="*/ 1168 w 2659"/>
              <a:gd name="T1" fmla="*/ 2040 h 2271"/>
              <a:gd name="T2" fmla="*/ 1695 w 2659"/>
              <a:gd name="T3" fmla="*/ 1962 h 2271"/>
              <a:gd name="T4" fmla="*/ 1736 w 2659"/>
              <a:gd name="T5" fmla="*/ 1956 h 2271"/>
              <a:gd name="T6" fmla="*/ 1819 w 2659"/>
              <a:gd name="T7" fmla="*/ 1930 h 2271"/>
              <a:gd name="T8" fmla="*/ 1903 w 2659"/>
              <a:gd name="T9" fmla="*/ 1893 h 2271"/>
              <a:gd name="T10" fmla="*/ 1983 w 2659"/>
              <a:gd name="T11" fmla="*/ 1846 h 2271"/>
              <a:gd name="T12" fmla="*/ 2061 w 2659"/>
              <a:gd name="T13" fmla="*/ 1791 h 2271"/>
              <a:gd name="T14" fmla="*/ 2130 w 2659"/>
              <a:gd name="T15" fmla="*/ 1728 h 2271"/>
              <a:gd name="T16" fmla="*/ 2192 w 2659"/>
              <a:gd name="T17" fmla="*/ 1660 h 2271"/>
              <a:gd name="T18" fmla="*/ 2241 w 2659"/>
              <a:gd name="T19" fmla="*/ 1588 h 2271"/>
              <a:gd name="T20" fmla="*/ 2261 w 2659"/>
              <a:gd name="T21" fmla="*/ 1552 h 2271"/>
              <a:gd name="T22" fmla="*/ 2497 w 2659"/>
              <a:gd name="T23" fmla="*/ 1074 h 2271"/>
              <a:gd name="T24" fmla="*/ 2515 w 2659"/>
              <a:gd name="T25" fmla="*/ 1041 h 2271"/>
              <a:gd name="T26" fmla="*/ 2552 w 2659"/>
              <a:gd name="T27" fmla="*/ 989 h 2271"/>
              <a:gd name="T28" fmla="*/ 2594 w 2659"/>
              <a:gd name="T29" fmla="*/ 953 h 2271"/>
              <a:gd name="T30" fmla="*/ 2637 w 2659"/>
              <a:gd name="T31" fmla="*/ 933 h 2271"/>
              <a:gd name="T32" fmla="*/ 2659 w 2659"/>
              <a:gd name="T33" fmla="*/ 930 h 2271"/>
              <a:gd name="T34" fmla="*/ 2659 w 2659"/>
              <a:gd name="T35" fmla="*/ 0 h 2271"/>
              <a:gd name="T36" fmla="*/ 2623 w 2659"/>
              <a:gd name="T37" fmla="*/ 4 h 2271"/>
              <a:gd name="T38" fmla="*/ 2554 w 2659"/>
              <a:gd name="T39" fmla="*/ 34 h 2271"/>
              <a:gd name="T40" fmla="*/ 2486 w 2659"/>
              <a:gd name="T41" fmla="*/ 92 h 2271"/>
              <a:gd name="T42" fmla="*/ 2424 w 2659"/>
              <a:gd name="T43" fmla="*/ 175 h 2271"/>
              <a:gd name="T44" fmla="*/ 2397 w 2659"/>
              <a:gd name="T45" fmla="*/ 228 h 2271"/>
              <a:gd name="T46" fmla="*/ 2027 w 2659"/>
              <a:gd name="T47" fmla="*/ 979 h 2271"/>
              <a:gd name="T48" fmla="*/ 1995 w 2659"/>
              <a:gd name="T49" fmla="*/ 1035 h 2271"/>
              <a:gd name="T50" fmla="*/ 1917 w 2659"/>
              <a:gd name="T51" fmla="*/ 1148 h 2271"/>
              <a:gd name="T52" fmla="*/ 1821 w 2659"/>
              <a:gd name="T53" fmla="*/ 1254 h 2271"/>
              <a:gd name="T54" fmla="*/ 1711 w 2659"/>
              <a:gd name="T55" fmla="*/ 1353 h 2271"/>
              <a:gd name="T56" fmla="*/ 1590 w 2659"/>
              <a:gd name="T57" fmla="*/ 1441 h 2271"/>
              <a:gd name="T58" fmla="*/ 1462 w 2659"/>
              <a:gd name="T59" fmla="*/ 1515 h 2271"/>
              <a:gd name="T60" fmla="*/ 1331 w 2659"/>
              <a:gd name="T61" fmla="*/ 1574 h 2271"/>
              <a:gd name="T62" fmla="*/ 1200 w 2659"/>
              <a:gd name="T63" fmla="*/ 1614 h 2271"/>
              <a:gd name="T64" fmla="*/ 1137 w 2659"/>
              <a:gd name="T65" fmla="*/ 1624 h 2271"/>
              <a:gd name="T66" fmla="*/ 307 w 2659"/>
              <a:gd name="T67" fmla="*/ 1745 h 2271"/>
              <a:gd name="T68" fmla="*/ 242 w 2659"/>
              <a:gd name="T69" fmla="*/ 1756 h 2271"/>
              <a:gd name="T70" fmla="*/ 137 w 2659"/>
              <a:gd name="T71" fmla="*/ 1794 h 2271"/>
              <a:gd name="T72" fmla="*/ 78 w 2659"/>
              <a:gd name="T73" fmla="*/ 1831 h 2271"/>
              <a:gd name="T74" fmla="*/ 46 w 2659"/>
              <a:gd name="T75" fmla="*/ 1861 h 2271"/>
              <a:gd name="T76" fmla="*/ 22 w 2659"/>
              <a:gd name="T77" fmla="*/ 1894 h 2271"/>
              <a:gd name="T78" fmla="*/ 5 w 2659"/>
              <a:gd name="T79" fmla="*/ 1929 h 2271"/>
              <a:gd name="T80" fmla="*/ 0 w 2659"/>
              <a:gd name="T81" fmla="*/ 1949 h 2271"/>
              <a:gd name="T82" fmla="*/ 987 w 2659"/>
              <a:gd name="T83" fmla="*/ 2271 h 2271"/>
              <a:gd name="T84" fmla="*/ 978 w 2659"/>
              <a:gd name="T85" fmla="*/ 2251 h 2271"/>
              <a:gd name="T86" fmla="*/ 970 w 2659"/>
              <a:gd name="T87" fmla="*/ 2211 h 2271"/>
              <a:gd name="T88" fmla="*/ 971 w 2659"/>
              <a:gd name="T89" fmla="*/ 2172 h 2271"/>
              <a:gd name="T90" fmla="*/ 984 w 2659"/>
              <a:gd name="T91" fmla="*/ 2138 h 2271"/>
              <a:gd name="T92" fmla="*/ 1007 w 2659"/>
              <a:gd name="T93" fmla="*/ 2107 h 2271"/>
              <a:gd name="T94" fmla="*/ 1042 w 2659"/>
              <a:gd name="T95" fmla="*/ 2082 h 2271"/>
              <a:gd name="T96" fmla="*/ 1085 w 2659"/>
              <a:gd name="T97" fmla="*/ 2060 h 2271"/>
              <a:gd name="T98" fmla="*/ 1138 w 2659"/>
              <a:gd name="T99" fmla="*/ 2044 h 2271"/>
              <a:gd name="T100" fmla="*/ 1168 w 2659"/>
              <a:gd name="T101" fmla="*/ 2040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59" h="2271">
                <a:moveTo>
                  <a:pt x="1168" y="2040"/>
                </a:moveTo>
                <a:lnTo>
                  <a:pt x="1695" y="1962"/>
                </a:lnTo>
                <a:lnTo>
                  <a:pt x="1736" y="1956"/>
                </a:lnTo>
                <a:lnTo>
                  <a:pt x="1819" y="1930"/>
                </a:lnTo>
                <a:lnTo>
                  <a:pt x="1903" y="1893"/>
                </a:lnTo>
                <a:lnTo>
                  <a:pt x="1983" y="1846"/>
                </a:lnTo>
                <a:lnTo>
                  <a:pt x="2061" y="1791"/>
                </a:lnTo>
                <a:lnTo>
                  <a:pt x="2130" y="1728"/>
                </a:lnTo>
                <a:lnTo>
                  <a:pt x="2192" y="1660"/>
                </a:lnTo>
                <a:lnTo>
                  <a:pt x="2241" y="1588"/>
                </a:lnTo>
                <a:lnTo>
                  <a:pt x="2261" y="1552"/>
                </a:lnTo>
                <a:lnTo>
                  <a:pt x="2497" y="1074"/>
                </a:lnTo>
                <a:lnTo>
                  <a:pt x="2515" y="1041"/>
                </a:lnTo>
                <a:lnTo>
                  <a:pt x="2552" y="989"/>
                </a:lnTo>
                <a:lnTo>
                  <a:pt x="2594" y="953"/>
                </a:lnTo>
                <a:lnTo>
                  <a:pt x="2637" y="933"/>
                </a:lnTo>
                <a:lnTo>
                  <a:pt x="2659" y="930"/>
                </a:lnTo>
                <a:lnTo>
                  <a:pt x="2659" y="0"/>
                </a:lnTo>
                <a:lnTo>
                  <a:pt x="2623" y="4"/>
                </a:lnTo>
                <a:lnTo>
                  <a:pt x="2554" y="34"/>
                </a:lnTo>
                <a:lnTo>
                  <a:pt x="2486" y="92"/>
                </a:lnTo>
                <a:lnTo>
                  <a:pt x="2424" y="175"/>
                </a:lnTo>
                <a:lnTo>
                  <a:pt x="2397" y="228"/>
                </a:lnTo>
                <a:lnTo>
                  <a:pt x="2027" y="979"/>
                </a:lnTo>
                <a:lnTo>
                  <a:pt x="1995" y="1035"/>
                </a:lnTo>
                <a:lnTo>
                  <a:pt x="1917" y="1148"/>
                </a:lnTo>
                <a:lnTo>
                  <a:pt x="1821" y="1254"/>
                </a:lnTo>
                <a:lnTo>
                  <a:pt x="1711" y="1353"/>
                </a:lnTo>
                <a:lnTo>
                  <a:pt x="1590" y="1441"/>
                </a:lnTo>
                <a:lnTo>
                  <a:pt x="1462" y="1515"/>
                </a:lnTo>
                <a:lnTo>
                  <a:pt x="1331" y="1574"/>
                </a:lnTo>
                <a:lnTo>
                  <a:pt x="1200" y="1614"/>
                </a:lnTo>
                <a:lnTo>
                  <a:pt x="1137" y="1624"/>
                </a:lnTo>
                <a:lnTo>
                  <a:pt x="307" y="1745"/>
                </a:lnTo>
                <a:lnTo>
                  <a:pt x="242" y="1756"/>
                </a:lnTo>
                <a:lnTo>
                  <a:pt x="137" y="1794"/>
                </a:lnTo>
                <a:lnTo>
                  <a:pt x="78" y="1831"/>
                </a:lnTo>
                <a:lnTo>
                  <a:pt x="46" y="1861"/>
                </a:lnTo>
                <a:lnTo>
                  <a:pt x="22" y="1894"/>
                </a:lnTo>
                <a:lnTo>
                  <a:pt x="5" y="1929"/>
                </a:lnTo>
                <a:lnTo>
                  <a:pt x="0" y="1949"/>
                </a:lnTo>
                <a:lnTo>
                  <a:pt x="987" y="2271"/>
                </a:lnTo>
                <a:lnTo>
                  <a:pt x="978" y="2251"/>
                </a:lnTo>
                <a:lnTo>
                  <a:pt x="970" y="2211"/>
                </a:lnTo>
                <a:lnTo>
                  <a:pt x="971" y="2172"/>
                </a:lnTo>
                <a:lnTo>
                  <a:pt x="984" y="2138"/>
                </a:lnTo>
                <a:lnTo>
                  <a:pt x="1007" y="2107"/>
                </a:lnTo>
                <a:lnTo>
                  <a:pt x="1042" y="2082"/>
                </a:lnTo>
                <a:lnTo>
                  <a:pt x="1085" y="2060"/>
                </a:lnTo>
                <a:lnTo>
                  <a:pt x="1138" y="2044"/>
                </a:lnTo>
                <a:lnTo>
                  <a:pt x="1168" y="20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45">
            <a:extLst>
              <a:ext uri="{FF2B5EF4-FFF2-40B4-BE49-F238E27FC236}">
                <a16:creationId xmlns:a16="http://schemas.microsoft.com/office/drawing/2014/main" id="{1F531FCE-9495-4AC5-BD8B-2F510E91FB83}"/>
              </a:ext>
            </a:extLst>
          </p:cNvPr>
          <p:cNvSpPr>
            <a:spLocks/>
          </p:cNvSpPr>
          <p:nvPr/>
        </p:nvSpPr>
        <p:spPr bwMode="auto">
          <a:xfrm>
            <a:off x="6153353" y="1408714"/>
            <a:ext cx="2039525" cy="1812911"/>
          </a:xfrm>
          <a:custGeom>
            <a:avLst/>
            <a:gdLst>
              <a:gd name="T0" fmla="*/ 2731 w 4374"/>
              <a:gd name="T1" fmla="*/ 3886 h 3886"/>
              <a:gd name="T2" fmla="*/ 2713 w 4374"/>
              <a:gd name="T3" fmla="*/ 3861 h 3886"/>
              <a:gd name="T4" fmla="*/ 2674 w 4374"/>
              <a:gd name="T5" fmla="*/ 3815 h 3886"/>
              <a:gd name="T6" fmla="*/ 2630 w 4374"/>
              <a:gd name="T7" fmla="*/ 3774 h 3886"/>
              <a:gd name="T8" fmla="*/ 2578 w 4374"/>
              <a:gd name="T9" fmla="*/ 3736 h 3886"/>
              <a:gd name="T10" fmla="*/ 2490 w 4374"/>
              <a:gd name="T11" fmla="*/ 3689 h 3886"/>
              <a:gd name="T12" fmla="*/ 2355 w 4374"/>
              <a:gd name="T13" fmla="*/ 3644 h 3886"/>
              <a:gd name="T14" fmla="*/ 2278 w 4374"/>
              <a:gd name="T15" fmla="*/ 3631 h 3886"/>
              <a:gd name="T16" fmla="*/ 1447 w 4374"/>
              <a:gd name="T17" fmla="*/ 3510 h 3886"/>
              <a:gd name="T18" fmla="*/ 1398 w 4374"/>
              <a:gd name="T19" fmla="*/ 3502 h 3886"/>
              <a:gd name="T20" fmla="*/ 1296 w 4374"/>
              <a:gd name="T21" fmla="*/ 3470 h 3886"/>
              <a:gd name="T22" fmla="*/ 1193 w 4374"/>
              <a:gd name="T23" fmla="*/ 3422 h 3886"/>
              <a:gd name="T24" fmla="*/ 1090 w 4374"/>
              <a:gd name="T25" fmla="*/ 3362 h 3886"/>
              <a:gd name="T26" fmla="*/ 994 w 4374"/>
              <a:gd name="T27" fmla="*/ 3293 h 3886"/>
              <a:gd name="T28" fmla="*/ 906 w 4374"/>
              <a:gd name="T29" fmla="*/ 3214 h 3886"/>
              <a:gd name="T30" fmla="*/ 828 w 4374"/>
              <a:gd name="T31" fmla="*/ 3130 h 3886"/>
              <a:gd name="T32" fmla="*/ 766 w 4374"/>
              <a:gd name="T33" fmla="*/ 3043 h 3886"/>
              <a:gd name="T34" fmla="*/ 743 w 4374"/>
              <a:gd name="T35" fmla="*/ 2998 h 3886"/>
              <a:gd name="T36" fmla="*/ 372 w 4374"/>
              <a:gd name="T37" fmla="*/ 2247 h 3886"/>
              <a:gd name="T38" fmla="*/ 337 w 4374"/>
              <a:gd name="T39" fmla="*/ 2181 h 3886"/>
              <a:gd name="T40" fmla="*/ 255 w 4374"/>
              <a:gd name="T41" fmla="*/ 2067 h 3886"/>
              <a:gd name="T42" fmla="*/ 160 w 4374"/>
              <a:gd name="T43" fmla="*/ 1979 h 3886"/>
              <a:gd name="T44" fmla="*/ 82 w 4374"/>
              <a:gd name="T45" fmla="*/ 1932 h 3886"/>
              <a:gd name="T46" fmla="*/ 27 w 4374"/>
              <a:gd name="T47" fmla="*/ 1907 h 3886"/>
              <a:gd name="T48" fmla="*/ 0 w 4374"/>
              <a:gd name="T49" fmla="*/ 1899 h 3886"/>
              <a:gd name="T50" fmla="*/ 0 w 4374"/>
              <a:gd name="T51" fmla="*/ 0 h 3886"/>
              <a:gd name="T52" fmla="*/ 97 w 4374"/>
              <a:gd name="T53" fmla="*/ 2 h 3886"/>
              <a:gd name="T54" fmla="*/ 290 w 4374"/>
              <a:gd name="T55" fmla="*/ 15 h 3886"/>
              <a:gd name="T56" fmla="*/ 480 w 4374"/>
              <a:gd name="T57" fmla="*/ 35 h 3886"/>
              <a:gd name="T58" fmla="*/ 667 w 4374"/>
              <a:gd name="T59" fmla="*/ 63 h 3886"/>
              <a:gd name="T60" fmla="*/ 853 w 4374"/>
              <a:gd name="T61" fmla="*/ 99 h 3886"/>
              <a:gd name="T62" fmla="*/ 1036 w 4374"/>
              <a:gd name="T63" fmla="*/ 141 h 3886"/>
              <a:gd name="T64" fmla="*/ 1216 w 4374"/>
              <a:gd name="T65" fmla="*/ 191 h 3886"/>
              <a:gd name="T66" fmla="*/ 1393 w 4374"/>
              <a:gd name="T67" fmla="*/ 247 h 3886"/>
              <a:gd name="T68" fmla="*/ 1566 w 4374"/>
              <a:gd name="T69" fmla="*/ 310 h 3886"/>
              <a:gd name="T70" fmla="*/ 1737 w 4374"/>
              <a:gd name="T71" fmla="*/ 379 h 3886"/>
              <a:gd name="T72" fmla="*/ 1986 w 4374"/>
              <a:gd name="T73" fmla="*/ 496 h 3886"/>
              <a:gd name="T74" fmla="*/ 2306 w 4374"/>
              <a:gd name="T75" fmla="*/ 673 h 3886"/>
              <a:gd name="T76" fmla="*/ 2610 w 4374"/>
              <a:gd name="T77" fmla="*/ 873 h 3886"/>
              <a:gd name="T78" fmla="*/ 2896 w 4374"/>
              <a:gd name="T79" fmla="*/ 1096 h 3886"/>
              <a:gd name="T80" fmla="*/ 3164 w 4374"/>
              <a:gd name="T81" fmla="*/ 1339 h 3886"/>
              <a:gd name="T82" fmla="*/ 3412 w 4374"/>
              <a:gd name="T83" fmla="*/ 1602 h 3886"/>
              <a:gd name="T84" fmla="*/ 3641 w 4374"/>
              <a:gd name="T85" fmla="*/ 1884 h 3886"/>
              <a:gd name="T86" fmla="*/ 3847 w 4374"/>
              <a:gd name="T87" fmla="*/ 2185 h 3886"/>
              <a:gd name="T88" fmla="*/ 4028 w 4374"/>
              <a:gd name="T89" fmla="*/ 2500 h 3886"/>
              <a:gd name="T90" fmla="*/ 4149 w 4374"/>
              <a:gd name="T91" fmla="*/ 2748 h 3886"/>
              <a:gd name="T92" fmla="*/ 4221 w 4374"/>
              <a:gd name="T93" fmla="*/ 2916 h 3886"/>
              <a:gd name="T94" fmla="*/ 4287 w 4374"/>
              <a:gd name="T95" fmla="*/ 3089 h 3886"/>
              <a:gd name="T96" fmla="*/ 4348 w 4374"/>
              <a:gd name="T97" fmla="*/ 3263 h 3886"/>
              <a:gd name="T98" fmla="*/ 4374 w 4374"/>
              <a:gd name="T99" fmla="*/ 3352 h 3886"/>
              <a:gd name="T100" fmla="*/ 2731 w 4374"/>
              <a:gd name="T101" fmla="*/ 3886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374" h="3886">
                <a:moveTo>
                  <a:pt x="2731" y="3886"/>
                </a:moveTo>
                <a:lnTo>
                  <a:pt x="2713" y="3861"/>
                </a:lnTo>
                <a:lnTo>
                  <a:pt x="2674" y="3815"/>
                </a:lnTo>
                <a:lnTo>
                  <a:pt x="2630" y="3774"/>
                </a:lnTo>
                <a:lnTo>
                  <a:pt x="2578" y="3736"/>
                </a:lnTo>
                <a:lnTo>
                  <a:pt x="2490" y="3689"/>
                </a:lnTo>
                <a:lnTo>
                  <a:pt x="2355" y="3644"/>
                </a:lnTo>
                <a:lnTo>
                  <a:pt x="2278" y="3631"/>
                </a:lnTo>
                <a:lnTo>
                  <a:pt x="1447" y="3510"/>
                </a:lnTo>
                <a:lnTo>
                  <a:pt x="1398" y="3502"/>
                </a:lnTo>
                <a:lnTo>
                  <a:pt x="1296" y="3470"/>
                </a:lnTo>
                <a:lnTo>
                  <a:pt x="1193" y="3422"/>
                </a:lnTo>
                <a:lnTo>
                  <a:pt x="1090" y="3362"/>
                </a:lnTo>
                <a:lnTo>
                  <a:pt x="994" y="3293"/>
                </a:lnTo>
                <a:lnTo>
                  <a:pt x="906" y="3214"/>
                </a:lnTo>
                <a:lnTo>
                  <a:pt x="828" y="3130"/>
                </a:lnTo>
                <a:lnTo>
                  <a:pt x="766" y="3043"/>
                </a:lnTo>
                <a:lnTo>
                  <a:pt x="743" y="2998"/>
                </a:lnTo>
                <a:lnTo>
                  <a:pt x="372" y="2247"/>
                </a:lnTo>
                <a:lnTo>
                  <a:pt x="337" y="2181"/>
                </a:lnTo>
                <a:lnTo>
                  <a:pt x="255" y="2067"/>
                </a:lnTo>
                <a:lnTo>
                  <a:pt x="160" y="1979"/>
                </a:lnTo>
                <a:lnTo>
                  <a:pt x="82" y="1932"/>
                </a:lnTo>
                <a:lnTo>
                  <a:pt x="27" y="1907"/>
                </a:lnTo>
                <a:lnTo>
                  <a:pt x="0" y="1899"/>
                </a:lnTo>
                <a:lnTo>
                  <a:pt x="0" y="0"/>
                </a:lnTo>
                <a:lnTo>
                  <a:pt x="97" y="2"/>
                </a:lnTo>
                <a:lnTo>
                  <a:pt x="290" y="15"/>
                </a:lnTo>
                <a:lnTo>
                  <a:pt x="480" y="35"/>
                </a:lnTo>
                <a:lnTo>
                  <a:pt x="667" y="63"/>
                </a:lnTo>
                <a:lnTo>
                  <a:pt x="853" y="99"/>
                </a:lnTo>
                <a:lnTo>
                  <a:pt x="1036" y="141"/>
                </a:lnTo>
                <a:lnTo>
                  <a:pt x="1216" y="191"/>
                </a:lnTo>
                <a:lnTo>
                  <a:pt x="1393" y="247"/>
                </a:lnTo>
                <a:lnTo>
                  <a:pt x="1566" y="310"/>
                </a:lnTo>
                <a:lnTo>
                  <a:pt x="1737" y="379"/>
                </a:lnTo>
                <a:lnTo>
                  <a:pt x="1986" y="496"/>
                </a:lnTo>
                <a:lnTo>
                  <a:pt x="2306" y="673"/>
                </a:lnTo>
                <a:lnTo>
                  <a:pt x="2610" y="873"/>
                </a:lnTo>
                <a:lnTo>
                  <a:pt x="2896" y="1096"/>
                </a:lnTo>
                <a:lnTo>
                  <a:pt x="3164" y="1339"/>
                </a:lnTo>
                <a:lnTo>
                  <a:pt x="3412" y="1602"/>
                </a:lnTo>
                <a:lnTo>
                  <a:pt x="3641" y="1884"/>
                </a:lnTo>
                <a:lnTo>
                  <a:pt x="3847" y="2185"/>
                </a:lnTo>
                <a:lnTo>
                  <a:pt x="4028" y="2500"/>
                </a:lnTo>
                <a:lnTo>
                  <a:pt x="4149" y="2748"/>
                </a:lnTo>
                <a:lnTo>
                  <a:pt x="4221" y="2916"/>
                </a:lnTo>
                <a:lnTo>
                  <a:pt x="4287" y="3089"/>
                </a:lnTo>
                <a:lnTo>
                  <a:pt x="4348" y="3263"/>
                </a:lnTo>
                <a:lnTo>
                  <a:pt x="4374" y="3352"/>
                </a:lnTo>
                <a:lnTo>
                  <a:pt x="2731" y="38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59">
            <a:extLst>
              <a:ext uri="{FF2B5EF4-FFF2-40B4-BE49-F238E27FC236}">
                <a16:creationId xmlns:a16="http://schemas.microsoft.com/office/drawing/2014/main" id="{7F98DC15-68C3-493A-90CA-0DBF9E0A0D90}"/>
              </a:ext>
            </a:extLst>
          </p:cNvPr>
          <p:cNvSpPr>
            <a:spLocks/>
          </p:cNvSpPr>
          <p:nvPr/>
        </p:nvSpPr>
        <p:spPr bwMode="auto">
          <a:xfrm>
            <a:off x="6947900" y="3083138"/>
            <a:ext cx="1334504" cy="2288520"/>
          </a:xfrm>
          <a:custGeom>
            <a:avLst/>
            <a:gdLst>
              <a:gd name="T0" fmla="*/ 893 w 2862"/>
              <a:gd name="T1" fmla="*/ 4908 h 4908"/>
              <a:gd name="T2" fmla="*/ 41 w 2862"/>
              <a:gd name="T3" fmla="*/ 3737 h 4908"/>
              <a:gd name="T4" fmla="*/ 45 w 2862"/>
              <a:gd name="T5" fmla="*/ 3733 h 4908"/>
              <a:gd name="T6" fmla="*/ 66 w 2862"/>
              <a:gd name="T7" fmla="*/ 3705 h 4908"/>
              <a:gd name="T8" fmla="*/ 108 w 2862"/>
              <a:gd name="T9" fmla="*/ 3636 h 4908"/>
              <a:gd name="T10" fmla="*/ 143 w 2862"/>
              <a:gd name="T11" fmla="*/ 3546 h 4908"/>
              <a:gd name="T12" fmla="*/ 161 w 2862"/>
              <a:gd name="T13" fmla="*/ 3436 h 4908"/>
              <a:gd name="T14" fmla="*/ 164 w 2862"/>
              <a:gd name="T15" fmla="*/ 3372 h 4908"/>
              <a:gd name="T16" fmla="*/ 161 w 2862"/>
              <a:gd name="T17" fmla="*/ 3300 h 4908"/>
              <a:gd name="T18" fmla="*/ 150 w 2862"/>
              <a:gd name="T19" fmla="*/ 3219 h 4908"/>
              <a:gd name="T20" fmla="*/ 9 w 2862"/>
              <a:gd name="T21" fmla="*/ 2395 h 4908"/>
              <a:gd name="T22" fmla="*/ 2 w 2862"/>
              <a:gd name="T23" fmla="*/ 2340 h 4908"/>
              <a:gd name="T24" fmla="*/ 0 w 2862"/>
              <a:gd name="T25" fmla="*/ 2282 h 4908"/>
              <a:gd name="T26" fmla="*/ 0 w 2862"/>
              <a:gd name="T27" fmla="*/ 2235 h 4908"/>
              <a:gd name="T28" fmla="*/ 12 w 2862"/>
              <a:gd name="T29" fmla="*/ 2137 h 4908"/>
              <a:gd name="T30" fmla="*/ 32 w 2862"/>
              <a:gd name="T31" fmla="*/ 2038 h 4908"/>
              <a:gd name="T32" fmla="*/ 61 w 2862"/>
              <a:gd name="T33" fmla="*/ 1938 h 4908"/>
              <a:gd name="T34" fmla="*/ 97 w 2862"/>
              <a:gd name="T35" fmla="*/ 1842 h 4908"/>
              <a:gd name="T36" fmla="*/ 141 w 2862"/>
              <a:gd name="T37" fmla="*/ 1751 h 4908"/>
              <a:gd name="T38" fmla="*/ 192 w 2862"/>
              <a:gd name="T39" fmla="*/ 1669 h 4908"/>
              <a:gd name="T40" fmla="*/ 248 w 2862"/>
              <a:gd name="T41" fmla="*/ 1597 h 4908"/>
              <a:gd name="T42" fmla="*/ 278 w 2862"/>
              <a:gd name="T43" fmla="*/ 1566 h 4908"/>
              <a:gd name="T44" fmla="*/ 879 w 2862"/>
              <a:gd name="T45" fmla="*/ 982 h 4908"/>
              <a:gd name="T46" fmla="*/ 929 w 2862"/>
              <a:gd name="T47" fmla="*/ 928 h 4908"/>
              <a:gd name="T48" fmla="*/ 1011 w 2862"/>
              <a:gd name="T49" fmla="*/ 819 h 4908"/>
              <a:gd name="T50" fmla="*/ 1066 w 2862"/>
              <a:gd name="T51" fmla="*/ 707 h 4908"/>
              <a:gd name="T52" fmla="*/ 1093 w 2862"/>
              <a:gd name="T53" fmla="*/ 592 h 4908"/>
              <a:gd name="T54" fmla="*/ 1095 w 2862"/>
              <a:gd name="T55" fmla="*/ 536 h 4908"/>
              <a:gd name="T56" fmla="*/ 1095 w 2862"/>
              <a:gd name="T57" fmla="*/ 531 h 4908"/>
              <a:gd name="T58" fmla="*/ 2732 w 2862"/>
              <a:gd name="T59" fmla="*/ 0 h 4908"/>
              <a:gd name="T60" fmla="*/ 2762 w 2862"/>
              <a:gd name="T61" fmla="*/ 131 h 4908"/>
              <a:gd name="T62" fmla="*/ 2811 w 2862"/>
              <a:gd name="T63" fmla="*/ 400 h 4908"/>
              <a:gd name="T64" fmla="*/ 2843 w 2862"/>
              <a:gd name="T65" fmla="*/ 674 h 4908"/>
              <a:gd name="T66" fmla="*/ 2860 w 2862"/>
              <a:gd name="T67" fmla="*/ 951 h 4908"/>
              <a:gd name="T68" fmla="*/ 2862 w 2862"/>
              <a:gd name="T69" fmla="*/ 1092 h 4908"/>
              <a:gd name="T70" fmla="*/ 2860 w 2862"/>
              <a:gd name="T71" fmla="*/ 1239 h 4908"/>
              <a:gd name="T72" fmla="*/ 2841 w 2862"/>
              <a:gd name="T73" fmla="*/ 1530 h 4908"/>
              <a:gd name="T74" fmla="*/ 2807 w 2862"/>
              <a:gd name="T75" fmla="*/ 1816 h 4908"/>
              <a:gd name="T76" fmla="*/ 2754 w 2862"/>
              <a:gd name="T77" fmla="*/ 2095 h 4908"/>
              <a:gd name="T78" fmla="*/ 2686 w 2862"/>
              <a:gd name="T79" fmla="*/ 2370 h 4908"/>
              <a:gd name="T80" fmla="*/ 2601 w 2862"/>
              <a:gd name="T81" fmla="*/ 2636 h 4908"/>
              <a:gd name="T82" fmla="*/ 2502 w 2862"/>
              <a:gd name="T83" fmla="*/ 2897 h 4908"/>
              <a:gd name="T84" fmla="*/ 2386 w 2862"/>
              <a:gd name="T85" fmla="*/ 3150 h 4908"/>
              <a:gd name="T86" fmla="*/ 2258 w 2862"/>
              <a:gd name="T87" fmla="*/ 3393 h 4908"/>
              <a:gd name="T88" fmla="*/ 2116 w 2862"/>
              <a:gd name="T89" fmla="*/ 3629 h 4908"/>
              <a:gd name="T90" fmla="*/ 1960 w 2862"/>
              <a:gd name="T91" fmla="*/ 3855 h 4908"/>
              <a:gd name="T92" fmla="*/ 1792 w 2862"/>
              <a:gd name="T93" fmla="*/ 4071 h 4908"/>
              <a:gd name="T94" fmla="*/ 1612 w 2862"/>
              <a:gd name="T95" fmla="*/ 4277 h 4908"/>
              <a:gd name="T96" fmla="*/ 1420 w 2862"/>
              <a:gd name="T97" fmla="*/ 4472 h 4908"/>
              <a:gd name="T98" fmla="*/ 1217 w 2862"/>
              <a:gd name="T99" fmla="*/ 4656 h 4908"/>
              <a:gd name="T100" fmla="*/ 1004 w 2862"/>
              <a:gd name="T101" fmla="*/ 4828 h 4908"/>
              <a:gd name="T102" fmla="*/ 893 w 2862"/>
              <a:gd name="T103" fmla="*/ 4908 h 4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62" h="4908">
                <a:moveTo>
                  <a:pt x="893" y="4908"/>
                </a:moveTo>
                <a:lnTo>
                  <a:pt x="41" y="3737"/>
                </a:lnTo>
                <a:lnTo>
                  <a:pt x="45" y="3733"/>
                </a:lnTo>
                <a:lnTo>
                  <a:pt x="66" y="3705"/>
                </a:lnTo>
                <a:lnTo>
                  <a:pt x="108" y="3636"/>
                </a:lnTo>
                <a:lnTo>
                  <a:pt x="143" y="3546"/>
                </a:lnTo>
                <a:lnTo>
                  <a:pt x="161" y="3436"/>
                </a:lnTo>
                <a:lnTo>
                  <a:pt x="164" y="3372"/>
                </a:lnTo>
                <a:lnTo>
                  <a:pt x="161" y="3300"/>
                </a:lnTo>
                <a:lnTo>
                  <a:pt x="150" y="3219"/>
                </a:lnTo>
                <a:lnTo>
                  <a:pt x="9" y="2395"/>
                </a:lnTo>
                <a:lnTo>
                  <a:pt x="2" y="2340"/>
                </a:lnTo>
                <a:lnTo>
                  <a:pt x="0" y="2282"/>
                </a:lnTo>
                <a:lnTo>
                  <a:pt x="0" y="2235"/>
                </a:lnTo>
                <a:lnTo>
                  <a:pt x="12" y="2137"/>
                </a:lnTo>
                <a:lnTo>
                  <a:pt x="32" y="2038"/>
                </a:lnTo>
                <a:lnTo>
                  <a:pt x="61" y="1938"/>
                </a:lnTo>
                <a:lnTo>
                  <a:pt x="97" y="1842"/>
                </a:lnTo>
                <a:lnTo>
                  <a:pt x="141" y="1751"/>
                </a:lnTo>
                <a:lnTo>
                  <a:pt x="192" y="1669"/>
                </a:lnTo>
                <a:lnTo>
                  <a:pt x="248" y="1597"/>
                </a:lnTo>
                <a:lnTo>
                  <a:pt x="278" y="1566"/>
                </a:lnTo>
                <a:lnTo>
                  <a:pt x="879" y="982"/>
                </a:lnTo>
                <a:lnTo>
                  <a:pt x="929" y="928"/>
                </a:lnTo>
                <a:lnTo>
                  <a:pt x="1011" y="819"/>
                </a:lnTo>
                <a:lnTo>
                  <a:pt x="1066" y="707"/>
                </a:lnTo>
                <a:lnTo>
                  <a:pt x="1093" y="592"/>
                </a:lnTo>
                <a:lnTo>
                  <a:pt x="1095" y="536"/>
                </a:lnTo>
                <a:lnTo>
                  <a:pt x="1095" y="531"/>
                </a:lnTo>
                <a:lnTo>
                  <a:pt x="2732" y="0"/>
                </a:lnTo>
                <a:lnTo>
                  <a:pt x="2762" y="131"/>
                </a:lnTo>
                <a:lnTo>
                  <a:pt x="2811" y="400"/>
                </a:lnTo>
                <a:lnTo>
                  <a:pt x="2843" y="674"/>
                </a:lnTo>
                <a:lnTo>
                  <a:pt x="2860" y="951"/>
                </a:lnTo>
                <a:lnTo>
                  <a:pt x="2862" y="1092"/>
                </a:lnTo>
                <a:lnTo>
                  <a:pt x="2860" y="1239"/>
                </a:lnTo>
                <a:lnTo>
                  <a:pt x="2841" y="1530"/>
                </a:lnTo>
                <a:lnTo>
                  <a:pt x="2807" y="1816"/>
                </a:lnTo>
                <a:lnTo>
                  <a:pt x="2754" y="2095"/>
                </a:lnTo>
                <a:lnTo>
                  <a:pt x="2686" y="2370"/>
                </a:lnTo>
                <a:lnTo>
                  <a:pt x="2601" y="2636"/>
                </a:lnTo>
                <a:lnTo>
                  <a:pt x="2502" y="2897"/>
                </a:lnTo>
                <a:lnTo>
                  <a:pt x="2386" y="3150"/>
                </a:lnTo>
                <a:lnTo>
                  <a:pt x="2258" y="3393"/>
                </a:lnTo>
                <a:lnTo>
                  <a:pt x="2116" y="3629"/>
                </a:lnTo>
                <a:lnTo>
                  <a:pt x="1960" y="3855"/>
                </a:lnTo>
                <a:lnTo>
                  <a:pt x="1792" y="4071"/>
                </a:lnTo>
                <a:lnTo>
                  <a:pt x="1612" y="4277"/>
                </a:lnTo>
                <a:lnTo>
                  <a:pt x="1420" y="4472"/>
                </a:lnTo>
                <a:lnTo>
                  <a:pt x="1217" y="4656"/>
                </a:lnTo>
                <a:lnTo>
                  <a:pt x="1004" y="4828"/>
                </a:lnTo>
                <a:lnTo>
                  <a:pt x="893" y="49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73">
            <a:extLst>
              <a:ext uri="{FF2B5EF4-FFF2-40B4-BE49-F238E27FC236}">
                <a16:creationId xmlns:a16="http://schemas.microsoft.com/office/drawing/2014/main" id="{782C6151-69D3-479B-814A-9AED5C86D367}"/>
              </a:ext>
            </a:extLst>
          </p:cNvPr>
          <p:cNvSpPr>
            <a:spLocks/>
          </p:cNvSpPr>
          <p:nvPr/>
        </p:nvSpPr>
        <p:spPr bwMode="auto">
          <a:xfrm>
            <a:off x="4913971" y="4630268"/>
            <a:ext cx="2355665" cy="1145659"/>
          </a:xfrm>
          <a:custGeom>
            <a:avLst/>
            <a:gdLst>
              <a:gd name="T0" fmla="*/ 2536 w 5053"/>
              <a:gd name="T1" fmla="*/ 2457 h 2457"/>
              <a:gd name="T2" fmla="*/ 2361 w 5053"/>
              <a:gd name="T3" fmla="*/ 2454 h 2457"/>
              <a:gd name="T4" fmla="*/ 2017 w 5053"/>
              <a:gd name="T5" fmla="*/ 2430 h 2457"/>
              <a:gd name="T6" fmla="*/ 1680 w 5053"/>
              <a:gd name="T7" fmla="*/ 2380 h 2457"/>
              <a:gd name="T8" fmla="*/ 1352 w 5053"/>
              <a:gd name="T9" fmla="*/ 2308 h 2457"/>
              <a:gd name="T10" fmla="*/ 1032 w 5053"/>
              <a:gd name="T11" fmla="*/ 2211 h 2457"/>
              <a:gd name="T12" fmla="*/ 723 w 5053"/>
              <a:gd name="T13" fmla="*/ 2095 h 2457"/>
              <a:gd name="T14" fmla="*/ 425 w 5053"/>
              <a:gd name="T15" fmla="*/ 1957 h 2457"/>
              <a:gd name="T16" fmla="*/ 138 w 5053"/>
              <a:gd name="T17" fmla="*/ 1800 h 2457"/>
              <a:gd name="T18" fmla="*/ 0 w 5053"/>
              <a:gd name="T19" fmla="*/ 1713 h 2457"/>
              <a:gd name="T20" fmla="*/ 851 w 5053"/>
              <a:gd name="T21" fmla="*/ 542 h 2457"/>
              <a:gd name="T22" fmla="*/ 891 w 5053"/>
              <a:gd name="T23" fmla="*/ 557 h 2457"/>
              <a:gd name="T24" fmla="*/ 976 w 5053"/>
              <a:gd name="T25" fmla="*/ 571 h 2457"/>
              <a:gd name="T26" fmla="*/ 1021 w 5053"/>
              <a:gd name="T27" fmla="*/ 572 h 2457"/>
              <a:gd name="T28" fmla="*/ 1061 w 5053"/>
              <a:gd name="T29" fmla="*/ 572 h 2457"/>
              <a:gd name="T30" fmla="*/ 1143 w 5053"/>
              <a:gd name="T31" fmla="*/ 561 h 2457"/>
              <a:gd name="T32" fmla="*/ 1228 w 5053"/>
              <a:gd name="T33" fmla="*/ 536 h 2457"/>
              <a:gd name="T34" fmla="*/ 1315 w 5053"/>
              <a:gd name="T35" fmla="*/ 502 h 2457"/>
              <a:gd name="T36" fmla="*/ 1358 w 5053"/>
              <a:gd name="T37" fmla="*/ 480 h 2457"/>
              <a:gd name="T38" fmla="*/ 2101 w 5053"/>
              <a:gd name="T39" fmla="*/ 90 h 2457"/>
              <a:gd name="T40" fmla="*/ 2143 w 5053"/>
              <a:gd name="T41" fmla="*/ 70 h 2457"/>
              <a:gd name="T42" fmla="*/ 2242 w 5053"/>
              <a:gd name="T43" fmla="*/ 36 h 2457"/>
              <a:gd name="T44" fmla="*/ 2353 w 5053"/>
              <a:gd name="T45" fmla="*/ 13 h 2457"/>
              <a:gd name="T46" fmla="*/ 2474 w 5053"/>
              <a:gd name="T47" fmla="*/ 1 h 2457"/>
              <a:gd name="T48" fmla="*/ 2536 w 5053"/>
              <a:gd name="T49" fmla="*/ 0 h 2457"/>
              <a:gd name="T50" fmla="*/ 2598 w 5053"/>
              <a:gd name="T51" fmla="*/ 1 h 2457"/>
              <a:gd name="T52" fmla="*/ 2719 w 5053"/>
              <a:gd name="T53" fmla="*/ 13 h 2457"/>
              <a:gd name="T54" fmla="*/ 2829 w 5053"/>
              <a:gd name="T55" fmla="*/ 36 h 2457"/>
              <a:gd name="T56" fmla="*/ 2929 w 5053"/>
              <a:gd name="T57" fmla="*/ 70 h 2457"/>
              <a:gd name="T58" fmla="*/ 2971 w 5053"/>
              <a:gd name="T59" fmla="*/ 90 h 2457"/>
              <a:gd name="T60" fmla="*/ 3714 w 5053"/>
              <a:gd name="T61" fmla="*/ 480 h 2457"/>
              <a:gd name="T62" fmla="*/ 3757 w 5053"/>
              <a:gd name="T63" fmla="*/ 502 h 2457"/>
              <a:gd name="T64" fmla="*/ 3843 w 5053"/>
              <a:gd name="T65" fmla="*/ 536 h 2457"/>
              <a:gd name="T66" fmla="*/ 3928 w 5053"/>
              <a:gd name="T67" fmla="*/ 561 h 2457"/>
              <a:gd name="T68" fmla="*/ 4010 w 5053"/>
              <a:gd name="T69" fmla="*/ 572 h 2457"/>
              <a:gd name="T70" fmla="*/ 4051 w 5053"/>
              <a:gd name="T71" fmla="*/ 572 h 2457"/>
              <a:gd name="T72" fmla="*/ 4090 w 5053"/>
              <a:gd name="T73" fmla="*/ 572 h 2457"/>
              <a:gd name="T74" fmla="*/ 4163 w 5053"/>
              <a:gd name="T75" fmla="*/ 561 h 2457"/>
              <a:gd name="T76" fmla="*/ 4198 w 5053"/>
              <a:gd name="T77" fmla="*/ 551 h 2457"/>
              <a:gd name="T78" fmla="*/ 5053 w 5053"/>
              <a:gd name="T79" fmla="*/ 1725 h 2457"/>
              <a:gd name="T80" fmla="*/ 4915 w 5053"/>
              <a:gd name="T81" fmla="*/ 1811 h 2457"/>
              <a:gd name="T82" fmla="*/ 4630 w 5053"/>
              <a:gd name="T83" fmla="*/ 1965 h 2457"/>
              <a:gd name="T84" fmla="*/ 4333 w 5053"/>
              <a:gd name="T85" fmla="*/ 2100 h 2457"/>
              <a:gd name="T86" fmla="*/ 4026 w 5053"/>
              <a:gd name="T87" fmla="*/ 2216 h 2457"/>
              <a:gd name="T88" fmla="*/ 3709 w 5053"/>
              <a:gd name="T89" fmla="*/ 2309 h 2457"/>
              <a:gd name="T90" fmla="*/ 3384 w 5053"/>
              <a:gd name="T91" fmla="*/ 2381 h 2457"/>
              <a:gd name="T92" fmla="*/ 3050 w 5053"/>
              <a:gd name="T93" fmla="*/ 2430 h 2457"/>
              <a:gd name="T94" fmla="*/ 2709 w 5053"/>
              <a:gd name="T95" fmla="*/ 2454 h 2457"/>
              <a:gd name="T96" fmla="*/ 2536 w 5053"/>
              <a:gd name="T97" fmla="*/ 2457 h 2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53" h="2457">
                <a:moveTo>
                  <a:pt x="2536" y="2457"/>
                </a:moveTo>
                <a:lnTo>
                  <a:pt x="2361" y="2454"/>
                </a:lnTo>
                <a:lnTo>
                  <a:pt x="2017" y="2430"/>
                </a:lnTo>
                <a:lnTo>
                  <a:pt x="1680" y="2380"/>
                </a:lnTo>
                <a:lnTo>
                  <a:pt x="1352" y="2308"/>
                </a:lnTo>
                <a:lnTo>
                  <a:pt x="1032" y="2211"/>
                </a:lnTo>
                <a:lnTo>
                  <a:pt x="723" y="2095"/>
                </a:lnTo>
                <a:lnTo>
                  <a:pt x="425" y="1957"/>
                </a:lnTo>
                <a:lnTo>
                  <a:pt x="138" y="1800"/>
                </a:lnTo>
                <a:lnTo>
                  <a:pt x="0" y="1713"/>
                </a:lnTo>
                <a:lnTo>
                  <a:pt x="851" y="542"/>
                </a:lnTo>
                <a:lnTo>
                  <a:pt x="891" y="557"/>
                </a:lnTo>
                <a:lnTo>
                  <a:pt x="976" y="571"/>
                </a:lnTo>
                <a:lnTo>
                  <a:pt x="1021" y="572"/>
                </a:lnTo>
                <a:lnTo>
                  <a:pt x="1061" y="572"/>
                </a:lnTo>
                <a:lnTo>
                  <a:pt x="1143" y="561"/>
                </a:lnTo>
                <a:lnTo>
                  <a:pt x="1228" y="536"/>
                </a:lnTo>
                <a:lnTo>
                  <a:pt x="1315" y="502"/>
                </a:lnTo>
                <a:lnTo>
                  <a:pt x="1358" y="480"/>
                </a:lnTo>
                <a:lnTo>
                  <a:pt x="2101" y="90"/>
                </a:lnTo>
                <a:lnTo>
                  <a:pt x="2143" y="70"/>
                </a:lnTo>
                <a:lnTo>
                  <a:pt x="2242" y="36"/>
                </a:lnTo>
                <a:lnTo>
                  <a:pt x="2353" y="13"/>
                </a:lnTo>
                <a:lnTo>
                  <a:pt x="2474" y="1"/>
                </a:lnTo>
                <a:lnTo>
                  <a:pt x="2536" y="0"/>
                </a:lnTo>
                <a:lnTo>
                  <a:pt x="2598" y="1"/>
                </a:lnTo>
                <a:lnTo>
                  <a:pt x="2719" y="13"/>
                </a:lnTo>
                <a:lnTo>
                  <a:pt x="2829" y="36"/>
                </a:lnTo>
                <a:lnTo>
                  <a:pt x="2929" y="70"/>
                </a:lnTo>
                <a:lnTo>
                  <a:pt x="2971" y="90"/>
                </a:lnTo>
                <a:lnTo>
                  <a:pt x="3714" y="480"/>
                </a:lnTo>
                <a:lnTo>
                  <a:pt x="3757" y="502"/>
                </a:lnTo>
                <a:lnTo>
                  <a:pt x="3843" y="536"/>
                </a:lnTo>
                <a:lnTo>
                  <a:pt x="3928" y="561"/>
                </a:lnTo>
                <a:lnTo>
                  <a:pt x="4010" y="572"/>
                </a:lnTo>
                <a:lnTo>
                  <a:pt x="4051" y="572"/>
                </a:lnTo>
                <a:lnTo>
                  <a:pt x="4090" y="572"/>
                </a:lnTo>
                <a:lnTo>
                  <a:pt x="4163" y="561"/>
                </a:lnTo>
                <a:lnTo>
                  <a:pt x="4198" y="551"/>
                </a:lnTo>
                <a:lnTo>
                  <a:pt x="5053" y="1725"/>
                </a:lnTo>
                <a:lnTo>
                  <a:pt x="4915" y="1811"/>
                </a:lnTo>
                <a:lnTo>
                  <a:pt x="4630" y="1965"/>
                </a:lnTo>
                <a:lnTo>
                  <a:pt x="4333" y="2100"/>
                </a:lnTo>
                <a:lnTo>
                  <a:pt x="4026" y="2216"/>
                </a:lnTo>
                <a:lnTo>
                  <a:pt x="3709" y="2309"/>
                </a:lnTo>
                <a:lnTo>
                  <a:pt x="3384" y="2381"/>
                </a:lnTo>
                <a:lnTo>
                  <a:pt x="3050" y="2430"/>
                </a:lnTo>
                <a:lnTo>
                  <a:pt x="2709" y="2454"/>
                </a:lnTo>
                <a:lnTo>
                  <a:pt x="2536" y="24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87">
            <a:extLst>
              <a:ext uri="{FF2B5EF4-FFF2-40B4-BE49-F238E27FC236}">
                <a16:creationId xmlns:a16="http://schemas.microsoft.com/office/drawing/2014/main" id="{DE416195-DB1E-47CD-9A2A-977B4AE1E2D7}"/>
              </a:ext>
            </a:extLst>
          </p:cNvPr>
          <p:cNvSpPr>
            <a:spLocks/>
          </p:cNvSpPr>
          <p:nvPr/>
        </p:nvSpPr>
        <p:spPr bwMode="auto">
          <a:xfrm>
            <a:off x="3909596" y="3077543"/>
            <a:ext cx="1334504" cy="2287122"/>
          </a:xfrm>
          <a:custGeom>
            <a:avLst/>
            <a:gdLst>
              <a:gd name="T0" fmla="*/ 1950 w 2861"/>
              <a:gd name="T1" fmla="*/ 4906 h 4906"/>
              <a:gd name="T2" fmla="*/ 1840 w 2861"/>
              <a:gd name="T3" fmla="*/ 4826 h 4906"/>
              <a:gd name="T4" fmla="*/ 1629 w 2861"/>
              <a:gd name="T5" fmla="*/ 4653 h 4906"/>
              <a:gd name="T6" fmla="*/ 1428 w 2861"/>
              <a:gd name="T7" fmla="*/ 4470 h 4906"/>
              <a:gd name="T8" fmla="*/ 1238 w 2861"/>
              <a:gd name="T9" fmla="*/ 4275 h 4906"/>
              <a:gd name="T10" fmla="*/ 1060 w 2861"/>
              <a:gd name="T11" fmla="*/ 4069 h 4906"/>
              <a:gd name="T12" fmla="*/ 893 w 2861"/>
              <a:gd name="T13" fmla="*/ 3853 h 4906"/>
              <a:gd name="T14" fmla="*/ 739 w 2861"/>
              <a:gd name="T15" fmla="*/ 3629 h 4906"/>
              <a:gd name="T16" fmla="*/ 597 w 2861"/>
              <a:gd name="T17" fmla="*/ 3394 h 4906"/>
              <a:gd name="T18" fmla="*/ 469 w 2861"/>
              <a:gd name="T19" fmla="*/ 3151 h 4906"/>
              <a:gd name="T20" fmla="*/ 357 w 2861"/>
              <a:gd name="T21" fmla="*/ 2899 h 4906"/>
              <a:gd name="T22" fmla="*/ 258 w 2861"/>
              <a:gd name="T23" fmla="*/ 2640 h 4906"/>
              <a:gd name="T24" fmla="*/ 174 w 2861"/>
              <a:gd name="T25" fmla="*/ 2374 h 4906"/>
              <a:gd name="T26" fmla="*/ 106 w 2861"/>
              <a:gd name="T27" fmla="*/ 2102 h 4906"/>
              <a:gd name="T28" fmla="*/ 55 w 2861"/>
              <a:gd name="T29" fmla="*/ 1823 h 4906"/>
              <a:gd name="T30" fmla="*/ 20 w 2861"/>
              <a:gd name="T31" fmla="*/ 1539 h 4906"/>
              <a:gd name="T32" fmla="*/ 1 w 2861"/>
              <a:gd name="T33" fmla="*/ 1250 h 4906"/>
              <a:gd name="T34" fmla="*/ 0 w 2861"/>
              <a:gd name="T35" fmla="*/ 1103 h 4906"/>
              <a:gd name="T36" fmla="*/ 1 w 2861"/>
              <a:gd name="T37" fmla="*/ 961 h 4906"/>
              <a:gd name="T38" fmla="*/ 19 w 2861"/>
              <a:gd name="T39" fmla="*/ 680 h 4906"/>
              <a:gd name="T40" fmla="*/ 52 w 2861"/>
              <a:gd name="T41" fmla="*/ 404 h 4906"/>
              <a:gd name="T42" fmla="*/ 101 w 2861"/>
              <a:gd name="T43" fmla="*/ 134 h 4906"/>
              <a:gd name="T44" fmla="*/ 132 w 2861"/>
              <a:gd name="T45" fmla="*/ 0 h 4906"/>
              <a:gd name="T46" fmla="*/ 1767 w 2861"/>
              <a:gd name="T47" fmla="*/ 531 h 4906"/>
              <a:gd name="T48" fmla="*/ 1767 w 2861"/>
              <a:gd name="T49" fmla="*/ 538 h 4906"/>
              <a:gd name="T50" fmla="*/ 1767 w 2861"/>
              <a:gd name="T51" fmla="*/ 547 h 4906"/>
              <a:gd name="T52" fmla="*/ 1768 w 2861"/>
              <a:gd name="T53" fmla="*/ 603 h 4906"/>
              <a:gd name="T54" fmla="*/ 1796 w 2861"/>
              <a:gd name="T55" fmla="*/ 718 h 4906"/>
              <a:gd name="T56" fmla="*/ 1850 w 2861"/>
              <a:gd name="T57" fmla="*/ 830 h 4906"/>
              <a:gd name="T58" fmla="*/ 1932 w 2861"/>
              <a:gd name="T59" fmla="*/ 939 h 4906"/>
              <a:gd name="T60" fmla="*/ 1983 w 2861"/>
              <a:gd name="T61" fmla="*/ 993 h 4906"/>
              <a:gd name="T62" fmla="*/ 2583 w 2861"/>
              <a:gd name="T63" fmla="*/ 1577 h 4906"/>
              <a:gd name="T64" fmla="*/ 2614 w 2861"/>
              <a:gd name="T65" fmla="*/ 1608 h 4906"/>
              <a:gd name="T66" fmla="*/ 2670 w 2861"/>
              <a:gd name="T67" fmla="*/ 1680 h 4906"/>
              <a:gd name="T68" fmla="*/ 2720 w 2861"/>
              <a:gd name="T69" fmla="*/ 1762 h 4906"/>
              <a:gd name="T70" fmla="*/ 2765 w 2861"/>
              <a:gd name="T71" fmla="*/ 1853 h 4906"/>
              <a:gd name="T72" fmla="*/ 2801 w 2861"/>
              <a:gd name="T73" fmla="*/ 1949 h 4906"/>
              <a:gd name="T74" fmla="*/ 2830 w 2861"/>
              <a:gd name="T75" fmla="*/ 2049 h 4906"/>
              <a:gd name="T76" fmla="*/ 2850 w 2861"/>
              <a:gd name="T77" fmla="*/ 2148 h 4906"/>
              <a:gd name="T78" fmla="*/ 2861 w 2861"/>
              <a:gd name="T79" fmla="*/ 2246 h 4906"/>
              <a:gd name="T80" fmla="*/ 2861 w 2861"/>
              <a:gd name="T81" fmla="*/ 2293 h 4906"/>
              <a:gd name="T82" fmla="*/ 2860 w 2861"/>
              <a:gd name="T83" fmla="*/ 2351 h 4906"/>
              <a:gd name="T84" fmla="*/ 2853 w 2861"/>
              <a:gd name="T85" fmla="*/ 2406 h 4906"/>
              <a:gd name="T86" fmla="*/ 2711 w 2861"/>
              <a:gd name="T87" fmla="*/ 3230 h 4906"/>
              <a:gd name="T88" fmla="*/ 2700 w 2861"/>
              <a:gd name="T89" fmla="*/ 3311 h 4906"/>
              <a:gd name="T90" fmla="*/ 2697 w 2861"/>
              <a:gd name="T91" fmla="*/ 3381 h 4906"/>
              <a:gd name="T92" fmla="*/ 2699 w 2861"/>
              <a:gd name="T93" fmla="*/ 3442 h 4906"/>
              <a:gd name="T94" fmla="*/ 2717 w 2861"/>
              <a:gd name="T95" fmla="*/ 3547 h 4906"/>
              <a:gd name="T96" fmla="*/ 2747 w 2861"/>
              <a:gd name="T97" fmla="*/ 3633 h 4906"/>
              <a:gd name="T98" fmla="*/ 2785 w 2861"/>
              <a:gd name="T99" fmla="*/ 3702 h 4906"/>
              <a:gd name="T100" fmla="*/ 2805 w 2861"/>
              <a:gd name="T101" fmla="*/ 3729 h 4906"/>
              <a:gd name="T102" fmla="*/ 1950 w 2861"/>
              <a:gd name="T103" fmla="*/ 4906 h 4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61" h="4906">
                <a:moveTo>
                  <a:pt x="1950" y="4906"/>
                </a:moveTo>
                <a:lnTo>
                  <a:pt x="1840" y="4826"/>
                </a:lnTo>
                <a:lnTo>
                  <a:pt x="1629" y="4653"/>
                </a:lnTo>
                <a:lnTo>
                  <a:pt x="1428" y="4470"/>
                </a:lnTo>
                <a:lnTo>
                  <a:pt x="1238" y="4275"/>
                </a:lnTo>
                <a:lnTo>
                  <a:pt x="1060" y="4069"/>
                </a:lnTo>
                <a:lnTo>
                  <a:pt x="893" y="3853"/>
                </a:lnTo>
                <a:lnTo>
                  <a:pt x="739" y="3629"/>
                </a:lnTo>
                <a:lnTo>
                  <a:pt x="597" y="3394"/>
                </a:lnTo>
                <a:lnTo>
                  <a:pt x="469" y="3151"/>
                </a:lnTo>
                <a:lnTo>
                  <a:pt x="357" y="2899"/>
                </a:lnTo>
                <a:lnTo>
                  <a:pt x="258" y="2640"/>
                </a:lnTo>
                <a:lnTo>
                  <a:pt x="174" y="2374"/>
                </a:lnTo>
                <a:lnTo>
                  <a:pt x="106" y="2102"/>
                </a:lnTo>
                <a:lnTo>
                  <a:pt x="55" y="1823"/>
                </a:lnTo>
                <a:lnTo>
                  <a:pt x="20" y="1539"/>
                </a:lnTo>
                <a:lnTo>
                  <a:pt x="1" y="1250"/>
                </a:lnTo>
                <a:lnTo>
                  <a:pt x="0" y="1103"/>
                </a:lnTo>
                <a:lnTo>
                  <a:pt x="1" y="961"/>
                </a:lnTo>
                <a:lnTo>
                  <a:pt x="19" y="680"/>
                </a:lnTo>
                <a:lnTo>
                  <a:pt x="52" y="404"/>
                </a:lnTo>
                <a:lnTo>
                  <a:pt x="101" y="134"/>
                </a:lnTo>
                <a:lnTo>
                  <a:pt x="132" y="0"/>
                </a:lnTo>
                <a:lnTo>
                  <a:pt x="1767" y="531"/>
                </a:lnTo>
                <a:lnTo>
                  <a:pt x="1767" y="538"/>
                </a:lnTo>
                <a:lnTo>
                  <a:pt x="1767" y="547"/>
                </a:lnTo>
                <a:lnTo>
                  <a:pt x="1768" y="603"/>
                </a:lnTo>
                <a:lnTo>
                  <a:pt x="1796" y="718"/>
                </a:lnTo>
                <a:lnTo>
                  <a:pt x="1850" y="830"/>
                </a:lnTo>
                <a:lnTo>
                  <a:pt x="1932" y="939"/>
                </a:lnTo>
                <a:lnTo>
                  <a:pt x="1983" y="993"/>
                </a:lnTo>
                <a:lnTo>
                  <a:pt x="2583" y="1577"/>
                </a:lnTo>
                <a:lnTo>
                  <a:pt x="2614" y="1608"/>
                </a:lnTo>
                <a:lnTo>
                  <a:pt x="2670" y="1680"/>
                </a:lnTo>
                <a:lnTo>
                  <a:pt x="2720" y="1762"/>
                </a:lnTo>
                <a:lnTo>
                  <a:pt x="2765" y="1853"/>
                </a:lnTo>
                <a:lnTo>
                  <a:pt x="2801" y="1949"/>
                </a:lnTo>
                <a:lnTo>
                  <a:pt x="2830" y="2049"/>
                </a:lnTo>
                <a:lnTo>
                  <a:pt x="2850" y="2148"/>
                </a:lnTo>
                <a:lnTo>
                  <a:pt x="2861" y="2246"/>
                </a:lnTo>
                <a:lnTo>
                  <a:pt x="2861" y="2293"/>
                </a:lnTo>
                <a:lnTo>
                  <a:pt x="2860" y="2351"/>
                </a:lnTo>
                <a:lnTo>
                  <a:pt x="2853" y="2406"/>
                </a:lnTo>
                <a:lnTo>
                  <a:pt x="2711" y="3230"/>
                </a:lnTo>
                <a:lnTo>
                  <a:pt x="2700" y="3311"/>
                </a:lnTo>
                <a:lnTo>
                  <a:pt x="2697" y="3381"/>
                </a:lnTo>
                <a:lnTo>
                  <a:pt x="2699" y="3442"/>
                </a:lnTo>
                <a:lnTo>
                  <a:pt x="2717" y="3547"/>
                </a:lnTo>
                <a:lnTo>
                  <a:pt x="2747" y="3633"/>
                </a:lnTo>
                <a:lnTo>
                  <a:pt x="2785" y="3702"/>
                </a:lnTo>
                <a:lnTo>
                  <a:pt x="2805" y="3729"/>
                </a:lnTo>
                <a:lnTo>
                  <a:pt x="1950" y="49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102">
            <a:extLst>
              <a:ext uri="{FF2B5EF4-FFF2-40B4-BE49-F238E27FC236}">
                <a16:creationId xmlns:a16="http://schemas.microsoft.com/office/drawing/2014/main" id="{36789E5E-A4DD-4FCD-BDF0-0040286FA677}"/>
              </a:ext>
            </a:extLst>
          </p:cNvPr>
          <p:cNvSpPr>
            <a:spLocks/>
          </p:cNvSpPr>
          <p:nvPr/>
        </p:nvSpPr>
        <p:spPr bwMode="auto">
          <a:xfrm>
            <a:off x="4001920" y="1408714"/>
            <a:ext cx="2036727" cy="1807316"/>
          </a:xfrm>
          <a:custGeom>
            <a:avLst/>
            <a:gdLst>
              <a:gd name="T0" fmla="*/ 1647 w 4370"/>
              <a:gd name="T1" fmla="*/ 3876 h 3876"/>
              <a:gd name="T2" fmla="*/ 0 w 4370"/>
              <a:gd name="T3" fmla="*/ 3342 h 3876"/>
              <a:gd name="T4" fmla="*/ 27 w 4370"/>
              <a:gd name="T5" fmla="*/ 3253 h 3876"/>
              <a:gd name="T6" fmla="*/ 86 w 4370"/>
              <a:gd name="T7" fmla="*/ 3079 h 3876"/>
              <a:gd name="T8" fmla="*/ 152 w 4370"/>
              <a:gd name="T9" fmla="*/ 2906 h 3876"/>
              <a:gd name="T10" fmla="*/ 226 w 4370"/>
              <a:gd name="T11" fmla="*/ 2738 h 3876"/>
              <a:gd name="T12" fmla="*/ 347 w 4370"/>
              <a:gd name="T13" fmla="*/ 2492 h 3876"/>
              <a:gd name="T14" fmla="*/ 530 w 4370"/>
              <a:gd name="T15" fmla="*/ 2176 h 3876"/>
              <a:gd name="T16" fmla="*/ 736 w 4370"/>
              <a:gd name="T17" fmla="*/ 1879 h 3876"/>
              <a:gd name="T18" fmla="*/ 963 w 4370"/>
              <a:gd name="T19" fmla="*/ 1597 h 3876"/>
              <a:gd name="T20" fmla="*/ 1211 w 4370"/>
              <a:gd name="T21" fmla="*/ 1335 h 3876"/>
              <a:gd name="T22" fmla="*/ 1480 w 4370"/>
              <a:gd name="T23" fmla="*/ 1092 h 3876"/>
              <a:gd name="T24" fmla="*/ 1765 w 4370"/>
              <a:gd name="T25" fmla="*/ 870 h 3876"/>
              <a:gd name="T26" fmla="*/ 2069 w 4370"/>
              <a:gd name="T27" fmla="*/ 670 h 3876"/>
              <a:gd name="T28" fmla="*/ 2387 w 4370"/>
              <a:gd name="T29" fmla="*/ 493 h 3876"/>
              <a:gd name="T30" fmla="*/ 2638 w 4370"/>
              <a:gd name="T31" fmla="*/ 378 h 3876"/>
              <a:gd name="T32" fmla="*/ 2808 w 4370"/>
              <a:gd name="T33" fmla="*/ 309 h 3876"/>
              <a:gd name="T34" fmla="*/ 2981 w 4370"/>
              <a:gd name="T35" fmla="*/ 246 h 3876"/>
              <a:gd name="T36" fmla="*/ 3158 w 4370"/>
              <a:gd name="T37" fmla="*/ 189 h 3876"/>
              <a:gd name="T38" fmla="*/ 3336 w 4370"/>
              <a:gd name="T39" fmla="*/ 141 h 3876"/>
              <a:gd name="T40" fmla="*/ 3519 w 4370"/>
              <a:gd name="T41" fmla="*/ 99 h 3876"/>
              <a:gd name="T42" fmla="*/ 3704 w 4370"/>
              <a:gd name="T43" fmla="*/ 63 h 3876"/>
              <a:gd name="T44" fmla="*/ 3892 w 4370"/>
              <a:gd name="T45" fmla="*/ 35 h 3876"/>
              <a:gd name="T46" fmla="*/ 4081 w 4370"/>
              <a:gd name="T47" fmla="*/ 15 h 3876"/>
              <a:gd name="T48" fmla="*/ 4274 w 4370"/>
              <a:gd name="T49" fmla="*/ 2 h 3876"/>
              <a:gd name="T50" fmla="*/ 4370 w 4370"/>
              <a:gd name="T51" fmla="*/ 0 h 3876"/>
              <a:gd name="T52" fmla="*/ 4370 w 4370"/>
              <a:gd name="T53" fmla="*/ 1899 h 3876"/>
              <a:gd name="T54" fmla="*/ 4343 w 4370"/>
              <a:gd name="T55" fmla="*/ 1907 h 3876"/>
              <a:gd name="T56" fmla="*/ 4288 w 4370"/>
              <a:gd name="T57" fmla="*/ 1932 h 3876"/>
              <a:gd name="T58" fmla="*/ 4210 w 4370"/>
              <a:gd name="T59" fmla="*/ 1979 h 3876"/>
              <a:gd name="T60" fmla="*/ 4115 w 4370"/>
              <a:gd name="T61" fmla="*/ 2067 h 3876"/>
              <a:gd name="T62" fmla="*/ 4033 w 4370"/>
              <a:gd name="T63" fmla="*/ 2181 h 3876"/>
              <a:gd name="T64" fmla="*/ 3999 w 4370"/>
              <a:gd name="T65" fmla="*/ 2247 h 3876"/>
              <a:gd name="T66" fmla="*/ 3627 w 4370"/>
              <a:gd name="T67" fmla="*/ 2998 h 3876"/>
              <a:gd name="T68" fmla="*/ 3604 w 4370"/>
              <a:gd name="T69" fmla="*/ 3043 h 3876"/>
              <a:gd name="T70" fmla="*/ 3542 w 4370"/>
              <a:gd name="T71" fmla="*/ 3130 h 3876"/>
              <a:gd name="T72" fmla="*/ 3464 w 4370"/>
              <a:gd name="T73" fmla="*/ 3214 h 3876"/>
              <a:gd name="T74" fmla="*/ 3377 w 4370"/>
              <a:gd name="T75" fmla="*/ 3293 h 3876"/>
              <a:gd name="T76" fmla="*/ 3280 w 4370"/>
              <a:gd name="T77" fmla="*/ 3362 h 3876"/>
              <a:gd name="T78" fmla="*/ 3178 w 4370"/>
              <a:gd name="T79" fmla="*/ 3422 h 3876"/>
              <a:gd name="T80" fmla="*/ 3074 w 4370"/>
              <a:gd name="T81" fmla="*/ 3470 h 3876"/>
              <a:gd name="T82" fmla="*/ 2972 w 4370"/>
              <a:gd name="T83" fmla="*/ 3502 h 3876"/>
              <a:gd name="T84" fmla="*/ 2923 w 4370"/>
              <a:gd name="T85" fmla="*/ 3510 h 3876"/>
              <a:gd name="T86" fmla="*/ 2092 w 4370"/>
              <a:gd name="T87" fmla="*/ 3631 h 3876"/>
              <a:gd name="T88" fmla="*/ 2019 w 4370"/>
              <a:gd name="T89" fmla="*/ 3644 h 3876"/>
              <a:gd name="T90" fmla="*/ 1885 w 4370"/>
              <a:gd name="T91" fmla="*/ 3686 h 3876"/>
              <a:gd name="T92" fmla="*/ 1772 w 4370"/>
              <a:gd name="T93" fmla="*/ 3749 h 3876"/>
              <a:gd name="T94" fmla="*/ 1702 w 4370"/>
              <a:gd name="T95" fmla="*/ 3808 h 3876"/>
              <a:gd name="T96" fmla="*/ 1663 w 4370"/>
              <a:gd name="T97" fmla="*/ 3853 h 3876"/>
              <a:gd name="T98" fmla="*/ 1647 w 4370"/>
              <a:gd name="T99" fmla="*/ 3876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370" h="3876">
                <a:moveTo>
                  <a:pt x="1647" y="3876"/>
                </a:moveTo>
                <a:lnTo>
                  <a:pt x="0" y="3342"/>
                </a:lnTo>
                <a:lnTo>
                  <a:pt x="27" y="3253"/>
                </a:lnTo>
                <a:lnTo>
                  <a:pt x="86" y="3079"/>
                </a:lnTo>
                <a:lnTo>
                  <a:pt x="152" y="2906"/>
                </a:lnTo>
                <a:lnTo>
                  <a:pt x="226" y="2738"/>
                </a:lnTo>
                <a:lnTo>
                  <a:pt x="347" y="2492"/>
                </a:lnTo>
                <a:lnTo>
                  <a:pt x="530" y="2176"/>
                </a:lnTo>
                <a:lnTo>
                  <a:pt x="736" y="1879"/>
                </a:lnTo>
                <a:lnTo>
                  <a:pt x="963" y="1597"/>
                </a:lnTo>
                <a:lnTo>
                  <a:pt x="1211" y="1335"/>
                </a:lnTo>
                <a:lnTo>
                  <a:pt x="1480" y="1092"/>
                </a:lnTo>
                <a:lnTo>
                  <a:pt x="1765" y="870"/>
                </a:lnTo>
                <a:lnTo>
                  <a:pt x="2069" y="670"/>
                </a:lnTo>
                <a:lnTo>
                  <a:pt x="2387" y="493"/>
                </a:lnTo>
                <a:lnTo>
                  <a:pt x="2638" y="378"/>
                </a:lnTo>
                <a:lnTo>
                  <a:pt x="2808" y="309"/>
                </a:lnTo>
                <a:lnTo>
                  <a:pt x="2981" y="246"/>
                </a:lnTo>
                <a:lnTo>
                  <a:pt x="3158" y="189"/>
                </a:lnTo>
                <a:lnTo>
                  <a:pt x="3336" y="141"/>
                </a:lnTo>
                <a:lnTo>
                  <a:pt x="3519" y="99"/>
                </a:lnTo>
                <a:lnTo>
                  <a:pt x="3704" y="63"/>
                </a:lnTo>
                <a:lnTo>
                  <a:pt x="3892" y="35"/>
                </a:lnTo>
                <a:lnTo>
                  <a:pt x="4081" y="15"/>
                </a:lnTo>
                <a:lnTo>
                  <a:pt x="4274" y="2"/>
                </a:lnTo>
                <a:lnTo>
                  <a:pt x="4370" y="0"/>
                </a:lnTo>
                <a:lnTo>
                  <a:pt x="4370" y="1899"/>
                </a:lnTo>
                <a:lnTo>
                  <a:pt x="4343" y="1907"/>
                </a:lnTo>
                <a:lnTo>
                  <a:pt x="4288" y="1932"/>
                </a:lnTo>
                <a:lnTo>
                  <a:pt x="4210" y="1979"/>
                </a:lnTo>
                <a:lnTo>
                  <a:pt x="4115" y="2067"/>
                </a:lnTo>
                <a:lnTo>
                  <a:pt x="4033" y="2181"/>
                </a:lnTo>
                <a:lnTo>
                  <a:pt x="3999" y="2247"/>
                </a:lnTo>
                <a:lnTo>
                  <a:pt x="3627" y="2998"/>
                </a:lnTo>
                <a:lnTo>
                  <a:pt x="3604" y="3043"/>
                </a:lnTo>
                <a:lnTo>
                  <a:pt x="3542" y="3130"/>
                </a:lnTo>
                <a:lnTo>
                  <a:pt x="3464" y="3214"/>
                </a:lnTo>
                <a:lnTo>
                  <a:pt x="3377" y="3293"/>
                </a:lnTo>
                <a:lnTo>
                  <a:pt x="3280" y="3362"/>
                </a:lnTo>
                <a:lnTo>
                  <a:pt x="3178" y="3422"/>
                </a:lnTo>
                <a:lnTo>
                  <a:pt x="3074" y="3470"/>
                </a:lnTo>
                <a:lnTo>
                  <a:pt x="2972" y="3502"/>
                </a:lnTo>
                <a:lnTo>
                  <a:pt x="2923" y="3510"/>
                </a:lnTo>
                <a:lnTo>
                  <a:pt x="2092" y="3631"/>
                </a:lnTo>
                <a:lnTo>
                  <a:pt x="2019" y="3644"/>
                </a:lnTo>
                <a:lnTo>
                  <a:pt x="1885" y="3686"/>
                </a:lnTo>
                <a:lnTo>
                  <a:pt x="1772" y="3749"/>
                </a:lnTo>
                <a:lnTo>
                  <a:pt x="1702" y="3808"/>
                </a:lnTo>
                <a:lnTo>
                  <a:pt x="1663" y="3853"/>
                </a:lnTo>
                <a:lnTo>
                  <a:pt x="1647" y="38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441762B-EF68-49FC-B56A-DA612A3FE215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11F8661-65A0-429E-B487-2A7D9965BCFB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B762A78-7CE1-4654-AF0A-7D3209B5A055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F61FFA2-5B7A-4497-9257-EB0EB410870B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1DDCADB-D91A-45C7-BCEF-865CF9B87978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0F3101-7062-43FA-900B-0F7A08D8C28E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1307BAC-BA89-45E0-A9AA-6080A1A10E1F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C0FD6E0-207C-4E48-A5B0-C1449D5E7DB0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FC9FF7B-0DE6-4D6F-9019-E2D19A1F9ED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A61F3D2-599C-43BD-A9F7-1A2C16B2A5D4}"/>
              </a:ext>
            </a:extLst>
          </p:cNvPr>
          <p:cNvGrpSpPr/>
          <p:nvPr/>
        </p:nvGrpSpPr>
        <p:grpSpPr>
          <a:xfrm>
            <a:off x="332936" y="3799791"/>
            <a:ext cx="2937088" cy="1290153"/>
            <a:chOff x="332936" y="2627766"/>
            <a:chExt cx="2937088" cy="1290153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E477DEC-A263-4648-9236-798C8C1A3548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A326B6A-FE7E-4678-8A2D-4D91C87F62CA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8DCE14A-FD77-421C-9D43-1DC815BC7589}"/>
              </a:ext>
            </a:extLst>
          </p:cNvPr>
          <p:cNvGrpSpPr/>
          <p:nvPr/>
        </p:nvGrpSpPr>
        <p:grpSpPr>
          <a:xfrm>
            <a:off x="340731" y="2094697"/>
            <a:ext cx="2937088" cy="1290153"/>
            <a:chOff x="332936" y="2627766"/>
            <a:chExt cx="2937088" cy="129015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8EA1EA6-1AA8-4657-B8A5-BEC98D23AD71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B51B1AE-A42D-4298-A9D3-326E3A4E54F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92260197-82BD-4AB2-B182-81F0C1B87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0670" y="1918940"/>
            <a:ext cx="914400" cy="914400"/>
          </a:xfrm>
          <a:prstGeom prst="rect">
            <a:avLst/>
          </a:prstGeom>
        </p:spPr>
      </p:pic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152D5D0B-703D-41E2-BF30-51BF4DF2C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8142" y="3715653"/>
            <a:ext cx="914400" cy="914400"/>
          </a:xfrm>
          <a:prstGeom prst="rect">
            <a:avLst/>
          </a:prstGeom>
        </p:spPr>
      </p:pic>
      <p:pic>
        <p:nvPicPr>
          <p:cNvPr id="11" name="Graphic 10" descr="Handshake">
            <a:extLst>
              <a:ext uri="{FF2B5EF4-FFF2-40B4-BE49-F238E27FC236}">
                <a16:creationId xmlns:a16="http://schemas.microsoft.com/office/drawing/2014/main" id="{492E732C-4328-49B1-B34E-0ED7892137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6335" y="3715653"/>
            <a:ext cx="914400" cy="914400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id="{A02492E8-5A08-4EA1-AB2B-D9496090DA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4777372"/>
            <a:ext cx="914400" cy="914400"/>
          </a:xfrm>
          <a:prstGeom prst="rect">
            <a:avLst/>
          </a:prstGeom>
        </p:spPr>
      </p:pic>
      <p:pic>
        <p:nvPicPr>
          <p:cNvPr id="15" name="Graphic 14" descr="Shopping bag">
            <a:extLst>
              <a:ext uri="{FF2B5EF4-FFF2-40B4-BE49-F238E27FC236}">
                <a16:creationId xmlns:a16="http://schemas.microsoft.com/office/drawing/2014/main" id="{3469D7A1-D10F-427C-A35B-D88A51FEDA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3002" y="1918940"/>
            <a:ext cx="914400" cy="914400"/>
          </a:xfrm>
          <a:prstGeom prst="rect">
            <a:avLst/>
          </a:prstGeom>
        </p:spPr>
      </p:pic>
      <p:pic>
        <p:nvPicPr>
          <p:cNvPr id="170" name="Graphic 169" descr="Users">
            <a:extLst>
              <a:ext uri="{FF2B5EF4-FFF2-40B4-BE49-F238E27FC236}">
                <a16:creationId xmlns:a16="http://schemas.microsoft.com/office/drawing/2014/main" id="{1DD36768-3487-4011-A9BD-DFBD8B2A15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91716" y="1049817"/>
            <a:ext cx="717793" cy="717793"/>
          </a:xfrm>
          <a:prstGeom prst="rect">
            <a:avLst/>
          </a:prstGeom>
        </p:spPr>
      </p:pic>
      <p:pic>
        <p:nvPicPr>
          <p:cNvPr id="171" name="Graphic 170" descr="Chat">
            <a:extLst>
              <a:ext uri="{FF2B5EF4-FFF2-40B4-BE49-F238E27FC236}">
                <a16:creationId xmlns:a16="http://schemas.microsoft.com/office/drawing/2014/main" id="{BB194970-77C9-47CD-A6D3-AB1CB04359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91108" y="2800556"/>
            <a:ext cx="717793" cy="717793"/>
          </a:xfrm>
          <a:prstGeom prst="rect">
            <a:avLst/>
          </a:prstGeom>
        </p:spPr>
      </p:pic>
      <p:pic>
        <p:nvPicPr>
          <p:cNvPr id="172" name="Graphic 171" descr="Handshake">
            <a:extLst>
              <a:ext uri="{FF2B5EF4-FFF2-40B4-BE49-F238E27FC236}">
                <a16:creationId xmlns:a16="http://schemas.microsoft.com/office/drawing/2014/main" id="{015FDE5D-01E2-40D0-B17E-5DD823C0F5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8199" y="3647848"/>
            <a:ext cx="717793" cy="717793"/>
          </a:xfrm>
          <a:prstGeom prst="rect">
            <a:avLst/>
          </a:prstGeom>
        </p:spPr>
      </p:pic>
      <p:pic>
        <p:nvPicPr>
          <p:cNvPr id="173" name="Graphic 172" descr="Lightbulb">
            <a:extLst>
              <a:ext uri="{FF2B5EF4-FFF2-40B4-BE49-F238E27FC236}">
                <a16:creationId xmlns:a16="http://schemas.microsoft.com/office/drawing/2014/main" id="{EF29F1E0-2AC8-4CBE-8FCB-510E45B386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91109" y="4408458"/>
            <a:ext cx="717793" cy="717793"/>
          </a:xfrm>
          <a:prstGeom prst="rect">
            <a:avLst/>
          </a:prstGeom>
        </p:spPr>
      </p:pic>
      <p:pic>
        <p:nvPicPr>
          <p:cNvPr id="174" name="Graphic 173" descr="Shopping bag">
            <a:extLst>
              <a:ext uri="{FF2B5EF4-FFF2-40B4-BE49-F238E27FC236}">
                <a16:creationId xmlns:a16="http://schemas.microsoft.com/office/drawing/2014/main" id="{2656E388-4EA1-4B95-BAFA-3C07ECE6CD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8200" y="1814510"/>
            <a:ext cx="717793" cy="7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Pie with 5 Parts and Star Diagram for PowerPoint</a:t>
            </a:r>
          </a:p>
        </p:txBody>
      </p:sp>
      <p:sp>
        <p:nvSpPr>
          <p:cNvPr id="33" name="Freeform 43">
            <a:extLst>
              <a:ext uri="{FF2B5EF4-FFF2-40B4-BE49-F238E27FC236}">
                <a16:creationId xmlns:a16="http://schemas.microsoft.com/office/drawing/2014/main" id="{E4951AD5-E730-4953-ACBA-AC14A5F84142}"/>
              </a:ext>
            </a:extLst>
          </p:cNvPr>
          <p:cNvSpPr>
            <a:spLocks/>
          </p:cNvSpPr>
          <p:nvPr/>
        </p:nvSpPr>
        <p:spPr bwMode="auto">
          <a:xfrm>
            <a:off x="6090404" y="2400499"/>
            <a:ext cx="1250573" cy="1051936"/>
          </a:xfrm>
          <a:custGeom>
            <a:avLst/>
            <a:gdLst>
              <a:gd name="T0" fmla="*/ 187 w 2681"/>
              <a:gd name="T1" fmla="*/ 1076 h 2256"/>
              <a:gd name="T2" fmla="*/ 423 w 2681"/>
              <a:gd name="T3" fmla="*/ 1554 h 2256"/>
              <a:gd name="T4" fmla="*/ 443 w 2681"/>
              <a:gd name="T5" fmla="*/ 1590 h 2256"/>
              <a:gd name="T6" fmla="*/ 492 w 2681"/>
              <a:gd name="T7" fmla="*/ 1662 h 2256"/>
              <a:gd name="T8" fmla="*/ 554 w 2681"/>
              <a:gd name="T9" fmla="*/ 1730 h 2256"/>
              <a:gd name="T10" fmla="*/ 623 w 2681"/>
              <a:gd name="T11" fmla="*/ 1793 h 2256"/>
              <a:gd name="T12" fmla="*/ 701 w 2681"/>
              <a:gd name="T13" fmla="*/ 1848 h 2256"/>
              <a:gd name="T14" fmla="*/ 782 w 2681"/>
              <a:gd name="T15" fmla="*/ 1895 h 2256"/>
              <a:gd name="T16" fmla="*/ 865 w 2681"/>
              <a:gd name="T17" fmla="*/ 1932 h 2256"/>
              <a:gd name="T18" fmla="*/ 949 w 2681"/>
              <a:gd name="T19" fmla="*/ 1958 h 2256"/>
              <a:gd name="T20" fmla="*/ 989 w 2681"/>
              <a:gd name="T21" fmla="*/ 1964 h 2256"/>
              <a:gd name="T22" fmla="*/ 1516 w 2681"/>
              <a:gd name="T23" fmla="*/ 2042 h 2256"/>
              <a:gd name="T24" fmla="*/ 1545 w 2681"/>
              <a:gd name="T25" fmla="*/ 2046 h 2256"/>
              <a:gd name="T26" fmla="*/ 1597 w 2681"/>
              <a:gd name="T27" fmla="*/ 2060 h 2256"/>
              <a:gd name="T28" fmla="*/ 1639 w 2681"/>
              <a:gd name="T29" fmla="*/ 2079 h 2256"/>
              <a:gd name="T30" fmla="*/ 1672 w 2681"/>
              <a:gd name="T31" fmla="*/ 2104 h 2256"/>
              <a:gd name="T32" fmla="*/ 1695 w 2681"/>
              <a:gd name="T33" fmla="*/ 2132 h 2256"/>
              <a:gd name="T34" fmla="*/ 1711 w 2681"/>
              <a:gd name="T35" fmla="*/ 2164 h 2256"/>
              <a:gd name="T36" fmla="*/ 1715 w 2681"/>
              <a:gd name="T37" fmla="*/ 2199 h 2256"/>
              <a:gd name="T38" fmla="*/ 1712 w 2681"/>
              <a:gd name="T39" fmla="*/ 2236 h 2256"/>
              <a:gd name="T40" fmla="*/ 1705 w 2681"/>
              <a:gd name="T41" fmla="*/ 2256 h 2256"/>
              <a:gd name="T42" fmla="*/ 2681 w 2681"/>
              <a:gd name="T43" fmla="*/ 1938 h 2256"/>
              <a:gd name="T44" fmla="*/ 2668 w 2681"/>
              <a:gd name="T45" fmla="*/ 1904 h 2256"/>
              <a:gd name="T46" fmla="*/ 2618 w 2681"/>
              <a:gd name="T47" fmla="*/ 1842 h 2256"/>
              <a:gd name="T48" fmla="*/ 2542 w 2681"/>
              <a:gd name="T49" fmla="*/ 1793 h 2256"/>
              <a:gd name="T50" fmla="*/ 2439 w 2681"/>
              <a:gd name="T51" fmla="*/ 1757 h 2256"/>
              <a:gd name="T52" fmla="*/ 2377 w 2681"/>
              <a:gd name="T53" fmla="*/ 1747 h 2256"/>
              <a:gd name="T54" fmla="*/ 1548 w 2681"/>
              <a:gd name="T55" fmla="*/ 1626 h 2256"/>
              <a:gd name="T56" fmla="*/ 1484 w 2681"/>
              <a:gd name="T57" fmla="*/ 1616 h 2256"/>
              <a:gd name="T58" fmla="*/ 1353 w 2681"/>
              <a:gd name="T59" fmla="*/ 1576 h 2256"/>
              <a:gd name="T60" fmla="*/ 1222 w 2681"/>
              <a:gd name="T61" fmla="*/ 1517 h 2256"/>
              <a:gd name="T62" fmla="*/ 1094 w 2681"/>
              <a:gd name="T63" fmla="*/ 1443 h 2256"/>
              <a:gd name="T64" fmla="*/ 973 w 2681"/>
              <a:gd name="T65" fmla="*/ 1355 h 2256"/>
              <a:gd name="T66" fmla="*/ 864 w 2681"/>
              <a:gd name="T67" fmla="*/ 1256 h 2256"/>
              <a:gd name="T68" fmla="*/ 767 w 2681"/>
              <a:gd name="T69" fmla="*/ 1150 h 2256"/>
              <a:gd name="T70" fmla="*/ 688 w 2681"/>
              <a:gd name="T71" fmla="*/ 1037 h 2256"/>
              <a:gd name="T72" fmla="*/ 658 w 2681"/>
              <a:gd name="T73" fmla="*/ 981 h 2256"/>
              <a:gd name="T74" fmla="*/ 288 w 2681"/>
              <a:gd name="T75" fmla="*/ 230 h 2256"/>
              <a:gd name="T76" fmla="*/ 258 w 2681"/>
              <a:gd name="T77" fmla="*/ 173 h 2256"/>
              <a:gd name="T78" fmla="*/ 190 w 2681"/>
              <a:gd name="T79" fmla="*/ 84 h 2256"/>
              <a:gd name="T80" fmla="*/ 135 w 2681"/>
              <a:gd name="T81" fmla="*/ 39 h 2256"/>
              <a:gd name="T82" fmla="*/ 96 w 2681"/>
              <a:gd name="T83" fmla="*/ 19 h 2256"/>
              <a:gd name="T84" fmla="*/ 59 w 2681"/>
              <a:gd name="T85" fmla="*/ 6 h 2256"/>
              <a:gd name="T86" fmla="*/ 20 w 2681"/>
              <a:gd name="T87" fmla="*/ 0 h 2256"/>
              <a:gd name="T88" fmla="*/ 0 w 2681"/>
              <a:gd name="T89" fmla="*/ 2 h 2256"/>
              <a:gd name="T90" fmla="*/ 0 w 2681"/>
              <a:gd name="T91" fmla="*/ 932 h 2256"/>
              <a:gd name="T92" fmla="*/ 26 w 2681"/>
              <a:gd name="T93" fmla="*/ 931 h 2256"/>
              <a:gd name="T94" fmla="*/ 76 w 2681"/>
              <a:gd name="T95" fmla="*/ 947 h 2256"/>
              <a:gd name="T96" fmla="*/ 124 w 2681"/>
              <a:gd name="T97" fmla="*/ 983 h 2256"/>
              <a:gd name="T98" fmla="*/ 168 w 2681"/>
              <a:gd name="T99" fmla="*/ 1039 h 2256"/>
              <a:gd name="T100" fmla="*/ 187 w 2681"/>
              <a:gd name="T101" fmla="*/ 1076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81" h="2256">
                <a:moveTo>
                  <a:pt x="187" y="1076"/>
                </a:moveTo>
                <a:lnTo>
                  <a:pt x="423" y="1554"/>
                </a:lnTo>
                <a:lnTo>
                  <a:pt x="443" y="1590"/>
                </a:lnTo>
                <a:lnTo>
                  <a:pt x="492" y="1662"/>
                </a:lnTo>
                <a:lnTo>
                  <a:pt x="554" y="1730"/>
                </a:lnTo>
                <a:lnTo>
                  <a:pt x="623" y="1793"/>
                </a:lnTo>
                <a:lnTo>
                  <a:pt x="701" y="1848"/>
                </a:lnTo>
                <a:lnTo>
                  <a:pt x="782" y="1895"/>
                </a:lnTo>
                <a:lnTo>
                  <a:pt x="865" y="1932"/>
                </a:lnTo>
                <a:lnTo>
                  <a:pt x="949" y="1958"/>
                </a:lnTo>
                <a:lnTo>
                  <a:pt x="989" y="1964"/>
                </a:lnTo>
                <a:lnTo>
                  <a:pt x="1516" y="2042"/>
                </a:lnTo>
                <a:lnTo>
                  <a:pt x="1545" y="2046"/>
                </a:lnTo>
                <a:lnTo>
                  <a:pt x="1597" y="2060"/>
                </a:lnTo>
                <a:lnTo>
                  <a:pt x="1639" y="2079"/>
                </a:lnTo>
                <a:lnTo>
                  <a:pt x="1672" y="2104"/>
                </a:lnTo>
                <a:lnTo>
                  <a:pt x="1695" y="2132"/>
                </a:lnTo>
                <a:lnTo>
                  <a:pt x="1711" y="2164"/>
                </a:lnTo>
                <a:lnTo>
                  <a:pt x="1715" y="2199"/>
                </a:lnTo>
                <a:lnTo>
                  <a:pt x="1712" y="2236"/>
                </a:lnTo>
                <a:lnTo>
                  <a:pt x="1705" y="2256"/>
                </a:lnTo>
                <a:lnTo>
                  <a:pt x="2681" y="1938"/>
                </a:lnTo>
                <a:lnTo>
                  <a:pt x="2668" y="1904"/>
                </a:lnTo>
                <a:lnTo>
                  <a:pt x="2618" y="1842"/>
                </a:lnTo>
                <a:lnTo>
                  <a:pt x="2542" y="1793"/>
                </a:lnTo>
                <a:lnTo>
                  <a:pt x="2439" y="1757"/>
                </a:lnTo>
                <a:lnTo>
                  <a:pt x="2377" y="1747"/>
                </a:lnTo>
                <a:lnTo>
                  <a:pt x="1548" y="1626"/>
                </a:lnTo>
                <a:lnTo>
                  <a:pt x="1484" y="1616"/>
                </a:lnTo>
                <a:lnTo>
                  <a:pt x="1353" y="1576"/>
                </a:lnTo>
                <a:lnTo>
                  <a:pt x="1222" y="1517"/>
                </a:lnTo>
                <a:lnTo>
                  <a:pt x="1094" y="1443"/>
                </a:lnTo>
                <a:lnTo>
                  <a:pt x="973" y="1355"/>
                </a:lnTo>
                <a:lnTo>
                  <a:pt x="864" y="1256"/>
                </a:lnTo>
                <a:lnTo>
                  <a:pt x="767" y="1150"/>
                </a:lnTo>
                <a:lnTo>
                  <a:pt x="688" y="1037"/>
                </a:lnTo>
                <a:lnTo>
                  <a:pt x="658" y="981"/>
                </a:lnTo>
                <a:lnTo>
                  <a:pt x="288" y="230"/>
                </a:lnTo>
                <a:lnTo>
                  <a:pt x="258" y="173"/>
                </a:lnTo>
                <a:lnTo>
                  <a:pt x="190" y="84"/>
                </a:lnTo>
                <a:lnTo>
                  <a:pt x="135" y="39"/>
                </a:lnTo>
                <a:lnTo>
                  <a:pt x="96" y="19"/>
                </a:lnTo>
                <a:lnTo>
                  <a:pt x="59" y="6"/>
                </a:lnTo>
                <a:lnTo>
                  <a:pt x="20" y="0"/>
                </a:lnTo>
                <a:lnTo>
                  <a:pt x="0" y="2"/>
                </a:lnTo>
                <a:lnTo>
                  <a:pt x="0" y="932"/>
                </a:lnTo>
                <a:lnTo>
                  <a:pt x="26" y="931"/>
                </a:lnTo>
                <a:lnTo>
                  <a:pt x="76" y="947"/>
                </a:lnTo>
                <a:lnTo>
                  <a:pt x="124" y="983"/>
                </a:lnTo>
                <a:lnTo>
                  <a:pt x="168" y="1039"/>
                </a:lnTo>
                <a:lnTo>
                  <a:pt x="187" y="107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57">
            <a:extLst>
              <a:ext uri="{FF2B5EF4-FFF2-40B4-BE49-F238E27FC236}">
                <a16:creationId xmlns:a16="http://schemas.microsoft.com/office/drawing/2014/main" id="{7EA923D7-9C88-4024-A848-E863989AF7E4}"/>
              </a:ext>
            </a:extLst>
          </p:cNvPr>
          <p:cNvSpPr>
            <a:spLocks/>
          </p:cNvSpPr>
          <p:nvPr/>
        </p:nvSpPr>
        <p:spPr bwMode="auto">
          <a:xfrm>
            <a:off x="6557620" y="3304157"/>
            <a:ext cx="787554" cy="1463198"/>
          </a:xfrm>
          <a:custGeom>
            <a:avLst/>
            <a:gdLst>
              <a:gd name="T0" fmla="*/ 1679 w 1688"/>
              <a:gd name="T1" fmla="*/ 0 h 3137"/>
              <a:gd name="T2" fmla="*/ 703 w 1688"/>
              <a:gd name="T3" fmla="*/ 318 h 3137"/>
              <a:gd name="T4" fmla="*/ 691 w 1688"/>
              <a:gd name="T5" fmla="*/ 346 h 3137"/>
              <a:gd name="T6" fmla="*/ 651 w 1688"/>
              <a:gd name="T7" fmla="*/ 406 h 3137"/>
              <a:gd name="T8" fmla="*/ 622 w 1688"/>
              <a:gd name="T9" fmla="*/ 435 h 3137"/>
              <a:gd name="T10" fmla="*/ 241 w 1688"/>
              <a:gd name="T11" fmla="*/ 807 h 3137"/>
              <a:gd name="T12" fmla="*/ 212 w 1688"/>
              <a:gd name="T13" fmla="*/ 836 h 3137"/>
              <a:gd name="T14" fmla="*/ 160 w 1688"/>
              <a:gd name="T15" fmla="*/ 907 h 3137"/>
              <a:gd name="T16" fmla="*/ 114 w 1688"/>
              <a:gd name="T17" fmla="*/ 984 h 3137"/>
              <a:gd name="T18" fmla="*/ 76 w 1688"/>
              <a:gd name="T19" fmla="*/ 1071 h 3137"/>
              <a:gd name="T20" fmla="*/ 46 w 1688"/>
              <a:gd name="T21" fmla="*/ 1161 h 3137"/>
              <a:gd name="T22" fmla="*/ 27 w 1688"/>
              <a:gd name="T23" fmla="*/ 1253 h 3137"/>
              <a:gd name="T24" fmla="*/ 17 w 1688"/>
              <a:gd name="T25" fmla="*/ 1344 h 3137"/>
              <a:gd name="T26" fmla="*/ 19 w 1688"/>
              <a:gd name="T27" fmla="*/ 1430 h 3137"/>
              <a:gd name="T28" fmla="*/ 25 w 1688"/>
              <a:gd name="T29" fmla="*/ 1472 h 3137"/>
              <a:gd name="T30" fmla="*/ 115 w 1688"/>
              <a:gd name="T31" fmla="*/ 1996 h 3137"/>
              <a:gd name="T32" fmla="*/ 122 w 1688"/>
              <a:gd name="T33" fmla="*/ 2048 h 3137"/>
              <a:gd name="T34" fmla="*/ 114 w 1688"/>
              <a:gd name="T35" fmla="*/ 2133 h 3137"/>
              <a:gd name="T36" fmla="*/ 92 w 1688"/>
              <a:gd name="T37" fmla="*/ 2181 h 3137"/>
              <a:gd name="T38" fmla="*/ 72 w 1688"/>
              <a:gd name="T39" fmla="*/ 2206 h 3137"/>
              <a:gd name="T40" fmla="*/ 48 w 1688"/>
              <a:gd name="T41" fmla="*/ 2225 h 3137"/>
              <a:gd name="T42" fmla="*/ 17 w 1688"/>
              <a:gd name="T43" fmla="*/ 2238 h 3137"/>
              <a:gd name="T44" fmla="*/ 0 w 1688"/>
              <a:gd name="T45" fmla="*/ 2240 h 3137"/>
              <a:gd name="T46" fmla="*/ 652 w 1688"/>
              <a:gd name="T47" fmla="*/ 3137 h 3137"/>
              <a:gd name="T48" fmla="*/ 668 w 1688"/>
              <a:gd name="T49" fmla="*/ 3127 h 3137"/>
              <a:gd name="T50" fmla="*/ 696 w 1688"/>
              <a:gd name="T51" fmla="*/ 3099 h 3137"/>
              <a:gd name="T52" fmla="*/ 729 w 1688"/>
              <a:gd name="T53" fmla="*/ 3048 h 3137"/>
              <a:gd name="T54" fmla="*/ 753 w 1688"/>
              <a:gd name="T55" fmla="*/ 2958 h 3137"/>
              <a:gd name="T56" fmla="*/ 756 w 1688"/>
              <a:gd name="T57" fmla="*/ 2849 h 3137"/>
              <a:gd name="T58" fmla="*/ 747 w 1688"/>
              <a:gd name="T59" fmla="*/ 2786 h 3137"/>
              <a:gd name="T60" fmla="*/ 605 w 1688"/>
              <a:gd name="T61" fmla="*/ 1960 h 3137"/>
              <a:gd name="T62" fmla="*/ 596 w 1688"/>
              <a:gd name="T63" fmla="*/ 1897 h 3137"/>
              <a:gd name="T64" fmla="*/ 593 w 1688"/>
              <a:gd name="T65" fmla="*/ 1760 h 3137"/>
              <a:gd name="T66" fmla="*/ 609 w 1688"/>
              <a:gd name="T67" fmla="*/ 1617 h 3137"/>
              <a:gd name="T68" fmla="*/ 639 w 1688"/>
              <a:gd name="T69" fmla="*/ 1472 h 3137"/>
              <a:gd name="T70" fmla="*/ 686 w 1688"/>
              <a:gd name="T71" fmla="*/ 1331 h 3137"/>
              <a:gd name="T72" fmla="*/ 746 w 1688"/>
              <a:gd name="T73" fmla="*/ 1196 h 3137"/>
              <a:gd name="T74" fmla="*/ 818 w 1688"/>
              <a:gd name="T75" fmla="*/ 1071 h 3137"/>
              <a:gd name="T76" fmla="*/ 900 w 1688"/>
              <a:gd name="T77" fmla="*/ 963 h 3137"/>
              <a:gd name="T78" fmla="*/ 945 w 1688"/>
              <a:gd name="T79" fmla="*/ 915 h 3137"/>
              <a:gd name="T80" fmla="*/ 1545 w 1688"/>
              <a:gd name="T81" fmla="*/ 331 h 3137"/>
              <a:gd name="T82" fmla="*/ 1588 w 1688"/>
              <a:gd name="T83" fmla="*/ 287 h 3137"/>
              <a:gd name="T84" fmla="*/ 1650 w 1688"/>
              <a:gd name="T85" fmla="*/ 199 h 3137"/>
              <a:gd name="T86" fmla="*/ 1684 w 1688"/>
              <a:gd name="T87" fmla="*/ 115 h 3137"/>
              <a:gd name="T88" fmla="*/ 1688 w 1688"/>
              <a:gd name="T89" fmla="*/ 38 h 3137"/>
              <a:gd name="T90" fmla="*/ 1679 w 1688"/>
              <a:gd name="T91" fmla="*/ 0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88" h="3137">
                <a:moveTo>
                  <a:pt x="1679" y="0"/>
                </a:moveTo>
                <a:lnTo>
                  <a:pt x="703" y="318"/>
                </a:lnTo>
                <a:lnTo>
                  <a:pt x="691" y="346"/>
                </a:lnTo>
                <a:lnTo>
                  <a:pt x="651" y="406"/>
                </a:lnTo>
                <a:lnTo>
                  <a:pt x="622" y="435"/>
                </a:lnTo>
                <a:lnTo>
                  <a:pt x="241" y="807"/>
                </a:lnTo>
                <a:lnTo>
                  <a:pt x="212" y="836"/>
                </a:lnTo>
                <a:lnTo>
                  <a:pt x="160" y="907"/>
                </a:lnTo>
                <a:lnTo>
                  <a:pt x="114" y="984"/>
                </a:lnTo>
                <a:lnTo>
                  <a:pt x="76" y="1071"/>
                </a:lnTo>
                <a:lnTo>
                  <a:pt x="46" y="1161"/>
                </a:lnTo>
                <a:lnTo>
                  <a:pt x="27" y="1253"/>
                </a:lnTo>
                <a:lnTo>
                  <a:pt x="17" y="1344"/>
                </a:lnTo>
                <a:lnTo>
                  <a:pt x="19" y="1430"/>
                </a:lnTo>
                <a:lnTo>
                  <a:pt x="25" y="1472"/>
                </a:lnTo>
                <a:lnTo>
                  <a:pt x="115" y="1996"/>
                </a:lnTo>
                <a:lnTo>
                  <a:pt x="122" y="2048"/>
                </a:lnTo>
                <a:lnTo>
                  <a:pt x="114" y="2133"/>
                </a:lnTo>
                <a:lnTo>
                  <a:pt x="92" y="2181"/>
                </a:lnTo>
                <a:lnTo>
                  <a:pt x="72" y="2206"/>
                </a:lnTo>
                <a:lnTo>
                  <a:pt x="48" y="2225"/>
                </a:lnTo>
                <a:lnTo>
                  <a:pt x="17" y="2238"/>
                </a:lnTo>
                <a:lnTo>
                  <a:pt x="0" y="2240"/>
                </a:lnTo>
                <a:lnTo>
                  <a:pt x="652" y="3137"/>
                </a:lnTo>
                <a:lnTo>
                  <a:pt x="668" y="3127"/>
                </a:lnTo>
                <a:lnTo>
                  <a:pt x="696" y="3099"/>
                </a:lnTo>
                <a:lnTo>
                  <a:pt x="729" y="3048"/>
                </a:lnTo>
                <a:lnTo>
                  <a:pt x="753" y="2958"/>
                </a:lnTo>
                <a:lnTo>
                  <a:pt x="756" y="2849"/>
                </a:lnTo>
                <a:lnTo>
                  <a:pt x="747" y="2786"/>
                </a:lnTo>
                <a:lnTo>
                  <a:pt x="605" y="1960"/>
                </a:lnTo>
                <a:lnTo>
                  <a:pt x="596" y="1897"/>
                </a:lnTo>
                <a:lnTo>
                  <a:pt x="593" y="1760"/>
                </a:lnTo>
                <a:lnTo>
                  <a:pt x="609" y="1617"/>
                </a:lnTo>
                <a:lnTo>
                  <a:pt x="639" y="1472"/>
                </a:lnTo>
                <a:lnTo>
                  <a:pt x="686" y="1331"/>
                </a:lnTo>
                <a:lnTo>
                  <a:pt x="746" y="1196"/>
                </a:lnTo>
                <a:lnTo>
                  <a:pt x="818" y="1071"/>
                </a:lnTo>
                <a:lnTo>
                  <a:pt x="900" y="963"/>
                </a:lnTo>
                <a:lnTo>
                  <a:pt x="945" y="915"/>
                </a:lnTo>
                <a:lnTo>
                  <a:pt x="1545" y="331"/>
                </a:lnTo>
                <a:lnTo>
                  <a:pt x="1588" y="287"/>
                </a:lnTo>
                <a:lnTo>
                  <a:pt x="1650" y="199"/>
                </a:lnTo>
                <a:lnTo>
                  <a:pt x="1684" y="115"/>
                </a:lnTo>
                <a:lnTo>
                  <a:pt x="1688" y="38"/>
                </a:lnTo>
                <a:lnTo>
                  <a:pt x="167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71">
            <a:extLst>
              <a:ext uri="{FF2B5EF4-FFF2-40B4-BE49-F238E27FC236}">
                <a16:creationId xmlns:a16="http://schemas.microsoft.com/office/drawing/2014/main" id="{1B80B80D-BDFE-42A1-BC40-66BB77FABD36}"/>
              </a:ext>
            </a:extLst>
          </p:cNvPr>
          <p:cNvSpPr>
            <a:spLocks/>
          </p:cNvSpPr>
          <p:nvPr/>
        </p:nvSpPr>
        <p:spPr bwMode="auto">
          <a:xfrm>
            <a:off x="5318238" y="4179838"/>
            <a:ext cx="1542933" cy="604304"/>
          </a:xfrm>
          <a:custGeom>
            <a:avLst/>
            <a:gdLst>
              <a:gd name="T0" fmla="*/ 2489 w 3309"/>
              <a:gd name="T1" fmla="*/ 323 h 1294"/>
              <a:gd name="T2" fmla="*/ 2018 w 3309"/>
              <a:gd name="T3" fmla="*/ 75 h 1294"/>
              <a:gd name="T4" fmla="*/ 1980 w 3309"/>
              <a:gd name="T5" fmla="*/ 56 h 1294"/>
              <a:gd name="T6" fmla="*/ 1898 w 3309"/>
              <a:gd name="T7" fmla="*/ 28 h 1294"/>
              <a:gd name="T8" fmla="*/ 1809 w 3309"/>
              <a:gd name="T9" fmla="*/ 9 h 1294"/>
              <a:gd name="T10" fmla="*/ 1715 w 3309"/>
              <a:gd name="T11" fmla="*/ 0 h 1294"/>
              <a:gd name="T12" fmla="*/ 1620 w 3309"/>
              <a:gd name="T13" fmla="*/ 0 h 1294"/>
              <a:gd name="T14" fmla="*/ 1527 w 3309"/>
              <a:gd name="T15" fmla="*/ 9 h 1294"/>
              <a:gd name="T16" fmla="*/ 1437 w 3309"/>
              <a:gd name="T17" fmla="*/ 28 h 1294"/>
              <a:gd name="T18" fmla="*/ 1355 w 3309"/>
              <a:gd name="T19" fmla="*/ 56 h 1294"/>
              <a:gd name="T20" fmla="*/ 1318 w 3309"/>
              <a:gd name="T21" fmla="*/ 75 h 1294"/>
              <a:gd name="T22" fmla="*/ 847 w 3309"/>
              <a:gd name="T23" fmla="*/ 323 h 1294"/>
              <a:gd name="T24" fmla="*/ 817 w 3309"/>
              <a:gd name="T25" fmla="*/ 337 h 1294"/>
              <a:gd name="T26" fmla="*/ 760 w 3309"/>
              <a:gd name="T27" fmla="*/ 357 h 1294"/>
              <a:gd name="T28" fmla="*/ 709 w 3309"/>
              <a:gd name="T29" fmla="*/ 364 h 1294"/>
              <a:gd name="T30" fmla="*/ 664 w 3309"/>
              <a:gd name="T31" fmla="*/ 359 h 1294"/>
              <a:gd name="T32" fmla="*/ 645 w 3309"/>
              <a:gd name="T33" fmla="*/ 353 h 1294"/>
              <a:gd name="T34" fmla="*/ 0 w 3309"/>
              <a:gd name="T35" fmla="*/ 1239 h 1294"/>
              <a:gd name="T36" fmla="*/ 16 w 3309"/>
              <a:gd name="T37" fmla="*/ 1252 h 1294"/>
              <a:gd name="T38" fmla="*/ 50 w 3309"/>
              <a:gd name="T39" fmla="*/ 1272 h 1294"/>
              <a:gd name="T40" fmla="*/ 89 w 3309"/>
              <a:gd name="T41" fmla="*/ 1287 h 1294"/>
              <a:gd name="T42" fmla="*/ 133 w 3309"/>
              <a:gd name="T43" fmla="*/ 1294 h 1294"/>
              <a:gd name="T44" fmla="*/ 206 w 3309"/>
              <a:gd name="T45" fmla="*/ 1291 h 1294"/>
              <a:gd name="T46" fmla="*/ 315 w 3309"/>
              <a:gd name="T47" fmla="*/ 1259 h 1294"/>
              <a:gd name="T48" fmla="*/ 376 w 3309"/>
              <a:gd name="T49" fmla="*/ 1229 h 1294"/>
              <a:gd name="T50" fmla="*/ 1118 w 3309"/>
              <a:gd name="T51" fmla="*/ 841 h 1294"/>
              <a:gd name="T52" fmla="*/ 1177 w 3309"/>
              <a:gd name="T53" fmla="*/ 812 h 1294"/>
              <a:gd name="T54" fmla="*/ 1305 w 3309"/>
              <a:gd name="T55" fmla="*/ 767 h 1294"/>
              <a:gd name="T56" fmla="*/ 1446 w 3309"/>
              <a:gd name="T57" fmla="*/ 737 h 1294"/>
              <a:gd name="T58" fmla="*/ 1593 w 3309"/>
              <a:gd name="T59" fmla="*/ 723 h 1294"/>
              <a:gd name="T60" fmla="*/ 1743 w 3309"/>
              <a:gd name="T61" fmla="*/ 723 h 1294"/>
              <a:gd name="T62" fmla="*/ 1889 w 3309"/>
              <a:gd name="T63" fmla="*/ 737 h 1294"/>
              <a:gd name="T64" fmla="*/ 2031 w 3309"/>
              <a:gd name="T65" fmla="*/ 767 h 1294"/>
              <a:gd name="T66" fmla="*/ 2159 w 3309"/>
              <a:gd name="T67" fmla="*/ 812 h 1294"/>
              <a:gd name="T68" fmla="*/ 2218 w 3309"/>
              <a:gd name="T69" fmla="*/ 841 h 1294"/>
              <a:gd name="T70" fmla="*/ 2959 w 3309"/>
              <a:gd name="T71" fmla="*/ 1229 h 1294"/>
              <a:gd name="T72" fmla="*/ 3014 w 3309"/>
              <a:gd name="T73" fmla="*/ 1256 h 1294"/>
              <a:gd name="T74" fmla="*/ 3114 w 3309"/>
              <a:gd name="T75" fmla="*/ 1288 h 1294"/>
              <a:gd name="T76" fmla="*/ 3203 w 3309"/>
              <a:gd name="T77" fmla="*/ 1294 h 1294"/>
              <a:gd name="T78" fmla="*/ 3278 w 3309"/>
              <a:gd name="T79" fmla="*/ 1277 h 1294"/>
              <a:gd name="T80" fmla="*/ 3309 w 3309"/>
              <a:gd name="T81" fmla="*/ 1258 h 1294"/>
              <a:gd name="T82" fmla="*/ 2657 w 3309"/>
              <a:gd name="T83" fmla="*/ 361 h 1294"/>
              <a:gd name="T84" fmla="*/ 2640 w 3309"/>
              <a:gd name="T85" fmla="*/ 363 h 1294"/>
              <a:gd name="T86" fmla="*/ 2601 w 3309"/>
              <a:gd name="T87" fmla="*/ 361 h 1294"/>
              <a:gd name="T88" fmla="*/ 2538 w 3309"/>
              <a:gd name="T89" fmla="*/ 346 h 1294"/>
              <a:gd name="T90" fmla="*/ 2489 w 3309"/>
              <a:gd name="T91" fmla="*/ 32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309" h="1294">
                <a:moveTo>
                  <a:pt x="2489" y="323"/>
                </a:moveTo>
                <a:lnTo>
                  <a:pt x="2018" y="75"/>
                </a:lnTo>
                <a:lnTo>
                  <a:pt x="1980" y="56"/>
                </a:lnTo>
                <a:lnTo>
                  <a:pt x="1898" y="28"/>
                </a:lnTo>
                <a:lnTo>
                  <a:pt x="1809" y="9"/>
                </a:lnTo>
                <a:lnTo>
                  <a:pt x="1715" y="0"/>
                </a:lnTo>
                <a:lnTo>
                  <a:pt x="1620" y="0"/>
                </a:lnTo>
                <a:lnTo>
                  <a:pt x="1527" y="9"/>
                </a:lnTo>
                <a:lnTo>
                  <a:pt x="1437" y="28"/>
                </a:lnTo>
                <a:lnTo>
                  <a:pt x="1355" y="56"/>
                </a:lnTo>
                <a:lnTo>
                  <a:pt x="1318" y="75"/>
                </a:lnTo>
                <a:lnTo>
                  <a:pt x="847" y="323"/>
                </a:lnTo>
                <a:lnTo>
                  <a:pt x="817" y="337"/>
                </a:lnTo>
                <a:lnTo>
                  <a:pt x="760" y="357"/>
                </a:lnTo>
                <a:lnTo>
                  <a:pt x="709" y="364"/>
                </a:lnTo>
                <a:lnTo>
                  <a:pt x="664" y="359"/>
                </a:lnTo>
                <a:lnTo>
                  <a:pt x="645" y="353"/>
                </a:lnTo>
                <a:lnTo>
                  <a:pt x="0" y="1239"/>
                </a:lnTo>
                <a:lnTo>
                  <a:pt x="16" y="1252"/>
                </a:lnTo>
                <a:lnTo>
                  <a:pt x="50" y="1272"/>
                </a:lnTo>
                <a:lnTo>
                  <a:pt x="89" y="1287"/>
                </a:lnTo>
                <a:lnTo>
                  <a:pt x="133" y="1294"/>
                </a:lnTo>
                <a:lnTo>
                  <a:pt x="206" y="1291"/>
                </a:lnTo>
                <a:lnTo>
                  <a:pt x="315" y="1259"/>
                </a:lnTo>
                <a:lnTo>
                  <a:pt x="376" y="1229"/>
                </a:lnTo>
                <a:lnTo>
                  <a:pt x="1118" y="841"/>
                </a:lnTo>
                <a:lnTo>
                  <a:pt x="1177" y="812"/>
                </a:lnTo>
                <a:lnTo>
                  <a:pt x="1305" y="767"/>
                </a:lnTo>
                <a:lnTo>
                  <a:pt x="1446" y="737"/>
                </a:lnTo>
                <a:lnTo>
                  <a:pt x="1593" y="723"/>
                </a:lnTo>
                <a:lnTo>
                  <a:pt x="1743" y="723"/>
                </a:lnTo>
                <a:lnTo>
                  <a:pt x="1889" y="737"/>
                </a:lnTo>
                <a:lnTo>
                  <a:pt x="2031" y="767"/>
                </a:lnTo>
                <a:lnTo>
                  <a:pt x="2159" y="812"/>
                </a:lnTo>
                <a:lnTo>
                  <a:pt x="2218" y="841"/>
                </a:lnTo>
                <a:lnTo>
                  <a:pt x="2959" y="1229"/>
                </a:lnTo>
                <a:lnTo>
                  <a:pt x="3014" y="1256"/>
                </a:lnTo>
                <a:lnTo>
                  <a:pt x="3114" y="1288"/>
                </a:lnTo>
                <a:lnTo>
                  <a:pt x="3203" y="1294"/>
                </a:lnTo>
                <a:lnTo>
                  <a:pt x="3278" y="1277"/>
                </a:lnTo>
                <a:lnTo>
                  <a:pt x="3309" y="1258"/>
                </a:lnTo>
                <a:lnTo>
                  <a:pt x="2657" y="361"/>
                </a:lnTo>
                <a:lnTo>
                  <a:pt x="2640" y="363"/>
                </a:lnTo>
                <a:lnTo>
                  <a:pt x="2601" y="361"/>
                </a:lnTo>
                <a:lnTo>
                  <a:pt x="2538" y="346"/>
                </a:lnTo>
                <a:lnTo>
                  <a:pt x="2489" y="32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85">
            <a:extLst>
              <a:ext uri="{FF2B5EF4-FFF2-40B4-BE49-F238E27FC236}">
                <a16:creationId xmlns:a16="http://schemas.microsoft.com/office/drawing/2014/main" id="{AA11C00F-228E-4D5B-A360-B503F458084D}"/>
              </a:ext>
            </a:extLst>
          </p:cNvPr>
          <p:cNvSpPr>
            <a:spLocks/>
          </p:cNvSpPr>
          <p:nvPr/>
        </p:nvSpPr>
        <p:spPr bwMode="auto">
          <a:xfrm>
            <a:off x="4846826" y="3309752"/>
            <a:ext cx="780559" cy="1447811"/>
          </a:xfrm>
          <a:custGeom>
            <a:avLst/>
            <a:gdLst>
              <a:gd name="T0" fmla="*/ 1574 w 1672"/>
              <a:gd name="T1" fmla="*/ 1983 h 3105"/>
              <a:gd name="T2" fmla="*/ 1665 w 1672"/>
              <a:gd name="T3" fmla="*/ 1459 h 3105"/>
              <a:gd name="T4" fmla="*/ 1671 w 1672"/>
              <a:gd name="T5" fmla="*/ 1417 h 3105"/>
              <a:gd name="T6" fmla="*/ 1672 w 1672"/>
              <a:gd name="T7" fmla="*/ 1331 h 3105"/>
              <a:gd name="T8" fmla="*/ 1662 w 1672"/>
              <a:gd name="T9" fmla="*/ 1240 h 3105"/>
              <a:gd name="T10" fmla="*/ 1643 w 1672"/>
              <a:gd name="T11" fmla="*/ 1148 h 3105"/>
              <a:gd name="T12" fmla="*/ 1613 w 1672"/>
              <a:gd name="T13" fmla="*/ 1058 h 3105"/>
              <a:gd name="T14" fmla="*/ 1576 w 1672"/>
              <a:gd name="T15" fmla="*/ 971 h 3105"/>
              <a:gd name="T16" fmla="*/ 1530 w 1672"/>
              <a:gd name="T17" fmla="*/ 894 h 3105"/>
              <a:gd name="T18" fmla="*/ 1478 w 1672"/>
              <a:gd name="T19" fmla="*/ 823 h 3105"/>
              <a:gd name="T20" fmla="*/ 1449 w 1672"/>
              <a:gd name="T21" fmla="*/ 794 h 3105"/>
              <a:gd name="T22" fmla="*/ 1067 w 1672"/>
              <a:gd name="T23" fmla="*/ 422 h 3105"/>
              <a:gd name="T24" fmla="*/ 1043 w 1672"/>
              <a:gd name="T25" fmla="*/ 397 h 3105"/>
              <a:gd name="T26" fmla="*/ 1005 w 1672"/>
              <a:gd name="T27" fmla="*/ 347 h 3105"/>
              <a:gd name="T28" fmla="*/ 994 w 1672"/>
              <a:gd name="T29" fmla="*/ 322 h 3105"/>
              <a:gd name="T30" fmla="*/ 7 w 1672"/>
              <a:gd name="T31" fmla="*/ 0 h 3105"/>
              <a:gd name="T32" fmla="*/ 6 w 1672"/>
              <a:gd name="T33" fmla="*/ 4 h 3105"/>
              <a:gd name="T34" fmla="*/ 0 w 1672"/>
              <a:gd name="T35" fmla="*/ 39 h 3105"/>
              <a:gd name="T36" fmla="*/ 9 w 1672"/>
              <a:gd name="T37" fmla="*/ 114 h 3105"/>
              <a:gd name="T38" fmla="*/ 43 w 1672"/>
              <a:gd name="T39" fmla="*/ 193 h 3105"/>
              <a:gd name="T40" fmla="*/ 104 w 1672"/>
              <a:gd name="T41" fmla="*/ 276 h 3105"/>
              <a:gd name="T42" fmla="*/ 144 w 1672"/>
              <a:gd name="T43" fmla="*/ 318 h 3105"/>
              <a:gd name="T44" fmla="*/ 745 w 1672"/>
              <a:gd name="T45" fmla="*/ 902 h 3105"/>
              <a:gd name="T46" fmla="*/ 789 w 1672"/>
              <a:gd name="T47" fmla="*/ 950 h 3105"/>
              <a:gd name="T48" fmla="*/ 871 w 1672"/>
              <a:gd name="T49" fmla="*/ 1058 h 3105"/>
              <a:gd name="T50" fmla="*/ 943 w 1672"/>
              <a:gd name="T51" fmla="*/ 1183 h 3105"/>
              <a:gd name="T52" fmla="*/ 1004 w 1672"/>
              <a:gd name="T53" fmla="*/ 1318 h 3105"/>
              <a:gd name="T54" fmla="*/ 1050 w 1672"/>
              <a:gd name="T55" fmla="*/ 1459 h 3105"/>
              <a:gd name="T56" fmla="*/ 1080 w 1672"/>
              <a:gd name="T57" fmla="*/ 1604 h 3105"/>
              <a:gd name="T58" fmla="*/ 1096 w 1672"/>
              <a:gd name="T59" fmla="*/ 1747 h 3105"/>
              <a:gd name="T60" fmla="*/ 1093 w 1672"/>
              <a:gd name="T61" fmla="*/ 1884 h 3105"/>
              <a:gd name="T62" fmla="*/ 1085 w 1672"/>
              <a:gd name="T63" fmla="*/ 1947 h 3105"/>
              <a:gd name="T64" fmla="*/ 942 w 1672"/>
              <a:gd name="T65" fmla="*/ 2773 h 3105"/>
              <a:gd name="T66" fmla="*/ 935 w 1672"/>
              <a:gd name="T67" fmla="*/ 2829 h 3105"/>
              <a:gd name="T68" fmla="*/ 933 w 1672"/>
              <a:gd name="T69" fmla="*/ 2930 h 3105"/>
              <a:gd name="T70" fmla="*/ 952 w 1672"/>
              <a:gd name="T71" fmla="*/ 3013 h 3105"/>
              <a:gd name="T72" fmla="*/ 987 w 1672"/>
              <a:gd name="T73" fmla="*/ 3079 h 3105"/>
              <a:gd name="T74" fmla="*/ 1011 w 1672"/>
              <a:gd name="T75" fmla="*/ 3105 h 3105"/>
              <a:gd name="T76" fmla="*/ 1656 w 1672"/>
              <a:gd name="T77" fmla="*/ 2219 h 3105"/>
              <a:gd name="T78" fmla="*/ 1632 w 1672"/>
              <a:gd name="T79" fmla="*/ 2206 h 3105"/>
              <a:gd name="T80" fmla="*/ 1593 w 1672"/>
              <a:gd name="T81" fmla="*/ 2164 h 3105"/>
              <a:gd name="T82" fmla="*/ 1573 w 1672"/>
              <a:gd name="T83" fmla="*/ 2105 h 3105"/>
              <a:gd name="T84" fmla="*/ 1568 w 1672"/>
              <a:gd name="T85" fmla="*/ 2029 h 3105"/>
              <a:gd name="T86" fmla="*/ 1574 w 1672"/>
              <a:gd name="T87" fmla="*/ 1983 h 3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72" h="3105">
                <a:moveTo>
                  <a:pt x="1574" y="1983"/>
                </a:moveTo>
                <a:lnTo>
                  <a:pt x="1665" y="1459"/>
                </a:lnTo>
                <a:lnTo>
                  <a:pt x="1671" y="1417"/>
                </a:lnTo>
                <a:lnTo>
                  <a:pt x="1672" y="1331"/>
                </a:lnTo>
                <a:lnTo>
                  <a:pt x="1662" y="1240"/>
                </a:lnTo>
                <a:lnTo>
                  <a:pt x="1643" y="1148"/>
                </a:lnTo>
                <a:lnTo>
                  <a:pt x="1613" y="1058"/>
                </a:lnTo>
                <a:lnTo>
                  <a:pt x="1576" y="971"/>
                </a:lnTo>
                <a:lnTo>
                  <a:pt x="1530" y="894"/>
                </a:lnTo>
                <a:lnTo>
                  <a:pt x="1478" y="823"/>
                </a:lnTo>
                <a:lnTo>
                  <a:pt x="1449" y="794"/>
                </a:lnTo>
                <a:lnTo>
                  <a:pt x="1067" y="422"/>
                </a:lnTo>
                <a:lnTo>
                  <a:pt x="1043" y="397"/>
                </a:lnTo>
                <a:lnTo>
                  <a:pt x="1005" y="347"/>
                </a:lnTo>
                <a:lnTo>
                  <a:pt x="994" y="322"/>
                </a:lnTo>
                <a:lnTo>
                  <a:pt x="7" y="0"/>
                </a:lnTo>
                <a:lnTo>
                  <a:pt x="6" y="4"/>
                </a:lnTo>
                <a:lnTo>
                  <a:pt x="0" y="39"/>
                </a:lnTo>
                <a:lnTo>
                  <a:pt x="9" y="114"/>
                </a:lnTo>
                <a:lnTo>
                  <a:pt x="43" y="193"/>
                </a:lnTo>
                <a:lnTo>
                  <a:pt x="104" y="276"/>
                </a:lnTo>
                <a:lnTo>
                  <a:pt x="144" y="318"/>
                </a:lnTo>
                <a:lnTo>
                  <a:pt x="745" y="902"/>
                </a:lnTo>
                <a:lnTo>
                  <a:pt x="789" y="950"/>
                </a:lnTo>
                <a:lnTo>
                  <a:pt x="871" y="1058"/>
                </a:lnTo>
                <a:lnTo>
                  <a:pt x="943" y="1183"/>
                </a:lnTo>
                <a:lnTo>
                  <a:pt x="1004" y="1318"/>
                </a:lnTo>
                <a:lnTo>
                  <a:pt x="1050" y="1459"/>
                </a:lnTo>
                <a:lnTo>
                  <a:pt x="1080" y="1604"/>
                </a:lnTo>
                <a:lnTo>
                  <a:pt x="1096" y="1747"/>
                </a:lnTo>
                <a:lnTo>
                  <a:pt x="1093" y="1884"/>
                </a:lnTo>
                <a:lnTo>
                  <a:pt x="1085" y="1947"/>
                </a:lnTo>
                <a:lnTo>
                  <a:pt x="942" y="2773"/>
                </a:lnTo>
                <a:lnTo>
                  <a:pt x="935" y="2829"/>
                </a:lnTo>
                <a:lnTo>
                  <a:pt x="933" y="2930"/>
                </a:lnTo>
                <a:lnTo>
                  <a:pt x="952" y="3013"/>
                </a:lnTo>
                <a:lnTo>
                  <a:pt x="987" y="3079"/>
                </a:lnTo>
                <a:lnTo>
                  <a:pt x="1011" y="3105"/>
                </a:lnTo>
                <a:lnTo>
                  <a:pt x="1656" y="2219"/>
                </a:lnTo>
                <a:lnTo>
                  <a:pt x="1632" y="2206"/>
                </a:lnTo>
                <a:lnTo>
                  <a:pt x="1593" y="2164"/>
                </a:lnTo>
                <a:lnTo>
                  <a:pt x="1573" y="2105"/>
                </a:lnTo>
                <a:lnTo>
                  <a:pt x="1568" y="2029"/>
                </a:lnTo>
                <a:lnTo>
                  <a:pt x="1574" y="198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00">
            <a:extLst>
              <a:ext uri="{FF2B5EF4-FFF2-40B4-BE49-F238E27FC236}">
                <a16:creationId xmlns:a16="http://schemas.microsoft.com/office/drawing/2014/main" id="{39F2F9B0-06D9-44B5-9335-7C1FE6E09887}"/>
              </a:ext>
            </a:extLst>
          </p:cNvPr>
          <p:cNvSpPr>
            <a:spLocks/>
          </p:cNvSpPr>
          <p:nvPr/>
        </p:nvSpPr>
        <p:spPr bwMode="auto">
          <a:xfrm>
            <a:off x="4851022" y="2401898"/>
            <a:ext cx="1239382" cy="1058931"/>
          </a:xfrm>
          <a:custGeom>
            <a:avLst/>
            <a:gdLst>
              <a:gd name="T0" fmla="*/ 1168 w 2659"/>
              <a:gd name="T1" fmla="*/ 2040 h 2271"/>
              <a:gd name="T2" fmla="*/ 1695 w 2659"/>
              <a:gd name="T3" fmla="*/ 1962 h 2271"/>
              <a:gd name="T4" fmla="*/ 1736 w 2659"/>
              <a:gd name="T5" fmla="*/ 1956 h 2271"/>
              <a:gd name="T6" fmla="*/ 1819 w 2659"/>
              <a:gd name="T7" fmla="*/ 1930 h 2271"/>
              <a:gd name="T8" fmla="*/ 1903 w 2659"/>
              <a:gd name="T9" fmla="*/ 1893 h 2271"/>
              <a:gd name="T10" fmla="*/ 1983 w 2659"/>
              <a:gd name="T11" fmla="*/ 1846 h 2271"/>
              <a:gd name="T12" fmla="*/ 2061 w 2659"/>
              <a:gd name="T13" fmla="*/ 1791 h 2271"/>
              <a:gd name="T14" fmla="*/ 2130 w 2659"/>
              <a:gd name="T15" fmla="*/ 1728 h 2271"/>
              <a:gd name="T16" fmla="*/ 2192 w 2659"/>
              <a:gd name="T17" fmla="*/ 1660 h 2271"/>
              <a:gd name="T18" fmla="*/ 2241 w 2659"/>
              <a:gd name="T19" fmla="*/ 1588 h 2271"/>
              <a:gd name="T20" fmla="*/ 2261 w 2659"/>
              <a:gd name="T21" fmla="*/ 1552 h 2271"/>
              <a:gd name="T22" fmla="*/ 2497 w 2659"/>
              <a:gd name="T23" fmla="*/ 1074 h 2271"/>
              <a:gd name="T24" fmla="*/ 2515 w 2659"/>
              <a:gd name="T25" fmla="*/ 1041 h 2271"/>
              <a:gd name="T26" fmla="*/ 2552 w 2659"/>
              <a:gd name="T27" fmla="*/ 989 h 2271"/>
              <a:gd name="T28" fmla="*/ 2594 w 2659"/>
              <a:gd name="T29" fmla="*/ 953 h 2271"/>
              <a:gd name="T30" fmla="*/ 2637 w 2659"/>
              <a:gd name="T31" fmla="*/ 933 h 2271"/>
              <a:gd name="T32" fmla="*/ 2659 w 2659"/>
              <a:gd name="T33" fmla="*/ 930 h 2271"/>
              <a:gd name="T34" fmla="*/ 2659 w 2659"/>
              <a:gd name="T35" fmla="*/ 0 h 2271"/>
              <a:gd name="T36" fmla="*/ 2623 w 2659"/>
              <a:gd name="T37" fmla="*/ 4 h 2271"/>
              <a:gd name="T38" fmla="*/ 2554 w 2659"/>
              <a:gd name="T39" fmla="*/ 34 h 2271"/>
              <a:gd name="T40" fmla="*/ 2486 w 2659"/>
              <a:gd name="T41" fmla="*/ 92 h 2271"/>
              <a:gd name="T42" fmla="*/ 2424 w 2659"/>
              <a:gd name="T43" fmla="*/ 175 h 2271"/>
              <a:gd name="T44" fmla="*/ 2397 w 2659"/>
              <a:gd name="T45" fmla="*/ 228 h 2271"/>
              <a:gd name="T46" fmla="*/ 2027 w 2659"/>
              <a:gd name="T47" fmla="*/ 979 h 2271"/>
              <a:gd name="T48" fmla="*/ 1995 w 2659"/>
              <a:gd name="T49" fmla="*/ 1035 h 2271"/>
              <a:gd name="T50" fmla="*/ 1917 w 2659"/>
              <a:gd name="T51" fmla="*/ 1148 h 2271"/>
              <a:gd name="T52" fmla="*/ 1821 w 2659"/>
              <a:gd name="T53" fmla="*/ 1254 h 2271"/>
              <a:gd name="T54" fmla="*/ 1711 w 2659"/>
              <a:gd name="T55" fmla="*/ 1353 h 2271"/>
              <a:gd name="T56" fmla="*/ 1590 w 2659"/>
              <a:gd name="T57" fmla="*/ 1441 h 2271"/>
              <a:gd name="T58" fmla="*/ 1462 w 2659"/>
              <a:gd name="T59" fmla="*/ 1515 h 2271"/>
              <a:gd name="T60" fmla="*/ 1331 w 2659"/>
              <a:gd name="T61" fmla="*/ 1574 h 2271"/>
              <a:gd name="T62" fmla="*/ 1200 w 2659"/>
              <a:gd name="T63" fmla="*/ 1614 h 2271"/>
              <a:gd name="T64" fmla="*/ 1137 w 2659"/>
              <a:gd name="T65" fmla="*/ 1624 h 2271"/>
              <a:gd name="T66" fmla="*/ 307 w 2659"/>
              <a:gd name="T67" fmla="*/ 1745 h 2271"/>
              <a:gd name="T68" fmla="*/ 242 w 2659"/>
              <a:gd name="T69" fmla="*/ 1756 h 2271"/>
              <a:gd name="T70" fmla="*/ 137 w 2659"/>
              <a:gd name="T71" fmla="*/ 1794 h 2271"/>
              <a:gd name="T72" fmla="*/ 78 w 2659"/>
              <a:gd name="T73" fmla="*/ 1831 h 2271"/>
              <a:gd name="T74" fmla="*/ 46 w 2659"/>
              <a:gd name="T75" fmla="*/ 1861 h 2271"/>
              <a:gd name="T76" fmla="*/ 22 w 2659"/>
              <a:gd name="T77" fmla="*/ 1894 h 2271"/>
              <a:gd name="T78" fmla="*/ 5 w 2659"/>
              <a:gd name="T79" fmla="*/ 1929 h 2271"/>
              <a:gd name="T80" fmla="*/ 0 w 2659"/>
              <a:gd name="T81" fmla="*/ 1949 h 2271"/>
              <a:gd name="T82" fmla="*/ 987 w 2659"/>
              <a:gd name="T83" fmla="*/ 2271 h 2271"/>
              <a:gd name="T84" fmla="*/ 978 w 2659"/>
              <a:gd name="T85" fmla="*/ 2251 h 2271"/>
              <a:gd name="T86" fmla="*/ 970 w 2659"/>
              <a:gd name="T87" fmla="*/ 2211 h 2271"/>
              <a:gd name="T88" fmla="*/ 971 w 2659"/>
              <a:gd name="T89" fmla="*/ 2172 h 2271"/>
              <a:gd name="T90" fmla="*/ 984 w 2659"/>
              <a:gd name="T91" fmla="*/ 2138 h 2271"/>
              <a:gd name="T92" fmla="*/ 1007 w 2659"/>
              <a:gd name="T93" fmla="*/ 2107 h 2271"/>
              <a:gd name="T94" fmla="*/ 1042 w 2659"/>
              <a:gd name="T95" fmla="*/ 2082 h 2271"/>
              <a:gd name="T96" fmla="*/ 1085 w 2659"/>
              <a:gd name="T97" fmla="*/ 2060 h 2271"/>
              <a:gd name="T98" fmla="*/ 1138 w 2659"/>
              <a:gd name="T99" fmla="*/ 2044 h 2271"/>
              <a:gd name="T100" fmla="*/ 1168 w 2659"/>
              <a:gd name="T101" fmla="*/ 2040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59" h="2271">
                <a:moveTo>
                  <a:pt x="1168" y="2040"/>
                </a:moveTo>
                <a:lnTo>
                  <a:pt x="1695" y="1962"/>
                </a:lnTo>
                <a:lnTo>
                  <a:pt x="1736" y="1956"/>
                </a:lnTo>
                <a:lnTo>
                  <a:pt x="1819" y="1930"/>
                </a:lnTo>
                <a:lnTo>
                  <a:pt x="1903" y="1893"/>
                </a:lnTo>
                <a:lnTo>
                  <a:pt x="1983" y="1846"/>
                </a:lnTo>
                <a:lnTo>
                  <a:pt x="2061" y="1791"/>
                </a:lnTo>
                <a:lnTo>
                  <a:pt x="2130" y="1728"/>
                </a:lnTo>
                <a:lnTo>
                  <a:pt x="2192" y="1660"/>
                </a:lnTo>
                <a:lnTo>
                  <a:pt x="2241" y="1588"/>
                </a:lnTo>
                <a:lnTo>
                  <a:pt x="2261" y="1552"/>
                </a:lnTo>
                <a:lnTo>
                  <a:pt x="2497" y="1074"/>
                </a:lnTo>
                <a:lnTo>
                  <a:pt x="2515" y="1041"/>
                </a:lnTo>
                <a:lnTo>
                  <a:pt x="2552" y="989"/>
                </a:lnTo>
                <a:lnTo>
                  <a:pt x="2594" y="953"/>
                </a:lnTo>
                <a:lnTo>
                  <a:pt x="2637" y="933"/>
                </a:lnTo>
                <a:lnTo>
                  <a:pt x="2659" y="930"/>
                </a:lnTo>
                <a:lnTo>
                  <a:pt x="2659" y="0"/>
                </a:lnTo>
                <a:lnTo>
                  <a:pt x="2623" y="4"/>
                </a:lnTo>
                <a:lnTo>
                  <a:pt x="2554" y="34"/>
                </a:lnTo>
                <a:lnTo>
                  <a:pt x="2486" y="92"/>
                </a:lnTo>
                <a:lnTo>
                  <a:pt x="2424" y="175"/>
                </a:lnTo>
                <a:lnTo>
                  <a:pt x="2397" y="228"/>
                </a:lnTo>
                <a:lnTo>
                  <a:pt x="2027" y="979"/>
                </a:lnTo>
                <a:lnTo>
                  <a:pt x="1995" y="1035"/>
                </a:lnTo>
                <a:lnTo>
                  <a:pt x="1917" y="1148"/>
                </a:lnTo>
                <a:lnTo>
                  <a:pt x="1821" y="1254"/>
                </a:lnTo>
                <a:lnTo>
                  <a:pt x="1711" y="1353"/>
                </a:lnTo>
                <a:lnTo>
                  <a:pt x="1590" y="1441"/>
                </a:lnTo>
                <a:lnTo>
                  <a:pt x="1462" y="1515"/>
                </a:lnTo>
                <a:lnTo>
                  <a:pt x="1331" y="1574"/>
                </a:lnTo>
                <a:lnTo>
                  <a:pt x="1200" y="1614"/>
                </a:lnTo>
                <a:lnTo>
                  <a:pt x="1137" y="1624"/>
                </a:lnTo>
                <a:lnTo>
                  <a:pt x="307" y="1745"/>
                </a:lnTo>
                <a:lnTo>
                  <a:pt x="242" y="1756"/>
                </a:lnTo>
                <a:lnTo>
                  <a:pt x="137" y="1794"/>
                </a:lnTo>
                <a:lnTo>
                  <a:pt x="78" y="1831"/>
                </a:lnTo>
                <a:lnTo>
                  <a:pt x="46" y="1861"/>
                </a:lnTo>
                <a:lnTo>
                  <a:pt x="22" y="1894"/>
                </a:lnTo>
                <a:lnTo>
                  <a:pt x="5" y="1929"/>
                </a:lnTo>
                <a:lnTo>
                  <a:pt x="0" y="1949"/>
                </a:lnTo>
                <a:lnTo>
                  <a:pt x="987" y="2271"/>
                </a:lnTo>
                <a:lnTo>
                  <a:pt x="978" y="2251"/>
                </a:lnTo>
                <a:lnTo>
                  <a:pt x="970" y="2211"/>
                </a:lnTo>
                <a:lnTo>
                  <a:pt x="971" y="2172"/>
                </a:lnTo>
                <a:lnTo>
                  <a:pt x="984" y="2138"/>
                </a:lnTo>
                <a:lnTo>
                  <a:pt x="1007" y="2107"/>
                </a:lnTo>
                <a:lnTo>
                  <a:pt x="1042" y="2082"/>
                </a:lnTo>
                <a:lnTo>
                  <a:pt x="1085" y="2060"/>
                </a:lnTo>
                <a:lnTo>
                  <a:pt x="1138" y="2044"/>
                </a:lnTo>
                <a:lnTo>
                  <a:pt x="1168" y="20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45">
            <a:extLst>
              <a:ext uri="{FF2B5EF4-FFF2-40B4-BE49-F238E27FC236}">
                <a16:creationId xmlns:a16="http://schemas.microsoft.com/office/drawing/2014/main" id="{1F531FCE-9495-4AC5-BD8B-2F510E91FB83}"/>
              </a:ext>
            </a:extLst>
          </p:cNvPr>
          <p:cNvSpPr>
            <a:spLocks/>
          </p:cNvSpPr>
          <p:nvPr/>
        </p:nvSpPr>
        <p:spPr bwMode="auto">
          <a:xfrm>
            <a:off x="6153353" y="1408714"/>
            <a:ext cx="2039525" cy="1812911"/>
          </a:xfrm>
          <a:custGeom>
            <a:avLst/>
            <a:gdLst>
              <a:gd name="T0" fmla="*/ 2731 w 4374"/>
              <a:gd name="T1" fmla="*/ 3886 h 3886"/>
              <a:gd name="T2" fmla="*/ 2713 w 4374"/>
              <a:gd name="T3" fmla="*/ 3861 h 3886"/>
              <a:gd name="T4" fmla="*/ 2674 w 4374"/>
              <a:gd name="T5" fmla="*/ 3815 h 3886"/>
              <a:gd name="T6" fmla="*/ 2630 w 4374"/>
              <a:gd name="T7" fmla="*/ 3774 h 3886"/>
              <a:gd name="T8" fmla="*/ 2578 w 4374"/>
              <a:gd name="T9" fmla="*/ 3736 h 3886"/>
              <a:gd name="T10" fmla="*/ 2490 w 4374"/>
              <a:gd name="T11" fmla="*/ 3689 h 3886"/>
              <a:gd name="T12" fmla="*/ 2355 w 4374"/>
              <a:gd name="T13" fmla="*/ 3644 h 3886"/>
              <a:gd name="T14" fmla="*/ 2278 w 4374"/>
              <a:gd name="T15" fmla="*/ 3631 h 3886"/>
              <a:gd name="T16" fmla="*/ 1447 w 4374"/>
              <a:gd name="T17" fmla="*/ 3510 h 3886"/>
              <a:gd name="T18" fmla="*/ 1398 w 4374"/>
              <a:gd name="T19" fmla="*/ 3502 h 3886"/>
              <a:gd name="T20" fmla="*/ 1296 w 4374"/>
              <a:gd name="T21" fmla="*/ 3470 h 3886"/>
              <a:gd name="T22" fmla="*/ 1193 w 4374"/>
              <a:gd name="T23" fmla="*/ 3422 h 3886"/>
              <a:gd name="T24" fmla="*/ 1090 w 4374"/>
              <a:gd name="T25" fmla="*/ 3362 h 3886"/>
              <a:gd name="T26" fmla="*/ 994 w 4374"/>
              <a:gd name="T27" fmla="*/ 3293 h 3886"/>
              <a:gd name="T28" fmla="*/ 906 w 4374"/>
              <a:gd name="T29" fmla="*/ 3214 h 3886"/>
              <a:gd name="T30" fmla="*/ 828 w 4374"/>
              <a:gd name="T31" fmla="*/ 3130 h 3886"/>
              <a:gd name="T32" fmla="*/ 766 w 4374"/>
              <a:gd name="T33" fmla="*/ 3043 h 3886"/>
              <a:gd name="T34" fmla="*/ 743 w 4374"/>
              <a:gd name="T35" fmla="*/ 2998 h 3886"/>
              <a:gd name="T36" fmla="*/ 372 w 4374"/>
              <a:gd name="T37" fmla="*/ 2247 h 3886"/>
              <a:gd name="T38" fmla="*/ 337 w 4374"/>
              <a:gd name="T39" fmla="*/ 2181 h 3886"/>
              <a:gd name="T40" fmla="*/ 255 w 4374"/>
              <a:gd name="T41" fmla="*/ 2067 h 3886"/>
              <a:gd name="T42" fmla="*/ 160 w 4374"/>
              <a:gd name="T43" fmla="*/ 1979 h 3886"/>
              <a:gd name="T44" fmla="*/ 82 w 4374"/>
              <a:gd name="T45" fmla="*/ 1932 h 3886"/>
              <a:gd name="T46" fmla="*/ 27 w 4374"/>
              <a:gd name="T47" fmla="*/ 1907 h 3886"/>
              <a:gd name="T48" fmla="*/ 0 w 4374"/>
              <a:gd name="T49" fmla="*/ 1899 h 3886"/>
              <a:gd name="T50" fmla="*/ 0 w 4374"/>
              <a:gd name="T51" fmla="*/ 0 h 3886"/>
              <a:gd name="T52" fmla="*/ 97 w 4374"/>
              <a:gd name="T53" fmla="*/ 2 h 3886"/>
              <a:gd name="T54" fmla="*/ 290 w 4374"/>
              <a:gd name="T55" fmla="*/ 15 h 3886"/>
              <a:gd name="T56" fmla="*/ 480 w 4374"/>
              <a:gd name="T57" fmla="*/ 35 h 3886"/>
              <a:gd name="T58" fmla="*/ 667 w 4374"/>
              <a:gd name="T59" fmla="*/ 63 h 3886"/>
              <a:gd name="T60" fmla="*/ 853 w 4374"/>
              <a:gd name="T61" fmla="*/ 99 h 3886"/>
              <a:gd name="T62" fmla="*/ 1036 w 4374"/>
              <a:gd name="T63" fmla="*/ 141 h 3886"/>
              <a:gd name="T64" fmla="*/ 1216 w 4374"/>
              <a:gd name="T65" fmla="*/ 191 h 3886"/>
              <a:gd name="T66" fmla="*/ 1393 w 4374"/>
              <a:gd name="T67" fmla="*/ 247 h 3886"/>
              <a:gd name="T68" fmla="*/ 1566 w 4374"/>
              <a:gd name="T69" fmla="*/ 310 h 3886"/>
              <a:gd name="T70" fmla="*/ 1737 w 4374"/>
              <a:gd name="T71" fmla="*/ 379 h 3886"/>
              <a:gd name="T72" fmla="*/ 1986 w 4374"/>
              <a:gd name="T73" fmla="*/ 496 h 3886"/>
              <a:gd name="T74" fmla="*/ 2306 w 4374"/>
              <a:gd name="T75" fmla="*/ 673 h 3886"/>
              <a:gd name="T76" fmla="*/ 2610 w 4374"/>
              <a:gd name="T77" fmla="*/ 873 h 3886"/>
              <a:gd name="T78" fmla="*/ 2896 w 4374"/>
              <a:gd name="T79" fmla="*/ 1096 h 3886"/>
              <a:gd name="T80" fmla="*/ 3164 w 4374"/>
              <a:gd name="T81" fmla="*/ 1339 h 3886"/>
              <a:gd name="T82" fmla="*/ 3412 w 4374"/>
              <a:gd name="T83" fmla="*/ 1602 h 3886"/>
              <a:gd name="T84" fmla="*/ 3641 w 4374"/>
              <a:gd name="T85" fmla="*/ 1884 h 3886"/>
              <a:gd name="T86" fmla="*/ 3847 w 4374"/>
              <a:gd name="T87" fmla="*/ 2185 h 3886"/>
              <a:gd name="T88" fmla="*/ 4028 w 4374"/>
              <a:gd name="T89" fmla="*/ 2500 h 3886"/>
              <a:gd name="T90" fmla="*/ 4149 w 4374"/>
              <a:gd name="T91" fmla="*/ 2748 h 3886"/>
              <a:gd name="T92" fmla="*/ 4221 w 4374"/>
              <a:gd name="T93" fmla="*/ 2916 h 3886"/>
              <a:gd name="T94" fmla="*/ 4287 w 4374"/>
              <a:gd name="T95" fmla="*/ 3089 h 3886"/>
              <a:gd name="T96" fmla="*/ 4348 w 4374"/>
              <a:gd name="T97" fmla="*/ 3263 h 3886"/>
              <a:gd name="T98" fmla="*/ 4374 w 4374"/>
              <a:gd name="T99" fmla="*/ 3352 h 3886"/>
              <a:gd name="T100" fmla="*/ 2731 w 4374"/>
              <a:gd name="T101" fmla="*/ 3886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374" h="3886">
                <a:moveTo>
                  <a:pt x="2731" y="3886"/>
                </a:moveTo>
                <a:lnTo>
                  <a:pt x="2713" y="3861"/>
                </a:lnTo>
                <a:lnTo>
                  <a:pt x="2674" y="3815"/>
                </a:lnTo>
                <a:lnTo>
                  <a:pt x="2630" y="3774"/>
                </a:lnTo>
                <a:lnTo>
                  <a:pt x="2578" y="3736"/>
                </a:lnTo>
                <a:lnTo>
                  <a:pt x="2490" y="3689"/>
                </a:lnTo>
                <a:lnTo>
                  <a:pt x="2355" y="3644"/>
                </a:lnTo>
                <a:lnTo>
                  <a:pt x="2278" y="3631"/>
                </a:lnTo>
                <a:lnTo>
                  <a:pt x="1447" y="3510"/>
                </a:lnTo>
                <a:lnTo>
                  <a:pt x="1398" y="3502"/>
                </a:lnTo>
                <a:lnTo>
                  <a:pt x="1296" y="3470"/>
                </a:lnTo>
                <a:lnTo>
                  <a:pt x="1193" y="3422"/>
                </a:lnTo>
                <a:lnTo>
                  <a:pt x="1090" y="3362"/>
                </a:lnTo>
                <a:lnTo>
                  <a:pt x="994" y="3293"/>
                </a:lnTo>
                <a:lnTo>
                  <a:pt x="906" y="3214"/>
                </a:lnTo>
                <a:lnTo>
                  <a:pt x="828" y="3130"/>
                </a:lnTo>
                <a:lnTo>
                  <a:pt x="766" y="3043"/>
                </a:lnTo>
                <a:lnTo>
                  <a:pt x="743" y="2998"/>
                </a:lnTo>
                <a:lnTo>
                  <a:pt x="372" y="2247"/>
                </a:lnTo>
                <a:lnTo>
                  <a:pt x="337" y="2181"/>
                </a:lnTo>
                <a:lnTo>
                  <a:pt x="255" y="2067"/>
                </a:lnTo>
                <a:lnTo>
                  <a:pt x="160" y="1979"/>
                </a:lnTo>
                <a:lnTo>
                  <a:pt x="82" y="1932"/>
                </a:lnTo>
                <a:lnTo>
                  <a:pt x="27" y="1907"/>
                </a:lnTo>
                <a:lnTo>
                  <a:pt x="0" y="1899"/>
                </a:lnTo>
                <a:lnTo>
                  <a:pt x="0" y="0"/>
                </a:lnTo>
                <a:lnTo>
                  <a:pt x="97" y="2"/>
                </a:lnTo>
                <a:lnTo>
                  <a:pt x="290" y="15"/>
                </a:lnTo>
                <a:lnTo>
                  <a:pt x="480" y="35"/>
                </a:lnTo>
                <a:lnTo>
                  <a:pt x="667" y="63"/>
                </a:lnTo>
                <a:lnTo>
                  <a:pt x="853" y="99"/>
                </a:lnTo>
                <a:lnTo>
                  <a:pt x="1036" y="141"/>
                </a:lnTo>
                <a:lnTo>
                  <a:pt x="1216" y="191"/>
                </a:lnTo>
                <a:lnTo>
                  <a:pt x="1393" y="247"/>
                </a:lnTo>
                <a:lnTo>
                  <a:pt x="1566" y="310"/>
                </a:lnTo>
                <a:lnTo>
                  <a:pt x="1737" y="379"/>
                </a:lnTo>
                <a:lnTo>
                  <a:pt x="1986" y="496"/>
                </a:lnTo>
                <a:lnTo>
                  <a:pt x="2306" y="673"/>
                </a:lnTo>
                <a:lnTo>
                  <a:pt x="2610" y="873"/>
                </a:lnTo>
                <a:lnTo>
                  <a:pt x="2896" y="1096"/>
                </a:lnTo>
                <a:lnTo>
                  <a:pt x="3164" y="1339"/>
                </a:lnTo>
                <a:lnTo>
                  <a:pt x="3412" y="1602"/>
                </a:lnTo>
                <a:lnTo>
                  <a:pt x="3641" y="1884"/>
                </a:lnTo>
                <a:lnTo>
                  <a:pt x="3847" y="2185"/>
                </a:lnTo>
                <a:lnTo>
                  <a:pt x="4028" y="2500"/>
                </a:lnTo>
                <a:lnTo>
                  <a:pt x="4149" y="2748"/>
                </a:lnTo>
                <a:lnTo>
                  <a:pt x="4221" y="2916"/>
                </a:lnTo>
                <a:lnTo>
                  <a:pt x="4287" y="3089"/>
                </a:lnTo>
                <a:lnTo>
                  <a:pt x="4348" y="3263"/>
                </a:lnTo>
                <a:lnTo>
                  <a:pt x="4374" y="3352"/>
                </a:lnTo>
                <a:lnTo>
                  <a:pt x="2731" y="38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59">
            <a:extLst>
              <a:ext uri="{FF2B5EF4-FFF2-40B4-BE49-F238E27FC236}">
                <a16:creationId xmlns:a16="http://schemas.microsoft.com/office/drawing/2014/main" id="{7F98DC15-68C3-493A-90CA-0DBF9E0A0D90}"/>
              </a:ext>
            </a:extLst>
          </p:cNvPr>
          <p:cNvSpPr>
            <a:spLocks/>
          </p:cNvSpPr>
          <p:nvPr/>
        </p:nvSpPr>
        <p:spPr bwMode="auto">
          <a:xfrm>
            <a:off x="6947900" y="3083138"/>
            <a:ext cx="1334504" cy="2288520"/>
          </a:xfrm>
          <a:custGeom>
            <a:avLst/>
            <a:gdLst>
              <a:gd name="T0" fmla="*/ 893 w 2862"/>
              <a:gd name="T1" fmla="*/ 4908 h 4908"/>
              <a:gd name="T2" fmla="*/ 41 w 2862"/>
              <a:gd name="T3" fmla="*/ 3737 h 4908"/>
              <a:gd name="T4" fmla="*/ 45 w 2862"/>
              <a:gd name="T5" fmla="*/ 3733 h 4908"/>
              <a:gd name="T6" fmla="*/ 66 w 2862"/>
              <a:gd name="T7" fmla="*/ 3705 h 4908"/>
              <a:gd name="T8" fmla="*/ 108 w 2862"/>
              <a:gd name="T9" fmla="*/ 3636 h 4908"/>
              <a:gd name="T10" fmla="*/ 143 w 2862"/>
              <a:gd name="T11" fmla="*/ 3546 h 4908"/>
              <a:gd name="T12" fmla="*/ 161 w 2862"/>
              <a:gd name="T13" fmla="*/ 3436 h 4908"/>
              <a:gd name="T14" fmla="*/ 164 w 2862"/>
              <a:gd name="T15" fmla="*/ 3372 h 4908"/>
              <a:gd name="T16" fmla="*/ 161 w 2862"/>
              <a:gd name="T17" fmla="*/ 3300 h 4908"/>
              <a:gd name="T18" fmla="*/ 150 w 2862"/>
              <a:gd name="T19" fmla="*/ 3219 h 4908"/>
              <a:gd name="T20" fmla="*/ 9 w 2862"/>
              <a:gd name="T21" fmla="*/ 2395 h 4908"/>
              <a:gd name="T22" fmla="*/ 2 w 2862"/>
              <a:gd name="T23" fmla="*/ 2340 h 4908"/>
              <a:gd name="T24" fmla="*/ 0 w 2862"/>
              <a:gd name="T25" fmla="*/ 2282 h 4908"/>
              <a:gd name="T26" fmla="*/ 0 w 2862"/>
              <a:gd name="T27" fmla="*/ 2235 h 4908"/>
              <a:gd name="T28" fmla="*/ 12 w 2862"/>
              <a:gd name="T29" fmla="*/ 2137 h 4908"/>
              <a:gd name="T30" fmla="*/ 32 w 2862"/>
              <a:gd name="T31" fmla="*/ 2038 h 4908"/>
              <a:gd name="T32" fmla="*/ 61 w 2862"/>
              <a:gd name="T33" fmla="*/ 1938 h 4908"/>
              <a:gd name="T34" fmla="*/ 97 w 2862"/>
              <a:gd name="T35" fmla="*/ 1842 h 4908"/>
              <a:gd name="T36" fmla="*/ 141 w 2862"/>
              <a:gd name="T37" fmla="*/ 1751 h 4908"/>
              <a:gd name="T38" fmla="*/ 192 w 2862"/>
              <a:gd name="T39" fmla="*/ 1669 h 4908"/>
              <a:gd name="T40" fmla="*/ 248 w 2862"/>
              <a:gd name="T41" fmla="*/ 1597 h 4908"/>
              <a:gd name="T42" fmla="*/ 278 w 2862"/>
              <a:gd name="T43" fmla="*/ 1566 h 4908"/>
              <a:gd name="T44" fmla="*/ 879 w 2862"/>
              <a:gd name="T45" fmla="*/ 982 h 4908"/>
              <a:gd name="T46" fmla="*/ 929 w 2862"/>
              <a:gd name="T47" fmla="*/ 928 h 4908"/>
              <a:gd name="T48" fmla="*/ 1011 w 2862"/>
              <a:gd name="T49" fmla="*/ 819 h 4908"/>
              <a:gd name="T50" fmla="*/ 1066 w 2862"/>
              <a:gd name="T51" fmla="*/ 707 h 4908"/>
              <a:gd name="T52" fmla="*/ 1093 w 2862"/>
              <a:gd name="T53" fmla="*/ 592 h 4908"/>
              <a:gd name="T54" fmla="*/ 1095 w 2862"/>
              <a:gd name="T55" fmla="*/ 536 h 4908"/>
              <a:gd name="T56" fmla="*/ 1095 w 2862"/>
              <a:gd name="T57" fmla="*/ 531 h 4908"/>
              <a:gd name="T58" fmla="*/ 2732 w 2862"/>
              <a:gd name="T59" fmla="*/ 0 h 4908"/>
              <a:gd name="T60" fmla="*/ 2762 w 2862"/>
              <a:gd name="T61" fmla="*/ 131 h 4908"/>
              <a:gd name="T62" fmla="*/ 2811 w 2862"/>
              <a:gd name="T63" fmla="*/ 400 h 4908"/>
              <a:gd name="T64" fmla="*/ 2843 w 2862"/>
              <a:gd name="T65" fmla="*/ 674 h 4908"/>
              <a:gd name="T66" fmla="*/ 2860 w 2862"/>
              <a:gd name="T67" fmla="*/ 951 h 4908"/>
              <a:gd name="T68" fmla="*/ 2862 w 2862"/>
              <a:gd name="T69" fmla="*/ 1092 h 4908"/>
              <a:gd name="T70" fmla="*/ 2860 w 2862"/>
              <a:gd name="T71" fmla="*/ 1239 h 4908"/>
              <a:gd name="T72" fmla="*/ 2841 w 2862"/>
              <a:gd name="T73" fmla="*/ 1530 h 4908"/>
              <a:gd name="T74" fmla="*/ 2807 w 2862"/>
              <a:gd name="T75" fmla="*/ 1816 h 4908"/>
              <a:gd name="T76" fmla="*/ 2754 w 2862"/>
              <a:gd name="T77" fmla="*/ 2095 h 4908"/>
              <a:gd name="T78" fmla="*/ 2686 w 2862"/>
              <a:gd name="T79" fmla="*/ 2370 h 4908"/>
              <a:gd name="T80" fmla="*/ 2601 w 2862"/>
              <a:gd name="T81" fmla="*/ 2636 h 4908"/>
              <a:gd name="T82" fmla="*/ 2502 w 2862"/>
              <a:gd name="T83" fmla="*/ 2897 h 4908"/>
              <a:gd name="T84" fmla="*/ 2386 w 2862"/>
              <a:gd name="T85" fmla="*/ 3150 h 4908"/>
              <a:gd name="T86" fmla="*/ 2258 w 2862"/>
              <a:gd name="T87" fmla="*/ 3393 h 4908"/>
              <a:gd name="T88" fmla="*/ 2116 w 2862"/>
              <a:gd name="T89" fmla="*/ 3629 h 4908"/>
              <a:gd name="T90" fmla="*/ 1960 w 2862"/>
              <a:gd name="T91" fmla="*/ 3855 h 4908"/>
              <a:gd name="T92" fmla="*/ 1792 w 2862"/>
              <a:gd name="T93" fmla="*/ 4071 h 4908"/>
              <a:gd name="T94" fmla="*/ 1612 w 2862"/>
              <a:gd name="T95" fmla="*/ 4277 h 4908"/>
              <a:gd name="T96" fmla="*/ 1420 w 2862"/>
              <a:gd name="T97" fmla="*/ 4472 h 4908"/>
              <a:gd name="T98" fmla="*/ 1217 w 2862"/>
              <a:gd name="T99" fmla="*/ 4656 h 4908"/>
              <a:gd name="T100" fmla="*/ 1004 w 2862"/>
              <a:gd name="T101" fmla="*/ 4828 h 4908"/>
              <a:gd name="T102" fmla="*/ 893 w 2862"/>
              <a:gd name="T103" fmla="*/ 4908 h 4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62" h="4908">
                <a:moveTo>
                  <a:pt x="893" y="4908"/>
                </a:moveTo>
                <a:lnTo>
                  <a:pt x="41" y="3737"/>
                </a:lnTo>
                <a:lnTo>
                  <a:pt x="45" y="3733"/>
                </a:lnTo>
                <a:lnTo>
                  <a:pt x="66" y="3705"/>
                </a:lnTo>
                <a:lnTo>
                  <a:pt x="108" y="3636"/>
                </a:lnTo>
                <a:lnTo>
                  <a:pt x="143" y="3546"/>
                </a:lnTo>
                <a:lnTo>
                  <a:pt x="161" y="3436"/>
                </a:lnTo>
                <a:lnTo>
                  <a:pt x="164" y="3372"/>
                </a:lnTo>
                <a:lnTo>
                  <a:pt x="161" y="3300"/>
                </a:lnTo>
                <a:lnTo>
                  <a:pt x="150" y="3219"/>
                </a:lnTo>
                <a:lnTo>
                  <a:pt x="9" y="2395"/>
                </a:lnTo>
                <a:lnTo>
                  <a:pt x="2" y="2340"/>
                </a:lnTo>
                <a:lnTo>
                  <a:pt x="0" y="2282"/>
                </a:lnTo>
                <a:lnTo>
                  <a:pt x="0" y="2235"/>
                </a:lnTo>
                <a:lnTo>
                  <a:pt x="12" y="2137"/>
                </a:lnTo>
                <a:lnTo>
                  <a:pt x="32" y="2038"/>
                </a:lnTo>
                <a:lnTo>
                  <a:pt x="61" y="1938"/>
                </a:lnTo>
                <a:lnTo>
                  <a:pt x="97" y="1842"/>
                </a:lnTo>
                <a:lnTo>
                  <a:pt x="141" y="1751"/>
                </a:lnTo>
                <a:lnTo>
                  <a:pt x="192" y="1669"/>
                </a:lnTo>
                <a:lnTo>
                  <a:pt x="248" y="1597"/>
                </a:lnTo>
                <a:lnTo>
                  <a:pt x="278" y="1566"/>
                </a:lnTo>
                <a:lnTo>
                  <a:pt x="879" y="982"/>
                </a:lnTo>
                <a:lnTo>
                  <a:pt x="929" y="928"/>
                </a:lnTo>
                <a:lnTo>
                  <a:pt x="1011" y="819"/>
                </a:lnTo>
                <a:lnTo>
                  <a:pt x="1066" y="707"/>
                </a:lnTo>
                <a:lnTo>
                  <a:pt x="1093" y="592"/>
                </a:lnTo>
                <a:lnTo>
                  <a:pt x="1095" y="536"/>
                </a:lnTo>
                <a:lnTo>
                  <a:pt x="1095" y="531"/>
                </a:lnTo>
                <a:lnTo>
                  <a:pt x="2732" y="0"/>
                </a:lnTo>
                <a:lnTo>
                  <a:pt x="2762" y="131"/>
                </a:lnTo>
                <a:lnTo>
                  <a:pt x="2811" y="400"/>
                </a:lnTo>
                <a:lnTo>
                  <a:pt x="2843" y="674"/>
                </a:lnTo>
                <a:lnTo>
                  <a:pt x="2860" y="951"/>
                </a:lnTo>
                <a:lnTo>
                  <a:pt x="2862" y="1092"/>
                </a:lnTo>
                <a:lnTo>
                  <a:pt x="2860" y="1239"/>
                </a:lnTo>
                <a:lnTo>
                  <a:pt x="2841" y="1530"/>
                </a:lnTo>
                <a:lnTo>
                  <a:pt x="2807" y="1816"/>
                </a:lnTo>
                <a:lnTo>
                  <a:pt x="2754" y="2095"/>
                </a:lnTo>
                <a:lnTo>
                  <a:pt x="2686" y="2370"/>
                </a:lnTo>
                <a:lnTo>
                  <a:pt x="2601" y="2636"/>
                </a:lnTo>
                <a:lnTo>
                  <a:pt x="2502" y="2897"/>
                </a:lnTo>
                <a:lnTo>
                  <a:pt x="2386" y="3150"/>
                </a:lnTo>
                <a:lnTo>
                  <a:pt x="2258" y="3393"/>
                </a:lnTo>
                <a:lnTo>
                  <a:pt x="2116" y="3629"/>
                </a:lnTo>
                <a:lnTo>
                  <a:pt x="1960" y="3855"/>
                </a:lnTo>
                <a:lnTo>
                  <a:pt x="1792" y="4071"/>
                </a:lnTo>
                <a:lnTo>
                  <a:pt x="1612" y="4277"/>
                </a:lnTo>
                <a:lnTo>
                  <a:pt x="1420" y="4472"/>
                </a:lnTo>
                <a:lnTo>
                  <a:pt x="1217" y="4656"/>
                </a:lnTo>
                <a:lnTo>
                  <a:pt x="1004" y="4828"/>
                </a:lnTo>
                <a:lnTo>
                  <a:pt x="893" y="49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73">
            <a:extLst>
              <a:ext uri="{FF2B5EF4-FFF2-40B4-BE49-F238E27FC236}">
                <a16:creationId xmlns:a16="http://schemas.microsoft.com/office/drawing/2014/main" id="{782C6151-69D3-479B-814A-9AED5C86D367}"/>
              </a:ext>
            </a:extLst>
          </p:cNvPr>
          <p:cNvSpPr>
            <a:spLocks/>
          </p:cNvSpPr>
          <p:nvPr/>
        </p:nvSpPr>
        <p:spPr bwMode="auto">
          <a:xfrm>
            <a:off x="4913971" y="4630268"/>
            <a:ext cx="2355665" cy="1145659"/>
          </a:xfrm>
          <a:custGeom>
            <a:avLst/>
            <a:gdLst>
              <a:gd name="T0" fmla="*/ 2536 w 5053"/>
              <a:gd name="T1" fmla="*/ 2457 h 2457"/>
              <a:gd name="T2" fmla="*/ 2361 w 5053"/>
              <a:gd name="T3" fmla="*/ 2454 h 2457"/>
              <a:gd name="T4" fmla="*/ 2017 w 5053"/>
              <a:gd name="T5" fmla="*/ 2430 h 2457"/>
              <a:gd name="T6" fmla="*/ 1680 w 5053"/>
              <a:gd name="T7" fmla="*/ 2380 h 2457"/>
              <a:gd name="T8" fmla="*/ 1352 w 5053"/>
              <a:gd name="T9" fmla="*/ 2308 h 2457"/>
              <a:gd name="T10" fmla="*/ 1032 w 5053"/>
              <a:gd name="T11" fmla="*/ 2211 h 2457"/>
              <a:gd name="T12" fmla="*/ 723 w 5053"/>
              <a:gd name="T13" fmla="*/ 2095 h 2457"/>
              <a:gd name="T14" fmla="*/ 425 w 5053"/>
              <a:gd name="T15" fmla="*/ 1957 h 2457"/>
              <a:gd name="T16" fmla="*/ 138 w 5053"/>
              <a:gd name="T17" fmla="*/ 1800 h 2457"/>
              <a:gd name="T18" fmla="*/ 0 w 5053"/>
              <a:gd name="T19" fmla="*/ 1713 h 2457"/>
              <a:gd name="T20" fmla="*/ 851 w 5053"/>
              <a:gd name="T21" fmla="*/ 542 h 2457"/>
              <a:gd name="T22" fmla="*/ 891 w 5053"/>
              <a:gd name="T23" fmla="*/ 557 h 2457"/>
              <a:gd name="T24" fmla="*/ 976 w 5053"/>
              <a:gd name="T25" fmla="*/ 571 h 2457"/>
              <a:gd name="T26" fmla="*/ 1021 w 5053"/>
              <a:gd name="T27" fmla="*/ 572 h 2457"/>
              <a:gd name="T28" fmla="*/ 1061 w 5053"/>
              <a:gd name="T29" fmla="*/ 572 h 2457"/>
              <a:gd name="T30" fmla="*/ 1143 w 5053"/>
              <a:gd name="T31" fmla="*/ 561 h 2457"/>
              <a:gd name="T32" fmla="*/ 1228 w 5053"/>
              <a:gd name="T33" fmla="*/ 536 h 2457"/>
              <a:gd name="T34" fmla="*/ 1315 w 5053"/>
              <a:gd name="T35" fmla="*/ 502 h 2457"/>
              <a:gd name="T36" fmla="*/ 1358 w 5053"/>
              <a:gd name="T37" fmla="*/ 480 h 2457"/>
              <a:gd name="T38" fmla="*/ 2101 w 5053"/>
              <a:gd name="T39" fmla="*/ 90 h 2457"/>
              <a:gd name="T40" fmla="*/ 2143 w 5053"/>
              <a:gd name="T41" fmla="*/ 70 h 2457"/>
              <a:gd name="T42" fmla="*/ 2242 w 5053"/>
              <a:gd name="T43" fmla="*/ 36 h 2457"/>
              <a:gd name="T44" fmla="*/ 2353 w 5053"/>
              <a:gd name="T45" fmla="*/ 13 h 2457"/>
              <a:gd name="T46" fmla="*/ 2474 w 5053"/>
              <a:gd name="T47" fmla="*/ 1 h 2457"/>
              <a:gd name="T48" fmla="*/ 2536 w 5053"/>
              <a:gd name="T49" fmla="*/ 0 h 2457"/>
              <a:gd name="T50" fmla="*/ 2598 w 5053"/>
              <a:gd name="T51" fmla="*/ 1 h 2457"/>
              <a:gd name="T52" fmla="*/ 2719 w 5053"/>
              <a:gd name="T53" fmla="*/ 13 h 2457"/>
              <a:gd name="T54" fmla="*/ 2829 w 5053"/>
              <a:gd name="T55" fmla="*/ 36 h 2457"/>
              <a:gd name="T56" fmla="*/ 2929 w 5053"/>
              <a:gd name="T57" fmla="*/ 70 h 2457"/>
              <a:gd name="T58" fmla="*/ 2971 w 5053"/>
              <a:gd name="T59" fmla="*/ 90 h 2457"/>
              <a:gd name="T60" fmla="*/ 3714 w 5053"/>
              <a:gd name="T61" fmla="*/ 480 h 2457"/>
              <a:gd name="T62" fmla="*/ 3757 w 5053"/>
              <a:gd name="T63" fmla="*/ 502 h 2457"/>
              <a:gd name="T64" fmla="*/ 3843 w 5053"/>
              <a:gd name="T65" fmla="*/ 536 h 2457"/>
              <a:gd name="T66" fmla="*/ 3928 w 5053"/>
              <a:gd name="T67" fmla="*/ 561 h 2457"/>
              <a:gd name="T68" fmla="*/ 4010 w 5053"/>
              <a:gd name="T69" fmla="*/ 572 h 2457"/>
              <a:gd name="T70" fmla="*/ 4051 w 5053"/>
              <a:gd name="T71" fmla="*/ 572 h 2457"/>
              <a:gd name="T72" fmla="*/ 4090 w 5053"/>
              <a:gd name="T73" fmla="*/ 572 h 2457"/>
              <a:gd name="T74" fmla="*/ 4163 w 5053"/>
              <a:gd name="T75" fmla="*/ 561 h 2457"/>
              <a:gd name="T76" fmla="*/ 4198 w 5053"/>
              <a:gd name="T77" fmla="*/ 551 h 2457"/>
              <a:gd name="T78" fmla="*/ 5053 w 5053"/>
              <a:gd name="T79" fmla="*/ 1725 h 2457"/>
              <a:gd name="T80" fmla="*/ 4915 w 5053"/>
              <a:gd name="T81" fmla="*/ 1811 h 2457"/>
              <a:gd name="T82" fmla="*/ 4630 w 5053"/>
              <a:gd name="T83" fmla="*/ 1965 h 2457"/>
              <a:gd name="T84" fmla="*/ 4333 w 5053"/>
              <a:gd name="T85" fmla="*/ 2100 h 2457"/>
              <a:gd name="T86" fmla="*/ 4026 w 5053"/>
              <a:gd name="T87" fmla="*/ 2216 h 2457"/>
              <a:gd name="T88" fmla="*/ 3709 w 5053"/>
              <a:gd name="T89" fmla="*/ 2309 h 2457"/>
              <a:gd name="T90" fmla="*/ 3384 w 5053"/>
              <a:gd name="T91" fmla="*/ 2381 h 2457"/>
              <a:gd name="T92" fmla="*/ 3050 w 5053"/>
              <a:gd name="T93" fmla="*/ 2430 h 2457"/>
              <a:gd name="T94" fmla="*/ 2709 w 5053"/>
              <a:gd name="T95" fmla="*/ 2454 h 2457"/>
              <a:gd name="T96" fmla="*/ 2536 w 5053"/>
              <a:gd name="T97" fmla="*/ 2457 h 2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53" h="2457">
                <a:moveTo>
                  <a:pt x="2536" y="2457"/>
                </a:moveTo>
                <a:lnTo>
                  <a:pt x="2361" y="2454"/>
                </a:lnTo>
                <a:lnTo>
                  <a:pt x="2017" y="2430"/>
                </a:lnTo>
                <a:lnTo>
                  <a:pt x="1680" y="2380"/>
                </a:lnTo>
                <a:lnTo>
                  <a:pt x="1352" y="2308"/>
                </a:lnTo>
                <a:lnTo>
                  <a:pt x="1032" y="2211"/>
                </a:lnTo>
                <a:lnTo>
                  <a:pt x="723" y="2095"/>
                </a:lnTo>
                <a:lnTo>
                  <a:pt x="425" y="1957"/>
                </a:lnTo>
                <a:lnTo>
                  <a:pt x="138" y="1800"/>
                </a:lnTo>
                <a:lnTo>
                  <a:pt x="0" y="1713"/>
                </a:lnTo>
                <a:lnTo>
                  <a:pt x="851" y="542"/>
                </a:lnTo>
                <a:lnTo>
                  <a:pt x="891" y="557"/>
                </a:lnTo>
                <a:lnTo>
                  <a:pt x="976" y="571"/>
                </a:lnTo>
                <a:lnTo>
                  <a:pt x="1021" y="572"/>
                </a:lnTo>
                <a:lnTo>
                  <a:pt x="1061" y="572"/>
                </a:lnTo>
                <a:lnTo>
                  <a:pt x="1143" y="561"/>
                </a:lnTo>
                <a:lnTo>
                  <a:pt x="1228" y="536"/>
                </a:lnTo>
                <a:lnTo>
                  <a:pt x="1315" y="502"/>
                </a:lnTo>
                <a:lnTo>
                  <a:pt x="1358" y="480"/>
                </a:lnTo>
                <a:lnTo>
                  <a:pt x="2101" y="90"/>
                </a:lnTo>
                <a:lnTo>
                  <a:pt x="2143" y="70"/>
                </a:lnTo>
                <a:lnTo>
                  <a:pt x="2242" y="36"/>
                </a:lnTo>
                <a:lnTo>
                  <a:pt x="2353" y="13"/>
                </a:lnTo>
                <a:lnTo>
                  <a:pt x="2474" y="1"/>
                </a:lnTo>
                <a:lnTo>
                  <a:pt x="2536" y="0"/>
                </a:lnTo>
                <a:lnTo>
                  <a:pt x="2598" y="1"/>
                </a:lnTo>
                <a:lnTo>
                  <a:pt x="2719" y="13"/>
                </a:lnTo>
                <a:lnTo>
                  <a:pt x="2829" y="36"/>
                </a:lnTo>
                <a:lnTo>
                  <a:pt x="2929" y="70"/>
                </a:lnTo>
                <a:lnTo>
                  <a:pt x="2971" y="90"/>
                </a:lnTo>
                <a:lnTo>
                  <a:pt x="3714" y="480"/>
                </a:lnTo>
                <a:lnTo>
                  <a:pt x="3757" y="502"/>
                </a:lnTo>
                <a:lnTo>
                  <a:pt x="3843" y="536"/>
                </a:lnTo>
                <a:lnTo>
                  <a:pt x="3928" y="561"/>
                </a:lnTo>
                <a:lnTo>
                  <a:pt x="4010" y="572"/>
                </a:lnTo>
                <a:lnTo>
                  <a:pt x="4051" y="572"/>
                </a:lnTo>
                <a:lnTo>
                  <a:pt x="4090" y="572"/>
                </a:lnTo>
                <a:lnTo>
                  <a:pt x="4163" y="561"/>
                </a:lnTo>
                <a:lnTo>
                  <a:pt x="4198" y="551"/>
                </a:lnTo>
                <a:lnTo>
                  <a:pt x="5053" y="1725"/>
                </a:lnTo>
                <a:lnTo>
                  <a:pt x="4915" y="1811"/>
                </a:lnTo>
                <a:lnTo>
                  <a:pt x="4630" y="1965"/>
                </a:lnTo>
                <a:lnTo>
                  <a:pt x="4333" y="2100"/>
                </a:lnTo>
                <a:lnTo>
                  <a:pt x="4026" y="2216"/>
                </a:lnTo>
                <a:lnTo>
                  <a:pt x="3709" y="2309"/>
                </a:lnTo>
                <a:lnTo>
                  <a:pt x="3384" y="2381"/>
                </a:lnTo>
                <a:lnTo>
                  <a:pt x="3050" y="2430"/>
                </a:lnTo>
                <a:lnTo>
                  <a:pt x="2709" y="2454"/>
                </a:lnTo>
                <a:lnTo>
                  <a:pt x="2536" y="24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87">
            <a:extLst>
              <a:ext uri="{FF2B5EF4-FFF2-40B4-BE49-F238E27FC236}">
                <a16:creationId xmlns:a16="http://schemas.microsoft.com/office/drawing/2014/main" id="{DE416195-DB1E-47CD-9A2A-977B4AE1E2D7}"/>
              </a:ext>
            </a:extLst>
          </p:cNvPr>
          <p:cNvSpPr>
            <a:spLocks/>
          </p:cNvSpPr>
          <p:nvPr/>
        </p:nvSpPr>
        <p:spPr bwMode="auto">
          <a:xfrm>
            <a:off x="3909596" y="3077543"/>
            <a:ext cx="1334504" cy="2287122"/>
          </a:xfrm>
          <a:custGeom>
            <a:avLst/>
            <a:gdLst>
              <a:gd name="T0" fmla="*/ 1950 w 2861"/>
              <a:gd name="T1" fmla="*/ 4906 h 4906"/>
              <a:gd name="T2" fmla="*/ 1840 w 2861"/>
              <a:gd name="T3" fmla="*/ 4826 h 4906"/>
              <a:gd name="T4" fmla="*/ 1629 w 2861"/>
              <a:gd name="T5" fmla="*/ 4653 h 4906"/>
              <a:gd name="T6" fmla="*/ 1428 w 2861"/>
              <a:gd name="T7" fmla="*/ 4470 h 4906"/>
              <a:gd name="T8" fmla="*/ 1238 w 2861"/>
              <a:gd name="T9" fmla="*/ 4275 h 4906"/>
              <a:gd name="T10" fmla="*/ 1060 w 2861"/>
              <a:gd name="T11" fmla="*/ 4069 h 4906"/>
              <a:gd name="T12" fmla="*/ 893 w 2861"/>
              <a:gd name="T13" fmla="*/ 3853 h 4906"/>
              <a:gd name="T14" fmla="*/ 739 w 2861"/>
              <a:gd name="T15" fmla="*/ 3629 h 4906"/>
              <a:gd name="T16" fmla="*/ 597 w 2861"/>
              <a:gd name="T17" fmla="*/ 3394 h 4906"/>
              <a:gd name="T18" fmla="*/ 469 w 2861"/>
              <a:gd name="T19" fmla="*/ 3151 h 4906"/>
              <a:gd name="T20" fmla="*/ 357 w 2861"/>
              <a:gd name="T21" fmla="*/ 2899 h 4906"/>
              <a:gd name="T22" fmla="*/ 258 w 2861"/>
              <a:gd name="T23" fmla="*/ 2640 h 4906"/>
              <a:gd name="T24" fmla="*/ 174 w 2861"/>
              <a:gd name="T25" fmla="*/ 2374 h 4906"/>
              <a:gd name="T26" fmla="*/ 106 w 2861"/>
              <a:gd name="T27" fmla="*/ 2102 h 4906"/>
              <a:gd name="T28" fmla="*/ 55 w 2861"/>
              <a:gd name="T29" fmla="*/ 1823 h 4906"/>
              <a:gd name="T30" fmla="*/ 20 w 2861"/>
              <a:gd name="T31" fmla="*/ 1539 h 4906"/>
              <a:gd name="T32" fmla="*/ 1 w 2861"/>
              <a:gd name="T33" fmla="*/ 1250 h 4906"/>
              <a:gd name="T34" fmla="*/ 0 w 2861"/>
              <a:gd name="T35" fmla="*/ 1103 h 4906"/>
              <a:gd name="T36" fmla="*/ 1 w 2861"/>
              <a:gd name="T37" fmla="*/ 961 h 4906"/>
              <a:gd name="T38" fmla="*/ 19 w 2861"/>
              <a:gd name="T39" fmla="*/ 680 h 4906"/>
              <a:gd name="T40" fmla="*/ 52 w 2861"/>
              <a:gd name="T41" fmla="*/ 404 h 4906"/>
              <a:gd name="T42" fmla="*/ 101 w 2861"/>
              <a:gd name="T43" fmla="*/ 134 h 4906"/>
              <a:gd name="T44" fmla="*/ 132 w 2861"/>
              <a:gd name="T45" fmla="*/ 0 h 4906"/>
              <a:gd name="T46" fmla="*/ 1767 w 2861"/>
              <a:gd name="T47" fmla="*/ 531 h 4906"/>
              <a:gd name="T48" fmla="*/ 1767 w 2861"/>
              <a:gd name="T49" fmla="*/ 538 h 4906"/>
              <a:gd name="T50" fmla="*/ 1767 w 2861"/>
              <a:gd name="T51" fmla="*/ 547 h 4906"/>
              <a:gd name="T52" fmla="*/ 1768 w 2861"/>
              <a:gd name="T53" fmla="*/ 603 h 4906"/>
              <a:gd name="T54" fmla="*/ 1796 w 2861"/>
              <a:gd name="T55" fmla="*/ 718 h 4906"/>
              <a:gd name="T56" fmla="*/ 1850 w 2861"/>
              <a:gd name="T57" fmla="*/ 830 h 4906"/>
              <a:gd name="T58" fmla="*/ 1932 w 2861"/>
              <a:gd name="T59" fmla="*/ 939 h 4906"/>
              <a:gd name="T60" fmla="*/ 1983 w 2861"/>
              <a:gd name="T61" fmla="*/ 993 h 4906"/>
              <a:gd name="T62" fmla="*/ 2583 w 2861"/>
              <a:gd name="T63" fmla="*/ 1577 h 4906"/>
              <a:gd name="T64" fmla="*/ 2614 w 2861"/>
              <a:gd name="T65" fmla="*/ 1608 h 4906"/>
              <a:gd name="T66" fmla="*/ 2670 w 2861"/>
              <a:gd name="T67" fmla="*/ 1680 h 4906"/>
              <a:gd name="T68" fmla="*/ 2720 w 2861"/>
              <a:gd name="T69" fmla="*/ 1762 h 4906"/>
              <a:gd name="T70" fmla="*/ 2765 w 2861"/>
              <a:gd name="T71" fmla="*/ 1853 h 4906"/>
              <a:gd name="T72" fmla="*/ 2801 w 2861"/>
              <a:gd name="T73" fmla="*/ 1949 h 4906"/>
              <a:gd name="T74" fmla="*/ 2830 w 2861"/>
              <a:gd name="T75" fmla="*/ 2049 h 4906"/>
              <a:gd name="T76" fmla="*/ 2850 w 2861"/>
              <a:gd name="T77" fmla="*/ 2148 h 4906"/>
              <a:gd name="T78" fmla="*/ 2861 w 2861"/>
              <a:gd name="T79" fmla="*/ 2246 h 4906"/>
              <a:gd name="T80" fmla="*/ 2861 w 2861"/>
              <a:gd name="T81" fmla="*/ 2293 h 4906"/>
              <a:gd name="T82" fmla="*/ 2860 w 2861"/>
              <a:gd name="T83" fmla="*/ 2351 h 4906"/>
              <a:gd name="T84" fmla="*/ 2853 w 2861"/>
              <a:gd name="T85" fmla="*/ 2406 h 4906"/>
              <a:gd name="T86" fmla="*/ 2711 w 2861"/>
              <a:gd name="T87" fmla="*/ 3230 h 4906"/>
              <a:gd name="T88" fmla="*/ 2700 w 2861"/>
              <a:gd name="T89" fmla="*/ 3311 h 4906"/>
              <a:gd name="T90" fmla="*/ 2697 w 2861"/>
              <a:gd name="T91" fmla="*/ 3381 h 4906"/>
              <a:gd name="T92" fmla="*/ 2699 w 2861"/>
              <a:gd name="T93" fmla="*/ 3442 h 4906"/>
              <a:gd name="T94" fmla="*/ 2717 w 2861"/>
              <a:gd name="T95" fmla="*/ 3547 h 4906"/>
              <a:gd name="T96" fmla="*/ 2747 w 2861"/>
              <a:gd name="T97" fmla="*/ 3633 h 4906"/>
              <a:gd name="T98" fmla="*/ 2785 w 2861"/>
              <a:gd name="T99" fmla="*/ 3702 h 4906"/>
              <a:gd name="T100" fmla="*/ 2805 w 2861"/>
              <a:gd name="T101" fmla="*/ 3729 h 4906"/>
              <a:gd name="T102" fmla="*/ 1950 w 2861"/>
              <a:gd name="T103" fmla="*/ 4906 h 4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61" h="4906">
                <a:moveTo>
                  <a:pt x="1950" y="4906"/>
                </a:moveTo>
                <a:lnTo>
                  <a:pt x="1840" y="4826"/>
                </a:lnTo>
                <a:lnTo>
                  <a:pt x="1629" y="4653"/>
                </a:lnTo>
                <a:lnTo>
                  <a:pt x="1428" y="4470"/>
                </a:lnTo>
                <a:lnTo>
                  <a:pt x="1238" y="4275"/>
                </a:lnTo>
                <a:lnTo>
                  <a:pt x="1060" y="4069"/>
                </a:lnTo>
                <a:lnTo>
                  <a:pt x="893" y="3853"/>
                </a:lnTo>
                <a:lnTo>
                  <a:pt x="739" y="3629"/>
                </a:lnTo>
                <a:lnTo>
                  <a:pt x="597" y="3394"/>
                </a:lnTo>
                <a:lnTo>
                  <a:pt x="469" y="3151"/>
                </a:lnTo>
                <a:lnTo>
                  <a:pt x="357" y="2899"/>
                </a:lnTo>
                <a:lnTo>
                  <a:pt x="258" y="2640"/>
                </a:lnTo>
                <a:lnTo>
                  <a:pt x="174" y="2374"/>
                </a:lnTo>
                <a:lnTo>
                  <a:pt x="106" y="2102"/>
                </a:lnTo>
                <a:lnTo>
                  <a:pt x="55" y="1823"/>
                </a:lnTo>
                <a:lnTo>
                  <a:pt x="20" y="1539"/>
                </a:lnTo>
                <a:lnTo>
                  <a:pt x="1" y="1250"/>
                </a:lnTo>
                <a:lnTo>
                  <a:pt x="0" y="1103"/>
                </a:lnTo>
                <a:lnTo>
                  <a:pt x="1" y="961"/>
                </a:lnTo>
                <a:lnTo>
                  <a:pt x="19" y="680"/>
                </a:lnTo>
                <a:lnTo>
                  <a:pt x="52" y="404"/>
                </a:lnTo>
                <a:lnTo>
                  <a:pt x="101" y="134"/>
                </a:lnTo>
                <a:lnTo>
                  <a:pt x="132" y="0"/>
                </a:lnTo>
                <a:lnTo>
                  <a:pt x="1767" y="531"/>
                </a:lnTo>
                <a:lnTo>
                  <a:pt x="1767" y="538"/>
                </a:lnTo>
                <a:lnTo>
                  <a:pt x="1767" y="547"/>
                </a:lnTo>
                <a:lnTo>
                  <a:pt x="1768" y="603"/>
                </a:lnTo>
                <a:lnTo>
                  <a:pt x="1796" y="718"/>
                </a:lnTo>
                <a:lnTo>
                  <a:pt x="1850" y="830"/>
                </a:lnTo>
                <a:lnTo>
                  <a:pt x="1932" y="939"/>
                </a:lnTo>
                <a:lnTo>
                  <a:pt x="1983" y="993"/>
                </a:lnTo>
                <a:lnTo>
                  <a:pt x="2583" y="1577"/>
                </a:lnTo>
                <a:lnTo>
                  <a:pt x="2614" y="1608"/>
                </a:lnTo>
                <a:lnTo>
                  <a:pt x="2670" y="1680"/>
                </a:lnTo>
                <a:lnTo>
                  <a:pt x="2720" y="1762"/>
                </a:lnTo>
                <a:lnTo>
                  <a:pt x="2765" y="1853"/>
                </a:lnTo>
                <a:lnTo>
                  <a:pt x="2801" y="1949"/>
                </a:lnTo>
                <a:lnTo>
                  <a:pt x="2830" y="2049"/>
                </a:lnTo>
                <a:lnTo>
                  <a:pt x="2850" y="2148"/>
                </a:lnTo>
                <a:lnTo>
                  <a:pt x="2861" y="2246"/>
                </a:lnTo>
                <a:lnTo>
                  <a:pt x="2861" y="2293"/>
                </a:lnTo>
                <a:lnTo>
                  <a:pt x="2860" y="2351"/>
                </a:lnTo>
                <a:lnTo>
                  <a:pt x="2853" y="2406"/>
                </a:lnTo>
                <a:lnTo>
                  <a:pt x="2711" y="3230"/>
                </a:lnTo>
                <a:lnTo>
                  <a:pt x="2700" y="3311"/>
                </a:lnTo>
                <a:lnTo>
                  <a:pt x="2697" y="3381"/>
                </a:lnTo>
                <a:lnTo>
                  <a:pt x="2699" y="3442"/>
                </a:lnTo>
                <a:lnTo>
                  <a:pt x="2717" y="3547"/>
                </a:lnTo>
                <a:lnTo>
                  <a:pt x="2747" y="3633"/>
                </a:lnTo>
                <a:lnTo>
                  <a:pt x="2785" y="3702"/>
                </a:lnTo>
                <a:lnTo>
                  <a:pt x="2805" y="3729"/>
                </a:lnTo>
                <a:lnTo>
                  <a:pt x="1950" y="49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102">
            <a:extLst>
              <a:ext uri="{FF2B5EF4-FFF2-40B4-BE49-F238E27FC236}">
                <a16:creationId xmlns:a16="http://schemas.microsoft.com/office/drawing/2014/main" id="{36789E5E-A4DD-4FCD-BDF0-0040286FA677}"/>
              </a:ext>
            </a:extLst>
          </p:cNvPr>
          <p:cNvSpPr>
            <a:spLocks/>
          </p:cNvSpPr>
          <p:nvPr/>
        </p:nvSpPr>
        <p:spPr bwMode="auto">
          <a:xfrm>
            <a:off x="4001920" y="1408714"/>
            <a:ext cx="2036727" cy="1807316"/>
          </a:xfrm>
          <a:custGeom>
            <a:avLst/>
            <a:gdLst>
              <a:gd name="T0" fmla="*/ 1647 w 4370"/>
              <a:gd name="T1" fmla="*/ 3876 h 3876"/>
              <a:gd name="T2" fmla="*/ 0 w 4370"/>
              <a:gd name="T3" fmla="*/ 3342 h 3876"/>
              <a:gd name="T4" fmla="*/ 27 w 4370"/>
              <a:gd name="T5" fmla="*/ 3253 h 3876"/>
              <a:gd name="T6" fmla="*/ 86 w 4370"/>
              <a:gd name="T7" fmla="*/ 3079 h 3876"/>
              <a:gd name="T8" fmla="*/ 152 w 4370"/>
              <a:gd name="T9" fmla="*/ 2906 h 3876"/>
              <a:gd name="T10" fmla="*/ 226 w 4370"/>
              <a:gd name="T11" fmla="*/ 2738 h 3876"/>
              <a:gd name="T12" fmla="*/ 347 w 4370"/>
              <a:gd name="T13" fmla="*/ 2492 h 3876"/>
              <a:gd name="T14" fmla="*/ 530 w 4370"/>
              <a:gd name="T15" fmla="*/ 2176 h 3876"/>
              <a:gd name="T16" fmla="*/ 736 w 4370"/>
              <a:gd name="T17" fmla="*/ 1879 h 3876"/>
              <a:gd name="T18" fmla="*/ 963 w 4370"/>
              <a:gd name="T19" fmla="*/ 1597 h 3876"/>
              <a:gd name="T20" fmla="*/ 1211 w 4370"/>
              <a:gd name="T21" fmla="*/ 1335 h 3876"/>
              <a:gd name="T22" fmla="*/ 1480 w 4370"/>
              <a:gd name="T23" fmla="*/ 1092 h 3876"/>
              <a:gd name="T24" fmla="*/ 1765 w 4370"/>
              <a:gd name="T25" fmla="*/ 870 h 3876"/>
              <a:gd name="T26" fmla="*/ 2069 w 4370"/>
              <a:gd name="T27" fmla="*/ 670 h 3876"/>
              <a:gd name="T28" fmla="*/ 2387 w 4370"/>
              <a:gd name="T29" fmla="*/ 493 h 3876"/>
              <a:gd name="T30" fmla="*/ 2638 w 4370"/>
              <a:gd name="T31" fmla="*/ 378 h 3876"/>
              <a:gd name="T32" fmla="*/ 2808 w 4370"/>
              <a:gd name="T33" fmla="*/ 309 h 3876"/>
              <a:gd name="T34" fmla="*/ 2981 w 4370"/>
              <a:gd name="T35" fmla="*/ 246 h 3876"/>
              <a:gd name="T36" fmla="*/ 3158 w 4370"/>
              <a:gd name="T37" fmla="*/ 189 h 3876"/>
              <a:gd name="T38" fmla="*/ 3336 w 4370"/>
              <a:gd name="T39" fmla="*/ 141 h 3876"/>
              <a:gd name="T40" fmla="*/ 3519 w 4370"/>
              <a:gd name="T41" fmla="*/ 99 h 3876"/>
              <a:gd name="T42" fmla="*/ 3704 w 4370"/>
              <a:gd name="T43" fmla="*/ 63 h 3876"/>
              <a:gd name="T44" fmla="*/ 3892 w 4370"/>
              <a:gd name="T45" fmla="*/ 35 h 3876"/>
              <a:gd name="T46" fmla="*/ 4081 w 4370"/>
              <a:gd name="T47" fmla="*/ 15 h 3876"/>
              <a:gd name="T48" fmla="*/ 4274 w 4370"/>
              <a:gd name="T49" fmla="*/ 2 h 3876"/>
              <a:gd name="T50" fmla="*/ 4370 w 4370"/>
              <a:gd name="T51" fmla="*/ 0 h 3876"/>
              <a:gd name="T52" fmla="*/ 4370 w 4370"/>
              <a:gd name="T53" fmla="*/ 1899 h 3876"/>
              <a:gd name="T54" fmla="*/ 4343 w 4370"/>
              <a:gd name="T55" fmla="*/ 1907 h 3876"/>
              <a:gd name="T56" fmla="*/ 4288 w 4370"/>
              <a:gd name="T57" fmla="*/ 1932 h 3876"/>
              <a:gd name="T58" fmla="*/ 4210 w 4370"/>
              <a:gd name="T59" fmla="*/ 1979 h 3876"/>
              <a:gd name="T60" fmla="*/ 4115 w 4370"/>
              <a:gd name="T61" fmla="*/ 2067 h 3876"/>
              <a:gd name="T62" fmla="*/ 4033 w 4370"/>
              <a:gd name="T63" fmla="*/ 2181 h 3876"/>
              <a:gd name="T64" fmla="*/ 3999 w 4370"/>
              <a:gd name="T65" fmla="*/ 2247 h 3876"/>
              <a:gd name="T66" fmla="*/ 3627 w 4370"/>
              <a:gd name="T67" fmla="*/ 2998 h 3876"/>
              <a:gd name="T68" fmla="*/ 3604 w 4370"/>
              <a:gd name="T69" fmla="*/ 3043 h 3876"/>
              <a:gd name="T70" fmla="*/ 3542 w 4370"/>
              <a:gd name="T71" fmla="*/ 3130 h 3876"/>
              <a:gd name="T72" fmla="*/ 3464 w 4370"/>
              <a:gd name="T73" fmla="*/ 3214 h 3876"/>
              <a:gd name="T74" fmla="*/ 3377 w 4370"/>
              <a:gd name="T75" fmla="*/ 3293 h 3876"/>
              <a:gd name="T76" fmla="*/ 3280 w 4370"/>
              <a:gd name="T77" fmla="*/ 3362 h 3876"/>
              <a:gd name="T78" fmla="*/ 3178 w 4370"/>
              <a:gd name="T79" fmla="*/ 3422 h 3876"/>
              <a:gd name="T80" fmla="*/ 3074 w 4370"/>
              <a:gd name="T81" fmla="*/ 3470 h 3876"/>
              <a:gd name="T82" fmla="*/ 2972 w 4370"/>
              <a:gd name="T83" fmla="*/ 3502 h 3876"/>
              <a:gd name="T84" fmla="*/ 2923 w 4370"/>
              <a:gd name="T85" fmla="*/ 3510 h 3876"/>
              <a:gd name="T86" fmla="*/ 2092 w 4370"/>
              <a:gd name="T87" fmla="*/ 3631 h 3876"/>
              <a:gd name="T88" fmla="*/ 2019 w 4370"/>
              <a:gd name="T89" fmla="*/ 3644 h 3876"/>
              <a:gd name="T90" fmla="*/ 1885 w 4370"/>
              <a:gd name="T91" fmla="*/ 3686 h 3876"/>
              <a:gd name="T92" fmla="*/ 1772 w 4370"/>
              <a:gd name="T93" fmla="*/ 3749 h 3876"/>
              <a:gd name="T94" fmla="*/ 1702 w 4370"/>
              <a:gd name="T95" fmla="*/ 3808 h 3876"/>
              <a:gd name="T96" fmla="*/ 1663 w 4370"/>
              <a:gd name="T97" fmla="*/ 3853 h 3876"/>
              <a:gd name="T98" fmla="*/ 1647 w 4370"/>
              <a:gd name="T99" fmla="*/ 3876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370" h="3876">
                <a:moveTo>
                  <a:pt x="1647" y="3876"/>
                </a:moveTo>
                <a:lnTo>
                  <a:pt x="0" y="3342"/>
                </a:lnTo>
                <a:lnTo>
                  <a:pt x="27" y="3253"/>
                </a:lnTo>
                <a:lnTo>
                  <a:pt x="86" y="3079"/>
                </a:lnTo>
                <a:lnTo>
                  <a:pt x="152" y="2906"/>
                </a:lnTo>
                <a:lnTo>
                  <a:pt x="226" y="2738"/>
                </a:lnTo>
                <a:lnTo>
                  <a:pt x="347" y="2492"/>
                </a:lnTo>
                <a:lnTo>
                  <a:pt x="530" y="2176"/>
                </a:lnTo>
                <a:lnTo>
                  <a:pt x="736" y="1879"/>
                </a:lnTo>
                <a:lnTo>
                  <a:pt x="963" y="1597"/>
                </a:lnTo>
                <a:lnTo>
                  <a:pt x="1211" y="1335"/>
                </a:lnTo>
                <a:lnTo>
                  <a:pt x="1480" y="1092"/>
                </a:lnTo>
                <a:lnTo>
                  <a:pt x="1765" y="870"/>
                </a:lnTo>
                <a:lnTo>
                  <a:pt x="2069" y="670"/>
                </a:lnTo>
                <a:lnTo>
                  <a:pt x="2387" y="493"/>
                </a:lnTo>
                <a:lnTo>
                  <a:pt x="2638" y="378"/>
                </a:lnTo>
                <a:lnTo>
                  <a:pt x="2808" y="309"/>
                </a:lnTo>
                <a:lnTo>
                  <a:pt x="2981" y="246"/>
                </a:lnTo>
                <a:lnTo>
                  <a:pt x="3158" y="189"/>
                </a:lnTo>
                <a:lnTo>
                  <a:pt x="3336" y="141"/>
                </a:lnTo>
                <a:lnTo>
                  <a:pt x="3519" y="99"/>
                </a:lnTo>
                <a:lnTo>
                  <a:pt x="3704" y="63"/>
                </a:lnTo>
                <a:lnTo>
                  <a:pt x="3892" y="35"/>
                </a:lnTo>
                <a:lnTo>
                  <a:pt x="4081" y="15"/>
                </a:lnTo>
                <a:lnTo>
                  <a:pt x="4274" y="2"/>
                </a:lnTo>
                <a:lnTo>
                  <a:pt x="4370" y="0"/>
                </a:lnTo>
                <a:lnTo>
                  <a:pt x="4370" y="1899"/>
                </a:lnTo>
                <a:lnTo>
                  <a:pt x="4343" y="1907"/>
                </a:lnTo>
                <a:lnTo>
                  <a:pt x="4288" y="1932"/>
                </a:lnTo>
                <a:lnTo>
                  <a:pt x="4210" y="1979"/>
                </a:lnTo>
                <a:lnTo>
                  <a:pt x="4115" y="2067"/>
                </a:lnTo>
                <a:lnTo>
                  <a:pt x="4033" y="2181"/>
                </a:lnTo>
                <a:lnTo>
                  <a:pt x="3999" y="2247"/>
                </a:lnTo>
                <a:lnTo>
                  <a:pt x="3627" y="2998"/>
                </a:lnTo>
                <a:lnTo>
                  <a:pt x="3604" y="3043"/>
                </a:lnTo>
                <a:lnTo>
                  <a:pt x="3542" y="3130"/>
                </a:lnTo>
                <a:lnTo>
                  <a:pt x="3464" y="3214"/>
                </a:lnTo>
                <a:lnTo>
                  <a:pt x="3377" y="3293"/>
                </a:lnTo>
                <a:lnTo>
                  <a:pt x="3280" y="3362"/>
                </a:lnTo>
                <a:lnTo>
                  <a:pt x="3178" y="3422"/>
                </a:lnTo>
                <a:lnTo>
                  <a:pt x="3074" y="3470"/>
                </a:lnTo>
                <a:lnTo>
                  <a:pt x="2972" y="3502"/>
                </a:lnTo>
                <a:lnTo>
                  <a:pt x="2923" y="3510"/>
                </a:lnTo>
                <a:lnTo>
                  <a:pt x="2092" y="3631"/>
                </a:lnTo>
                <a:lnTo>
                  <a:pt x="2019" y="3644"/>
                </a:lnTo>
                <a:lnTo>
                  <a:pt x="1885" y="3686"/>
                </a:lnTo>
                <a:lnTo>
                  <a:pt x="1772" y="3749"/>
                </a:lnTo>
                <a:lnTo>
                  <a:pt x="1702" y="3808"/>
                </a:lnTo>
                <a:lnTo>
                  <a:pt x="1663" y="3853"/>
                </a:lnTo>
                <a:lnTo>
                  <a:pt x="1647" y="38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441762B-EF68-49FC-B56A-DA612A3FE215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11F8661-65A0-429E-B487-2A7D9965BCFB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B762A78-7CE1-4654-AF0A-7D3209B5A055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F61FFA2-5B7A-4497-9257-EB0EB410870B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1DDCADB-D91A-45C7-BCEF-865CF9B87978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0F3101-7062-43FA-900B-0F7A08D8C28E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1307BAC-BA89-45E0-A9AA-6080A1A10E1F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C0FD6E0-207C-4E48-A5B0-C1449D5E7DB0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FC9FF7B-0DE6-4D6F-9019-E2D19A1F9ED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A61F3D2-599C-43BD-A9F7-1A2C16B2A5D4}"/>
              </a:ext>
            </a:extLst>
          </p:cNvPr>
          <p:cNvGrpSpPr/>
          <p:nvPr/>
        </p:nvGrpSpPr>
        <p:grpSpPr>
          <a:xfrm>
            <a:off x="332936" y="3799791"/>
            <a:ext cx="2937088" cy="1290153"/>
            <a:chOff x="332936" y="2627766"/>
            <a:chExt cx="2937088" cy="1290153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E477DEC-A263-4648-9236-798C8C1A3548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A326B6A-FE7E-4678-8A2D-4D91C87F62CA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8DCE14A-FD77-421C-9D43-1DC815BC7589}"/>
              </a:ext>
            </a:extLst>
          </p:cNvPr>
          <p:cNvGrpSpPr/>
          <p:nvPr/>
        </p:nvGrpSpPr>
        <p:grpSpPr>
          <a:xfrm>
            <a:off x="340731" y="2094697"/>
            <a:ext cx="2937088" cy="1290153"/>
            <a:chOff x="332936" y="2627766"/>
            <a:chExt cx="2937088" cy="129015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8EA1EA6-1AA8-4657-B8A5-BEC98D23AD71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B51B1AE-A42D-4298-A9D3-326E3A4E54F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92260197-82BD-4AB2-B182-81F0C1B87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0670" y="1918940"/>
            <a:ext cx="914400" cy="914400"/>
          </a:xfrm>
          <a:prstGeom prst="rect">
            <a:avLst/>
          </a:prstGeom>
        </p:spPr>
      </p:pic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152D5D0B-703D-41E2-BF30-51BF4DF2C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8142" y="3715653"/>
            <a:ext cx="914400" cy="914400"/>
          </a:xfrm>
          <a:prstGeom prst="rect">
            <a:avLst/>
          </a:prstGeom>
        </p:spPr>
      </p:pic>
      <p:pic>
        <p:nvPicPr>
          <p:cNvPr id="11" name="Graphic 10" descr="Handshake">
            <a:extLst>
              <a:ext uri="{FF2B5EF4-FFF2-40B4-BE49-F238E27FC236}">
                <a16:creationId xmlns:a16="http://schemas.microsoft.com/office/drawing/2014/main" id="{492E732C-4328-49B1-B34E-0ED7892137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6335" y="3715653"/>
            <a:ext cx="914400" cy="914400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id="{A02492E8-5A08-4EA1-AB2B-D9496090DA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4777372"/>
            <a:ext cx="914400" cy="914400"/>
          </a:xfrm>
          <a:prstGeom prst="rect">
            <a:avLst/>
          </a:prstGeom>
        </p:spPr>
      </p:pic>
      <p:pic>
        <p:nvPicPr>
          <p:cNvPr id="15" name="Graphic 14" descr="Shopping bag">
            <a:extLst>
              <a:ext uri="{FF2B5EF4-FFF2-40B4-BE49-F238E27FC236}">
                <a16:creationId xmlns:a16="http://schemas.microsoft.com/office/drawing/2014/main" id="{3469D7A1-D10F-427C-A35B-D88A51FEDA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3002" y="1918940"/>
            <a:ext cx="914400" cy="914400"/>
          </a:xfrm>
          <a:prstGeom prst="rect">
            <a:avLst/>
          </a:prstGeom>
        </p:spPr>
      </p:pic>
      <p:pic>
        <p:nvPicPr>
          <p:cNvPr id="170" name="Graphic 169" descr="Users">
            <a:extLst>
              <a:ext uri="{FF2B5EF4-FFF2-40B4-BE49-F238E27FC236}">
                <a16:creationId xmlns:a16="http://schemas.microsoft.com/office/drawing/2014/main" id="{1DD36768-3487-4011-A9BD-DFBD8B2A15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91716" y="1049817"/>
            <a:ext cx="717793" cy="717793"/>
          </a:xfrm>
          <a:prstGeom prst="rect">
            <a:avLst/>
          </a:prstGeom>
        </p:spPr>
      </p:pic>
      <p:pic>
        <p:nvPicPr>
          <p:cNvPr id="171" name="Graphic 170" descr="Chat">
            <a:extLst>
              <a:ext uri="{FF2B5EF4-FFF2-40B4-BE49-F238E27FC236}">
                <a16:creationId xmlns:a16="http://schemas.microsoft.com/office/drawing/2014/main" id="{BB194970-77C9-47CD-A6D3-AB1CB04359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91108" y="2800556"/>
            <a:ext cx="717793" cy="717793"/>
          </a:xfrm>
          <a:prstGeom prst="rect">
            <a:avLst/>
          </a:prstGeom>
        </p:spPr>
      </p:pic>
      <p:pic>
        <p:nvPicPr>
          <p:cNvPr id="172" name="Graphic 171" descr="Handshake">
            <a:extLst>
              <a:ext uri="{FF2B5EF4-FFF2-40B4-BE49-F238E27FC236}">
                <a16:creationId xmlns:a16="http://schemas.microsoft.com/office/drawing/2014/main" id="{015FDE5D-01E2-40D0-B17E-5DD823C0F5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8199" y="3647848"/>
            <a:ext cx="717793" cy="717793"/>
          </a:xfrm>
          <a:prstGeom prst="rect">
            <a:avLst/>
          </a:prstGeom>
        </p:spPr>
      </p:pic>
      <p:pic>
        <p:nvPicPr>
          <p:cNvPr id="173" name="Graphic 172" descr="Lightbulb">
            <a:extLst>
              <a:ext uri="{FF2B5EF4-FFF2-40B4-BE49-F238E27FC236}">
                <a16:creationId xmlns:a16="http://schemas.microsoft.com/office/drawing/2014/main" id="{EF29F1E0-2AC8-4CBE-8FCB-510E45B386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91109" y="4408458"/>
            <a:ext cx="717793" cy="717793"/>
          </a:xfrm>
          <a:prstGeom prst="rect">
            <a:avLst/>
          </a:prstGeom>
        </p:spPr>
      </p:pic>
      <p:pic>
        <p:nvPicPr>
          <p:cNvPr id="174" name="Graphic 173" descr="Shopping bag">
            <a:extLst>
              <a:ext uri="{FF2B5EF4-FFF2-40B4-BE49-F238E27FC236}">
                <a16:creationId xmlns:a16="http://schemas.microsoft.com/office/drawing/2014/main" id="{2656E388-4EA1-4B95-BAFA-3C07ECE6CD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8200" y="1814510"/>
            <a:ext cx="717793" cy="7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9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7951</TotalTime>
  <Words>444</Words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Pie with 5 Parts and Star Diagram for PowerPoint</vt:lpstr>
      <vt:lpstr>Pie with 5 Parts and Star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with 5 Parts and Star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2017-12-01T19:04:02Z</dcterms:modified>
  <cp:category>Charts &amp; Diagrams</cp:category>
</cp:coreProperties>
</file>