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Timeline Diagram for PowerPoint</a:t>
            </a:r>
          </a:p>
        </p:txBody>
      </p:sp>
      <p:sp>
        <p:nvSpPr>
          <p:cNvPr id="81" name="Shape 3474">
            <a:extLst>
              <a:ext uri="{FF2B5EF4-FFF2-40B4-BE49-F238E27FC236}">
                <a16:creationId xmlns:a16="http://schemas.microsoft.com/office/drawing/2014/main" id="{26D1766C-8D27-4DA0-89EC-CA8C121EB7AD}"/>
              </a:ext>
            </a:extLst>
          </p:cNvPr>
          <p:cNvSpPr/>
          <p:nvPr/>
        </p:nvSpPr>
        <p:spPr>
          <a:xfrm>
            <a:off x="4288680" y="2622343"/>
            <a:ext cx="1184227" cy="1184538"/>
          </a:xfrm>
          <a:prstGeom prst="ellipse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2" name="Shape 3475">
            <a:extLst>
              <a:ext uri="{FF2B5EF4-FFF2-40B4-BE49-F238E27FC236}">
                <a16:creationId xmlns:a16="http://schemas.microsoft.com/office/drawing/2014/main" id="{E9C84452-084A-4FC4-8915-DB80AF4D1EA9}"/>
              </a:ext>
            </a:extLst>
          </p:cNvPr>
          <p:cNvSpPr/>
          <p:nvPr/>
        </p:nvSpPr>
        <p:spPr>
          <a:xfrm>
            <a:off x="6756283" y="2622343"/>
            <a:ext cx="1184227" cy="1184538"/>
          </a:xfrm>
          <a:prstGeom prst="ellipse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3" name="Shape 3476">
            <a:extLst>
              <a:ext uri="{FF2B5EF4-FFF2-40B4-BE49-F238E27FC236}">
                <a16:creationId xmlns:a16="http://schemas.microsoft.com/office/drawing/2014/main" id="{488643BB-BA14-4DCF-AC80-DA60EF5336CE}"/>
              </a:ext>
            </a:extLst>
          </p:cNvPr>
          <p:cNvSpPr/>
          <p:nvPr/>
        </p:nvSpPr>
        <p:spPr>
          <a:xfrm>
            <a:off x="3666413" y="2769191"/>
            <a:ext cx="890609" cy="890843"/>
          </a:xfrm>
          <a:prstGeom prst="ellips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4" name="Shape 3477">
            <a:extLst>
              <a:ext uri="{FF2B5EF4-FFF2-40B4-BE49-F238E27FC236}">
                <a16:creationId xmlns:a16="http://schemas.microsoft.com/office/drawing/2014/main" id="{4F5D3240-902C-493B-8596-6EC2C53576D8}"/>
              </a:ext>
            </a:extLst>
          </p:cNvPr>
          <p:cNvSpPr/>
          <p:nvPr/>
        </p:nvSpPr>
        <p:spPr>
          <a:xfrm>
            <a:off x="1826461" y="2769191"/>
            <a:ext cx="890609" cy="890843"/>
          </a:xfrm>
          <a:prstGeom prst="ellips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5" name="Shape 3478">
            <a:extLst>
              <a:ext uri="{FF2B5EF4-FFF2-40B4-BE49-F238E27FC236}">
                <a16:creationId xmlns:a16="http://schemas.microsoft.com/office/drawing/2014/main" id="{F69FF94C-1403-45A2-82A8-667260EEAF5D}"/>
              </a:ext>
            </a:extLst>
          </p:cNvPr>
          <p:cNvSpPr/>
          <p:nvPr/>
        </p:nvSpPr>
        <p:spPr>
          <a:xfrm>
            <a:off x="1479394" y="2906827"/>
            <a:ext cx="615409" cy="615570"/>
          </a:xfrm>
          <a:prstGeom prst="ellipse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6" name="Shape 3479">
            <a:extLst>
              <a:ext uri="{FF2B5EF4-FFF2-40B4-BE49-F238E27FC236}">
                <a16:creationId xmlns:a16="http://schemas.microsoft.com/office/drawing/2014/main" id="{45539633-8D2D-40C0-9F0C-1B6DE27C3612}"/>
              </a:ext>
            </a:extLst>
          </p:cNvPr>
          <p:cNvSpPr/>
          <p:nvPr/>
        </p:nvSpPr>
        <p:spPr>
          <a:xfrm>
            <a:off x="655457" y="2979545"/>
            <a:ext cx="470012" cy="470135"/>
          </a:xfrm>
          <a:prstGeom prst="ellipse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7" name="Shape 3480">
            <a:extLst>
              <a:ext uri="{FF2B5EF4-FFF2-40B4-BE49-F238E27FC236}">
                <a16:creationId xmlns:a16="http://schemas.microsoft.com/office/drawing/2014/main" id="{A16E3900-A555-4A74-B1CB-380AB447EA5B}"/>
              </a:ext>
            </a:extLst>
          </p:cNvPr>
          <p:cNvSpPr/>
          <p:nvPr/>
        </p:nvSpPr>
        <p:spPr>
          <a:xfrm>
            <a:off x="7672168" y="2769191"/>
            <a:ext cx="890609" cy="89084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8" name="Shape 3481">
            <a:extLst>
              <a:ext uri="{FF2B5EF4-FFF2-40B4-BE49-F238E27FC236}">
                <a16:creationId xmlns:a16="http://schemas.microsoft.com/office/drawing/2014/main" id="{AE723466-9417-4897-928A-D700E6B19F48}"/>
              </a:ext>
            </a:extLst>
          </p:cNvPr>
          <p:cNvSpPr/>
          <p:nvPr/>
        </p:nvSpPr>
        <p:spPr>
          <a:xfrm>
            <a:off x="9512120" y="2769191"/>
            <a:ext cx="890609" cy="89084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9" name="Shape 3482">
            <a:extLst>
              <a:ext uri="{FF2B5EF4-FFF2-40B4-BE49-F238E27FC236}">
                <a16:creationId xmlns:a16="http://schemas.microsoft.com/office/drawing/2014/main" id="{46BF654C-BED6-4B7D-BB66-3246DA59EB5E}"/>
              </a:ext>
            </a:extLst>
          </p:cNvPr>
          <p:cNvSpPr/>
          <p:nvPr/>
        </p:nvSpPr>
        <p:spPr>
          <a:xfrm>
            <a:off x="10134387" y="2906827"/>
            <a:ext cx="615409" cy="615570"/>
          </a:xfrm>
          <a:prstGeom prst="ellipse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0" name="Shape 3483">
            <a:extLst>
              <a:ext uri="{FF2B5EF4-FFF2-40B4-BE49-F238E27FC236}">
                <a16:creationId xmlns:a16="http://schemas.microsoft.com/office/drawing/2014/main" id="{8F6C2B3C-3A6A-4BE7-B3E9-AFDD9895D10E}"/>
              </a:ext>
            </a:extLst>
          </p:cNvPr>
          <p:cNvSpPr/>
          <p:nvPr/>
        </p:nvSpPr>
        <p:spPr>
          <a:xfrm>
            <a:off x="11103725" y="2998146"/>
            <a:ext cx="432819" cy="432933"/>
          </a:xfrm>
          <a:prstGeom prst="ellipse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1" name="Shape 3469">
            <a:extLst>
              <a:ext uri="{FF2B5EF4-FFF2-40B4-BE49-F238E27FC236}">
                <a16:creationId xmlns:a16="http://schemas.microsoft.com/office/drawing/2014/main" id="{400E9440-0FC2-478B-A215-507A08C18D20}"/>
              </a:ext>
            </a:extLst>
          </p:cNvPr>
          <p:cNvSpPr/>
          <p:nvPr/>
        </p:nvSpPr>
        <p:spPr>
          <a:xfrm>
            <a:off x="5204565" y="2304343"/>
            <a:ext cx="1820060" cy="182053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2" name="Shape 3470">
            <a:extLst>
              <a:ext uri="{FF2B5EF4-FFF2-40B4-BE49-F238E27FC236}">
                <a16:creationId xmlns:a16="http://schemas.microsoft.com/office/drawing/2014/main" id="{1167CB30-A8E8-47A1-BA77-4ECCF6371359}"/>
              </a:ext>
            </a:extLst>
          </p:cNvPr>
          <p:cNvSpPr/>
          <p:nvPr/>
        </p:nvSpPr>
        <p:spPr>
          <a:xfrm>
            <a:off x="2448728" y="2471404"/>
            <a:ext cx="1486027" cy="148641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3" name="Shape 3471">
            <a:extLst>
              <a:ext uri="{FF2B5EF4-FFF2-40B4-BE49-F238E27FC236}">
                <a16:creationId xmlns:a16="http://schemas.microsoft.com/office/drawing/2014/main" id="{36D31022-1521-4DF3-B015-79E35E0C975F}"/>
              </a:ext>
            </a:extLst>
          </p:cNvPr>
          <p:cNvSpPr/>
          <p:nvPr/>
        </p:nvSpPr>
        <p:spPr>
          <a:xfrm>
            <a:off x="857127" y="2769191"/>
            <a:ext cx="890609" cy="89084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4" name="Shape 3472">
            <a:extLst>
              <a:ext uri="{FF2B5EF4-FFF2-40B4-BE49-F238E27FC236}">
                <a16:creationId xmlns:a16="http://schemas.microsoft.com/office/drawing/2014/main" id="{1E6DD7FF-A9E1-446C-B8CE-971F8F3DF374}"/>
              </a:ext>
            </a:extLst>
          </p:cNvPr>
          <p:cNvSpPr/>
          <p:nvPr/>
        </p:nvSpPr>
        <p:spPr>
          <a:xfrm>
            <a:off x="8294435" y="2471404"/>
            <a:ext cx="1486027" cy="14864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5" name="Shape 3473">
            <a:extLst>
              <a:ext uri="{FF2B5EF4-FFF2-40B4-BE49-F238E27FC236}">
                <a16:creationId xmlns:a16="http://schemas.microsoft.com/office/drawing/2014/main" id="{0D2F8B20-CEE6-436A-881C-946289FB7FD4}"/>
              </a:ext>
            </a:extLst>
          </p:cNvPr>
          <p:cNvSpPr/>
          <p:nvPr/>
        </p:nvSpPr>
        <p:spPr>
          <a:xfrm>
            <a:off x="10481454" y="2769191"/>
            <a:ext cx="890609" cy="890843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pic>
        <p:nvPicPr>
          <p:cNvPr id="5" name="Graphic 4" descr="Crawl">
            <a:extLst>
              <a:ext uri="{FF2B5EF4-FFF2-40B4-BE49-F238E27FC236}">
                <a16:creationId xmlns:a16="http://schemas.microsoft.com/office/drawing/2014/main" id="{4ECDF20A-ED95-403D-9120-82A8370F2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8" y="2920010"/>
            <a:ext cx="589205" cy="589205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9542453B-260F-4654-8E4A-C795ADBA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541" y="2757412"/>
            <a:ext cx="914400" cy="914400"/>
          </a:xfrm>
          <a:prstGeom prst="rect">
            <a:avLst/>
          </a:prstGeom>
        </p:spPr>
      </p:pic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1DE1CBC-27D7-42EA-B356-C3D2B5802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0248" y="2757412"/>
            <a:ext cx="914400" cy="91440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84508DCA-F040-4DD5-9EAB-69A584432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2481" y="2622499"/>
            <a:ext cx="1184227" cy="1184227"/>
          </a:xfrm>
          <a:prstGeom prst="rect">
            <a:avLst/>
          </a:prstGeom>
        </p:spPr>
      </p:pic>
      <p:pic>
        <p:nvPicPr>
          <p:cNvPr id="13" name="Graphic 12" descr="Shopping cart">
            <a:extLst>
              <a:ext uri="{FF2B5EF4-FFF2-40B4-BE49-F238E27FC236}">
                <a16:creationId xmlns:a16="http://schemas.microsoft.com/office/drawing/2014/main" id="{40EF4216-3642-4AB8-A569-69AF68AA9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32158" y="2920010"/>
            <a:ext cx="589205" cy="58920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89858DD-E315-4DBC-9A91-C56E6F5BB7A5}"/>
              </a:ext>
            </a:extLst>
          </p:cNvPr>
          <p:cNvSpPr/>
          <p:nvPr/>
        </p:nvSpPr>
        <p:spPr>
          <a:xfrm>
            <a:off x="1064397" y="1456883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60A5014-4537-4952-83E3-E1F9E7CC0F15}"/>
              </a:ext>
            </a:extLst>
          </p:cNvPr>
          <p:cNvSpPr/>
          <p:nvPr/>
        </p:nvSpPr>
        <p:spPr>
          <a:xfrm>
            <a:off x="2953616" y="4509774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C5C04CB-8CE8-4D06-8F11-BA556FD4EB35}"/>
              </a:ext>
            </a:extLst>
          </p:cNvPr>
          <p:cNvSpPr/>
          <p:nvPr/>
        </p:nvSpPr>
        <p:spPr>
          <a:xfrm>
            <a:off x="5876469" y="1456883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BCF0D4E-B95A-4DDB-891F-B2B93FDAB2A2}"/>
              </a:ext>
            </a:extLst>
          </p:cNvPr>
          <p:cNvSpPr/>
          <p:nvPr/>
        </p:nvSpPr>
        <p:spPr>
          <a:xfrm>
            <a:off x="8799323" y="4509774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04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F14101-9836-4401-A372-A2367353B6E9}"/>
              </a:ext>
            </a:extLst>
          </p:cNvPr>
          <p:cNvSpPr/>
          <p:nvPr/>
        </p:nvSpPr>
        <p:spPr>
          <a:xfrm>
            <a:off x="10688633" y="1456883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5"/>
                </a:solidFill>
              </a:rPr>
              <a:t>05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EE8FBE-95EB-4B92-BECD-38E3C78B2245}"/>
              </a:ext>
            </a:extLst>
          </p:cNvPr>
          <p:cNvCxnSpPr>
            <a:stCxn id="16" idx="4"/>
            <a:endCxn id="93" idx="0"/>
          </p:cNvCxnSpPr>
          <p:nvPr/>
        </p:nvCxnSpPr>
        <p:spPr>
          <a:xfrm flipH="1">
            <a:off x="1302432" y="1933133"/>
            <a:ext cx="90" cy="83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6DB3EC-BADC-48E9-BC09-80627AC007E9}"/>
              </a:ext>
            </a:extLst>
          </p:cNvPr>
          <p:cNvCxnSpPr>
            <a:cxnSpLocks/>
            <a:stCxn id="96" idx="0"/>
            <a:endCxn id="92" idx="4"/>
          </p:cNvCxnSpPr>
          <p:nvPr/>
        </p:nvCxnSpPr>
        <p:spPr>
          <a:xfrm flipV="1">
            <a:off x="3191741" y="3957820"/>
            <a:ext cx="1" cy="5519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DF418B-00F9-480E-B60D-397B707C791B}"/>
              </a:ext>
            </a:extLst>
          </p:cNvPr>
          <p:cNvCxnSpPr>
            <a:stCxn id="97" idx="4"/>
            <a:endCxn id="91" idx="0"/>
          </p:cNvCxnSpPr>
          <p:nvPr/>
        </p:nvCxnSpPr>
        <p:spPr>
          <a:xfrm>
            <a:off x="6114594" y="1933133"/>
            <a:ext cx="1" cy="3712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0D12C-8B6C-4A84-BAEB-2014DF9D3298}"/>
              </a:ext>
            </a:extLst>
          </p:cNvPr>
          <p:cNvCxnSpPr>
            <a:cxnSpLocks/>
            <a:stCxn id="98" idx="0"/>
            <a:endCxn id="94" idx="4"/>
          </p:cNvCxnSpPr>
          <p:nvPr/>
        </p:nvCxnSpPr>
        <p:spPr>
          <a:xfrm flipV="1">
            <a:off x="9037448" y="3957820"/>
            <a:ext cx="1" cy="5519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0F73AF-D3C3-4ACC-BD20-3C9455D5D250}"/>
              </a:ext>
            </a:extLst>
          </p:cNvPr>
          <p:cNvCxnSpPr>
            <a:stCxn id="99" idx="4"/>
            <a:endCxn id="95" idx="0"/>
          </p:cNvCxnSpPr>
          <p:nvPr/>
        </p:nvCxnSpPr>
        <p:spPr>
          <a:xfrm>
            <a:off x="10926758" y="1933133"/>
            <a:ext cx="1" cy="8360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D1E401-8541-42FD-917C-C10169274AC8}"/>
              </a:ext>
            </a:extLst>
          </p:cNvPr>
          <p:cNvGrpSpPr/>
          <p:nvPr/>
        </p:nvGrpSpPr>
        <p:grpSpPr>
          <a:xfrm>
            <a:off x="286933" y="3939614"/>
            <a:ext cx="2030994" cy="1874929"/>
            <a:chOff x="286933" y="4158973"/>
            <a:chExt cx="2030994" cy="18749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6697F3-51E9-4C63-B1F9-9369E89EBB72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F8D7B11-24F8-4194-901A-42911C13704C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2A5892-96F6-4C8C-A1C3-5A7E51B9E36D}"/>
              </a:ext>
            </a:extLst>
          </p:cNvPr>
          <p:cNvGrpSpPr/>
          <p:nvPr/>
        </p:nvGrpSpPr>
        <p:grpSpPr>
          <a:xfrm>
            <a:off x="5099097" y="4254223"/>
            <a:ext cx="2030994" cy="1874929"/>
            <a:chOff x="286933" y="4158973"/>
            <a:chExt cx="2030994" cy="18749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6DEA4BF-BBB8-4D19-A457-1CBE3A33245C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73A9234-15C2-41AA-9E78-F63CB5B99B3C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B4E131-04FA-427A-8D7D-D1A8943392E5}"/>
              </a:ext>
            </a:extLst>
          </p:cNvPr>
          <p:cNvGrpSpPr/>
          <p:nvPr/>
        </p:nvGrpSpPr>
        <p:grpSpPr>
          <a:xfrm>
            <a:off x="9911261" y="3939614"/>
            <a:ext cx="2030994" cy="1874929"/>
            <a:chOff x="286933" y="4158973"/>
            <a:chExt cx="2030994" cy="187492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8EC92-6D59-4BEE-8155-B8E8C9CF6625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9D1D55-4442-4D2C-873E-62746E345F6A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32A7B4-4F03-4A82-8E52-895741D20E01}"/>
              </a:ext>
            </a:extLst>
          </p:cNvPr>
          <p:cNvGrpSpPr/>
          <p:nvPr/>
        </p:nvGrpSpPr>
        <p:grpSpPr>
          <a:xfrm>
            <a:off x="2176244" y="1041424"/>
            <a:ext cx="2030994" cy="1320931"/>
            <a:chOff x="286933" y="4158973"/>
            <a:chExt cx="2030994" cy="13209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E44376-DB6E-4280-8ADE-283924F3BDC0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C8D945-52BF-467F-9057-65702F5C644E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4331B3-1FEF-4A4D-BA6D-38F9D1503D9D}"/>
              </a:ext>
            </a:extLst>
          </p:cNvPr>
          <p:cNvGrpSpPr/>
          <p:nvPr/>
        </p:nvGrpSpPr>
        <p:grpSpPr>
          <a:xfrm>
            <a:off x="8021951" y="1041424"/>
            <a:ext cx="2030994" cy="1320931"/>
            <a:chOff x="286933" y="4158973"/>
            <a:chExt cx="2030994" cy="132093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1628736-BC8C-4D03-8DE1-B97B5A83B8C9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A07336-8841-4C53-A595-33E1577494B4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1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Timeline Diagram for PowerPoint</a:t>
            </a:r>
          </a:p>
        </p:txBody>
      </p:sp>
      <p:sp>
        <p:nvSpPr>
          <p:cNvPr id="81" name="Shape 3474">
            <a:extLst>
              <a:ext uri="{FF2B5EF4-FFF2-40B4-BE49-F238E27FC236}">
                <a16:creationId xmlns:a16="http://schemas.microsoft.com/office/drawing/2014/main" id="{26D1766C-8D27-4DA0-89EC-CA8C121EB7AD}"/>
              </a:ext>
            </a:extLst>
          </p:cNvPr>
          <p:cNvSpPr/>
          <p:nvPr/>
        </p:nvSpPr>
        <p:spPr>
          <a:xfrm>
            <a:off x="4288680" y="2622343"/>
            <a:ext cx="1184227" cy="1184538"/>
          </a:xfrm>
          <a:prstGeom prst="ellipse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2" name="Shape 3475">
            <a:extLst>
              <a:ext uri="{FF2B5EF4-FFF2-40B4-BE49-F238E27FC236}">
                <a16:creationId xmlns:a16="http://schemas.microsoft.com/office/drawing/2014/main" id="{E9C84452-084A-4FC4-8915-DB80AF4D1EA9}"/>
              </a:ext>
            </a:extLst>
          </p:cNvPr>
          <p:cNvSpPr/>
          <p:nvPr/>
        </p:nvSpPr>
        <p:spPr>
          <a:xfrm>
            <a:off x="6756283" y="2622343"/>
            <a:ext cx="1184227" cy="1184538"/>
          </a:xfrm>
          <a:prstGeom prst="ellipse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3" name="Shape 3476">
            <a:extLst>
              <a:ext uri="{FF2B5EF4-FFF2-40B4-BE49-F238E27FC236}">
                <a16:creationId xmlns:a16="http://schemas.microsoft.com/office/drawing/2014/main" id="{488643BB-BA14-4DCF-AC80-DA60EF5336CE}"/>
              </a:ext>
            </a:extLst>
          </p:cNvPr>
          <p:cNvSpPr/>
          <p:nvPr/>
        </p:nvSpPr>
        <p:spPr>
          <a:xfrm>
            <a:off x="3666413" y="2769191"/>
            <a:ext cx="890609" cy="890843"/>
          </a:xfrm>
          <a:prstGeom prst="ellips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4" name="Shape 3477">
            <a:extLst>
              <a:ext uri="{FF2B5EF4-FFF2-40B4-BE49-F238E27FC236}">
                <a16:creationId xmlns:a16="http://schemas.microsoft.com/office/drawing/2014/main" id="{4F5D3240-902C-493B-8596-6EC2C53576D8}"/>
              </a:ext>
            </a:extLst>
          </p:cNvPr>
          <p:cNvSpPr/>
          <p:nvPr/>
        </p:nvSpPr>
        <p:spPr>
          <a:xfrm>
            <a:off x="1826461" y="2769191"/>
            <a:ext cx="890609" cy="890843"/>
          </a:xfrm>
          <a:prstGeom prst="ellips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5" name="Shape 3478">
            <a:extLst>
              <a:ext uri="{FF2B5EF4-FFF2-40B4-BE49-F238E27FC236}">
                <a16:creationId xmlns:a16="http://schemas.microsoft.com/office/drawing/2014/main" id="{F69FF94C-1403-45A2-82A8-667260EEAF5D}"/>
              </a:ext>
            </a:extLst>
          </p:cNvPr>
          <p:cNvSpPr/>
          <p:nvPr/>
        </p:nvSpPr>
        <p:spPr>
          <a:xfrm>
            <a:off x="1479394" y="2906827"/>
            <a:ext cx="615409" cy="615570"/>
          </a:xfrm>
          <a:prstGeom prst="ellipse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6" name="Shape 3479">
            <a:extLst>
              <a:ext uri="{FF2B5EF4-FFF2-40B4-BE49-F238E27FC236}">
                <a16:creationId xmlns:a16="http://schemas.microsoft.com/office/drawing/2014/main" id="{45539633-8D2D-40C0-9F0C-1B6DE27C3612}"/>
              </a:ext>
            </a:extLst>
          </p:cNvPr>
          <p:cNvSpPr/>
          <p:nvPr/>
        </p:nvSpPr>
        <p:spPr>
          <a:xfrm>
            <a:off x="655457" y="2979545"/>
            <a:ext cx="470012" cy="470135"/>
          </a:xfrm>
          <a:prstGeom prst="ellipse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7" name="Shape 3480">
            <a:extLst>
              <a:ext uri="{FF2B5EF4-FFF2-40B4-BE49-F238E27FC236}">
                <a16:creationId xmlns:a16="http://schemas.microsoft.com/office/drawing/2014/main" id="{A16E3900-A555-4A74-B1CB-380AB447EA5B}"/>
              </a:ext>
            </a:extLst>
          </p:cNvPr>
          <p:cNvSpPr/>
          <p:nvPr/>
        </p:nvSpPr>
        <p:spPr>
          <a:xfrm>
            <a:off x="7672168" y="2769191"/>
            <a:ext cx="890609" cy="89084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8" name="Shape 3481">
            <a:extLst>
              <a:ext uri="{FF2B5EF4-FFF2-40B4-BE49-F238E27FC236}">
                <a16:creationId xmlns:a16="http://schemas.microsoft.com/office/drawing/2014/main" id="{AE723466-9417-4897-928A-D700E6B19F48}"/>
              </a:ext>
            </a:extLst>
          </p:cNvPr>
          <p:cNvSpPr/>
          <p:nvPr/>
        </p:nvSpPr>
        <p:spPr>
          <a:xfrm>
            <a:off x="9512120" y="2769191"/>
            <a:ext cx="890609" cy="89084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89" name="Shape 3482">
            <a:extLst>
              <a:ext uri="{FF2B5EF4-FFF2-40B4-BE49-F238E27FC236}">
                <a16:creationId xmlns:a16="http://schemas.microsoft.com/office/drawing/2014/main" id="{46BF654C-BED6-4B7D-BB66-3246DA59EB5E}"/>
              </a:ext>
            </a:extLst>
          </p:cNvPr>
          <p:cNvSpPr/>
          <p:nvPr/>
        </p:nvSpPr>
        <p:spPr>
          <a:xfrm>
            <a:off x="10134387" y="2906827"/>
            <a:ext cx="615409" cy="615570"/>
          </a:xfrm>
          <a:prstGeom prst="ellipse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0" name="Shape 3483">
            <a:extLst>
              <a:ext uri="{FF2B5EF4-FFF2-40B4-BE49-F238E27FC236}">
                <a16:creationId xmlns:a16="http://schemas.microsoft.com/office/drawing/2014/main" id="{8F6C2B3C-3A6A-4BE7-B3E9-AFDD9895D10E}"/>
              </a:ext>
            </a:extLst>
          </p:cNvPr>
          <p:cNvSpPr/>
          <p:nvPr/>
        </p:nvSpPr>
        <p:spPr>
          <a:xfrm>
            <a:off x="11103725" y="2998146"/>
            <a:ext cx="432819" cy="432933"/>
          </a:xfrm>
          <a:prstGeom prst="ellipse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1" name="Shape 3469">
            <a:extLst>
              <a:ext uri="{FF2B5EF4-FFF2-40B4-BE49-F238E27FC236}">
                <a16:creationId xmlns:a16="http://schemas.microsoft.com/office/drawing/2014/main" id="{400E9440-0FC2-478B-A215-507A08C18D20}"/>
              </a:ext>
            </a:extLst>
          </p:cNvPr>
          <p:cNvSpPr/>
          <p:nvPr/>
        </p:nvSpPr>
        <p:spPr>
          <a:xfrm>
            <a:off x="5204565" y="2304343"/>
            <a:ext cx="1820060" cy="182053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2" name="Shape 3470">
            <a:extLst>
              <a:ext uri="{FF2B5EF4-FFF2-40B4-BE49-F238E27FC236}">
                <a16:creationId xmlns:a16="http://schemas.microsoft.com/office/drawing/2014/main" id="{1167CB30-A8E8-47A1-BA77-4ECCF6371359}"/>
              </a:ext>
            </a:extLst>
          </p:cNvPr>
          <p:cNvSpPr/>
          <p:nvPr/>
        </p:nvSpPr>
        <p:spPr>
          <a:xfrm>
            <a:off x="2448728" y="2471404"/>
            <a:ext cx="1486027" cy="148641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3" name="Shape 3471">
            <a:extLst>
              <a:ext uri="{FF2B5EF4-FFF2-40B4-BE49-F238E27FC236}">
                <a16:creationId xmlns:a16="http://schemas.microsoft.com/office/drawing/2014/main" id="{36D31022-1521-4DF3-B015-79E35E0C975F}"/>
              </a:ext>
            </a:extLst>
          </p:cNvPr>
          <p:cNvSpPr/>
          <p:nvPr/>
        </p:nvSpPr>
        <p:spPr>
          <a:xfrm>
            <a:off x="857127" y="2769191"/>
            <a:ext cx="890609" cy="89084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4" name="Shape 3472">
            <a:extLst>
              <a:ext uri="{FF2B5EF4-FFF2-40B4-BE49-F238E27FC236}">
                <a16:creationId xmlns:a16="http://schemas.microsoft.com/office/drawing/2014/main" id="{1E6DD7FF-A9E1-446C-B8CE-971F8F3DF374}"/>
              </a:ext>
            </a:extLst>
          </p:cNvPr>
          <p:cNvSpPr/>
          <p:nvPr/>
        </p:nvSpPr>
        <p:spPr>
          <a:xfrm>
            <a:off x="8294435" y="2471404"/>
            <a:ext cx="1486027" cy="14864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sp>
        <p:nvSpPr>
          <p:cNvPr id="95" name="Shape 3473">
            <a:extLst>
              <a:ext uri="{FF2B5EF4-FFF2-40B4-BE49-F238E27FC236}">
                <a16:creationId xmlns:a16="http://schemas.microsoft.com/office/drawing/2014/main" id="{0D2F8B20-CEE6-436A-881C-946289FB7FD4}"/>
              </a:ext>
            </a:extLst>
          </p:cNvPr>
          <p:cNvSpPr/>
          <p:nvPr/>
        </p:nvSpPr>
        <p:spPr>
          <a:xfrm>
            <a:off x="10481454" y="2769191"/>
            <a:ext cx="890609" cy="890843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>
              <a:latin typeface="+mn-lt"/>
            </a:endParaRPr>
          </a:p>
        </p:txBody>
      </p:sp>
      <p:pic>
        <p:nvPicPr>
          <p:cNvPr id="5" name="Graphic 4" descr="Crawl">
            <a:extLst>
              <a:ext uri="{FF2B5EF4-FFF2-40B4-BE49-F238E27FC236}">
                <a16:creationId xmlns:a16="http://schemas.microsoft.com/office/drawing/2014/main" id="{4ECDF20A-ED95-403D-9120-82A8370F2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8" y="2920010"/>
            <a:ext cx="589205" cy="589205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9542453B-260F-4654-8E4A-C795ADBA3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541" y="2757412"/>
            <a:ext cx="914400" cy="914400"/>
          </a:xfrm>
          <a:prstGeom prst="rect">
            <a:avLst/>
          </a:prstGeom>
        </p:spPr>
      </p:pic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1DE1CBC-27D7-42EA-B356-C3D2B5802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0248" y="2757412"/>
            <a:ext cx="914400" cy="91440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84508DCA-F040-4DD5-9EAB-69A584432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2481" y="2622499"/>
            <a:ext cx="1184227" cy="1184227"/>
          </a:xfrm>
          <a:prstGeom prst="rect">
            <a:avLst/>
          </a:prstGeom>
        </p:spPr>
      </p:pic>
      <p:pic>
        <p:nvPicPr>
          <p:cNvPr id="13" name="Graphic 12" descr="Shopping cart">
            <a:extLst>
              <a:ext uri="{FF2B5EF4-FFF2-40B4-BE49-F238E27FC236}">
                <a16:creationId xmlns:a16="http://schemas.microsoft.com/office/drawing/2014/main" id="{40EF4216-3642-4AB8-A569-69AF68AA9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32158" y="2920010"/>
            <a:ext cx="589205" cy="58920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89858DD-E315-4DBC-9A91-C56E6F5BB7A5}"/>
              </a:ext>
            </a:extLst>
          </p:cNvPr>
          <p:cNvSpPr/>
          <p:nvPr/>
        </p:nvSpPr>
        <p:spPr>
          <a:xfrm>
            <a:off x="1064397" y="1456883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C5C04CB-8CE8-4D06-8F11-BA556FD4EB35}"/>
              </a:ext>
            </a:extLst>
          </p:cNvPr>
          <p:cNvSpPr/>
          <p:nvPr/>
        </p:nvSpPr>
        <p:spPr>
          <a:xfrm>
            <a:off x="5876469" y="1456883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F14101-9836-4401-A372-A2367353B6E9}"/>
              </a:ext>
            </a:extLst>
          </p:cNvPr>
          <p:cNvSpPr/>
          <p:nvPr/>
        </p:nvSpPr>
        <p:spPr>
          <a:xfrm>
            <a:off x="10688633" y="1456883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5"/>
                </a:solidFill>
              </a:rPr>
              <a:t>05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EE8FBE-95EB-4B92-BECD-38E3C78B2245}"/>
              </a:ext>
            </a:extLst>
          </p:cNvPr>
          <p:cNvCxnSpPr>
            <a:stCxn id="16" idx="4"/>
            <a:endCxn id="93" idx="0"/>
          </p:cNvCxnSpPr>
          <p:nvPr/>
        </p:nvCxnSpPr>
        <p:spPr>
          <a:xfrm flipH="1">
            <a:off x="1302432" y="1933133"/>
            <a:ext cx="90" cy="83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DF418B-00F9-480E-B60D-397B707C791B}"/>
              </a:ext>
            </a:extLst>
          </p:cNvPr>
          <p:cNvCxnSpPr>
            <a:stCxn id="97" idx="4"/>
            <a:endCxn id="91" idx="0"/>
          </p:cNvCxnSpPr>
          <p:nvPr/>
        </p:nvCxnSpPr>
        <p:spPr>
          <a:xfrm>
            <a:off x="6114594" y="1933133"/>
            <a:ext cx="1" cy="3712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0F73AF-D3C3-4ACC-BD20-3C9455D5D250}"/>
              </a:ext>
            </a:extLst>
          </p:cNvPr>
          <p:cNvCxnSpPr>
            <a:stCxn id="99" idx="4"/>
            <a:endCxn id="95" idx="0"/>
          </p:cNvCxnSpPr>
          <p:nvPr/>
        </p:nvCxnSpPr>
        <p:spPr>
          <a:xfrm>
            <a:off x="10926758" y="1933133"/>
            <a:ext cx="1" cy="8360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D1E401-8541-42FD-917C-C10169274AC8}"/>
              </a:ext>
            </a:extLst>
          </p:cNvPr>
          <p:cNvGrpSpPr/>
          <p:nvPr/>
        </p:nvGrpSpPr>
        <p:grpSpPr>
          <a:xfrm>
            <a:off x="286933" y="3939614"/>
            <a:ext cx="2030994" cy="1874929"/>
            <a:chOff x="286933" y="4158973"/>
            <a:chExt cx="2030994" cy="18749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6697F3-51E9-4C63-B1F9-9369E89EBB72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F8D7B11-24F8-4194-901A-42911C13704C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2A5892-96F6-4C8C-A1C3-5A7E51B9E36D}"/>
              </a:ext>
            </a:extLst>
          </p:cNvPr>
          <p:cNvGrpSpPr/>
          <p:nvPr/>
        </p:nvGrpSpPr>
        <p:grpSpPr>
          <a:xfrm>
            <a:off x="5099097" y="4254223"/>
            <a:ext cx="2030994" cy="1874929"/>
            <a:chOff x="286933" y="4158973"/>
            <a:chExt cx="2030994" cy="18749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6DEA4BF-BBB8-4D19-A457-1CBE3A33245C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73A9234-15C2-41AA-9E78-F63CB5B99B3C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B4E131-04FA-427A-8D7D-D1A8943392E5}"/>
              </a:ext>
            </a:extLst>
          </p:cNvPr>
          <p:cNvGrpSpPr/>
          <p:nvPr/>
        </p:nvGrpSpPr>
        <p:grpSpPr>
          <a:xfrm>
            <a:off x="9911261" y="3939614"/>
            <a:ext cx="2030994" cy="1874929"/>
            <a:chOff x="286933" y="4158973"/>
            <a:chExt cx="2030994" cy="187492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8EC92-6D59-4BEE-8155-B8E8C9CF6625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9D1D55-4442-4D2C-873E-62746E345F6A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32A7B4-4F03-4A82-8E52-895741D20E01}"/>
              </a:ext>
            </a:extLst>
          </p:cNvPr>
          <p:cNvGrpSpPr/>
          <p:nvPr/>
        </p:nvGrpSpPr>
        <p:grpSpPr>
          <a:xfrm>
            <a:off x="2176244" y="1041424"/>
            <a:ext cx="2030994" cy="1320931"/>
            <a:chOff x="286933" y="4158973"/>
            <a:chExt cx="2030994" cy="13209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E44376-DB6E-4280-8ADE-283924F3BDC0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C8D945-52BF-467F-9057-65702F5C644E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4331B3-1FEF-4A4D-BA6D-38F9D1503D9D}"/>
              </a:ext>
            </a:extLst>
          </p:cNvPr>
          <p:cNvGrpSpPr/>
          <p:nvPr/>
        </p:nvGrpSpPr>
        <p:grpSpPr>
          <a:xfrm>
            <a:off x="8021951" y="1041424"/>
            <a:ext cx="2030994" cy="1320931"/>
            <a:chOff x="286933" y="4158973"/>
            <a:chExt cx="2030994" cy="132093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1628736-BC8C-4D03-8DE1-B97B5A83B8C9}"/>
                </a:ext>
              </a:extLst>
            </p:cNvPr>
            <p:cNvSpPr txBox="1"/>
            <p:nvPr/>
          </p:nvSpPr>
          <p:spPr>
            <a:xfrm>
              <a:off x="286933" y="4158973"/>
              <a:ext cx="2030994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A07336-8841-4C53-A595-33E1577494B4}"/>
                </a:ext>
              </a:extLst>
            </p:cNvPr>
            <p:cNvSpPr txBox="1"/>
            <p:nvPr/>
          </p:nvSpPr>
          <p:spPr>
            <a:xfrm>
              <a:off x="292323" y="4648907"/>
              <a:ext cx="2025604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C207DBB-C6F7-424D-8A5A-7C67DA73AE31}"/>
              </a:ext>
            </a:extLst>
          </p:cNvPr>
          <p:cNvSpPr/>
          <p:nvPr/>
        </p:nvSpPr>
        <p:spPr>
          <a:xfrm>
            <a:off x="2953616" y="4509774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1F0E5B-6FBC-4EC9-82D9-BD9703AB222E}"/>
              </a:ext>
            </a:extLst>
          </p:cNvPr>
          <p:cNvSpPr/>
          <p:nvPr/>
        </p:nvSpPr>
        <p:spPr>
          <a:xfrm>
            <a:off x="8799323" y="4509774"/>
            <a:ext cx="476250" cy="4762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04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87D228-8853-46AF-A512-5E27F6E6C77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191741" y="3957820"/>
            <a:ext cx="1" cy="5519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04A5D2-9357-4132-8BFE-307105F31C39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037448" y="3957820"/>
            <a:ext cx="1" cy="5519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4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7983</TotalTime>
  <Words>398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Bubble Timeline Diagram for PowerPoint</vt:lpstr>
      <vt:lpstr>Bubble Timeline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Timeline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2017-12-12T19:01:40Z</dcterms:modified>
  <cp:category>Charts &amp; Diagrams</cp:category>
</cp:coreProperties>
</file>