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Infographic Diagram for PowerPoint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ED823-886A-4A48-8B20-8E4D1B9B0586}"/>
              </a:ext>
            </a:extLst>
          </p:cNvPr>
          <p:cNvGrpSpPr/>
          <p:nvPr/>
        </p:nvGrpSpPr>
        <p:grpSpPr>
          <a:xfrm>
            <a:off x="4252061" y="1893728"/>
            <a:ext cx="3687877" cy="3761191"/>
            <a:chOff x="4065473" y="1358106"/>
            <a:chExt cx="4061054" cy="4141787"/>
          </a:xfrm>
        </p:grpSpPr>
        <p:sp>
          <p:nvSpPr>
            <p:cNvPr id="24" name="Freeform 388">
              <a:extLst>
                <a:ext uri="{FF2B5EF4-FFF2-40B4-BE49-F238E27FC236}">
                  <a16:creationId xmlns:a16="http://schemas.microsoft.com/office/drawing/2014/main" id="{3EF2CCD6-FDD1-4FF5-AD40-40F1E9C4C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142" y="1906104"/>
              <a:ext cx="1685583" cy="2402383"/>
            </a:xfrm>
            <a:custGeom>
              <a:avLst/>
              <a:gdLst>
                <a:gd name="T0" fmla="*/ 1966 w 2758"/>
                <a:gd name="T1" fmla="*/ 2999 h 3929"/>
                <a:gd name="T2" fmla="*/ 1926 w 2758"/>
                <a:gd name="T3" fmla="*/ 3335 h 3929"/>
                <a:gd name="T4" fmla="*/ 1864 w 2758"/>
                <a:gd name="T5" fmla="*/ 3577 h 3929"/>
                <a:gd name="T6" fmla="*/ 2009 w 2758"/>
                <a:gd name="T7" fmla="*/ 3611 h 3929"/>
                <a:gd name="T8" fmla="*/ 2196 w 2758"/>
                <a:gd name="T9" fmla="*/ 3680 h 3929"/>
                <a:gd name="T10" fmla="*/ 2374 w 2758"/>
                <a:gd name="T11" fmla="*/ 3775 h 3929"/>
                <a:gd name="T12" fmla="*/ 2540 w 2758"/>
                <a:gd name="T13" fmla="*/ 3895 h 3929"/>
                <a:gd name="T14" fmla="*/ 2600 w 2758"/>
                <a:gd name="T15" fmla="*/ 3870 h 3929"/>
                <a:gd name="T16" fmla="*/ 2672 w 2758"/>
                <a:gd name="T17" fmla="*/ 3625 h 3929"/>
                <a:gd name="T18" fmla="*/ 2722 w 2758"/>
                <a:gd name="T19" fmla="*/ 3372 h 3929"/>
                <a:gd name="T20" fmla="*/ 2751 w 2758"/>
                <a:gd name="T21" fmla="*/ 3111 h 3929"/>
                <a:gd name="T22" fmla="*/ 2758 w 2758"/>
                <a:gd name="T23" fmla="*/ 2912 h 3929"/>
                <a:gd name="T24" fmla="*/ 2751 w 2758"/>
                <a:gd name="T25" fmla="*/ 2710 h 3929"/>
                <a:gd name="T26" fmla="*/ 2722 w 2758"/>
                <a:gd name="T27" fmla="*/ 2446 h 3929"/>
                <a:gd name="T28" fmla="*/ 2670 w 2758"/>
                <a:gd name="T29" fmla="*/ 2191 h 3929"/>
                <a:gd name="T30" fmla="*/ 2597 w 2758"/>
                <a:gd name="T31" fmla="*/ 1944 h 3929"/>
                <a:gd name="T32" fmla="*/ 2503 w 2758"/>
                <a:gd name="T33" fmla="*/ 1706 h 3929"/>
                <a:gd name="T34" fmla="*/ 2390 w 2758"/>
                <a:gd name="T35" fmla="*/ 1479 h 3929"/>
                <a:gd name="T36" fmla="*/ 2258 w 2758"/>
                <a:gd name="T37" fmla="*/ 1263 h 3929"/>
                <a:gd name="T38" fmla="*/ 2109 w 2758"/>
                <a:gd name="T39" fmla="*/ 1060 h 3929"/>
                <a:gd name="T40" fmla="*/ 1944 w 2758"/>
                <a:gd name="T41" fmla="*/ 870 h 3929"/>
                <a:gd name="T42" fmla="*/ 1762 w 2758"/>
                <a:gd name="T43" fmla="*/ 696 h 3929"/>
                <a:gd name="T44" fmla="*/ 1567 w 2758"/>
                <a:gd name="T45" fmla="*/ 537 h 3929"/>
                <a:gd name="T46" fmla="*/ 1360 w 2758"/>
                <a:gd name="T47" fmla="*/ 395 h 3929"/>
                <a:gd name="T48" fmla="*/ 1139 w 2758"/>
                <a:gd name="T49" fmla="*/ 270 h 3929"/>
                <a:gd name="T50" fmla="*/ 908 w 2758"/>
                <a:gd name="T51" fmla="*/ 164 h 3929"/>
                <a:gd name="T52" fmla="*/ 666 w 2758"/>
                <a:gd name="T53" fmla="*/ 78 h 3929"/>
                <a:gd name="T54" fmla="*/ 415 w 2758"/>
                <a:gd name="T55" fmla="*/ 13 h 3929"/>
                <a:gd name="T56" fmla="*/ 425 w 2758"/>
                <a:gd name="T57" fmla="*/ 184 h 3929"/>
                <a:gd name="T58" fmla="*/ 45 w 2758"/>
                <a:gd name="T59" fmla="*/ 46 h 3929"/>
                <a:gd name="T60" fmla="*/ 9 w 2758"/>
                <a:gd name="T61" fmla="*/ 191 h 3929"/>
                <a:gd name="T62" fmla="*/ 6 w 2758"/>
                <a:gd name="T63" fmla="*/ 384 h 3929"/>
                <a:gd name="T64" fmla="*/ 51 w 2758"/>
                <a:gd name="T65" fmla="*/ 568 h 3929"/>
                <a:gd name="T66" fmla="*/ 140 w 2758"/>
                <a:gd name="T67" fmla="*/ 734 h 3929"/>
                <a:gd name="T68" fmla="*/ 266 w 2758"/>
                <a:gd name="T69" fmla="*/ 789 h 3929"/>
                <a:gd name="T70" fmla="*/ 629 w 2758"/>
                <a:gd name="T71" fmla="*/ 904 h 3929"/>
                <a:gd name="T72" fmla="*/ 962 w 2758"/>
                <a:gd name="T73" fmla="*/ 1078 h 3929"/>
                <a:gd name="T74" fmla="*/ 1258 w 2758"/>
                <a:gd name="T75" fmla="*/ 1305 h 3929"/>
                <a:gd name="T76" fmla="*/ 1511 w 2758"/>
                <a:gd name="T77" fmla="*/ 1579 h 3929"/>
                <a:gd name="T78" fmla="*/ 1714 w 2758"/>
                <a:gd name="T79" fmla="*/ 1892 h 3929"/>
                <a:gd name="T80" fmla="*/ 1862 w 2758"/>
                <a:gd name="T81" fmla="*/ 2240 h 3929"/>
                <a:gd name="T82" fmla="*/ 1948 w 2758"/>
                <a:gd name="T83" fmla="*/ 2615 h 3929"/>
                <a:gd name="T84" fmla="*/ 1967 w 2758"/>
                <a:gd name="T85" fmla="*/ 2912 h 3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58" h="3929">
                  <a:moveTo>
                    <a:pt x="1967" y="2912"/>
                  </a:moveTo>
                  <a:lnTo>
                    <a:pt x="1966" y="2999"/>
                  </a:lnTo>
                  <a:lnTo>
                    <a:pt x="1953" y="3169"/>
                  </a:lnTo>
                  <a:lnTo>
                    <a:pt x="1926" y="3335"/>
                  </a:lnTo>
                  <a:lnTo>
                    <a:pt x="1888" y="3498"/>
                  </a:lnTo>
                  <a:lnTo>
                    <a:pt x="1864" y="3577"/>
                  </a:lnTo>
                  <a:lnTo>
                    <a:pt x="1913" y="3586"/>
                  </a:lnTo>
                  <a:lnTo>
                    <a:pt x="2009" y="3611"/>
                  </a:lnTo>
                  <a:lnTo>
                    <a:pt x="2103" y="3642"/>
                  </a:lnTo>
                  <a:lnTo>
                    <a:pt x="2196" y="3680"/>
                  </a:lnTo>
                  <a:lnTo>
                    <a:pt x="2286" y="3725"/>
                  </a:lnTo>
                  <a:lnTo>
                    <a:pt x="2374" y="3775"/>
                  </a:lnTo>
                  <a:lnTo>
                    <a:pt x="2459" y="3832"/>
                  </a:lnTo>
                  <a:lnTo>
                    <a:pt x="2540" y="3895"/>
                  </a:lnTo>
                  <a:lnTo>
                    <a:pt x="2578" y="3929"/>
                  </a:lnTo>
                  <a:lnTo>
                    <a:pt x="2600" y="3870"/>
                  </a:lnTo>
                  <a:lnTo>
                    <a:pt x="2638" y="3749"/>
                  </a:lnTo>
                  <a:lnTo>
                    <a:pt x="2672" y="3625"/>
                  </a:lnTo>
                  <a:lnTo>
                    <a:pt x="2700" y="3500"/>
                  </a:lnTo>
                  <a:lnTo>
                    <a:pt x="2722" y="3372"/>
                  </a:lnTo>
                  <a:lnTo>
                    <a:pt x="2740" y="3243"/>
                  </a:lnTo>
                  <a:lnTo>
                    <a:pt x="2751" y="3111"/>
                  </a:lnTo>
                  <a:lnTo>
                    <a:pt x="2758" y="2979"/>
                  </a:lnTo>
                  <a:lnTo>
                    <a:pt x="2758" y="2912"/>
                  </a:lnTo>
                  <a:lnTo>
                    <a:pt x="2758" y="2845"/>
                  </a:lnTo>
                  <a:lnTo>
                    <a:pt x="2751" y="2710"/>
                  </a:lnTo>
                  <a:lnTo>
                    <a:pt x="2740" y="2578"/>
                  </a:lnTo>
                  <a:lnTo>
                    <a:pt x="2722" y="2446"/>
                  </a:lnTo>
                  <a:lnTo>
                    <a:pt x="2699" y="2318"/>
                  </a:lnTo>
                  <a:lnTo>
                    <a:pt x="2670" y="2191"/>
                  </a:lnTo>
                  <a:lnTo>
                    <a:pt x="2635" y="2066"/>
                  </a:lnTo>
                  <a:lnTo>
                    <a:pt x="2597" y="1944"/>
                  </a:lnTo>
                  <a:lnTo>
                    <a:pt x="2552" y="1823"/>
                  </a:lnTo>
                  <a:lnTo>
                    <a:pt x="2503" y="1706"/>
                  </a:lnTo>
                  <a:lnTo>
                    <a:pt x="2449" y="1591"/>
                  </a:lnTo>
                  <a:lnTo>
                    <a:pt x="2390" y="1479"/>
                  </a:lnTo>
                  <a:lnTo>
                    <a:pt x="2325" y="1369"/>
                  </a:lnTo>
                  <a:lnTo>
                    <a:pt x="2258" y="1263"/>
                  </a:lnTo>
                  <a:lnTo>
                    <a:pt x="2185" y="1160"/>
                  </a:lnTo>
                  <a:lnTo>
                    <a:pt x="2109" y="1060"/>
                  </a:lnTo>
                  <a:lnTo>
                    <a:pt x="2028" y="964"/>
                  </a:lnTo>
                  <a:lnTo>
                    <a:pt x="1944" y="870"/>
                  </a:lnTo>
                  <a:lnTo>
                    <a:pt x="1854" y="781"/>
                  </a:lnTo>
                  <a:lnTo>
                    <a:pt x="1762" y="696"/>
                  </a:lnTo>
                  <a:lnTo>
                    <a:pt x="1667" y="614"/>
                  </a:lnTo>
                  <a:lnTo>
                    <a:pt x="1567" y="537"/>
                  </a:lnTo>
                  <a:lnTo>
                    <a:pt x="1466" y="463"/>
                  </a:lnTo>
                  <a:lnTo>
                    <a:pt x="1360" y="395"/>
                  </a:lnTo>
                  <a:lnTo>
                    <a:pt x="1251" y="330"/>
                  </a:lnTo>
                  <a:lnTo>
                    <a:pt x="1139" y="270"/>
                  </a:lnTo>
                  <a:lnTo>
                    <a:pt x="1025" y="214"/>
                  </a:lnTo>
                  <a:lnTo>
                    <a:pt x="908" y="164"/>
                  </a:lnTo>
                  <a:lnTo>
                    <a:pt x="788" y="119"/>
                  </a:lnTo>
                  <a:lnTo>
                    <a:pt x="666" y="78"/>
                  </a:lnTo>
                  <a:lnTo>
                    <a:pt x="542" y="43"/>
                  </a:lnTo>
                  <a:lnTo>
                    <a:pt x="415" y="13"/>
                  </a:lnTo>
                  <a:lnTo>
                    <a:pt x="351" y="0"/>
                  </a:lnTo>
                  <a:lnTo>
                    <a:pt x="425" y="184"/>
                  </a:lnTo>
                  <a:lnTo>
                    <a:pt x="46" y="46"/>
                  </a:lnTo>
                  <a:lnTo>
                    <a:pt x="45" y="46"/>
                  </a:lnTo>
                  <a:lnTo>
                    <a:pt x="29" y="94"/>
                  </a:lnTo>
                  <a:lnTo>
                    <a:pt x="9" y="191"/>
                  </a:lnTo>
                  <a:lnTo>
                    <a:pt x="0" y="288"/>
                  </a:lnTo>
                  <a:lnTo>
                    <a:pt x="6" y="384"/>
                  </a:lnTo>
                  <a:lnTo>
                    <a:pt x="22" y="478"/>
                  </a:lnTo>
                  <a:lnTo>
                    <a:pt x="51" y="568"/>
                  </a:lnTo>
                  <a:lnTo>
                    <a:pt x="91" y="653"/>
                  </a:lnTo>
                  <a:lnTo>
                    <a:pt x="140" y="734"/>
                  </a:lnTo>
                  <a:lnTo>
                    <a:pt x="170" y="771"/>
                  </a:lnTo>
                  <a:lnTo>
                    <a:pt x="266" y="789"/>
                  </a:lnTo>
                  <a:lnTo>
                    <a:pt x="450" y="838"/>
                  </a:lnTo>
                  <a:lnTo>
                    <a:pt x="629" y="904"/>
                  </a:lnTo>
                  <a:lnTo>
                    <a:pt x="800" y="983"/>
                  </a:lnTo>
                  <a:lnTo>
                    <a:pt x="962" y="1078"/>
                  </a:lnTo>
                  <a:lnTo>
                    <a:pt x="1115" y="1186"/>
                  </a:lnTo>
                  <a:lnTo>
                    <a:pt x="1258" y="1305"/>
                  </a:lnTo>
                  <a:lnTo>
                    <a:pt x="1390" y="1437"/>
                  </a:lnTo>
                  <a:lnTo>
                    <a:pt x="1511" y="1579"/>
                  </a:lnTo>
                  <a:lnTo>
                    <a:pt x="1619" y="1730"/>
                  </a:lnTo>
                  <a:lnTo>
                    <a:pt x="1714" y="1892"/>
                  </a:lnTo>
                  <a:lnTo>
                    <a:pt x="1795" y="2062"/>
                  </a:lnTo>
                  <a:lnTo>
                    <a:pt x="1862" y="2240"/>
                  </a:lnTo>
                  <a:lnTo>
                    <a:pt x="1914" y="2425"/>
                  </a:lnTo>
                  <a:lnTo>
                    <a:pt x="1948" y="2615"/>
                  </a:lnTo>
                  <a:lnTo>
                    <a:pt x="1965" y="2811"/>
                  </a:lnTo>
                  <a:lnTo>
                    <a:pt x="1967" y="29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7">
              <a:extLst>
                <a:ext uri="{FF2B5EF4-FFF2-40B4-BE49-F238E27FC236}">
                  <a16:creationId xmlns:a16="http://schemas.microsoft.com/office/drawing/2014/main" id="{ECF0635A-8BF8-41EF-8780-4F6C52374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966" y="1358106"/>
              <a:ext cx="1751635" cy="2933256"/>
            </a:xfrm>
            <a:custGeom>
              <a:avLst/>
              <a:gdLst>
                <a:gd name="T0" fmla="*/ 1265 w 2862"/>
                <a:gd name="T1" fmla="*/ 2588 h 4796"/>
                <a:gd name="T2" fmla="*/ 1402 w 2862"/>
                <a:gd name="T3" fmla="*/ 2646 h 4796"/>
                <a:gd name="T4" fmla="*/ 1570 w 2862"/>
                <a:gd name="T5" fmla="*/ 2746 h 4796"/>
                <a:gd name="T6" fmla="*/ 1720 w 2862"/>
                <a:gd name="T7" fmla="*/ 2870 h 4796"/>
                <a:gd name="T8" fmla="*/ 1851 w 2862"/>
                <a:gd name="T9" fmla="*/ 3015 h 4796"/>
                <a:gd name="T10" fmla="*/ 1958 w 2862"/>
                <a:gd name="T11" fmla="*/ 3179 h 4796"/>
                <a:gd name="T12" fmla="*/ 2040 w 2862"/>
                <a:gd name="T13" fmla="*/ 3358 h 4796"/>
                <a:gd name="T14" fmla="*/ 2095 w 2862"/>
                <a:gd name="T15" fmla="*/ 3551 h 4796"/>
                <a:gd name="T16" fmla="*/ 2119 w 2862"/>
                <a:gd name="T17" fmla="*/ 3754 h 4796"/>
                <a:gd name="T18" fmla="*/ 2118 w 2862"/>
                <a:gd name="T19" fmla="*/ 3881 h 4796"/>
                <a:gd name="T20" fmla="*/ 2070 w 2862"/>
                <a:gd name="T21" fmla="*/ 4165 h 4796"/>
                <a:gd name="T22" fmla="*/ 1965 w 2862"/>
                <a:gd name="T23" fmla="*/ 4424 h 4796"/>
                <a:gd name="T24" fmla="*/ 1808 w 2862"/>
                <a:gd name="T25" fmla="*/ 4651 h 4796"/>
                <a:gd name="T26" fmla="*/ 1661 w 2862"/>
                <a:gd name="T27" fmla="*/ 4796 h 4796"/>
                <a:gd name="T28" fmla="*/ 1666 w 2862"/>
                <a:gd name="T29" fmla="*/ 4792 h 4796"/>
                <a:gd name="T30" fmla="*/ 1666 w 2862"/>
                <a:gd name="T31" fmla="*/ 4793 h 4796"/>
                <a:gd name="T32" fmla="*/ 1852 w 2862"/>
                <a:gd name="T33" fmla="*/ 4659 h 4796"/>
                <a:gd name="T34" fmla="*/ 2118 w 2862"/>
                <a:gd name="T35" fmla="*/ 4532 h 4796"/>
                <a:gd name="T36" fmla="*/ 2399 w 2862"/>
                <a:gd name="T37" fmla="*/ 4461 h 4796"/>
                <a:gd name="T38" fmla="*/ 2685 w 2862"/>
                <a:gd name="T39" fmla="*/ 4447 h 4796"/>
                <a:gd name="T40" fmla="*/ 2781 w 2862"/>
                <a:gd name="T41" fmla="*/ 4376 h 4796"/>
                <a:gd name="T42" fmla="*/ 2846 w 2862"/>
                <a:gd name="T43" fmla="*/ 4057 h 4796"/>
                <a:gd name="T44" fmla="*/ 2862 w 2862"/>
                <a:gd name="T45" fmla="*/ 3807 h 4796"/>
                <a:gd name="T46" fmla="*/ 2847 w 2862"/>
                <a:gd name="T47" fmla="*/ 3562 h 4796"/>
                <a:gd name="T48" fmla="*/ 2785 w 2862"/>
                <a:gd name="T49" fmla="*/ 3250 h 4796"/>
                <a:gd name="T50" fmla="*/ 2677 w 2862"/>
                <a:gd name="T51" fmla="*/ 2958 h 4796"/>
                <a:gd name="T52" fmla="*/ 2528 w 2862"/>
                <a:gd name="T53" fmla="*/ 2688 h 4796"/>
                <a:gd name="T54" fmla="*/ 2340 w 2862"/>
                <a:gd name="T55" fmla="*/ 2445 h 4796"/>
                <a:gd name="T56" fmla="*/ 2119 w 2862"/>
                <a:gd name="T57" fmla="*/ 2233 h 4796"/>
                <a:gd name="T58" fmla="*/ 1868 w 2862"/>
                <a:gd name="T59" fmla="*/ 2056 h 4796"/>
                <a:gd name="T60" fmla="*/ 1591 w 2862"/>
                <a:gd name="T61" fmla="*/ 1918 h 4796"/>
                <a:gd name="T62" fmla="*/ 1519 w 2862"/>
                <a:gd name="T63" fmla="*/ 1891 h 4796"/>
                <a:gd name="T64" fmla="*/ 1415 w 2862"/>
                <a:gd name="T65" fmla="*/ 1844 h 4796"/>
                <a:gd name="T66" fmla="*/ 1295 w 2862"/>
                <a:gd name="T67" fmla="*/ 1761 h 4796"/>
                <a:gd name="T68" fmla="*/ 1194 w 2862"/>
                <a:gd name="T69" fmla="*/ 1659 h 4796"/>
                <a:gd name="T70" fmla="*/ 1116 w 2862"/>
                <a:gd name="T71" fmla="*/ 1539 h 4796"/>
                <a:gd name="T72" fmla="*/ 1063 w 2862"/>
                <a:gd name="T73" fmla="*/ 1408 h 4796"/>
                <a:gd name="T74" fmla="*/ 1035 w 2862"/>
                <a:gd name="T75" fmla="*/ 1268 h 4796"/>
                <a:gd name="T76" fmla="*/ 1034 w 2862"/>
                <a:gd name="T77" fmla="*/ 1124 h 4796"/>
                <a:gd name="T78" fmla="*/ 1063 w 2862"/>
                <a:gd name="T79" fmla="*/ 977 h 4796"/>
                <a:gd name="T80" fmla="*/ 1076 w 2862"/>
                <a:gd name="T81" fmla="*/ 941 h 4796"/>
                <a:gd name="T82" fmla="*/ 1024 w 2862"/>
                <a:gd name="T83" fmla="*/ 0 h 4796"/>
                <a:gd name="T84" fmla="*/ 379 w 2862"/>
                <a:gd name="T85" fmla="*/ 688 h 4796"/>
                <a:gd name="T86" fmla="*/ 317 w 2862"/>
                <a:gd name="T87" fmla="*/ 906 h 4796"/>
                <a:gd name="T88" fmla="*/ 289 w 2862"/>
                <a:gd name="T89" fmla="*/ 1197 h 4796"/>
                <a:gd name="T90" fmla="*/ 317 w 2862"/>
                <a:gd name="T91" fmla="*/ 1483 h 4796"/>
                <a:gd name="T92" fmla="*/ 400 w 2862"/>
                <a:gd name="T93" fmla="*/ 1756 h 4796"/>
                <a:gd name="T94" fmla="*/ 532 w 2862"/>
                <a:gd name="T95" fmla="*/ 2007 h 4796"/>
                <a:gd name="T96" fmla="*/ 711 w 2862"/>
                <a:gd name="T97" fmla="*/ 2230 h 4796"/>
                <a:gd name="T98" fmla="*/ 932 w 2862"/>
                <a:gd name="T99" fmla="*/ 2417 h 4796"/>
                <a:gd name="T100" fmla="*/ 1193 w 2862"/>
                <a:gd name="T101" fmla="*/ 2560 h 4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62" h="4796">
                  <a:moveTo>
                    <a:pt x="1265" y="2587"/>
                  </a:moveTo>
                  <a:lnTo>
                    <a:pt x="1265" y="2588"/>
                  </a:lnTo>
                  <a:lnTo>
                    <a:pt x="1311" y="2604"/>
                  </a:lnTo>
                  <a:lnTo>
                    <a:pt x="1402" y="2646"/>
                  </a:lnTo>
                  <a:lnTo>
                    <a:pt x="1488" y="2692"/>
                  </a:lnTo>
                  <a:lnTo>
                    <a:pt x="1570" y="2746"/>
                  </a:lnTo>
                  <a:lnTo>
                    <a:pt x="1647" y="2805"/>
                  </a:lnTo>
                  <a:lnTo>
                    <a:pt x="1720" y="2870"/>
                  </a:lnTo>
                  <a:lnTo>
                    <a:pt x="1788" y="2940"/>
                  </a:lnTo>
                  <a:lnTo>
                    <a:pt x="1851" y="3015"/>
                  </a:lnTo>
                  <a:lnTo>
                    <a:pt x="1908" y="3095"/>
                  </a:lnTo>
                  <a:lnTo>
                    <a:pt x="1958" y="3179"/>
                  </a:lnTo>
                  <a:lnTo>
                    <a:pt x="2003" y="3267"/>
                  </a:lnTo>
                  <a:lnTo>
                    <a:pt x="2040" y="3358"/>
                  </a:lnTo>
                  <a:lnTo>
                    <a:pt x="2072" y="3452"/>
                  </a:lnTo>
                  <a:lnTo>
                    <a:pt x="2095" y="3551"/>
                  </a:lnTo>
                  <a:lnTo>
                    <a:pt x="2111" y="3651"/>
                  </a:lnTo>
                  <a:lnTo>
                    <a:pt x="2119" y="3754"/>
                  </a:lnTo>
                  <a:lnTo>
                    <a:pt x="2120" y="3807"/>
                  </a:lnTo>
                  <a:lnTo>
                    <a:pt x="2118" y="3881"/>
                  </a:lnTo>
                  <a:lnTo>
                    <a:pt x="2103" y="4026"/>
                  </a:lnTo>
                  <a:lnTo>
                    <a:pt x="2070" y="4165"/>
                  </a:lnTo>
                  <a:lnTo>
                    <a:pt x="2025" y="4297"/>
                  </a:lnTo>
                  <a:lnTo>
                    <a:pt x="1965" y="4424"/>
                  </a:lnTo>
                  <a:lnTo>
                    <a:pt x="1892" y="4542"/>
                  </a:lnTo>
                  <a:lnTo>
                    <a:pt x="1808" y="4651"/>
                  </a:lnTo>
                  <a:lnTo>
                    <a:pt x="1713" y="4751"/>
                  </a:lnTo>
                  <a:lnTo>
                    <a:pt x="1661" y="4796"/>
                  </a:lnTo>
                  <a:lnTo>
                    <a:pt x="1664" y="4794"/>
                  </a:lnTo>
                  <a:lnTo>
                    <a:pt x="1666" y="4792"/>
                  </a:lnTo>
                  <a:lnTo>
                    <a:pt x="1666" y="4793"/>
                  </a:lnTo>
                  <a:lnTo>
                    <a:pt x="1666" y="4793"/>
                  </a:lnTo>
                  <a:lnTo>
                    <a:pt x="1726" y="4744"/>
                  </a:lnTo>
                  <a:lnTo>
                    <a:pt x="1852" y="4659"/>
                  </a:lnTo>
                  <a:lnTo>
                    <a:pt x="1982" y="4589"/>
                  </a:lnTo>
                  <a:lnTo>
                    <a:pt x="2118" y="4532"/>
                  </a:lnTo>
                  <a:lnTo>
                    <a:pt x="2257" y="4490"/>
                  </a:lnTo>
                  <a:lnTo>
                    <a:pt x="2399" y="4461"/>
                  </a:lnTo>
                  <a:lnTo>
                    <a:pt x="2542" y="4448"/>
                  </a:lnTo>
                  <a:lnTo>
                    <a:pt x="2685" y="4447"/>
                  </a:lnTo>
                  <a:lnTo>
                    <a:pt x="2757" y="4452"/>
                  </a:lnTo>
                  <a:lnTo>
                    <a:pt x="2781" y="4376"/>
                  </a:lnTo>
                  <a:lnTo>
                    <a:pt x="2820" y="4219"/>
                  </a:lnTo>
                  <a:lnTo>
                    <a:pt x="2846" y="4057"/>
                  </a:lnTo>
                  <a:lnTo>
                    <a:pt x="2861" y="3891"/>
                  </a:lnTo>
                  <a:lnTo>
                    <a:pt x="2862" y="3807"/>
                  </a:lnTo>
                  <a:lnTo>
                    <a:pt x="2861" y="3725"/>
                  </a:lnTo>
                  <a:lnTo>
                    <a:pt x="2847" y="3562"/>
                  </a:lnTo>
                  <a:lnTo>
                    <a:pt x="2822" y="3405"/>
                  </a:lnTo>
                  <a:lnTo>
                    <a:pt x="2785" y="3250"/>
                  </a:lnTo>
                  <a:lnTo>
                    <a:pt x="2736" y="3102"/>
                  </a:lnTo>
                  <a:lnTo>
                    <a:pt x="2677" y="2958"/>
                  </a:lnTo>
                  <a:lnTo>
                    <a:pt x="2608" y="2820"/>
                  </a:lnTo>
                  <a:lnTo>
                    <a:pt x="2528" y="2688"/>
                  </a:lnTo>
                  <a:lnTo>
                    <a:pt x="2439" y="2563"/>
                  </a:lnTo>
                  <a:lnTo>
                    <a:pt x="2340" y="2445"/>
                  </a:lnTo>
                  <a:lnTo>
                    <a:pt x="2233" y="2335"/>
                  </a:lnTo>
                  <a:lnTo>
                    <a:pt x="2119" y="2233"/>
                  </a:lnTo>
                  <a:lnTo>
                    <a:pt x="1997" y="2140"/>
                  </a:lnTo>
                  <a:lnTo>
                    <a:pt x="1868" y="2056"/>
                  </a:lnTo>
                  <a:lnTo>
                    <a:pt x="1732" y="1982"/>
                  </a:lnTo>
                  <a:lnTo>
                    <a:pt x="1591" y="1918"/>
                  </a:lnTo>
                  <a:lnTo>
                    <a:pt x="1518" y="1890"/>
                  </a:lnTo>
                  <a:lnTo>
                    <a:pt x="1519" y="1891"/>
                  </a:lnTo>
                  <a:lnTo>
                    <a:pt x="1483" y="1877"/>
                  </a:lnTo>
                  <a:lnTo>
                    <a:pt x="1415" y="1844"/>
                  </a:lnTo>
                  <a:lnTo>
                    <a:pt x="1353" y="1806"/>
                  </a:lnTo>
                  <a:lnTo>
                    <a:pt x="1295" y="1761"/>
                  </a:lnTo>
                  <a:lnTo>
                    <a:pt x="1242" y="1713"/>
                  </a:lnTo>
                  <a:lnTo>
                    <a:pt x="1194" y="1659"/>
                  </a:lnTo>
                  <a:lnTo>
                    <a:pt x="1152" y="1601"/>
                  </a:lnTo>
                  <a:lnTo>
                    <a:pt x="1116" y="1539"/>
                  </a:lnTo>
                  <a:lnTo>
                    <a:pt x="1086" y="1475"/>
                  </a:lnTo>
                  <a:lnTo>
                    <a:pt x="1063" y="1408"/>
                  </a:lnTo>
                  <a:lnTo>
                    <a:pt x="1045" y="1339"/>
                  </a:lnTo>
                  <a:lnTo>
                    <a:pt x="1035" y="1268"/>
                  </a:lnTo>
                  <a:lnTo>
                    <a:pt x="1030" y="1196"/>
                  </a:lnTo>
                  <a:lnTo>
                    <a:pt x="1034" y="1124"/>
                  </a:lnTo>
                  <a:lnTo>
                    <a:pt x="1045" y="1050"/>
                  </a:lnTo>
                  <a:lnTo>
                    <a:pt x="1063" y="977"/>
                  </a:lnTo>
                  <a:lnTo>
                    <a:pt x="1075" y="941"/>
                  </a:lnTo>
                  <a:lnTo>
                    <a:pt x="1076" y="941"/>
                  </a:lnTo>
                  <a:lnTo>
                    <a:pt x="1455" y="1079"/>
                  </a:lnTo>
                  <a:lnTo>
                    <a:pt x="1024" y="0"/>
                  </a:lnTo>
                  <a:lnTo>
                    <a:pt x="0" y="550"/>
                  </a:lnTo>
                  <a:lnTo>
                    <a:pt x="379" y="688"/>
                  </a:lnTo>
                  <a:lnTo>
                    <a:pt x="354" y="760"/>
                  </a:lnTo>
                  <a:lnTo>
                    <a:pt x="317" y="906"/>
                  </a:lnTo>
                  <a:lnTo>
                    <a:pt x="295" y="1052"/>
                  </a:lnTo>
                  <a:lnTo>
                    <a:pt x="289" y="1197"/>
                  </a:lnTo>
                  <a:lnTo>
                    <a:pt x="296" y="1341"/>
                  </a:lnTo>
                  <a:lnTo>
                    <a:pt x="317" y="1483"/>
                  </a:lnTo>
                  <a:lnTo>
                    <a:pt x="352" y="1621"/>
                  </a:lnTo>
                  <a:lnTo>
                    <a:pt x="400" y="1756"/>
                  </a:lnTo>
                  <a:lnTo>
                    <a:pt x="460" y="1885"/>
                  </a:lnTo>
                  <a:lnTo>
                    <a:pt x="532" y="2007"/>
                  </a:lnTo>
                  <a:lnTo>
                    <a:pt x="616" y="2123"/>
                  </a:lnTo>
                  <a:lnTo>
                    <a:pt x="711" y="2230"/>
                  </a:lnTo>
                  <a:lnTo>
                    <a:pt x="817" y="2328"/>
                  </a:lnTo>
                  <a:lnTo>
                    <a:pt x="932" y="2417"/>
                  </a:lnTo>
                  <a:lnTo>
                    <a:pt x="1058" y="2494"/>
                  </a:lnTo>
                  <a:lnTo>
                    <a:pt x="1193" y="2560"/>
                  </a:lnTo>
                  <a:lnTo>
                    <a:pt x="1265" y="25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89">
              <a:extLst>
                <a:ext uri="{FF2B5EF4-FFF2-40B4-BE49-F238E27FC236}">
                  <a16:creationId xmlns:a16="http://schemas.microsoft.com/office/drawing/2014/main" id="{4AF15694-888B-44D8-A542-7CEC0177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132" y="1898765"/>
              <a:ext cx="1536351" cy="2524704"/>
            </a:xfrm>
            <a:custGeom>
              <a:avLst/>
              <a:gdLst>
                <a:gd name="T0" fmla="*/ 356 w 2515"/>
                <a:gd name="T1" fmla="*/ 4128 h 4128"/>
                <a:gd name="T2" fmla="*/ 406 w 2515"/>
                <a:gd name="T3" fmla="*/ 4117 h 4128"/>
                <a:gd name="T4" fmla="*/ 587 w 2515"/>
                <a:gd name="T5" fmla="*/ 4046 h 4128"/>
                <a:gd name="T6" fmla="*/ 740 w 2515"/>
                <a:gd name="T7" fmla="*/ 3934 h 4128"/>
                <a:gd name="T8" fmla="*/ 858 w 2515"/>
                <a:gd name="T9" fmla="*/ 3788 h 4128"/>
                <a:gd name="T10" fmla="*/ 920 w 2515"/>
                <a:gd name="T11" fmla="*/ 3660 h 4128"/>
                <a:gd name="T12" fmla="*/ 842 w 2515"/>
                <a:gd name="T13" fmla="*/ 3395 h 4128"/>
                <a:gd name="T14" fmla="*/ 793 w 2515"/>
                <a:gd name="T15" fmla="*/ 3019 h 4128"/>
                <a:gd name="T16" fmla="*/ 793 w 2515"/>
                <a:gd name="T17" fmla="*/ 2826 h 4128"/>
                <a:gd name="T18" fmla="*/ 843 w 2515"/>
                <a:gd name="T19" fmla="*/ 2447 h 4128"/>
                <a:gd name="T20" fmla="*/ 955 w 2515"/>
                <a:gd name="T21" fmla="*/ 2093 h 4128"/>
                <a:gd name="T22" fmla="*/ 1123 w 2515"/>
                <a:gd name="T23" fmla="*/ 1766 h 4128"/>
                <a:gd name="T24" fmla="*/ 1342 w 2515"/>
                <a:gd name="T25" fmla="*/ 1476 h 4128"/>
                <a:gd name="T26" fmla="*/ 1607 w 2515"/>
                <a:gd name="T27" fmla="*/ 1226 h 4128"/>
                <a:gd name="T28" fmla="*/ 1908 w 2515"/>
                <a:gd name="T29" fmla="*/ 1022 h 4128"/>
                <a:gd name="T30" fmla="*/ 2244 w 2515"/>
                <a:gd name="T31" fmla="*/ 871 h 4128"/>
                <a:gd name="T32" fmla="*/ 2515 w 2515"/>
                <a:gd name="T33" fmla="*/ 795 h 4128"/>
                <a:gd name="T34" fmla="*/ 2472 w 2515"/>
                <a:gd name="T35" fmla="*/ 653 h 4128"/>
                <a:gd name="T36" fmla="*/ 2439 w 2515"/>
                <a:gd name="T37" fmla="*/ 456 h 4128"/>
                <a:gd name="T38" fmla="*/ 2433 w 2515"/>
                <a:gd name="T39" fmla="*/ 255 h 4128"/>
                <a:gd name="T40" fmla="*/ 2455 w 2515"/>
                <a:gd name="T41" fmla="*/ 51 h 4128"/>
                <a:gd name="T42" fmla="*/ 2400 w 2515"/>
                <a:gd name="T43" fmla="*/ 12 h 4128"/>
                <a:gd name="T44" fmla="*/ 2144 w 2515"/>
                <a:gd name="T45" fmla="*/ 74 h 4128"/>
                <a:gd name="T46" fmla="*/ 1897 w 2515"/>
                <a:gd name="T47" fmla="*/ 157 h 4128"/>
                <a:gd name="T48" fmla="*/ 1661 w 2515"/>
                <a:gd name="T49" fmla="*/ 260 h 4128"/>
                <a:gd name="T50" fmla="*/ 1434 w 2515"/>
                <a:gd name="T51" fmla="*/ 384 h 4128"/>
                <a:gd name="T52" fmla="*/ 1222 w 2515"/>
                <a:gd name="T53" fmla="*/ 525 h 4128"/>
                <a:gd name="T54" fmla="*/ 1022 w 2515"/>
                <a:gd name="T55" fmla="*/ 683 h 4128"/>
                <a:gd name="T56" fmla="*/ 837 w 2515"/>
                <a:gd name="T57" fmla="*/ 859 h 4128"/>
                <a:gd name="T58" fmla="*/ 667 w 2515"/>
                <a:gd name="T59" fmla="*/ 1049 h 4128"/>
                <a:gd name="T60" fmla="*/ 515 w 2515"/>
                <a:gd name="T61" fmla="*/ 1254 h 4128"/>
                <a:gd name="T62" fmla="*/ 379 w 2515"/>
                <a:gd name="T63" fmla="*/ 1471 h 4128"/>
                <a:gd name="T64" fmla="*/ 263 w 2515"/>
                <a:gd name="T65" fmla="*/ 1702 h 4128"/>
                <a:gd name="T66" fmla="*/ 166 w 2515"/>
                <a:gd name="T67" fmla="*/ 1942 h 4128"/>
                <a:gd name="T68" fmla="*/ 92 w 2515"/>
                <a:gd name="T69" fmla="*/ 2192 h 4128"/>
                <a:gd name="T70" fmla="*/ 38 w 2515"/>
                <a:gd name="T71" fmla="*/ 2451 h 4128"/>
                <a:gd name="T72" fmla="*/ 8 w 2515"/>
                <a:gd name="T73" fmla="*/ 2719 h 4128"/>
                <a:gd name="T74" fmla="*/ 0 w 2515"/>
                <a:gd name="T75" fmla="*/ 2923 h 4128"/>
                <a:gd name="T76" fmla="*/ 7 w 2515"/>
                <a:gd name="T77" fmla="*/ 3112 h 4128"/>
                <a:gd name="T78" fmla="*/ 64 w 2515"/>
                <a:gd name="T79" fmla="*/ 3539 h 4128"/>
                <a:gd name="T80" fmla="*/ 161 w 2515"/>
                <a:gd name="T81" fmla="*/ 3888 h 4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5" h="4128">
                  <a:moveTo>
                    <a:pt x="286" y="3731"/>
                  </a:moveTo>
                  <a:lnTo>
                    <a:pt x="356" y="4128"/>
                  </a:lnTo>
                  <a:lnTo>
                    <a:pt x="356" y="4128"/>
                  </a:lnTo>
                  <a:lnTo>
                    <a:pt x="406" y="4117"/>
                  </a:lnTo>
                  <a:lnTo>
                    <a:pt x="499" y="4087"/>
                  </a:lnTo>
                  <a:lnTo>
                    <a:pt x="587" y="4046"/>
                  </a:lnTo>
                  <a:lnTo>
                    <a:pt x="667" y="3995"/>
                  </a:lnTo>
                  <a:lnTo>
                    <a:pt x="740" y="3934"/>
                  </a:lnTo>
                  <a:lnTo>
                    <a:pt x="803" y="3864"/>
                  </a:lnTo>
                  <a:lnTo>
                    <a:pt x="858" y="3788"/>
                  </a:lnTo>
                  <a:lnTo>
                    <a:pt x="903" y="3705"/>
                  </a:lnTo>
                  <a:lnTo>
                    <a:pt x="920" y="3660"/>
                  </a:lnTo>
                  <a:lnTo>
                    <a:pt x="890" y="3574"/>
                  </a:lnTo>
                  <a:lnTo>
                    <a:pt x="842" y="3395"/>
                  </a:lnTo>
                  <a:lnTo>
                    <a:pt x="809" y="3209"/>
                  </a:lnTo>
                  <a:lnTo>
                    <a:pt x="793" y="3019"/>
                  </a:lnTo>
                  <a:lnTo>
                    <a:pt x="792" y="2923"/>
                  </a:lnTo>
                  <a:lnTo>
                    <a:pt x="793" y="2826"/>
                  </a:lnTo>
                  <a:lnTo>
                    <a:pt x="810" y="2634"/>
                  </a:lnTo>
                  <a:lnTo>
                    <a:pt x="843" y="2447"/>
                  </a:lnTo>
                  <a:lnTo>
                    <a:pt x="892" y="2267"/>
                  </a:lnTo>
                  <a:lnTo>
                    <a:pt x="955" y="2093"/>
                  </a:lnTo>
                  <a:lnTo>
                    <a:pt x="1033" y="1926"/>
                  </a:lnTo>
                  <a:lnTo>
                    <a:pt x="1123" y="1766"/>
                  </a:lnTo>
                  <a:lnTo>
                    <a:pt x="1227" y="1617"/>
                  </a:lnTo>
                  <a:lnTo>
                    <a:pt x="1342" y="1476"/>
                  </a:lnTo>
                  <a:lnTo>
                    <a:pt x="1469" y="1345"/>
                  </a:lnTo>
                  <a:lnTo>
                    <a:pt x="1607" y="1226"/>
                  </a:lnTo>
                  <a:lnTo>
                    <a:pt x="1753" y="1118"/>
                  </a:lnTo>
                  <a:lnTo>
                    <a:pt x="1908" y="1022"/>
                  </a:lnTo>
                  <a:lnTo>
                    <a:pt x="2073" y="940"/>
                  </a:lnTo>
                  <a:lnTo>
                    <a:pt x="2244" y="871"/>
                  </a:lnTo>
                  <a:lnTo>
                    <a:pt x="2423" y="816"/>
                  </a:lnTo>
                  <a:lnTo>
                    <a:pt x="2515" y="795"/>
                  </a:lnTo>
                  <a:lnTo>
                    <a:pt x="2499" y="749"/>
                  </a:lnTo>
                  <a:lnTo>
                    <a:pt x="2472" y="653"/>
                  </a:lnTo>
                  <a:lnTo>
                    <a:pt x="2453" y="555"/>
                  </a:lnTo>
                  <a:lnTo>
                    <a:pt x="2439" y="456"/>
                  </a:lnTo>
                  <a:lnTo>
                    <a:pt x="2433" y="356"/>
                  </a:lnTo>
                  <a:lnTo>
                    <a:pt x="2433" y="255"/>
                  </a:lnTo>
                  <a:lnTo>
                    <a:pt x="2440" y="154"/>
                  </a:lnTo>
                  <a:lnTo>
                    <a:pt x="2455" y="51"/>
                  </a:lnTo>
                  <a:lnTo>
                    <a:pt x="2465" y="0"/>
                  </a:lnTo>
                  <a:lnTo>
                    <a:pt x="2400" y="12"/>
                  </a:lnTo>
                  <a:lnTo>
                    <a:pt x="2271" y="40"/>
                  </a:lnTo>
                  <a:lnTo>
                    <a:pt x="2144" y="74"/>
                  </a:lnTo>
                  <a:lnTo>
                    <a:pt x="2019" y="112"/>
                  </a:lnTo>
                  <a:lnTo>
                    <a:pt x="1897" y="157"/>
                  </a:lnTo>
                  <a:lnTo>
                    <a:pt x="1778" y="205"/>
                  </a:lnTo>
                  <a:lnTo>
                    <a:pt x="1661" y="260"/>
                  </a:lnTo>
                  <a:lnTo>
                    <a:pt x="1546" y="320"/>
                  </a:lnTo>
                  <a:lnTo>
                    <a:pt x="1434" y="384"/>
                  </a:lnTo>
                  <a:lnTo>
                    <a:pt x="1327" y="452"/>
                  </a:lnTo>
                  <a:lnTo>
                    <a:pt x="1222" y="525"/>
                  </a:lnTo>
                  <a:lnTo>
                    <a:pt x="1120" y="603"/>
                  </a:lnTo>
                  <a:lnTo>
                    <a:pt x="1022" y="683"/>
                  </a:lnTo>
                  <a:lnTo>
                    <a:pt x="927" y="769"/>
                  </a:lnTo>
                  <a:lnTo>
                    <a:pt x="837" y="859"/>
                  </a:lnTo>
                  <a:lnTo>
                    <a:pt x="750" y="953"/>
                  </a:lnTo>
                  <a:lnTo>
                    <a:pt x="667" y="1049"/>
                  </a:lnTo>
                  <a:lnTo>
                    <a:pt x="588" y="1150"/>
                  </a:lnTo>
                  <a:lnTo>
                    <a:pt x="515" y="1254"/>
                  </a:lnTo>
                  <a:lnTo>
                    <a:pt x="444" y="1362"/>
                  </a:lnTo>
                  <a:lnTo>
                    <a:pt x="379" y="1471"/>
                  </a:lnTo>
                  <a:lnTo>
                    <a:pt x="319" y="1585"/>
                  </a:lnTo>
                  <a:lnTo>
                    <a:pt x="263" y="1702"/>
                  </a:lnTo>
                  <a:lnTo>
                    <a:pt x="212" y="1821"/>
                  </a:lnTo>
                  <a:lnTo>
                    <a:pt x="166" y="1942"/>
                  </a:lnTo>
                  <a:lnTo>
                    <a:pt x="126" y="2066"/>
                  </a:lnTo>
                  <a:lnTo>
                    <a:pt x="92" y="2192"/>
                  </a:lnTo>
                  <a:lnTo>
                    <a:pt x="62" y="2321"/>
                  </a:lnTo>
                  <a:lnTo>
                    <a:pt x="38" y="2451"/>
                  </a:lnTo>
                  <a:lnTo>
                    <a:pt x="19" y="2584"/>
                  </a:lnTo>
                  <a:lnTo>
                    <a:pt x="8" y="2719"/>
                  </a:lnTo>
                  <a:lnTo>
                    <a:pt x="1" y="2855"/>
                  </a:lnTo>
                  <a:lnTo>
                    <a:pt x="0" y="2923"/>
                  </a:lnTo>
                  <a:lnTo>
                    <a:pt x="1" y="2986"/>
                  </a:lnTo>
                  <a:lnTo>
                    <a:pt x="7" y="3112"/>
                  </a:lnTo>
                  <a:lnTo>
                    <a:pt x="23" y="3297"/>
                  </a:lnTo>
                  <a:lnTo>
                    <a:pt x="64" y="3539"/>
                  </a:lnTo>
                  <a:lnTo>
                    <a:pt x="124" y="3774"/>
                  </a:lnTo>
                  <a:lnTo>
                    <a:pt x="161" y="3888"/>
                  </a:lnTo>
                  <a:lnTo>
                    <a:pt x="286" y="3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0">
              <a:extLst>
                <a:ext uri="{FF2B5EF4-FFF2-40B4-BE49-F238E27FC236}">
                  <a16:creationId xmlns:a16="http://schemas.microsoft.com/office/drawing/2014/main" id="{DDCABEC6-3D0D-4F61-A3FE-EC70B45E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577" y="4531111"/>
              <a:ext cx="2845185" cy="968782"/>
            </a:xfrm>
            <a:custGeom>
              <a:avLst/>
              <a:gdLst>
                <a:gd name="T0" fmla="*/ 4617 w 4651"/>
                <a:gd name="T1" fmla="*/ 226 h 1585"/>
                <a:gd name="T2" fmla="*/ 4464 w 4651"/>
                <a:gd name="T3" fmla="*/ 104 h 1585"/>
                <a:gd name="T4" fmla="*/ 4287 w 4651"/>
                <a:gd name="T5" fmla="*/ 28 h 1585"/>
                <a:gd name="T6" fmla="*/ 4101 w 4651"/>
                <a:gd name="T7" fmla="*/ 0 h 1585"/>
                <a:gd name="T8" fmla="*/ 3959 w 4651"/>
                <a:gd name="T9" fmla="*/ 10 h 1585"/>
                <a:gd name="T10" fmla="*/ 3841 w 4651"/>
                <a:gd name="T11" fmla="*/ 141 h 1585"/>
                <a:gd name="T12" fmla="*/ 3669 w 4651"/>
                <a:gd name="T13" fmla="*/ 299 h 1585"/>
                <a:gd name="T14" fmla="*/ 3481 w 4651"/>
                <a:gd name="T15" fmla="*/ 438 h 1585"/>
                <a:gd name="T16" fmla="*/ 3278 w 4651"/>
                <a:gd name="T17" fmla="*/ 556 h 1585"/>
                <a:gd name="T18" fmla="*/ 3062 w 4651"/>
                <a:gd name="T19" fmla="*/ 652 h 1585"/>
                <a:gd name="T20" fmla="*/ 2833 w 4651"/>
                <a:gd name="T21" fmla="*/ 725 h 1585"/>
                <a:gd name="T22" fmla="*/ 2596 w 4651"/>
                <a:gd name="T23" fmla="*/ 772 h 1585"/>
                <a:gd name="T24" fmla="*/ 2349 w 4651"/>
                <a:gd name="T25" fmla="*/ 793 h 1585"/>
                <a:gd name="T26" fmla="*/ 2227 w 4651"/>
                <a:gd name="T27" fmla="*/ 794 h 1585"/>
                <a:gd name="T28" fmla="*/ 1989 w 4651"/>
                <a:gd name="T29" fmla="*/ 775 h 1585"/>
                <a:gd name="T30" fmla="*/ 1761 w 4651"/>
                <a:gd name="T31" fmla="*/ 731 h 1585"/>
                <a:gd name="T32" fmla="*/ 1541 w 4651"/>
                <a:gd name="T33" fmla="*/ 664 h 1585"/>
                <a:gd name="T34" fmla="*/ 1332 w 4651"/>
                <a:gd name="T35" fmla="*/ 574 h 1585"/>
                <a:gd name="T36" fmla="*/ 1135 w 4651"/>
                <a:gd name="T37" fmla="*/ 465 h 1585"/>
                <a:gd name="T38" fmla="*/ 951 w 4651"/>
                <a:gd name="T39" fmla="*/ 336 h 1585"/>
                <a:gd name="T40" fmla="*/ 781 w 4651"/>
                <a:gd name="T41" fmla="*/ 190 h 1585"/>
                <a:gd name="T42" fmla="*/ 665 w 4651"/>
                <a:gd name="T43" fmla="*/ 68 h 1585"/>
                <a:gd name="T44" fmla="*/ 563 w 4651"/>
                <a:gd name="T45" fmla="*/ 176 h 1585"/>
                <a:gd name="T46" fmla="*/ 408 w 4651"/>
                <a:gd name="T47" fmla="*/ 303 h 1585"/>
                <a:gd name="T48" fmla="*/ 236 w 4651"/>
                <a:gd name="T49" fmla="*/ 409 h 1585"/>
                <a:gd name="T50" fmla="*/ 48 w 4651"/>
                <a:gd name="T51" fmla="*/ 490 h 1585"/>
                <a:gd name="T52" fmla="*/ 50 w 4651"/>
                <a:gd name="T53" fmla="*/ 568 h 1585"/>
                <a:gd name="T54" fmla="*/ 273 w 4651"/>
                <a:gd name="T55" fmla="*/ 797 h 1585"/>
                <a:gd name="T56" fmla="*/ 520 w 4651"/>
                <a:gd name="T57" fmla="*/ 1002 h 1585"/>
                <a:gd name="T58" fmla="*/ 788 w 4651"/>
                <a:gd name="T59" fmla="*/ 1179 h 1585"/>
                <a:gd name="T60" fmla="*/ 1075 w 4651"/>
                <a:gd name="T61" fmla="*/ 1327 h 1585"/>
                <a:gd name="T62" fmla="*/ 1379 w 4651"/>
                <a:gd name="T63" fmla="*/ 1443 h 1585"/>
                <a:gd name="T64" fmla="*/ 1698 w 4651"/>
                <a:gd name="T65" fmla="*/ 1527 h 1585"/>
                <a:gd name="T66" fmla="*/ 2031 w 4651"/>
                <a:gd name="T67" fmla="*/ 1574 h 1585"/>
                <a:gd name="T68" fmla="*/ 2287 w 4651"/>
                <a:gd name="T69" fmla="*/ 1585 h 1585"/>
                <a:gd name="T70" fmla="*/ 2537 w 4651"/>
                <a:gd name="T71" fmla="*/ 1575 h 1585"/>
                <a:gd name="T72" fmla="*/ 2863 w 4651"/>
                <a:gd name="T73" fmla="*/ 1529 h 1585"/>
                <a:gd name="T74" fmla="*/ 3175 w 4651"/>
                <a:gd name="T75" fmla="*/ 1451 h 1585"/>
                <a:gd name="T76" fmla="*/ 3473 w 4651"/>
                <a:gd name="T77" fmla="*/ 1339 h 1585"/>
                <a:gd name="T78" fmla="*/ 3755 w 4651"/>
                <a:gd name="T79" fmla="*/ 1197 h 1585"/>
                <a:gd name="T80" fmla="*/ 4019 w 4651"/>
                <a:gd name="T81" fmla="*/ 1028 h 1585"/>
                <a:gd name="T82" fmla="*/ 4262 w 4651"/>
                <a:gd name="T83" fmla="*/ 831 h 1585"/>
                <a:gd name="T84" fmla="*/ 4484 w 4651"/>
                <a:gd name="T85" fmla="*/ 611 h 1585"/>
                <a:gd name="T86" fmla="*/ 4341 w 4651"/>
                <a:gd name="T87" fmla="*/ 524 h 1585"/>
                <a:gd name="T88" fmla="*/ 4651 w 4651"/>
                <a:gd name="T89" fmla="*/ 26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1" h="1585">
                  <a:moveTo>
                    <a:pt x="4651" y="264"/>
                  </a:moveTo>
                  <a:lnTo>
                    <a:pt x="4617" y="226"/>
                  </a:lnTo>
                  <a:lnTo>
                    <a:pt x="4543" y="160"/>
                  </a:lnTo>
                  <a:lnTo>
                    <a:pt x="4464" y="104"/>
                  </a:lnTo>
                  <a:lnTo>
                    <a:pt x="4377" y="60"/>
                  </a:lnTo>
                  <a:lnTo>
                    <a:pt x="4287" y="28"/>
                  </a:lnTo>
                  <a:lnTo>
                    <a:pt x="4195" y="8"/>
                  </a:lnTo>
                  <a:lnTo>
                    <a:pt x="4101" y="0"/>
                  </a:lnTo>
                  <a:lnTo>
                    <a:pt x="4005" y="4"/>
                  </a:lnTo>
                  <a:lnTo>
                    <a:pt x="3959" y="10"/>
                  </a:lnTo>
                  <a:lnTo>
                    <a:pt x="3920" y="55"/>
                  </a:lnTo>
                  <a:lnTo>
                    <a:pt x="3841" y="141"/>
                  </a:lnTo>
                  <a:lnTo>
                    <a:pt x="3757" y="222"/>
                  </a:lnTo>
                  <a:lnTo>
                    <a:pt x="3669" y="299"/>
                  </a:lnTo>
                  <a:lnTo>
                    <a:pt x="3577" y="371"/>
                  </a:lnTo>
                  <a:lnTo>
                    <a:pt x="3481" y="438"/>
                  </a:lnTo>
                  <a:lnTo>
                    <a:pt x="3381" y="500"/>
                  </a:lnTo>
                  <a:lnTo>
                    <a:pt x="3278" y="556"/>
                  </a:lnTo>
                  <a:lnTo>
                    <a:pt x="3172" y="608"/>
                  </a:lnTo>
                  <a:lnTo>
                    <a:pt x="3062" y="652"/>
                  </a:lnTo>
                  <a:lnTo>
                    <a:pt x="2950" y="692"/>
                  </a:lnTo>
                  <a:lnTo>
                    <a:pt x="2833" y="725"/>
                  </a:lnTo>
                  <a:lnTo>
                    <a:pt x="2716" y="752"/>
                  </a:lnTo>
                  <a:lnTo>
                    <a:pt x="2596" y="772"/>
                  </a:lnTo>
                  <a:lnTo>
                    <a:pt x="2474" y="787"/>
                  </a:lnTo>
                  <a:lnTo>
                    <a:pt x="2349" y="793"/>
                  </a:lnTo>
                  <a:lnTo>
                    <a:pt x="2287" y="794"/>
                  </a:lnTo>
                  <a:lnTo>
                    <a:pt x="2227" y="794"/>
                  </a:lnTo>
                  <a:lnTo>
                    <a:pt x="2108" y="787"/>
                  </a:lnTo>
                  <a:lnTo>
                    <a:pt x="1989" y="775"/>
                  </a:lnTo>
                  <a:lnTo>
                    <a:pt x="1874" y="756"/>
                  </a:lnTo>
                  <a:lnTo>
                    <a:pt x="1761" y="731"/>
                  </a:lnTo>
                  <a:lnTo>
                    <a:pt x="1650" y="700"/>
                  </a:lnTo>
                  <a:lnTo>
                    <a:pt x="1541" y="664"/>
                  </a:lnTo>
                  <a:lnTo>
                    <a:pt x="1436" y="621"/>
                  </a:lnTo>
                  <a:lnTo>
                    <a:pt x="1332" y="574"/>
                  </a:lnTo>
                  <a:lnTo>
                    <a:pt x="1232" y="523"/>
                  </a:lnTo>
                  <a:lnTo>
                    <a:pt x="1135" y="465"/>
                  </a:lnTo>
                  <a:lnTo>
                    <a:pt x="1042" y="402"/>
                  </a:lnTo>
                  <a:lnTo>
                    <a:pt x="951" y="336"/>
                  </a:lnTo>
                  <a:lnTo>
                    <a:pt x="864" y="264"/>
                  </a:lnTo>
                  <a:lnTo>
                    <a:pt x="781" y="190"/>
                  </a:lnTo>
                  <a:lnTo>
                    <a:pt x="703" y="110"/>
                  </a:lnTo>
                  <a:lnTo>
                    <a:pt x="665" y="68"/>
                  </a:lnTo>
                  <a:lnTo>
                    <a:pt x="632" y="106"/>
                  </a:lnTo>
                  <a:lnTo>
                    <a:pt x="563" y="176"/>
                  </a:lnTo>
                  <a:lnTo>
                    <a:pt x="487" y="242"/>
                  </a:lnTo>
                  <a:lnTo>
                    <a:pt x="408" y="303"/>
                  </a:lnTo>
                  <a:lnTo>
                    <a:pt x="324" y="358"/>
                  </a:lnTo>
                  <a:lnTo>
                    <a:pt x="236" y="409"/>
                  </a:lnTo>
                  <a:lnTo>
                    <a:pt x="145" y="452"/>
                  </a:lnTo>
                  <a:lnTo>
                    <a:pt x="48" y="490"/>
                  </a:lnTo>
                  <a:lnTo>
                    <a:pt x="0" y="507"/>
                  </a:lnTo>
                  <a:lnTo>
                    <a:pt x="50" y="568"/>
                  </a:lnTo>
                  <a:lnTo>
                    <a:pt x="159" y="685"/>
                  </a:lnTo>
                  <a:lnTo>
                    <a:pt x="273" y="797"/>
                  </a:lnTo>
                  <a:lnTo>
                    <a:pt x="394" y="903"/>
                  </a:lnTo>
                  <a:lnTo>
                    <a:pt x="520" y="1002"/>
                  </a:lnTo>
                  <a:lnTo>
                    <a:pt x="652" y="1094"/>
                  </a:lnTo>
                  <a:lnTo>
                    <a:pt x="788" y="1179"/>
                  </a:lnTo>
                  <a:lnTo>
                    <a:pt x="929" y="1257"/>
                  </a:lnTo>
                  <a:lnTo>
                    <a:pt x="1075" y="1327"/>
                  </a:lnTo>
                  <a:lnTo>
                    <a:pt x="1225" y="1389"/>
                  </a:lnTo>
                  <a:lnTo>
                    <a:pt x="1379" y="1443"/>
                  </a:lnTo>
                  <a:lnTo>
                    <a:pt x="1537" y="1490"/>
                  </a:lnTo>
                  <a:lnTo>
                    <a:pt x="1698" y="1527"/>
                  </a:lnTo>
                  <a:lnTo>
                    <a:pt x="1863" y="1555"/>
                  </a:lnTo>
                  <a:lnTo>
                    <a:pt x="2031" y="1574"/>
                  </a:lnTo>
                  <a:lnTo>
                    <a:pt x="2201" y="1584"/>
                  </a:lnTo>
                  <a:lnTo>
                    <a:pt x="2287" y="1585"/>
                  </a:lnTo>
                  <a:lnTo>
                    <a:pt x="2371" y="1584"/>
                  </a:lnTo>
                  <a:lnTo>
                    <a:pt x="2537" y="1575"/>
                  </a:lnTo>
                  <a:lnTo>
                    <a:pt x="2701" y="1556"/>
                  </a:lnTo>
                  <a:lnTo>
                    <a:pt x="2863" y="1529"/>
                  </a:lnTo>
                  <a:lnTo>
                    <a:pt x="3020" y="1494"/>
                  </a:lnTo>
                  <a:lnTo>
                    <a:pt x="3175" y="1451"/>
                  </a:lnTo>
                  <a:lnTo>
                    <a:pt x="3326" y="1399"/>
                  </a:lnTo>
                  <a:lnTo>
                    <a:pt x="3473" y="1339"/>
                  </a:lnTo>
                  <a:lnTo>
                    <a:pt x="3616" y="1271"/>
                  </a:lnTo>
                  <a:lnTo>
                    <a:pt x="3755" y="1197"/>
                  </a:lnTo>
                  <a:lnTo>
                    <a:pt x="3889" y="1116"/>
                  </a:lnTo>
                  <a:lnTo>
                    <a:pt x="4019" y="1028"/>
                  </a:lnTo>
                  <a:lnTo>
                    <a:pt x="4143" y="932"/>
                  </a:lnTo>
                  <a:lnTo>
                    <a:pt x="4262" y="831"/>
                  </a:lnTo>
                  <a:lnTo>
                    <a:pt x="4376" y="724"/>
                  </a:lnTo>
                  <a:lnTo>
                    <a:pt x="4484" y="611"/>
                  </a:lnTo>
                  <a:lnTo>
                    <a:pt x="4536" y="552"/>
                  </a:lnTo>
                  <a:lnTo>
                    <a:pt x="4341" y="524"/>
                  </a:lnTo>
                  <a:lnTo>
                    <a:pt x="4650" y="264"/>
                  </a:lnTo>
                  <a:lnTo>
                    <a:pt x="4651" y="2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77B7008-D035-4922-8A47-5B0C55A2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577" y="4572675"/>
              <a:ext cx="573807" cy="439805"/>
            </a:xfrm>
            <a:custGeom>
              <a:avLst/>
              <a:gdLst>
                <a:gd name="connsiteX0" fmla="*/ 406805 w 573807"/>
                <a:gd name="connsiteY0" fmla="*/ 0 h 439805"/>
                <a:gd name="connsiteX1" fmla="*/ 430051 w 573807"/>
                <a:gd name="connsiteY1" fmla="*/ 25671 h 439805"/>
                <a:gd name="connsiteX2" fmla="*/ 477766 w 573807"/>
                <a:gd name="connsiteY2" fmla="*/ 74569 h 439805"/>
                <a:gd name="connsiteX3" fmla="*/ 528540 w 573807"/>
                <a:gd name="connsiteY3" fmla="*/ 119799 h 439805"/>
                <a:gd name="connsiteX4" fmla="*/ 573807 w 573807"/>
                <a:gd name="connsiteY4" fmla="*/ 157230 h 439805"/>
                <a:gd name="connsiteX5" fmla="*/ 537318 w 573807"/>
                <a:gd name="connsiteY5" fmla="*/ 200438 h 439805"/>
                <a:gd name="connsiteX6" fmla="*/ 474274 w 573807"/>
                <a:gd name="connsiteY6" fmla="*/ 261612 h 439805"/>
                <a:gd name="connsiteX7" fmla="*/ 405721 w 573807"/>
                <a:gd name="connsiteY7" fmla="*/ 316058 h 439805"/>
                <a:gd name="connsiteX8" fmla="*/ 331659 w 573807"/>
                <a:gd name="connsiteY8" fmla="*/ 363774 h 439805"/>
                <a:gd name="connsiteX9" fmla="*/ 252088 w 573807"/>
                <a:gd name="connsiteY9" fmla="*/ 404761 h 439805"/>
                <a:gd name="connsiteX10" fmla="*/ 168233 w 573807"/>
                <a:gd name="connsiteY10" fmla="*/ 437795 h 439805"/>
                <a:gd name="connsiteX11" fmla="*/ 161122 w 573807"/>
                <a:gd name="connsiteY11" fmla="*/ 439805 h 439805"/>
                <a:gd name="connsiteX12" fmla="*/ 97266 w 573807"/>
                <a:gd name="connsiteY12" fmla="*/ 377122 h 439805"/>
                <a:gd name="connsiteX13" fmla="*/ 30587 w 573807"/>
                <a:gd name="connsiteY13" fmla="*/ 305610 h 439805"/>
                <a:gd name="connsiteX14" fmla="*/ 0 w 573807"/>
                <a:gd name="connsiteY14" fmla="*/ 268325 h 439805"/>
                <a:gd name="connsiteX15" fmla="*/ 29364 w 573807"/>
                <a:gd name="connsiteY15" fmla="*/ 257935 h 439805"/>
                <a:gd name="connsiteX16" fmla="*/ 88702 w 573807"/>
                <a:gd name="connsiteY16" fmla="*/ 234708 h 439805"/>
                <a:gd name="connsiteX17" fmla="*/ 144370 w 573807"/>
                <a:gd name="connsiteY17" fmla="*/ 208426 h 439805"/>
                <a:gd name="connsiteX18" fmla="*/ 198203 w 573807"/>
                <a:gd name="connsiteY18" fmla="*/ 177254 h 439805"/>
                <a:gd name="connsiteX19" fmla="*/ 249589 w 573807"/>
                <a:gd name="connsiteY19" fmla="*/ 143637 h 439805"/>
                <a:gd name="connsiteX20" fmla="*/ 297916 w 573807"/>
                <a:gd name="connsiteY20" fmla="*/ 106352 h 439805"/>
                <a:gd name="connsiteX21" fmla="*/ 344408 w 573807"/>
                <a:gd name="connsiteY21" fmla="*/ 66012 h 439805"/>
                <a:gd name="connsiteX22" fmla="*/ 386618 w 573807"/>
                <a:gd name="connsiteY22" fmla="*/ 23226 h 43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3807" h="439805">
                  <a:moveTo>
                    <a:pt x="406805" y="0"/>
                  </a:moveTo>
                  <a:lnTo>
                    <a:pt x="430051" y="25671"/>
                  </a:lnTo>
                  <a:lnTo>
                    <a:pt x="477766" y="74569"/>
                  </a:lnTo>
                  <a:lnTo>
                    <a:pt x="528540" y="119799"/>
                  </a:lnTo>
                  <a:lnTo>
                    <a:pt x="573807" y="157230"/>
                  </a:lnTo>
                  <a:lnTo>
                    <a:pt x="537318" y="200438"/>
                  </a:lnTo>
                  <a:lnTo>
                    <a:pt x="474274" y="261612"/>
                  </a:lnTo>
                  <a:lnTo>
                    <a:pt x="405721" y="316058"/>
                  </a:lnTo>
                  <a:lnTo>
                    <a:pt x="331659" y="363774"/>
                  </a:lnTo>
                  <a:lnTo>
                    <a:pt x="252088" y="404761"/>
                  </a:lnTo>
                  <a:lnTo>
                    <a:pt x="168233" y="437795"/>
                  </a:lnTo>
                  <a:lnTo>
                    <a:pt x="161122" y="439805"/>
                  </a:lnTo>
                  <a:lnTo>
                    <a:pt x="97266" y="377122"/>
                  </a:lnTo>
                  <a:lnTo>
                    <a:pt x="30587" y="305610"/>
                  </a:lnTo>
                  <a:lnTo>
                    <a:pt x="0" y="268325"/>
                  </a:lnTo>
                  <a:lnTo>
                    <a:pt x="29364" y="257935"/>
                  </a:lnTo>
                  <a:lnTo>
                    <a:pt x="88702" y="234708"/>
                  </a:lnTo>
                  <a:lnTo>
                    <a:pt x="144370" y="208426"/>
                  </a:lnTo>
                  <a:lnTo>
                    <a:pt x="198203" y="177254"/>
                  </a:lnTo>
                  <a:lnTo>
                    <a:pt x="249589" y="143637"/>
                  </a:lnTo>
                  <a:lnTo>
                    <a:pt x="297916" y="106352"/>
                  </a:lnTo>
                  <a:lnTo>
                    <a:pt x="344408" y="66012"/>
                  </a:lnTo>
                  <a:lnTo>
                    <a:pt x="386618" y="23226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386">
              <a:extLst>
                <a:ext uri="{FF2B5EF4-FFF2-40B4-BE49-F238E27FC236}">
                  <a16:creationId xmlns:a16="http://schemas.microsoft.com/office/drawing/2014/main" id="{CACCAA29-BBC7-4B60-AC6A-2E5F1B6C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504" y="3814310"/>
              <a:ext cx="2921023" cy="1137585"/>
            </a:xfrm>
            <a:custGeom>
              <a:avLst/>
              <a:gdLst>
                <a:gd name="T0" fmla="*/ 4418 w 4776"/>
                <a:gd name="T1" fmla="*/ 902 h 1863"/>
                <a:gd name="T2" fmla="*/ 4194 w 4776"/>
                <a:gd name="T3" fmla="*/ 705 h 1863"/>
                <a:gd name="T4" fmla="*/ 3943 w 4776"/>
                <a:gd name="T5" fmla="*/ 561 h 1863"/>
                <a:gd name="T6" fmla="*/ 3672 w 4776"/>
                <a:gd name="T7" fmla="*/ 470 h 1863"/>
                <a:gd name="T8" fmla="*/ 3390 w 4776"/>
                <a:gd name="T9" fmla="*/ 432 h 1863"/>
                <a:gd name="T10" fmla="*/ 3106 w 4776"/>
                <a:gd name="T11" fmla="*/ 447 h 1863"/>
                <a:gd name="T12" fmla="*/ 2827 w 4776"/>
                <a:gd name="T13" fmla="*/ 519 h 1863"/>
                <a:gd name="T14" fmla="*/ 2563 w 4776"/>
                <a:gd name="T15" fmla="*/ 645 h 1863"/>
                <a:gd name="T16" fmla="*/ 2379 w 4776"/>
                <a:gd name="T17" fmla="*/ 778 h 1863"/>
                <a:gd name="T18" fmla="*/ 2379 w 4776"/>
                <a:gd name="T19" fmla="*/ 777 h 1863"/>
                <a:gd name="T20" fmla="*/ 2244 w 4776"/>
                <a:gd name="T21" fmla="*/ 879 h 1863"/>
                <a:gd name="T22" fmla="*/ 2046 w 4776"/>
                <a:gd name="T23" fmla="*/ 985 h 1863"/>
                <a:gd name="T24" fmla="*/ 1828 w 4776"/>
                <a:gd name="T25" fmla="*/ 1056 h 1863"/>
                <a:gd name="T26" fmla="*/ 1596 w 4776"/>
                <a:gd name="T27" fmla="*/ 1088 h 1863"/>
                <a:gd name="T28" fmla="*/ 1476 w 4776"/>
                <a:gd name="T29" fmla="*/ 1088 h 1863"/>
                <a:gd name="T30" fmla="*/ 1243 w 4776"/>
                <a:gd name="T31" fmla="*/ 1056 h 1863"/>
                <a:gd name="T32" fmla="*/ 1025 w 4776"/>
                <a:gd name="T33" fmla="*/ 985 h 1863"/>
                <a:gd name="T34" fmla="*/ 826 w 4776"/>
                <a:gd name="T35" fmla="*/ 878 h 1863"/>
                <a:gd name="T36" fmla="*/ 649 w 4776"/>
                <a:gd name="T37" fmla="*/ 740 h 1863"/>
                <a:gd name="T38" fmla="*/ 499 w 4776"/>
                <a:gd name="T39" fmla="*/ 573 h 1863"/>
                <a:gd name="T40" fmla="*/ 380 w 4776"/>
                <a:gd name="T41" fmla="*/ 382 h 1863"/>
                <a:gd name="T42" fmla="*/ 295 w 4776"/>
                <a:gd name="T43" fmla="*/ 170 h 1863"/>
                <a:gd name="T44" fmla="*/ 255 w 4776"/>
                <a:gd name="T45" fmla="*/ 0 h 1863"/>
                <a:gd name="T46" fmla="*/ 256 w 4776"/>
                <a:gd name="T47" fmla="*/ 10 h 1863"/>
                <a:gd name="T48" fmla="*/ 279 w 4776"/>
                <a:gd name="T49" fmla="*/ 239 h 1863"/>
                <a:gd name="T50" fmla="*/ 255 w 4776"/>
                <a:gd name="T51" fmla="*/ 535 h 1863"/>
                <a:gd name="T52" fmla="*/ 175 w 4776"/>
                <a:gd name="T53" fmla="*/ 815 h 1863"/>
                <a:gd name="T54" fmla="*/ 41 w 4776"/>
                <a:gd name="T55" fmla="*/ 1073 h 1863"/>
                <a:gd name="T56" fmla="*/ 36 w 4776"/>
                <a:gd name="T57" fmla="*/ 1172 h 1863"/>
                <a:gd name="T58" fmla="*/ 187 w 4776"/>
                <a:gd name="T59" fmla="*/ 1321 h 1863"/>
                <a:gd name="T60" fmla="*/ 354 w 4776"/>
                <a:gd name="T61" fmla="*/ 1453 h 1863"/>
                <a:gd name="T62" fmla="*/ 534 w 4776"/>
                <a:gd name="T63" fmla="*/ 1568 h 1863"/>
                <a:gd name="T64" fmla="*/ 727 w 4776"/>
                <a:gd name="T65" fmla="*/ 1664 h 1863"/>
                <a:gd name="T66" fmla="*/ 930 w 4776"/>
                <a:gd name="T67" fmla="*/ 1739 h 1863"/>
                <a:gd name="T68" fmla="*/ 1144 w 4776"/>
                <a:gd name="T69" fmla="*/ 1793 h 1863"/>
                <a:gd name="T70" fmla="*/ 1365 w 4776"/>
                <a:gd name="T71" fmla="*/ 1823 h 1863"/>
                <a:gd name="T72" fmla="*/ 1536 w 4776"/>
                <a:gd name="T73" fmla="*/ 1830 h 1863"/>
                <a:gd name="T74" fmla="*/ 1814 w 4776"/>
                <a:gd name="T75" fmla="*/ 1812 h 1863"/>
                <a:gd name="T76" fmla="*/ 2168 w 4776"/>
                <a:gd name="T77" fmla="*/ 1732 h 1863"/>
                <a:gd name="T78" fmla="*/ 2493 w 4776"/>
                <a:gd name="T79" fmla="*/ 1592 h 1863"/>
                <a:gd name="T80" fmla="*/ 2788 w 4776"/>
                <a:gd name="T81" fmla="*/ 1401 h 1863"/>
                <a:gd name="T82" fmla="*/ 2856 w 4776"/>
                <a:gd name="T83" fmla="*/ 1345 h 1863"/>
                <a:gd name="T84" fmla="*/ 2947 w 4776"/>
                <a:gd name="T85" fmla="*/ 1279 h 1863"/>
                <a:gd name="T86" fmla="*/ 3080 w 4776"/>
                <a:gd name="T87" fmla="*/ 1216 h 1863"/>
                <a:gd name="T88" fmla="*/ 3219 w 4776"/>
                <a:gd name="T89" fmla="*/ 1180 h 1863"/>
                <a:gd name="T90" fmla="*/ 3361 w 4776"/>
                <a:gd name="T91" fmla="*/ 1172 h 1863"/>
                <a:gd name="T92" fmla="*/ 3502 w 4776"/>
                <a:gd name="T93" fmla="*/ 1192 h 1863"/>
                <a:gd name="T94" fmla="*/ 3637 w 4776"/>
                <a:gd name="T95" fmla="*/ 1237 h 1863"/>
                <a:gd name="T96" fmla="*/ 3763 w 4776"/>
                <a:gd name="T97" fmla="*/ 1309 h 1863"/>
                <a:gd name="T98" fmla="*/ 3874 w 4776"/>
                <a:gd name="T99" fmla="*/ 1407 h 1863"/>
                <a:gd name="T100" fmla="*/ 3899 w 4776"/>
                <a:gd name="T101" fmla="*/ 1436 h 1863"/>
                <a:gd name="T102" fmla="*/ 4740 w 4776"/>
                <a:gd name="T103" fmla="*/ 1863 h 1863"/>
                <a:gd name="T104" fmla="*/ 4467 w 4776"/>
                <a:gd name="T105" fmla="*/ 959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76" h="1863">
                  <a:moveTo>
                    <a:pt x="4467" y="959"/>
                  </a:moveTo>
                  <a:lnTo>
                    <a:pt x="4418" y="902"/>
                  </a:lnTo>
                  <a:lnTo>
                    <a:pt x="4310" y="798"/>
                  </a:lnTo>
                  <a:lnTo>
                    <a:pt x="4194" y="705"/>
                  </a:lnTo>
                  <a:lnTo>
                    <a:pt x="4071" y="627"/>
                  </a:lnTo>
                  <a:lnTo>
                    <a:pt x="3943" y="561"/>
                  </a:lnTo>
                  <a:lnTo>
                    <a:pt x="3809" y="508"/>
                  </a:lnTo>
                  <a:lnTo>
                    <a:pt x="3672" y="470"/>
                  </a:lnTo>
                  <a:lnTo>
                    <a:pt x="3532" y="444"/>
                  </a:lnTo>
                  <a:lnTo>
                    <a:pt x="3390" y="432"/>
                  </a:lnTo>
                  <a:lnTo>
                    <a:pt x="3248" y="433"/>
                  </a:lnTo>
                  <a:lnTo>
                    <a:pt x="3106" y="447"/>
                  </a:lnTo>
                  <a:lnTo>
                    <a:pt x="2966" y="476"/>
                  </a:lnTo>
                  <a:lnTo>
                    <a:pt x="2827" y="519"/>
                  </a:lnTo>
                  <a:lnTo>
                    <a:pt x="2693" y="575"/>
                  </a:lnTo>
                  <a:lnTo>
                    <a:pt x="2563" y="645"/>
                  </a:lnTo>
                  <a:lnTo>
                    <a:pt x="2439" y="729"/>
                  </a:lnTo>
                  <a:lnTo>
                    <a:pt x="2379" y="778"/>
                  </a:lnTo>
                  <a:lnTo>
                    <a:pt x="2379" y="778"/>
                  </a:lnTo>
                  <a:lnTo>
                    <a:pt x="2379" y="777"/>
                  </a:lnTo>
                  <a:lnTo>
                    <a:pt x="2336" y="813"/>
                  </a:lnTo>
                  <a:lnTo>
                    <a:pt x="2244" y="879"/>
                  </a:lnTo>
                  <a:lnTo>
                    <a:pt x="2148" y="936"/>
                  </a:lnTo>
                  <a:lnTo>
                    <a:pt x="2046" y="985"/>
                  </a:lnTo>
                  <a:lnTo>
                    <a:pt x="1939" y="1026"/>
                  </a:lnTo>
                  <a:lnTo>
                    <a:pt x="1828" y="1056"/>
                  </a:lnTo>
                  <a:lnTo>
                    <a:pt x="1714" y="1078"/>
                  </a:lnTo>
                  <a:lnTo>
                    <a:pt x="1596" y="1088"/>
                  </a:lnTo>
                  <a:lnTo>
                    <a:pt x="1536" y="1089"/>
                  </a:lnTo>
                  <a:lnTo>
                    <a:pt x="1476" y="1088"/>
                  </a:lnTo>
                  <a:lnTo>
                    <a:pt x="1358" y="1078"/>
                  </a:lnTo>
                  <a:lnTo>
                    <a:pt x="1243" y="1056"/>
                  </a:lnTo>
                  <a:lnTo>
                    <a:pt x="1132" y="1025"/>
                  </a:lnTo>
                  <a:lnTo>
                    <a:pt x="1025" y="985"/>
                  </a:lnTo>
                  <a:lnTo>
                    <a:pt x="922" y="936"/>
                  </a:lnTo>
                  <a:lnTo>
                    <a:pt x="826" y="878"/>
                  </a:lnTo>
                  <a:lnTo>
                    <a:pt x="734" y="812"/>
                  </a:lnTo>
                  <a:lnTo>
                    <a:pt x="649" y="740"/>
                  </a:lnTo>
                  <a:lnTo>
                    <a:pt x="571" y="659"/>
                  </a:lnTo>
                  <a:lnTo>
                    <a:pt x="499" y="573"/>
                  </a:lnTo>
                  <a:lnTo>
                    <a:pt x="436" y="479"/>
                  </a:lnTo>
                  <a:lnTo>
                    <a:pt x="380" y="382"/>
                  </a:lnTo>
                  <a:lnTo>
                    <a:pt x="332" y="278"/>
                  </a:lnTo>
                  <a:lnTo>
                    <a:pt x="295" y="170"/>
                  </a:lnTo>
                  <a:lnTo>
                    <a:pt x="266" y="58"/>
                  </a:lnTo>
                  <a:lnTo>
                    <a:pt x="255" y="0"/>
                  </a:lnTo>
                  <a:lnTo>
                    <a:pt x="256" y="8"/>
                  </a:lnTo>
                  <a:lnTo>
                    <a:pt x="256" y="10"/>
                  </a:lnTo>
                  <a:lnTo>
                    <a:pt x="269" y="86"/>
                  </a:lnTo>
                  <a:lnTo>
                    <a:pt x="279" y="239"/>
                  </a:lnTo>
                  <a:lnTo>
                    <a:pt x="275" y="388"/>
                  </a:lnTo>
                  <a:lnTo>
                    <a:pt x="255" y="535"/>
                  </a:lnTo>
                  <a:lnTo>
                    <a:pt x="222" y="679"/>
                  </a:lnTo>
                  <a:lnTo>
                    <a:pt x="175" y="815"/>
                  </a:lnTo>
                  <a:lnTo>
                    <a:pt x="114" y="948"/>
                  </a:lnTo>
                  <a:lnTo>
                    <a:pt x="41" y="1073"/>
                  </a:lnTo>
                  <a:lnTo>
                    <a:pt x="0" y="1133"/>
                  </a:lnTo>
                  <a:lnTo>
                    <a:pt x="36" y="1172"/>
                  </a:lnTo>
                  <a:lnTo>
                    <a:pt x="109" y="1249"/>
                  </a:lnTo>
                  <a:lnTo>
                    <a:pt x="187" y="1321"/>
                  </a:lnTo>
                  <a:lnTo>
                    <a:pt x="269" y="1390"/>
                  </a:lnTo>
                  <a:lnTo>
                    <a:pt x="354" y="1453"/>
                  </a:lnTo>
                  <a:lnTo>
                    <a:pt x="443" y="1513"/>
                  </a:lnTo>
                  <a:lnTo>
                    <a:pt x="534" y="1568"/>
                  </a:lnTo>
                  <a:lnTo>
                    <a:pt x="630" y="1619"/>
                  </a:lnTo>
                  <a:lnTo>
                    <a:pt x="727" y="1664"/>
                  </a:lnTo>
                  <a:lnTo>
                    <a:pt x="828" y="1704"/>
                  </a:lnTo>
                  <a:lnTo>
                    <a:pt x="930" y="1739"/>
                  </a:lnTo>
                  <a:lnTo>
                    <a:pt x="1036" y="1769"/>
                  </a:lnTo>
                  <a:lnTo>
                    <a:pt x="1144" y="1793"/>
                  </a:lnTo>
                  <a:lnTo>
                    <a:pt x="1254" y="1812"/>
                  </a:lnTo>
                  <a:lnTo>
                    <a:pt x="1365" y="1823"/>
                  </a:lnTo>
                  <a:lnTo>
                    <a:pt x="1478" y="1829"/>
                  </a:lnTo>
                  <a:lnTo>
                    <a:pt x="1536" y="1830"/>
                  </a:lnTo>
                  <a:lnTo>
                    <a:pt x="1629" y="1829"/>
                  </a:lnTo>
                  <a:lnTo>
                    <a:pt x="1814" y="1812"/>
                  </a:lnTo>
                  <a:lnTo>
                    <a:pt x="1993" y="1780"/>
                  </a:lnTo>
                  <a:lnTo>
                    <a:pt x="2168" y="1732"/>
                  </a:lnTo>
                  <a:lnTo>
                    <a:pt x="2334" y="1669"/>
                  </a:lnTo>
                  <a:lnTo>
                    <a:pt x="2493" y="1592"/>
                  </a:lnTo>
                  <a:lnTo>
                    <a:pt x="2646" y="1503"/>
                  </a:lnTo>
                  <a:lnTo>
                    <a:pt x="2788" y="1401"/>
                  </a:lnTo>
                  <a:lnTo>
                    <a:pt x="2856" y="1345"/>
                  </a:lnTo>
                  <a:lnTo>
                    <a:pt x="2856" y="1345"/>
                  </a:lnTo>
                  <a:lnTo>
                    <a:pt x="2885" y="1321"/>
                  </a:lnTo>
                  <a:lnTo>
                    <a:pt x="2947" y="1279"/>
                  </a:lnTo>
                  <a:lnTo>
                    <a:pt x="3013" y="1244"/>
                  </a:lnTo>
                  <a:lnTo>
                    <a:pt x="3080" y="1216"/>
                  </a:lnTo>
                  <a:lnTo>
                    <a:pt x="3148" y="1195"/>
                  </a:lnTo>
                  <a:lnTo>
                    <a:pt x="3219" y="1180"/>
                  </a:lnTo>
                  <a:lnTo>
                    <a:pt x="3291" y="1173"/>
                  </a:lnTo>
                  <a:lnTo>
                    <a:pt x="3361" y="1172"/>
                  </a:lnTo>
                  <a:lnTo>
                    <a:pt x="3432" y="1178"/>
                  </a:lnTo>
                  <a:lnTo>
                    <a:pt x="3502" y="1192"/>
                  </a:lnTo>
                  <a:lnTo>
                    <a:pt x="3571" y="1211"/>
                  </a:lnTo>
                  <a:lnTo>
                    <a:pt x="3637" y="1237"/>
                  </a:lnTo>
                  <a:lnTo>
                    <a:pt x="3701" y="1271"/>
                  </a:lnTo>
                  <a:lnTo>
                    <a:pt x="3763" y="1309"/>
                  </a:lnTo>
                  <a:lnTo>
                    <a:pt x="3820" y="1356"/>
                  </a:lnTo>
                  <a:lnTo>
                    <a:pt x="3874" y="1407"/>
                  </a:lnTo>
                  <a:lnTo>
                    <a:pt x="3900" y="1436"/>
                  </a:lnTo>
                  <a:lnTo>
                    <a:pt x="3899" y="1436"/>
                  </a:lnTo>
                  <a:lnTo>
                    <a:pt x="3590" y="1696"/>
                  </a:lnTo>
                  <a:lnTo>
                    <a:pt x="4740" y="1863"/>
                  </a:lnTo>
                  <a:lnTo>
                    <a:pt x="4776" y="701"/>
                  </a:lnTo>
                  <a:lnTo>
                    <a:pt x="4467" y="9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6E5D16-BDFB-4D26-8E3D-EF62421F7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504" y="3814310"/>
              <a:ext cx="322034" cy="848682"/>
            </a:xfrm>
            <a:custGeom>
              <a:avLst/>
              <a:gdLst>
                <a:gd name="connsiteX0" fmla="*/ 155959 w 322034"/>
                <a:gd name="connsiteY0" fmla="*/ 0 h 848682"/>
                <a:gd name="connsiteX1" fmla="*/ 162687 w 322034"/>
                <a:gd name="connsiteY1" fmla="*/ 35416 h 848682"/>
                <a:gd name="connsiteX2" fmla="*/ 180424 w 322034"/>
                <a:gd name="connsiteY2" fmla="*/ 103806 h 848682"/>
                <a:gd name="connsiteX3" fmla="*/ 203053 w 322034"/>
                <a:gd name="connsiteY3" fmla="*/ 169752 h 848682"/>
                <a:gd name="connsiteX4" fmla="*/ 232410 w 322034"/>
                <a:gd name="connsiteY4" fmla="*/ 233257 h 848682"/>
                <a:gd name="connsiteX5" fmla="*/ 266660 w 322034"/>
                <a:gd name="connsiteY5" fmla="*/ 292487 h 848682"/>
                <a:gd name="connsiteX6" fmla="*/ 305191 w 322034"/>
                <a:gd name="connsiteY6" fmla="*/ 349885 h 848682"/>
                <a:gd name="connsiteX7" fmla="*/ 322034 w 322034"/>
                <a:gd name="connsiteY7" fmla="*/ 369972 h 848682"/>
                <a:gd name="connsiteX8" fmla="*/ 321000 w 322034"/>
                <a:gd name="connsiteY8" fmla="*/ 408230 h 848682"/>
                <a:gd name="connsiteX9" fmla="*/ 309982 w 322034"/>
                <a:gd name="connsiteY9" fmla="*/ 496322 h 848682"/>
                <a:gd name="connsiteX10" fmla="*/ 290396 w 322034"/>
                <a:gd name="connsiteY10" fmla="*/ 582578 h 848682"/>
                <a:gd name="connsiteX11" fmla="*/ 262852 w 322034"/>
                <a:gd name="connsiteY11" fmla="*/ 665775 h 848682"/>
                <a:gd name="connsiteX12" fmla="*/ 227351 w 322034"/>
                <a:gd name="connsiteY12" fmla="*/ 745914 h 848682"/>
                <a:gd name="connsiteX13" fmla="*/ 183893 w 322034"/>
                <a:gd name="connsiteY13" fmla="*/ 821159 h 848682"/>
                <a:gd name="connsiteX14" fmla="*/ 164427 w 322034"/>
                <a:gd name="connsiteY14" fmla="*/ 848682 h 848682"/>
                <a:gd name="connsiteX15" fmla="*/ 114370 w 322034"/>
                <a:gd name="connsiteY15" fmla="*/ 806629 h 848682"/>
                <a:gd name="connsiteX16" fmla="*/ 66665 w 322034"/>
                <a:gd name="connsiteY16" fmla="*/ 762665 h 848682"/>
                <a:gd name="connsiteX17" fmla="*/ 22018 w 322034"/>
                <a:gd name="connsiteY17" fmla="*/ 715647 h 848682"/>
                <a:gd name="connsiteX18" fmla="*/ 0 w 322034"/>
                <a:gd name="connsiteY18" fmla="*/ 691833 h 848682"/>
                <a:gd name="connsiteX19" fmla="*/ 25076 w 322034"/>
                <a:gd name="connsiteY19" fmla="*/ 655195 h 848682"/>
                <a:gd name="connsiteX20" fmla="*/ 69723 w 322034"/>
                <a:gd name="connsiteY20" fmla="*/ 578868 h 848682"/>
                <a:gd name="connsiteX21" fmla="*/ 107031 w 322034"/>
                <a:gd name="connsiteY21" fmla="*/ 497656 h 848682"/>
                <a:gd name="connsiteX22" fmla="*/ 135776 w 322034"/>
                <a:gd name="connsiteY22" fmla="*/ 414611 h 848682"/>
                <a:gd name="connsiteX23" fmla="*/ 155959 w 322034"/>
                <a:gd name="connsiteY23" fmla="*/ 326682 h 848682"/>
                <a:gd name="connsiteX24" fmla="*/ 168191 w 322034"/>
                <a:gd name="connsiteY24" fmla="*/ 236921 h 848682"/>
                <a:gd name="connsiteX25" fmla="*/ 170638 w 322034"/>
                <a:gd name="connsiteY25" fmla="*/ 145938 h 848682"/>
                <a:gd name="connsiteX26" fmla="*/ 164522 w 322034"/>
                <a:gd name="connsiteY26" fmla="*/ 52513 h 848682"/>
                <a:gd name="connsiteX27" fmla="*/ 156571 w 322034"/>
                <a:gd name="connsiteY27" fmla="*/ 6106 h 848682"/>
                <a:gd name="connsiteX28" fmla="*/ 156571 w 322034"/>
                <a:gd name="connsiteY28" fmla="*/ 4885 h 84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2034" h="848682">
                  <a:moveTo>
                    <a:pt x="155959" y="0"/>
                  </a:moveTo>
                  <a:lnTo>
                    <a:pt x="162687" y="35416"/>
                  </a:lnTo>
                  <a:lnTo>
                    <a:pt x="180424" y="103806"/>
                  </a:lnTo>
                  <a:lnTo>
                    <a:pt x="203053" y="169752"/>
                  </a:lnTo>
                  <a:lnTo>
                    <a:pt x="232410" y="233257"/>
                  </a:lnTo>
                  <a:lnTo>
                    <a:pt x="266660" y="292487"/>
                  </a:lnTo>
                  <a:lnTo>
                    <a:pt x="305191" y="349885"/>
                  </a:lnTo>
                  <a:lnTo>
                    <a:pt x="322034" y="369972"/>
                  </a:lnTo>
                  <a:lnTo>
                    <a:pt x="321000" y="408230"/>
                  </a:lnTo>
                  <a:lnTo>
                    <a:pt x="309982" y="496322"/>
                  </a:lnTo>
                  <a:lnTo>
                    <a:pt x="290396" y="582578"/>
                  </a:lnTo>
                  <a:lnTo>
                    <a:pt x="262852" y="665775"/>
                  </a:lnTo>
                  <a:lnTo>
                    <a:pt x="227351" y="745914"/>
                  </a:lnTo>
                  <a:lnTo>
                    <a:pt x="183893" y="821159"/>
                  </a:lnTo>
                  <a:lnTo>
                    <a:pt x="164427" y="848682"/>
                  </a:lnTo>
                  <a:lnTo>
                    <a:pt x="114370" y="806629"/>
                  </a:lnTo>
                  <a:lnTo>
                    <a:pt x="66665" y="762665"/>
                  </a:lnTo>
                  <a:lnTo>
                    <a:pt x="22018" y="715647"/>
                  </a:lnTo>
                  <a:lnTo>
                    <a:pt x="0" y="691833"/>
                  </a:lnTo>
                  <a:lnTo>
                    <a:pt x="25076" y="655195"/>
                  </a:lnTo>
                  <a:lnTo>
                    <a:pt x="69723" y="578868"/>
                  </a:lnTo>
                  <a:lnTo>
                    <a:pt x="107031" y="497656"/>
                  </a:lnTo>
                  <a:lnTo>
                    <a:pt x="135776" y="414611"/>
                  </a:lnTo>
                  <a:lnTo>
                    <a:pt x="155959" y="326682"/>
                  </a:lnTo>
                  <a:lnTo>
                    <a:pt x="168191" y="236921"/>
                  </a:lnTo>
                  <a:lnTo>
                    <a:pt x="170638" y="145938"/>
                  </a:lnTo>
                  <a:lnTo>
                    <a:pt x="164522" y="52513"/>
                  </a:lnTo>
                  <a:lnTo>
                    <a:pt x="156571" y="6106"/>
                  </a:lnTo>
                  <a:lnTo>
                    <a:pt x="156571" y="4885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167804-FA82-43CF-ADB9-F0F331242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78" y="1898766"/>
              <a:ext cx="243905" cy="546305"/>
            </a:xfrm>
            <a:custGeom>
              <a:avLst/>
              <a:gdLst>
                <a:gd name="connsiteX0" fmla="*/ 213361 w 243905"/>
                <a:gd name="connsiteY0" fmla="*/ 0 h 546305"/>
                <a:gd name="connsiteX1" fmla="*/ 207253 w 243905"/>
                <a:gd name="connsiteY1" fmla="*/ 31192 h 546305"/>
                <a:gd name="connsiteX2" fmla="*/ 198090 w 243905"/>
                <a:gd name="connsiteY2" fmla="*/ 94187 h 546305"/>
                <a:gd name="connsiteX3" fmla="*/ 193813 w 243905"/>
                <a:gd name="connsiteY3" fmla="*/ 155959 h 546305"/>
                <a:gd name="connsiteX4" fmla="*/ 193813 w 243905"/>
                <a:gd name="connsiteY4" fmla="*/ 217731 h 546305"/>
                <a:gd name="connsiteX5" fmla="*/ 197479 w 243905"/>
                <a:gd name="connsiteY5" fmla="*/ 278892 h 546305"/>
                <a:gd name="connsiteX6" fmla="*/ 206031 w 243905"/>
                <a:gd name="connsiteY6" fmla="*/ 339441 h 546305"/>
                <a:gd name="connsiteX7" fmla="*/ 217638 w 243905"/>
                <a:gd name="connsiteY7" fmla="*/ 399378 h 546305"/>
                <a:gd name="connsiteX8" fmla="*/ 234131 w 243905"/>
                <a:gd name="connsiteY8" fmla="*/ 458092 h 546305"/>
                <a:gd name="connsiteX9" fmla="*/ 243905 w 243905"/>
                <a:gd name="connsiteY9" fmla="*/ 486226 h 546305"/>
                <a:gd name="connsiteX10" fmla="*/ 187705 w 243905"/>
                <a:gd name="connsiteY10" fmla="*/ 499070 h 546305"/>
                <a:gd name="connsiteX11" fmla="*/ 78358 w 243905"/>
                <a:gd name="connsiteY11" fmla="*/ 532708 h 546305"/>
                <a:gd name="connsiteX12" fmla="*/ 44702 w 243905"/>
                <a:gd name="connsiteY12" fmla="*/ 546305 h 546305"/>
                <a:gd name="connsiteX13" fmla="*/ 38558 w 243905"/>
                <a:gd name="connsiteY13" fmla="*/ 529037 h 546305"/>
                <a:gd name="connsiteX14" fmla="*/ 17137 w 243905"/>
                <a:gd name="connsiteY14" fmla="*/ 444636 h 546305"/>
                <a:gd name="connsiteX15" fmla="*/ 4285 w 243905"/>
                <a:gd name="connsiteY15" fmla="*/ 357788 h 546305"/>
                <a:gd name="connsiteX16" fmla="*/ 0 w 243905"/>
                <a:gd name="connsiteY16" fmla="*/ 269717 h 546305"/>
                <a:gd name="connsiteX17" fmla="*/ 3673 w 243905"/>
                <a:gd name="connsiteY17" fmla="*/ 181034 h 546305"/>
                <a:gd name="connsiteX18" fmla="*/ 17137 w 243905"/>
                <a:gd name="connsiteY18" fmla="*/ 91740 h 546305"/>
                <a:gd name="connsiteX19" fmla="*/ 29775 w 243905"/>
                <a:gd name="connsiteY19" fmla="*/ 41907 h 546305"/>
                <a:gd name="connsiteX20" fmla="*/ 94852 w 243905"/>
                <a:gd name="connsiteY20" fmla="*/ 24464 h 546305"/>
                <a:gd name="connsiteX21" fmla="*/ 173655 w 243905"/>
                <a:gd name="connsiteY21" fmla="*/ 7339 h 54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905" h="546305">
                  <a:moveTo>
                    <a:pt x="213361" y="0"/>
                  </a:moveTo>
                  <a:lnTo>
                    <a:pt x="207253" y="31192"/>
                  </a:lnTo>
                  <a:lnTo>
                    <a:pt x="198090" y="94187"/>
                  </a:lnTo>
                  <a:lnTo>
                    <a:pt x="193813" y="155959"/>
                  </a:lnTo>
                  <a:lnTo>
                    <a:pt x="193813" y="217731"/>
                  </a:lnTo>
                  <a:lnTo>
                    <a:pt x="197479" y="278892"/>
                  </a:lnTo>
                  <a:lnTo>
                    <a:pt x="206031" y="339441"/>
                  </a:lnTo>
                  <a:lnTo>
                    <a:pt x="217638" y="399378"/>
                  </a:lnTo>
                  <a:lnTo>
                    <a:pt x="234131" y="458092"/>
                  </a:lnTo>
                  <a:lnTo>
                    <a:pt x="243905" y="486226"/>
                  </a:lnTo>
                  <a:lnTo>
                    <a:pt x="187705" y="499070"/>
                  </a:lnTo>
                  <a:lnTo>
                    <a:pt x="78358" y="532708"/>
                  </a:lnTo>
                  <a:lnTo>
                    <a:pt x="44702" y="546305"/>
                  </a:lnTo>
                  <a:lnTo>
                    <a:pt x="38558" y="529037"/>
                  </a:lnTo>
                  <a:lnTo>
                    <a:pt x="17137" y="444636"/>
                  </a:lnTo>
                  <a:lnTo>
                    <a:pt x="4285" y="357788"/>
                  </a:lnTo>
                  <a:lnTo>
                    <a:pt x="0" y="269717"/>
                  </a:lnTo>
                  <a:lnTo>
                    <a:pt x="3673" y="181034"/>
                  </a:lnTo>
                  <a:lnTo>
                    <a:pt x="17137" y="91740"/>
                  </a:lnTo>
                  <a:lnTo>
                    <a:pt x="29775" y="41907"/>
                  </a:lnTo>
                  <a:lnTo>
                    <a:pt x="94852" y="24464"/>
                  </a:lnTo>
                  <a:lnTo>
                    <a:pt x="173655" y="7339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 385">
              <a:extLst>
                <a:ext uri="{FF2B5EF4-FFF2-40B4-BE49-F238E27FC236}">
                  <a16:creationId xmlns:a16="http://schemas.microsoft.com/office/drawing/2014/main" id="{1CD8EEA7-1693-4B4D-8F6E-40DB7691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73" y="2463887"/>
              <a:ext cx="2353454" cy="2649472"/>
            </a:xfrm>
            <a:custGeom>
              <a:avLst/>
              <a:gdLst>
                <a:gd name="T0" fmla="*/ 3841 w 3845"/>
                <a:gd name="T1" fmla="*/ 779 h 4331"/>
                <a:gd name="T2" fmla="*/ 3631 w 3845"/>
                <a:gd name="T3" fmla="*/ 685 h 4331"/>
                <a:gd name="T4" fmla="*/ 3388 w 3845"/>
                <a:gd name="T5" fmla="*/ 516 h 4331"/>
                <a:gd name="T6" fmla="*/ 3185 w 3845"/>
                <a:gd name="T7" fmla="*/ 307 h 4331"/>
                <a:gd name="T8" fmla="*/ 3030 w 3845"/>
                <a:gd name="T9" fmla="*/ 65 h 4331"/>
                <a:gd name="T10" fmla="*/ 2912 w 3845"/>
                <a:gd name="T11" fmla="*/ 19 h 4331"/>
                <a:gd name="T12" fmla="*/ 2580 w 3845"/>
                <a:gd name="T13" fmla="*/ 132 h 4331"/>
                <a:gd name="T14" fmla="*/ 2275 w 3845"/>
                <a:gd name="T15" fmla="*/ 298 h 4331"/>
                <a:gd name="T16" fmla="*/ 2005 w 3845"/>
                <a:gd name="T17" fmla="*/ 510 h 4331"/>
                <a:gd name="T18" fmla="*/ 1775 w 3845"/>
                <a:gd name="T19" fmla="*/ 765 h 4331"/>
                <a:gd name="T20" fmla="*/ 1591 w 3845"/>
                <a:gd name="T21" fmla="*/ 1057 h 4331"/>
                <a:gd name="T22" fmla="*/ 1456 w 3845"/>
                <a:gd name="T23" fmla="*/ 1378 h 4331"/>
                <a:gd name="T24" fmla="*/ 1378 w 3845"/>
                <a:gd name="T25" fmla="*/ 1725 h 4331"/>
                <a:gd name="T26" fmla="*/ 1360 w 3845"/>
                <a:gd name="T27" fmla="*/ 1999 h 4331"/>
                <a:gd name="T28" fmla="*/ 1376 w 3845"/>
                <a:gd name="T29" fmla="*/ 2260 h 4331"/>
                <a:gd name="T30" fmla="*/ 1389 w 3845"/>
                <a:gd name="T31" fmla="*/ 2345 h 4331"/>
                <a:gd name="T32" fmla="*/ 1401 w 3845"/>
                <a:gd name="T33" fmla="*/ 2458 h 4331"/>
                <a:gd name="T34" fmla="*/ 1389 w 3845"/>
                <a:gd name="T35" fmla="*/ 2603 h 4331"/>
                <a:gd name="T36" fmla="*/ 1351 w 3845"/>
                <a:gd name="T37" fmla="*/ 2742 h 4331"/>
                <a:gd name="T38" fmla="*/ 1287 w 3845"/>
                <a:gd name="T39" fmla="*/ 2869 h 4331"/>
                <a:gd name="T40" fmla="*/ 1200 w 3845"/>
                <a:gd name="T41" fmla="*/ 2982 h 4331"/>
                <a:gd name="T42" fmla="*/ 1093 w 3845"/>
                <a:gd name="T43" fmla="*/ 3076 h 4331"/>
                <a:gd name="T44" fmla="*/ 967 w 3845"/>
                <a:gd name="T45" fmla="*/ 3149 h 4331"/>
                <a:gd name="T46" fmla="*/ 826 w 3845"/>
                <a:gd name="T47" fmla="*/ 3197 h 4331"/>
                <a:gd name="T48" fmla="*/ 789 w 3845"/>
                <a:gd name="T49" fmla="*/ 3204 h 4331"/>
                <a:gd name="T50" fmla="*/ 0 w 3845"/>
                <a:gd name="T51" fmla="*/ 3719 h 4331"/>
                <a:gd name="T52" fmla="*/ 918 w 3845"/>
                <a:gd name="T53" fmla="*/ 3934 h 4331"/>
                <a:gd name="T54" fmla="*/ 1137 w 3845"/>
                <a:gd name="T55" fmla="*/ 3878 h 4331"/>
                <a:gd name="T56" fmla="*/ 1404 w 3845"/>
                <a:gd name="T57" fmla="*/ 3757 h 4331"/>
                <a:gd name="T58" fmla="*/ 1637 w 3845"/>
                <a:gd name="T59" fmla="*/ 3590 h 4331"/>
                <a:gd name="T60" fmla="*/ 1832 w 3845"/>
                <a:gd name="T61" fmla="*/ 3381 h 4331"/>
                <a:gd name="T62" fmla="*/ 1985 w 3845"/>
                <a:gd name="T63" fmla="*/ 3142 h 4331"/>
                <a:gd name="T64" fmla="*/ 2088 w 3845"/>
                <a:gd name="T65" fmla="*/ 2875 h 4331"/>
                <a:gd name="T66" fmla="*/ 2138 w 3845"/>
                <a:gd name="T67" fmla="*/ 2590 h 4331"/>
                <a:gd name="T68" fmla="*/ 2132 w 3845"/>
                <a:gd name="T69" fmla="*/ 2292 h 4331"/>
                <a:gd name="T70" fmla="*/ 2110 w 3845"/>
                <a:gd name="T71" fmla="*/ 2145 h 4331"/>
                <a:gd name="T72" fmla="*/ 2103 w 3845"/>
                <a:gd name="T73" fmla="*/ 1933 h 4331"/>
                <a:gd name="T74" fmla="*/ 2142 w 3845"/>
                <a:gd name="T75" fmla="*/ 1674 h 4331"/>
                <a:gd name="T76" fmla="*/ 2229 w 3845"/>
                <a:gd name="T77" fmla="*/ 1436 h 4331"/>
                <a:gd name="T78" fmla="*/ 2359 w 3845"/>
                <a:gd name="T79" fmla="*/ 1222 h 4331"/>
                <a:gd name="T80" fmla="*/ 2526 w 3845"/>
                <a:gd name="T81" fmla="*/ 1039 h 4331"/>
                <a:gd name="T82" fmla="*/ 2726 w 3845"/>
                <a:gd name="T83" fmla="*/ 890 h 4331"/>
                <a:gd name="T84" fmla="*/ 2952 w 3845"/>
                <a:gd name="T85" fmla="*/ 780 h 4331"/>
                <a:gd name="T86" fmla="*/ 3201 w 3845"/>
                <a:gd name="T87" fmla="*/ 716 h 4331"/>
                <a:gd name="T88" fmla="*/ 3399 w 3845"/>
                <a:gd name="T89" fmla="*/ 702 h 4331"/>
                <a:gd name="T90" fmla="*/ 3572 w 3845"/>
                <a:gd name="T91" fmla="*/ 713 h 4331"/>
                <a:gd name="T92" fmla="*/ 3792 w 3845"/>
                <a:gd name="T93" fmla="*/ 762 h 4331"/>
                <a:gd name="T94" fmla="*/ 3841 w 3845"/>
                <a:gd name="T95" fmla="*/ 780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45" h="4331">
                  <a:moveTo>
                    <a:pt x="3841" y="780"/>
                  </a:moveTo>
                  <a:lnTo>
                    <a:pt x="3841" y="779"/>
                  </a:lnTo>
                  <a:lnTo>
                    <a:pt x="3768" y="752"/>
                  </a:lnTo>
                  <a:lnTo>
                    <a:pt x="3631" y="685"/>
                  </a:lnTo>
                  <a:lnTo>
                    <a:pt x="3505" y="607"/>
                  </a:lnTo>
                  <a:lnTo>
                    <a:pt x="3388" y="516"/>
                  </a:lnTo>
                  <a:lnTo>
                    <a:pt x="3281" y="417"/>
                  </a:lnTo>
                  <a:lnTo>
                    <a:pt x="3185" y="307"/>
                  </a:lnTo>
                  <a:lnTo>
                    <a:pt x="3101" y="190"/>
                  </a:lnTo>
                  <a:lnTo>
                    <a:pt x="3030" y="65"/>
                  </a:lnTo>
                  <a:lnTo>
                    <a:pt x="2999" y="0"/>
                  </a:lnTo>
                  <a:lnTo>
                    <a:pt x="2912" y="19"/>
                  </a:lnTo>
                  <a:lnTo>
                    <a:pt x="2743" y="68"/>
                  </a:lnTo>
                  <a:lnTo>
                    <a:pt x="2580" y="132"/>
                  </a:lnTo>
                  <a:lnTo>
                    <a:pt x="2423" y="208"/>
                  </a:lnTo>
                  <a:lnTo>
                    <a:pt x="2275" y="298"/>
                  </a:lnTo>
                  <a:lnTo>
                    <a:pt x="2136" y="398"/>
                  </a:lnTo>
                  <a:lnTo>
                    <a:pt x="2005" y="510"/>
                  </a:lnTo>
                  <a:lnTo>
                    <a:pt x="1885" y="632"/>
                  </a:lnTo>
                  <a:lnTo>
                    <a:pt x="1775" y="765"/>
                  </a:lnTo>
                  <a:lnTo>
                    <a:pt x="1677" y="907"/>
                  </a:lnTo>
                  <a:lnTo>
                    <a:pt x="1591" y="1057"/>
                  </a:lnTo>
                  <a:lnTo>
                    <a:pt x="1516" y="1214"/>
                  </a:lnTo>
                  <a:lnTo>
                    <a:pt x="1456" y="1378"/>
                  </a:lnTo>
                  <a:lnTo>
                    <a:pt x="1409" y="1549"/>
                  </a:lnTo>
                  <a:lnTo>
                    <a:pt x="1378" y="1725"/>
                  </a:lnTo>
                  <a:lnTo>
                    <a:pt x="1361" y="1907"/>
                  </a:lnTo>
                  <a:lnTo>
                    <a:pt x="1360" y="1999"/>
                  </a:lnTo>
                  <a:lnTo>
                    <a:pt x="1361" y="2087"/>
                  </a:lnTo>
                  <a:lnTo>
                    <a:pt x="1376" y="2260"/>
                  </a:lnTo>
                  <a:lnTo>
                    <a:pt x="1389" y="2345"/>
                  </a:lnTo>
                  <a:lnTo>
                    <a:pt x="1389" y="2345"/>
                  </a:lnTo>
                  <a:lnTo>
                    <a:pt x="1396" y="2383"/>
                  </a:lnTo>
                  <a:lnTo>
                    <a:pt x="1401" y="2458"/>
                  </a:lnTo>
                  <a:lnTo>
                    <a:pt x="1399" y="2532"/>
                  </a:lnTo>
                  <a:lnTo>
                    <a:pt x="1389" y="2603"/>
                  </a:lnTo>
                  <a:lnTo>
                    <a:pt x="1374" y="2674"/>
                  </a:lnTo>
                  <a:lnTo>
                    <a:pt x="1351" y="2742"/>
                  </a:lnTo>
                  <a:lnTo>
                    <a:pt x="1322" y="2808"/>
                  </a:lnTo>
                  <a:lnTo>
                    <a:pt x="1287" y="2869"/>
                  </a:lnTo>
                  <a:lnTo>
                    <a:pt x="1246" y="2928"/>
                  </a:lnTo>
                  <a:lnTo>
                    <a:pt x="1200" y="2982"/>
                  </a:lnTo>
                  <a:lnTo>
                    <a:pt x="1149" y="3032"/>
                  </a:lnTo>
                  <a:lnTo>
                    <a:pt x="1093" y="3076"/>
                  </a:lnTo>
                  <a:lnTo>
                    <a:pt x="1032" y="3116"/>
                  </a:lnTo>
                  <a:lnTo>
                    <a:pt x="967" y="3149"/>
                  </a:lnTo>
                  <a:lnTo>
                    <a:pt x="899" y="3176"/>
                  </a:lnTo>
                  <a:lnTo>
                    <a:pt x="826" y="3197"/>
                  </a:lnTo>
                  <a:lnTo>
                    <a:pt x="789" y="3204"/>
                  </a:lnTo>
                  <a:lnTo>
                    <a:pt x="789" y="3204"/>
                  </a:lnTo>
                  <a:lnTo>
                    <a:pt x="719" y="2807"/>
                  </a:lnTo>
                  <a:lnTo>
                    <a:pt x="0" y="3719"/>
                  </a:lnTo>
                  <a:lnTo>
                    <a:pt x="988" y="4331"/>
                  </a:lnTo>
                  <a:lnTo>
                    <a:pt x="918" y="3934"/>
                  </a:lnTo>
                  <a:lnTo>
                    <a:pt x="992" y="3919"/>
                  </a:lnTo>
                  <a:lnTo>
                    <a:pt x="1137" y="3878"/>
                  </a:lnTo>
                  <a:lnTo>
                    <a:pt x="1274" y="3824"/>
                  </a:lnTo>
                  <a:lnTo>
                    <a:pt x="1404" y="3757"/>
                  </a:lnTo>
                  <a:lnTo>
                    <a:pt x="1525" y="3679"/>
                  </a:lnTo>
                  <a:lnTo>
                    <a:pt x="1637" y="3590"/>
                  </a:lnTo>
                  <a:lnTo>
                    <a:pt x="1740" y="3490"/>
                  </a:lnTo>
                  <a:lnTo>
                    <a:pt x="1832" y="3381"/>
                  </a:lnTo>
                  <a:lnTo>
                    <a:pt x="1914" y="3265"/>
                  </a:lnTo>
                  <a:lnTo>
                    <a:pt x="1985" y="3142"/>
                  </a:lnTo>
                  <a:lnTo>
                    <a:pt x="2043" y="3011"/>
                  </a:lnTo>
                  <a:lnTo>
                    <a:pt x="2088" y="2875"/>
                  </a:lnTo>
                  <a:lnTo>
                    <a:pt x="2120" y="2734"/>
                  </a:lnTo>
                  <a:lnTo>
                    <a:pt x="2138" y="2590"/>
                  </a:lnTo>
                  <a:lnTo>
                    <a:pt x="2142" y="2442"/>
                  </a:lnTo>
                  <a:lnTo>
                    <a:pt x="2132" y="2292"/>
                  </a:lnTo>
                  <a:lnTo>
                    <a:pt x="2119" y="2217"/>
                  </a:lnTo>
                  <a:lnTo>
                    <a:pt x="2110" y="2145"/>
                  </a:lnTo>
                  <a:lnTo>
                    <a:pt x="2102" y="1999"/>
                  </a:lnTo>
                  <a:lnTo>
                    <a:pt x="2103" y="1933"/>
                  </a:lnTo>
                  <a:lnTo>
                    <a:pt x="2116" y="1801"/>
                  </a:lnTo>
                  <a:lnTo>
                    <a:pt x="2142" y="1674"/>
                  </a:lnTo>
                  <a:lnTo>
                    <a:pt x="2180" y="1553"/>
                  </a:lnTo>
                  <a:lnTo>
                    <a:pt x="2229" y="1436"/>
                  </a:lnTo>
                  <a:lnTo>
                    <a:pt x="2288" y="1326"/>
                  </a:lnTo>
                  <a:lnTo>
                    <a:pt x="2359" y="1222"/>
                  </a:lnTo>
                  <a:lnTo>
                    <a:pt x="2438" y="1127"/>
                  </a:lnTo>
                  <a:lnTo>
                    <a:pt x="2526" y="1039"/>
                  </a:lnTo>
                  <a:lnTo>
                    <a:pt x="2622" y="959"/>
                  </a:lnTo>
                  <a:lnTo>
                    <a:pt x="2726" y="890"/>
                  </a:lnTo>
                  <a:lnTo>
                    <a:pt x="2836" y="829"/>
                  </a:lnTo>
                  <a:lnTo>
                    <a:pt x="2952" y="780"/>
                  </a:lnTo>
                  <a:lnTo>
                    <a:pt x="3074" y="742"/>
                  </a:lnTo>
                  <a:lnTo>
                    <a:pt x="3201" y="716"/>
                  </a:lnTo>
                  <a:lnTo>
                    <a:pt x="3332" y="703"/>
                  </a:lnTo>
                  <a:lnTo>
                    <a:pt x="3399" y="702"/>
                  </a:lnTo>
                  <a:lnTo>
                    <a:pt x="3457" y="703"/>
                  </a:lnTo>
                  <a:lnTo>
                    <a:pt x="3572" y="713"/>
                  </a:lnTo>
                  <a:lnTo>
                    <a:pt x="3684" y="733"/>
                  </a:lnTo>
                  <a:lnTo>
                    <a:pt x="3792" y="762"/>
                  </a:lnTo>
                  <a:lnTo>
                    <a:pt x="3845" y="781"/>
                  </a:lnTo>
                  <a:lnTo>
                    <a:pt x="3841" y="780"/>
                  </a:lnTo>
                  <a:close/>
                </a:path>
              </a:pathLst>
            </a:custGeom>
            <a:solidFill>
              <a:srgbClr val="FBC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7E6A31-1E1B-415B-8B9B-97AC01334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607" y="2463887"/>
              <a:ext cx="720320" cy="477774"/>
            </a:xfrm>
            <a:custGeom>
              <a:avLst/>
              <a:gdLst>
                <a:gd name="connsiteX0" fmla="*/ 717872 w 720320"/>
                <a:gd name="connsiteY0" fmla="*/ 476897 h 477774"/>
                <a:gd name="connsiteX1" fmla="*/ 720320 w 720320"/>
                <a:gd name="connsiteY1" fmla="*/ 477774 h 477774"/>
                <a:gd name="connsiteX2" fmla="*/ 717872 w 720320"/>
                <a:gd name="connsiteY2" fmla="*/ 477162 h 477774"/>
                <a:gd name="connsiteX3" fmla="*/ 202499 w 720320"/>
                <a:gd name="connsiteY3" fmla="*/ 0 h 477774"/>
                <a:gd name="connsiteX4" fmla="*/ 221474 w 720320"/>
                <a:gd name="connsiteY4" fmla="*/ 39764 h 477774"/>
                <a:gd name="connsiteX5" fmla="*/ 264931 w 720320"/>
                <a:gd name="connsiteY5" fmla="*/ 116232 h 477774"/>
                <a:gd name="connsiteX6" fmla="*/ 316346 w 720320"/>
                <a:gd name="connsiteY6" fmla="*/ 187806 h 477774"/>
                <a:gd name="connsiteX7" fmla="*/ 375106 w 720320"/>
                <a:gd name="connsiteY7" fmla="*/ 255098 h 477774"/>
                <a:gd name="connsiteX8" fmla="*/ 440599 w 720320"/>
                <a:gd name="connsiteY8" fmla="*/ 315661 h 477774"/>
                <a:gd name="connsiteX9" fmla="*/ 512212 w 720320"/>
                <a:gd name="connsiteY9" fmla="*/ 371330 h 477774"/>
                <a:gd name="connsiteX10" fmla="*/ 589335 w 720320"/>
                <a:gd name="connsiteY10" fmla="*/ 419046 h 477774"/>
                <a:gd name="connsiteX11" fmla="*/ 673190 w 720320"/>
                <a:gd name="connsiteY11" fmla="*/ 460033 h 477774"/>
                <a:gd name="connsiteX12" fmla="*/ 717872 w 720320"/>
                <a:gd name="connsiteY12" fmla="*/ 476550 h 477774"/>
                <a:gd name="connsiteX13" fmla="*/ 717872 w 720320"/>
                <a:gd name="connsiteY13" fmla="*/ 476897 h 477774"/>
                <a:gd name="connsiteX14" fmla="*/ 687880 w 720320"/>
                <a:gd name="connsiteY14" fmla="*/ 466151 h 477774"/>
                <a:gd name="connsiteX15" fmla="*/ 621775 w 720320"/>
                <a:gd name="connsiteY15" fmla="*/ 448410 h 477774"/>
                <a:gd name="connsiteX16" fmla="*/ 553222 w 720320"/>
                <a:gd name="connsiteY16" fmla="*/ 436175 h 477774"/>
                <a:gd name="connsiteX17" fmla="*/ 482832 w 720320"/>
                <a:gd name="connsiteY17" fmla="*/ 430058 h 477774"/>
                <a:gd name="connsiteX18" fmla="*/ 447332 w 720320"/>
                <a:gd name="connsiteY18" fmla="*/ 429446 h 477774"/>
                <a:gd name="connsiteX19" fmla="*/ 406322 w 720320"/>
                <a:gd name="connsiteY19" fmla="*/ 430058 h 477774"/>
                <a:gd name="connsiteX20" fmla="*/ 326140 w 720320"/>
                <a:gd name="connsiteY20" fmla="*/ 438010 h 477774"/>
                <a:gd name="connsiteX21" fmla="*/ 307866 w 720320"/>
                <a:gd name="connsiteY21" fmla="*/ 441749 h 477774"/>
                <a:gd name="connsiteX22" fmla="*/ 249124 w 720320"/>
                <a:gd name="connsiteY22" fmla="*/ 396320 h 477774"/>
                <a:gd name="connsiteX23" fmla="*/ 184249 w 720320"/>
                <a:gd name="connsiteY23" fmla="*/ 336383 h 477774"/>
                <a:gd name="connsiteX24" fmla="*/ 126106 w 720320"/>
                <a:gd name="connsiteY24" fmla="*/ 270941 h 477774"/>
                <a:gd name="connsiteX25" fmla="*/ 74695 w 720320"/>
                <a:gd name="connsiteY25" fmla="*/ 199995 h 477774"/>
                <a:gd name="connsiteX26" fmla="*/ 30629 w 720320"/>
                <a:gd name="connsiteY26" fmla="*/ 125379 h 477774"/>
                <a:gd name="connsiteX27" fmla="*/ 0 w 720320"/>
                <a:gd name="connsiteY27" fmla="*/ 59574 h 477774"/>
                <a:gd name="connsiteX28" fmla="*/ 45806 w 720320"/>
                <a:gd name="connsiteY28" fmla="*/ 41599 h 477774"/>
                <a:gd name="connsiteX29" fmla="*/ 149248 w 720320"/>
                <a:gd name="connsiteY29" fmla="*/ 11623 h 4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0320" h="477774">
                  <a:moveTo>
                    <a:pt x="717872" y="476897"/>
                  </a:moveTo>
                  <a:lnTo>
                    <a:pt x="720320" y="477774"/>
                  </a:lnTo>
                  <a:lnTo>
                    <a:pt x="717872" y="477162"/>
                  </a:lnTo>
                  <a:close/>
                  <a:moveTo>
                    <a:pt x="202499" y="0"/>
                  </a:moveTo>
                  <a:lnTo>
                    <a:pt x="221474" y="39764"/>
                  </a:lnTo>
                  <a:lnTo>
                    <a:pt x="264931" y="116232"/>
                  </a:lnTo>
                  <a:lnTo>
                    <a:pt x="316346" y="187806"/>
                  </a:lnTo>
                  <a:lnTo>
                    <a:pt x="375106" y="255098"/>
                  </a:lnTo>
                  <a:lnTo>
                    <a:pt x="440599" y="315661"/>
                  </a:lnTo>
                  <a:lnTo>
                    <a:pt x="512212" y="371330"/>
                  </a:lnTo>
                  <a:lnTo>
                    <a:pt x="589335" y="419046"/>
                  </a:lnTo>
                  <a:lnTo>
                    <a:pt x="673190" y="460033"/>
                  </a:lnTo>
                  <a:lnTo>
                    <a:pt x="717872" y="476550"/>
                  </a:lnTo>
                  <a:lnTo>
                    <a:pt x="717872" y="476897"/>
                  </a:lnTo>
                  <a:lnTo>
                    <a:pt x="687880" y="466151"/>
                  </a:lnTo>
                  <a:lnTo>
                    <a:pt x="621775" y="448410"/>
                  </a:lnTo>
                  <a:lnTo>
                    <a:pt x="553222" y="436175"/>
                  </a:lnTo>
                  <a:lnTo>
                    <a:pt x="482832" y="430058"/>
                  </a:lnTo>
                  <a:lnTo>
                    <a:pt x="447332" y="429446"/>
                  </a:lnTo>
                  <a:lnTo>
                    <a:pt x="406322" y="430058"/>
                  </a:lnTo>
                  <a:lnTo>
                    <a:pt x="326140" y="438010"/>
                  </a:lnTo>
                  <a:lnTo>
                    <a:pt x="307866" y="441749"/>
                  </a:lnTo>
                  <a:lnTo>
                    <a:pt x="249124" y="396320"/>
                  </a:lnTo>
                  <a:lnTo>
                    <a:pt x="184249" y="336383"/>
                  </a:lnTo>
                  <a:lnTo>
                    <a:pt x="126106" y="270941"/>
                  </a:lnTo>
                  <a:lnTo>
                    <a:pt x="74695" y="199995"/>
                  </a:lnTo>
                  <a:lnTo>
                    <a:pt x="30629" y="125379"/>
                  </a:lnTo>
                  <a:lnTo>
                    <a:pt x="0" y="59574"/>
                  </a:lnTo>
                  <a:lnTo>
                    <a:pt x="45806" y="41599"/>
                  </a:lnTo>
                  <a:lnTo>
                    <a:pt x="149248" y="11623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181765-8B28-4D07-AA71-8F2BFE01E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51" y="3860294"/>
              <a:ext cx="721045" cy="431068"/>
            </a:xfrm>
            <a:custGeom>
              <a:avLst/>
              <a:gdLst>
                <a:gd name="connsiteX0" fmla="*/ 657988 w 721045"/>
                <a:gd name="connsiteY0" fmla="*/ 0 h 431068"/>
                <a:gd name="connsiteX1" fmla="*/ 721045 w 721045"/>
                <a:gd name="connsiteY1" fmla="*/ 5320 h 431068"/>
                <a:gd name="connsiteX2" fmla="*/ 709345 w 721045"/>
                <a:gd name="connsiteY2" fmla="*/ 78172 h 431068"/>
                <a:gd name="connsiteX3" fmla="*/ 685476 w 721045"/>
                <a:gd name="connsiteY3" fmla="*/ 174194 h 431068"/>
                <a:gd name="connsiteX4" fmla="*/ 670787 w 721045"/>
                <a:gd name="connsiteY4" fmla="*/ 220676 h 431068"/>
                <a:gd name="connsiteX5" fmla="*/ 626721 w 721045"/>
                <a:gd name="connsiteY5" fmla="*/ 217618 h 431068"/>
                <a:gd name="connsiteX6" fmla="*/ 539200 w 721045"/>
                <a:gd name="connsiteY6" fmla="*/ 218230 h 431068"/>
                <a:gd name="connsiteX7" fmla="*/ 451679 w 721045"/>
                <a:gd name="connsiteY7" fmla="*/ 226181 h 431068"/>
                <a:gd name="connsiteX8" fmla="*/ 364771 w 721045"/>
                <a:gd name="connsiteY8" fmla="*/ 243917 h 431068"/>
                <a:gd name="connsiteX9" fmla="*/ 279699 w 721045"/>
                <a:gd name="connsiteY9" fmla="*/ 269604 h 431068"/>
                <a:gd name="connsiteX10" fmla="*/ 196462 w 721045"/>
                <a:gd name="connsiteY10" fmla="*/ 304466 h 431068"/>
                <a:gd name="connsiteX11" fmla="*/ 116898 w 721045"/>
                <a:gd name="connsiteY11" fmla="*/ 347278 h 431068"/>
                <a:gd name="connsiteX12" fmla="*/ 39782 w 721045"/>
                <a:gd name="connsiteY12" fmla="*/ 399265 h 431068"/>
                <a:gd name="connsiteX13" fmla="*/ 3060 w 721045"/>
                <a:gd name="connsiteY13" fmla="*/ 429233 h 431068"/>
                <a:gd name="connsiteX14" fmla="*/ 3060 w 721045"/>
                <a:gd name="connsiteY14" fmla="*/ 428622 h 431068"/>
                <a:gd name="connsiteX15" fmla="*/ 1836 w 721045"/>
                <a:gd name="connsiteY15" fmla="*/ 429845 h 431068"/>
                <a:gd name="connsiteX16" fmla="*/ 0 w 721045"/>
                <a:gd name="connsiteY16" fmla="*/ 431068 h 431068"/>
                <a:gd name="connsiteX17" fmla="*/ 31826 w 721045"/>
                <a:gd name="connsiteY17" fmla="*/ 403546 h 431068"/>
                <a:gd name="connsiteX18" fmla="*/ 89969 w 721045"/>
                <a:gd name="connsiteY18" fmla="*/ 342385 h 431068"/>
                <a:gd name="connsiteX19" fmla="*/ 141379 w 721045"/>
                <a:gd name="connsiteY19" fmla="*/ 275721 h 431068"/>
                <a:gd name="connsiteX20" fmla="*/ 186058 w 721045"/>
                <a:gd name="connsiteY20" fmla="*/ 203551 h 431068"/>
                <a:gd name="connsiteX21" fmla="*/ 222780 w 721045"/>
                <a:gd name="connsiteY21" fmla="*/ 125877 h 431068"/>
                <a:gd name="connsiteX22" fmla="*/ 236637 w 721045"/>
                <a:gd name="connsiteY22" fmla="*/ 85259 h 431068"/>
                <a:gd name="connsiteX23" fmla="*/ 313655 w 721045"/>
                <a:gd name="connsiteY23" fmla="*/ 53124 h 431068"/>
                <a:gd name="connsiteX24" fmla="*/ 398668 w 721045"/>
                <a:gd name="connsiteY24" fmla="*/ 26867 h 431068"/>
                <a:gd name="connsiteX25" fmla="*/ 484293 w 721045"/>
                <a:gd name="connsiteY25" fmla="*/ 9159 h 431068"/>
                <a:gd name="connsiteX26" fmla="*/ 571141 w 721045"/>
                <a:gd name="connsiteY26" fmla="*/ 611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1045" h="431068">
                  <a:moveTo>
                    <a:pt x="657988" y="0"/>
                  </a:moveTo>
                  <a:lnTo>
                    <a:pt x="721045" y="5320"/>
                  </a:lnTo>
                  <a:lnTo>
                    <a:pt x="709345" y="78172"/>
                  </a:lnTo>
                  <a:lnTo>
                    <a:pt x="685476" y="174194"/>
                  </a:lnTo>
                  <a:lnTo>
                    <a:pt x="670787" y="220676"/>
                  </a:lnTo>
                  <a:lnTo>
                    <a:pt x="626721" y="217618"/>
                  </a:lnTo>
                  <a:lnTo>
                    <a:pt x="539200" y="218230"/>
                  </a:lnTo>
                  <a:lnTo>
                    <a:pt x="451679" y="226181"/>
                  </a:lnTo>
                  <a:lnTo>
                    <a:pt x="364771" y="243917"/>
                  </a:lnTo>
                  <a:lnTo>
                    <a:pt x="279699" y="269604"/>
                  </a:lnTo>
                  <a:lnTo>
                    <a:pt x="196462" y="304466"/>
                  </a:lnTo>
                  <a:lnTo>
                    <a:pt x="116898" y="347278"/>
                  </a:lnTo>
                  <a:lnTo>
                    <a:pt x="39782" y="399265"/>
                  </a:lnTo>
                  <a:lnTo>
                    <a:pt x="3060" y="429233"/>
                  </a:lnTo>
                  <a:lnTo>
                    <a:pt x="3060" y="428622"/>
                  </a:lnTo>
                  <a:lnTo>
                    <a:pt x="1836" y="429845"/>
                  </a:lnTo>
                  <a:lnTo>
                    <a:pt x="0" y="431068"/>
                  </a:lnTo>
                  <a:lnTo>
                    <a:pt x="31826" y="403546"/>
                  </a:lnTo>
                  <a:lnTo>
                    <a:pt x="89969" y="342385"/>
                  </a:lnTo>
                  <a:lnTo>
                    <a:pt x="141379" y="275721"/>
                  </a:lnTo>
                  <a:lnTo>
                    <a:pt x="186058" y="203551"/>
                  </a:lnTo>
                  <a:lnTo>
                    <a:pt x="222780" y="125877"/>
                  </a:lnTo>
                  <a:lnTo>
                    <a:pt x="236637" y="85259"/>
                  </a:lnTo>
                  <a:lnTo>
                    <a:pt x="313655" y="53124"/>
                  </a:lnTo>
                  <a:lnTo>
                    <a:pt x="398668" y="26867"/>
                  </a:lnTo>
                  <a:lnTo>
                    <a:pt x="484293" y="9159"/>
                  </a:lnTo>
                  <a:lnTo>
                    <a:pt x="571141" y="611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2FAE11-8AD7-404C-8025-E9EA2F3FC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47" y="3878327"/>
              <a:ext cx="496198" cy="430160"/>
            </a:xfrm>
            <a:custGeom>
              <a:avLst/>
              <a:gdLst>
                <a:gd name="connsiteX0" fmla="*/ 48778 w 496198"/>
                <a:gd name="connsiteY0" fmla="*/ 0 h 430160"/>
                <a:gd name="connsiteX1" fmla="*/ 76665 w 496198"/>
                <a:gd name="connsiteY1" fmla="*/ 5171 h 430160"/>
                <a:gd name="connsiteX2" fmla="*/ 160455 w 496198"/>
                <a:gd name="connsiteY2" fmla="*/ 28374 h 430160"/>
                <a:gd name="connsiteX3" fmla="*/ 242410 w 496198"/>
                <a:gd name="connsiteY3" fmla="*/ 60737 h 430160"/>
                <a:gd name="connsiteX4" fmla="*/ 320695 w 496198"/>
                <a:gd name="connsiteY4" fmla="*/ 101038 h 430160"/>
                <a:gd name="connsiteX5" fmla="*/ 395922 w 496198"/>
                <a:gd name="connsiteY5" fmla="*/ 148666 h 430160"/>
                <a:gd name="connsiteX6" fmla="*/ 466868 w 496198"/>
                <a:gd name="connsiteY6" fmla="*/ 205454 h 430160"/>
                <a:gd name="connsiteX7" fmla="*/ 496198 w 496198"/>
                <a:gd name="connsiteY7" fmla="*/ 233652 h 430160"/>
                <a:gd name="connsiteX8" fmla="*/ 493818 w 496198"/>
                <a:gd name="connsiteY8" fmla="*/ 244280 h 430160"/>
                <a:gd name="connsiteX9" fmla="*/ 473039 w 496198"/>
                <a:gd name="connsiteY9" fmla="*/ 320099 h 430160"/>
                <a:gd name="connsiteX10" fmla="*/ 449815 w 496198"/>
                <a:gd name="connsiteY10" fmla="*/ 394085 h 430160"/>
                <a:gd name="connsiteX11" fmla="*/ 436369 w 496198"/>
                <a:gd name="connsiteY11" fmla="*/ 430160 h 430160"/>
                <a:gd name="connsiteX12" fmla="*/ 413145 w 496198"/>
                <a:gd name="connsiteY12" fmla="*/ 409371 h 430160"/>
                <a:gd name="connsiteX13" fmla="*/ 363641 w 496198"/>
                <a:gd name="connsiteY13" fmla="*/ 370850 h 430160"/>
                <a:gd name="connsiteX14" fmla="*/ 311692 w 496198"/>
                <a:gd name="connsiteY14" fmla="*/ 335997 h 430160"/>
                <a:gd name="connsiteX15" fmla="*/ 257910 w 496198"/>
                <a:gd name="connsiteY15" fmla="*/ 305425 h 430160"/>
                <a:gd name="connsiteX16" fmla="*/ 202906 w 496198"/>
                <a:gd name="connsiteY16" fmla="*/ 277909 h 430160"/>
                <a:gd name="connsiteX17" fmla="*/ 146068 w 496198"/>
                <a:gd name="connsiteY17" fmla="*/ 254674 h 430160"/>
                <a:gd name="connsiteX18" fmla="*/ 88618 w 496198"/>
                <a:gd name="connsiteY18" fmla="*/ 235719 h 430160"/>
                <a:gd name="connsiteX19" fmla="*/ 29947 w 496198"/>
                <a:gd name="connsiteY19" fmla="*/ 220433 h 430160"/>
                <a:gd name="connsiteX20" fmla="*/ 0 w 496198"/>
                <a:gd name="connsiteY20" fmla="*/ 214930 h 430160"/>
                <a:gd name="connsiteX21" fmla="*/ 14668 w 496198"/>
                <a:gd name="connsiteY21" fmla="*/ 166626 h 430160"/>
                <a:gd name="connsiteX22" fmla="*/ 37892 w 496198"/>
                <a:gd name="connsiteY22" fmla="*/ 66959 h 43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6198" h="430160">
                  <a:moveTo>
                    <a:pt x="48778" y="0"/>
                  </a:moveTo>
                  <a:lnTo>
                    <a:pt x="76665" y="5171"/>
                  </a:lnTo>
                  <a:lnTo>
                    <a:pt x="160455" y="28374"/>
                  </a:lnTo>
                  <a:lnTo>
                    <a:pt x="242410" y="60737"/>
                  </a:lnTo>
                  <a:lnTo>
                    <a:pt x="320695" y="101038"/>
                  </a:lnTo>
                  <a:lnTo>
                    <a:pt x="395922" y="148666"/>
                  </a:lnTo>
                  <a:lnTo>
                    <a:pt x="466868" y="205454"/>
                  </a:lnTo>
                  <a:lnTo>
                    <a:pt x="496198" y="233652"/>
                  </a:lnTo>
                  <a:lnTo>
                    <a:pt x="493818" y="244280"/>
                  </a:lnTo>
                  <a:lnTo>
                    <a:pt x="473039" y="320099"/>
                  </a:lnTo>
                  <a:lnTo>
                    <a:pt x="449815" y="394085"/>
                  </a:lnTo>
                  <a:lnTo>
                    <a:pt x="436369" y="430160"/>
                  </a:lnTo>
                  <a:lnTo>
                    <a:pt x="413145" y="409371"/>
                  </a:lnTo>
                  <a:lnTo>
                    <a:pt x="363641" y="370850"/>
                  </a:lnTo>
                  <a:lnTo>
                    <a:pt x="311692" y="335997"/>
                  </a:lnTo>
                  <a:lnTo>
                    <a:pt x="257910" y="305425"/>
                  </a:lnTo>
                  <a:lnTo>
                    <a:pt x="202906" y="277909"/>
                  </a:lnTo>
                  <a:lnTo>
                    <a:pt x="146068" y="254674"/>
                  </a:lnTo>
                  <a:lnTo>
                    <a:pt x="88618" y="235719"/>
                  </a:lnTo>
                  <a:lnTo>
                    <a:pt x="29947" y="220433"/>
                  </a:lnTo>
                  <a:lnTo>
                    <a:pt x="0" y="214930"/>
                  </a:lnTo>
                  <a:lnTo>
                    <a:pt x="14668" y="166626"/>
                  </a:lnTo>
                  <a:lnTo>
                    <a:pt x="37892" y="66959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65627B48-219D-4150-9DCB-EE0BBE62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8167" y="5169904"/>
            <a:ext cx="914400" cy="914400"/>
          </a:xfrm>
          <a:prstGeom prst="rect">
            <a:avLst/>
          </a:prstGeom>
        </p:spPr>
      </p:pic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720A571D-1DDB-4979-9C01-BACEB7B30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9389" y="944296"/>
            <a:ext cx="914400" cy="9144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C746FAD0-3F68-4EFB-82BB-1D6C26758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7229" y="5169904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AE171CD-77A9-4065-BD4B-DBAC1512F847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9F96AB-A540-43B3-8C71-E12741B1319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F8D02A-658A-490F-A417-DCC9B01EFA6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2C09B3-2ABF-49F7-A619-2F7DF6EB0D03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250427-DA78-4F30-A747-7ABE68B99B6B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17C8-E944-4770-BDAA-3DE0A9DA68B8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3123A4-2097-4FF1-9C95-302800EBA47D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3A4B1-932E-48D5-9D31-A3976C5C3DB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476DD9-EE84-43A0-ABB1-2E0C494BCC1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C67EB16-B490-48A4-B28B-21742622FC41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6983EA-B668-4DD5-A8DD-DA2F5D97971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E9297A-0E68-4AF2-A61A-FF2C5E30E120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8E2B41-4660-4171-8C5B-C76264628243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38FE37-CB06-403B-A357-29BA87ABF3E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AADC71-2558-43D0-99BA-05362E3B453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203C13-1498-4C4B-A079-0B8754535548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06E22D-A637-4C70-94B0-ED3FAAE8B93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5873FA-9670-49B6-8B3F-5AFB6B9E070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DD7C2-8F2A-48E1-928C-F41D3705AB49}"/>
              </a:ext>
            </a:extLst>
          </p:cNvPr>
          <p:cNvSpPr/>
          <p:nvPr/>
        </p:nvSpPr>
        <p:spPr>
          <a:xfrm>
            <a:off x="3389341" y="4781651"/>
            <a:ext cx="93634" cy="288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978E66-A209-4FBB-BBC7-758D4B93BD95}"/>
              </a:ext>
            </a:extLst>
          </p:cNvPr>
          <p:cNvSpPr/>
          <p:nvPr/>
        </p:nvSpPr>
        <p:spPr>
          <a:xfrm>
            <a:off x="3389341" y="3070681"/>
            <a:ext cx="93634" cy="288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F12EA2-EBB3-4B28-9645-92C3AEB39363}"/>
              </a:ext>
            </a:extLst>
          </p:cNvPr>
          <p:cNvSpPr/>
          <p:nvPr/>
        </p:nvSpPr>
        <p:spPr>
          <a:xfrm>
            <a:off x="3389341" y="1359712"/>
            <a:ext cx="93634" cy="288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086B2D-F0C4-47B2-B424-8D1D5D9B4A09}"/>
              </a:ext>
            </a:extLst>
          </p:cNvPr>
          <p:cNvSpPr/>
          <p:nvPr/>
        </p:nvSpPr>
        <p:spPr>
          <a:xfrm>
            <a:off x="8723118" y="4781651"/>
            <a:ext cx="93634" cy="2884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1340A-BC8A-470E-867B-21894CF942CD}"/>
              </a:ext>
            </a:extLst>
          </p:cNvPr>
          <p:cNvSpPr/>
          <p:nvPr/>
        </p:nvSpPr>
        <p:spPr>
          <a:xfrm>
            <a:off x="8723118" y="3070681"/>
            <a:ext cx="93634" cy="2884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7E0F9B-1E37-44E2-B93E-4B2177CCF717}"/>
              </a:ext>
            </a:extLst>
          </p:cNvPr>
          <p:cNvSpPr/>
          <p:nvPr/>
        </p:nvSpPr>
        <p:spPr>
          <a:xfrm>
            <a:off x="8723118" y="1359712"/>
            <a:ext cx="93634" cy="288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6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Infographic Diagram for PowerPoint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ED823-886A-4A48-8B20-8E4D1B9B0586}"/>
              </a:ext>
            </a:extLst>
          </p:cNvPr>
          <p:cNvGrpSpPr/>
          <p:nvPr/>
        </p:nvGrpSpPr>
        <p:grpSpPr>
          <a:xfrm>
            <a:off x="4252061" y="1893728"/>
            <a:ext cx="3687877" cy="3761191"/>
            <a:chOff x="4065473" y="1358106"/>
            <a:chExt cx="4061054" cy="4141787"/>
          </a:xfrm>
        </p:grpSpPr>
        <p:sp>
          <p:nvSpPr>
            <p:cNvPr id="24" name="Freeform 388">
              <a:extLst>
                <a:ext uri="{FF2B5EF4-FFF2-40B4-BE49-F238E27FC236}">
                  <a16:creationId xmlns:a16="http://schemas.microsoft.com/office/drawing/2014/main" id="{3EF2CCD6-FDD1-4FF5-AD40-40F1E9C4C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142" y="1906104"/>
              <a:ext cx="1685583" cy="2402383"/>
            </a:xfrm>
            <a:custGeom>
              <a:avLst/>
              <a:gdLst>
                <a:gd name="T0" fmla="*/ 1966 w 2758"/>
                <a:gd name="T1" fmla="*/ 2999 h 3929"/>
                <a:gd name="T2" fmla="*/ 1926 w 2758"/>
                <a:gd name="T3" fmla="*/ 3335 h 3929"/>
                <a:gd name="T4" fmla="*/ 1864 w 2758"/>
                <a:gd name="T5" fmla="*/ 3577 h 3929"/>
                <a:gd name="T6" fmla="*/ 2009 w 2758"/>
                <a:gd name="T7" fmla="*/ 3611 h 3929"/>
                <a:gd name="T8" fmla="*/ 2196 w 2758"/>
                <a:gd name="T9" fmla="*/ 3680 h 3929"/>
                <a:gd name="T10" fmla="*/ 2374 w 2758"/>
                <a:gd name="T11" fmla="*/ 3775 h 3929"/>
                <a:gd name="T12" fmla="*/ 2540 w 2758"/>
                <a:gd name="T13" fmla="*/ 3895 h 3929"/>
                <a:gd name="T14" fmla="*/ 2600 w 2758"/>
                <a:gd name="T15" fmla="*/ 3870 h 3929"/>
                <a:gd name="T16" fmla="*/ 2672 w 2758"/>
                <a:gd name="T17" fmla="*/ 3625 h 3929"/>
                <a:gd name="T18" fmla="*/ 2722 w 2758"/>
                <a:gd name="T19" fmla="*/ 3372 h 3929"/>
                <a:gd name="T20" fmla="*/ 2751 w 2758"/>
                <a:gd name="T21" fmla="*/ 3111 h 3929"/>
                <a:gd name="T22" fmla="*/ 2758 w 2758"/>
                <a:gd name="T23" fmla="*/ 2912 h 3929"/>
                <a:gd name="T24" fmla="*/ 2751 w 2758"/>
                <a:gd name="T25" fmla="*/ 2710 h 3929"/>
                <a:gd name="T26" fmla="*/ 2722 w 2758"/>
                <a:gd name="T27" fmla="*/ 2446 h 3929"/>
                <a:gd name="T28" fmla="*/ 2670 w 2758"/>
                <a:gd name="T29" fmla="*/ 2191 h 3929"/>
                <a:gd name="T30" fmla="*/ 2597 w 2758"/>
                <a:gd name="T31" fmla="*/ 1944 h 3929"/>
                <a:gd name="T32" fmla="*/ 2503 w 2758"/>
                <a:gd name="T33" fmla="*/ 1706 h 3929"/>
                <a:gd name="T34" fmla="*/ 2390 w 2758"/>
                <a:gd name="T35" fmla="*/ 1479 h 3929"/>
                <a:gd name="T36" fmla="*/ 2258 w 2758"/>
                <a:gd name="T37" fmla="*/ 1263 h 3929"/>
                <a:gd name="T38" fmla="*/ 2109 w 2758"/>
                <a:gd name="T39" fmla="*/ 1060 h 3929"/>
                <a:gd name="T40" fmla="*/ 1944 w 2758"/>
                <a:gd name="T41" fmla="*/ 870 h 3929"/>
                <a:gd name="T42" fmla="*/ 1762 w 2758"/>
                <a:gd name="T43" fmla="*/ 696 h 3929"/>
                <a:gd name="T44" fmla="*/ 1567 w 2758"/>
                <a:gd name="T45" fmla="*/ 537 h 3929"/>
                <a:gd name="T46" fmla="*/ 1360 w 2758"/>
                <a:gd name="T47" fmla="*/ 395 h 3929"/>
                <a:gd name="T48" fmla="*/ 1139 w 2758"/>
                <a:gd name="T49" fmla="*/ 270 h 3929"/>
                <a:gd name="T50" fmla="*/ 908 w 2758"/>
                <a:gd name="T51" fmla="*/ 164 h 3929"/>
                <a:gd name="T52" fmla="*/ 666 w 2758"/>
                <a:gd name="T53" fmla="*/ 78 h 3929"/>
                <a:gd name="T54" fmla="*/ 415 w 2758"/>
                <a:gd name="T55" fmla="*/ 13 h 3929"/>
                <a:gd name="T56" fmla="*/ 425 w 2758"/>
                <a:gd name="T57" fmla="*/ 184 h 3929"/>
                <a:gd name="T58" fmla="*/ 45 w 2758"/>
                <a:gd name="T59" fmla="*/ 46 h 3929"/>
                <a:gd name="T60" fmla="*/ 9 w 2758"/>
                <a:gd name="T61" fmla="*/ 191 h 3929"/>
                <a:gd name="T62" fmla="*/ 6 w 2758"/>
                <a:gd name="T63" fmla="*/ 384 h 3929"/>
                <a:gd name="T64" fmla="*/ 51 w 2758"/>
                <a:gd name="T65" fmla="*/ 568 h 3929"/>
                <a:gd name="T66" fmla="*/ 140 w 2758"/>
                <a:gd name="T67" fmla="*/ 734 h 3929"/>
                <a:gd name="T68" fmla="*/ 266 w 2758"/>
                <a:gd name="T69" fmla="*/ 789 h 3929"/>
                <a:gd name="T70" fmla="*/ 629 w 2758"/>
                <a:gd name="T71" fmla="*/ 904 h 3929"/>
                <a:gd name="T72" fmla="*/ 962 w 2758"/>
                <a:gd name="T73" fmla="*/ 1078 h 3929"/>
                <a:gd name="T74" fmla="*/ 1258 w 2758"/>
                <a:gd name="T75" fmla="*/ 1305 h 3929"/>
                <a:gd name="T76" fmla="*/ 1511 w 2758"/>
                <a:gd name="T77" fmla="*/ 1579 h 3929"/>
                <a:gd name="T78" fmla="*/ 1714 w 2758"/>
                <a:gd name="T79" fmla="*/ 1892 h 3929"/>
                <a:gd name="T80" fmla="*/ 1862 w 2758"/>
                <a:gd name="T81" fmla="*/ 2240 h 3929"/>
                <a:gd name="T82" fmla="*/ 1948 w 2758"/>
                <a:gd name="T83" fmla="*/ 2615 h 3929"/>
                <a:gd name="T84" fmla="*/ 1967 w 2758"/>
                <a:gd name="T85" fmla="*/ 2912 h 3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58" h="3929">
                  <a:moveTo>
                    <a:pt x="1967" y="2912"/>
                  </a:moveTo>
                  <a:lnTo>
                    <a:pt x="1966" y="2999"/>
                  </a:lnTo>
                  <a:lnTo>
                    <a:pt x="1953" y="3169"/>
                  </a:lnTo>
                  <a:lnTo>
                    <a:pt x="1926" y="3335"/>
                  </a:lnTo>
                  <a:lnTo>
                    <a:pt x="1888" y="3498"/>
                  </a:lnTo>
                  <a:lnTo>
                    <a:pt x="1864" y="3577"/>
                  </a:lnTo>
                  <a:lnTo>
                    <a:pt x="1913" y="3586"/>
                  </a:lnTo>
                  <a:lnTo>
                    <a:pt x="2009" y="3611"/>
                  </a:lnTo>
                  <a:lnTo>
                    <a:pt x="2103" y="3642"/>
                  </a:lnTo>
                  <a:lnTo>
                    <a:pt x="2196" y="3680"/>
                  </a:lnTo>
                  <a:lnTo>
                    <a:pt x="2286" y="3725"/>
                  </a:lnTo>
                  <a:lnTo>
                    <a:pt x="2374" y="3775"/>
                  </a:lnTo>
                  <a:lnTo>
                    <a:pt x="2459" y="3832"/>
                  </a:lnTo>
                  <a:lnTo>
                    <a:pt x="2540" y="3895"/>
                  </a:lnTo>
                  <a:lnTo>
                    <a:pt x="2578" y="3929"/>
                  </a:lnTo>
                  <a:lnTo>
                    <a:pt x="2600" y="3870"/>
                  </a:lnTo>
                  <a:lnTo>
                    <a:pt x="2638" y="3749"/>
                  </a:lnTo>
                  <a:lnTo>
                    <a:pt x="2672" y="3625"/>
                  </a:lnTo>
                  <a:lnTo>
                    <a:pt x="2700" y="3500"/>
                  </a:lnTo>
                  <a:lnTo>
                    <a:pt x="2722" y="3372"/>
                  </a:lnTo>
                  <a:lnTo>
                    <a:pt x="2740" y="3243"/>
                  </a:lnTo>
                  <a:lnTo>
                    <a:pt x="2751" y="3111"/>
                  </a:lnTo>
                  <a:lnTo>
                    <a:pt x="2758" y="2979"/>
                  </a:lnTo>
                  <a:lnTo>
                    <a:pt x="2758" y="2912"/>
                  </a:lnTo>
                  <a:lnTo>
                    <a:pt x="2758" y="2845"/>
                  </a:lnTo>
                  <a:lnTo>
                    <a:pt x="2751" y="2710"/>
                  </a:lnTo>
                  <a:lnTo>
                    <a:pt x="2740" y="2578"/>
                  </a:lnTo>
                  <a:lnTo>
                    <a:pt x="2722" y="2446"/>
                  </a:lnTo>
                  <a:lnTo>
                    <a:pt x="2699" y="2318"/>
                  </a:lnTo>
                  <a:lnTo>
                    <a:pt x="2670" y="2191"/>
                  </a:lnTo>
                  <a:lnTo>
                    <a:pt x="2635" y="2066"/>
                  </a:lnTo>
                  <a:lnTo>
                    <a:pt x="2597" y="1944"/>
                  </a:lnTo>
                  <a:lnTo>
                    <a:pt x="2552" y="1823"/>
                  </a:lnTo>
                  <a:lnTo>
                    <a:pt x="2503" y="1706"/>
                  </a:lnTo>
                  <a:lnTo>
                    <a:pt x="2449" y="1591"/>
                  </a:lnTo>
                  <a:lnTo>
                    <a:pt x="2390" y="1479"/>
                  </a:lnTo>
                  <a:lnTo>
                    <a:pt x="2325" y="1369"/>
                  </a:lnTo>
                  <a:lnTo>
                    <a:pt x="2258" y="1263"/>
                  </a:lnTo>
                  <a:lnTo>
                    <a:pt x="2185" y="1160"/>
                  </a:lnTo>
                  <a:lnTo>
                    <a:pt x="2109" y="1060"/>
                  </a:lnTo>
                  <a:lnTo>
                    <a:pt x="2028" y="964"/>
                  </a:lnTo>
                  <a:lnTo>
                    <a:pt x="1944" y="870"/>
                  </a:lnTo>
                  <a:lnTo>
                    <a:pt x="1854" y="781"/>
                  </a:lnTo>
                  <a:lnTo>
                    <a:pt x="1762" y="696"/>
                  </a:lnTo>
                  <a:lnTo>
                    <a:pt x="1667" y="614"/>
                  </a:lnTo>
                  <a:lnTo>
                    <a:pt x="1567" y="537"/>
                  </a:lnTo>
                  <a:lnTo>
                    <a:pt x="1466" y="463"/>
                  </a:lnTo>
                  <a:lnTo>
                    <a:pt x="1360" y="395"/>
                  </a:lnTo>
                  <a:lnTo>
                    <a:pt x="1251" y="330"/>
                  </a:lnTo>
                  <a:lnTo>
                    <a:pt x="1139" y="270"/>
                  </a:lnTo>
                  <a:lnTo>
                    <a:pt x="1025" y="214"/>
                  </a:lnTo>
                  <a:lnTo>
                    <a:pt x="908" y="164"/>
                  </a:lnTo>
                  <a:lnTo>
                    <a:pt x="788" y="119"/>
                  </a:lnTo>
                  <a:lnTo>
                    <a:pt x="666" y="78"/>
                  </a:lnTo>
                  <a:lnTo>
                    <a:pt x="542" y="43"/>
                  </a:lnTo>
                  <a:lnTo>
                    <a:pt x="415" y="13"/>
                  </a:lnTo>
                  <a:lnTo>
                    <a:pt x="351" y="0"/>
                  </a:lnTo>
                  <a:lnTo>
                    <a:pt x="425" y="184"/>
                  </a:lnTo>
                  <a:lnTo>
                    <a:pt x="46" y="46"/>
                  </a:lnTo>
                  <a:lnTo>
                    <a:pt x="45" y="46"/>
                  </a:lnTo>
                  <a:lnTo>
                    <a:pt x="29" y="94"/>
                  </a:lnTo>
                  <a:lnTo>
                    <a:pt x="9" y="191"/>
                  </a:lnTo>
                  <a:lnTo>
                    <a:pt x="0" y="288"/>
                  </a:lnTo>
                  <a:lnTo>
                    <a:pt x="6" y="384"/>
                  </a:lnTo>
                  <a:lnTo>
                    <a:pt x="22" y="478"/>
                  </a:lnTo>
                  <a:lnTo>
                    <a:pt x="51" y="568"/>
                  </a:lnTo>
                  <a:lnTo>
                    <a:pt x="91" y="653"/>
                  </a:lnTo>
                  <a:lnTo>
                    <a:pt x="140" y="734"/>
                  </a:lnTo>
                  <a:lnTo>
                    <a:pt x="170" y="771"/>
                  </a:lnTo>
                  <a:lnTo>
                    <a:pt x="266" y="789"/>
                  </a:lnTo>
                  <a:lnTo>
                    <a:pt x="450" y="838"/>
                  </a:lnTo>
                  <a:lnTo>
                    <a:pt x="629" y="904"/>
                  </a:lnTo>
                  <a:lnTo>
                    <a:pt x="800" y="983"/>
                  </a:lnTo>
                  <a:lnTo>
                    <a:pt x="962" y="1078"/>
                  </a:lnTo>
                  <a:lnTo>
                    <a:pt x="1115" y="1186"/>
                  </a:lnTo>
                  <a:lnTo>
                    <a:pt x="1258" y="1305"/>
                  </a:lnTo>
                  <a:lnTo>
                    <a:pt x="1390" y="1437"/>
                  </a:lnTo>
                  <a:lnTo>
                    <a:pt x="1511" y="1579"/>
                  </a:lnTo>
                  <a:lnTo>
                    <a:pt x="1619" y="1730"/>
                  </a:lnTo>
                  <a:lnTo>
                    <a:pt x="1714" y="1892"/>
                  </a:lnTo>
                  <a:lnTo>
                    <a:pt x="1795" y="2062"/>
                  </a:lnTo>
                  <a:lnTo>
                    <a:pt x="1862" y="2240"/>
                  </a:lnTo>
                  <a:lnTo>
                    <a:pt x="1914" y="2425"/>
                  </a:lnTo>
                  <a:lnTo>
                    <a:pt x="1948" y="2615"/>
                  </a:lnTo>
                  <a:lnTo>
                    <a:pt x="1965" y="2811"/>
                  </a:lnTo>
                  <a:lnTo>
                    <a:pt x="1967" y="2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7">
              <a:extLst>
                <a:ext uri="{FF2B5EF4-FFF2-40B4-BE49-F238E27FC236}">
                  <a16:creationId xmlns:a16="http://schemas.microsoft.com/office/drawing/2014/main" id="{ECF0635A-8BF8-41EF-8780-4F6C52374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966" y="1358106"/>
              <a:ext cx="1751635" cy="2933256"/>
            </a:xfrm>
            <a:custGeom>
              <a:avLst/>
              <a:gdLst>
                <a:gd name="T0" fmla="*/ 1265 w 2862"/>
                <a:gd name="T1" fmla="*/ 2588 h 4796"/>
                <a:gd name="T2" fmla="*/ 1402 w 2862"/>
                <a:gd name="T3" fmla="*/ 2646 h 4796"/>
                <a:gd name="T4" fmla="*/ 1570 w 2862"/>
                <a:gd name="T5" fmla="*/ 2746 h 4796"/>
                <a:gd name="T6" fmla="*/ 1720 w 2862"/>
                <a:gd name="T7" fmla="*/ 2870 h 4796"/>
                <a:gd name="T8" fmla="*/ 1851 w 2862"/>
                <a:gd name="T9" fmla="*/ 3015 h 4796"/>
                <a:gd name="T10" fmla="*/ 1958 w 2862"/>
                <a:gd name="T11" fmla="*/ 3179 h 4796"/>
                <a:gd name="T12" fmla="*/ 2040 w 2862"/>
                <a:gd name="T13" fmla="*/ 3358 h 4796"/>
                <a:gd name="T14" fmla="*/ 2095 w 2862"/>
                <a:gd name="T15" fmla="*/ 3551 h 4796"/>
                <a:gd name="T16" fmla="*/ 2119 w 2862"/>
                <a:gd name="T17" fmla="*/ 3754 h 4796"/>
                <a:gd name="T18" fmla="*/ 2118 w 2862"/>
                <a:gd name="T19" fmla="*/ 3881 h 4796"/>
                <a:gd name="T20" fmla="*/ 2070 w 2862"/>
                <a:gd name="T21" fmla="*/ 4165 h 4796"/>
                <a:gd name="T22" fmla="*/ 1965 w 2862"/>
                <a:gd name="T23" fmla="*/ 4424 h 4796"/>
                <a:gd name="T24" fmla="*/ 1808 w 2862"/>
                <a:gd name="T25" fmla="*/ 4651 h 4796"/>
                <a:gd name="T26" fmla="*/ 1661 w 2862"/>
                <a:gd name="T27" fmla="*/ 4796 h 4796"/>
                <a:gd name="T28" fmla="*/ 1666 w 2862"/>
                <a:gd name="T29" fmla="*/ 4792 h 4796"/>
                <a:gd name="T30" fmla="*/ 1666 w 2862"/>
                <a:gd name="T31" fmla="*/ 4793 h 4796"/>
                <a:gd name="T32" fmla="*/ 1852 w 2862"/>
                <a:gd name="T33" fmla="*/ 4659 h 4796"/>
                <a:gd name="T34" fmla="*/ 2118 w 2862"/>
                <a:gd name="T35" fmla="*/ 4532 h 4796"/>
                <a:gd name="T36" fmla="*/ 2399 w 2862"/>
                <a:gd name="T37" fmla="*/ 4461 h 4796"/>
                <a:gd name="T38" fmla="*/ 2685 w 2862"/>
                <a:gd name="T39" fmla="*/ 4447 h 4796"/>
                <a:gd name="T40" fmla="*/ 2781 w 2862"/>
                <a:gd name="T41" fmla="*/ 4376 h 4796"/>
                <a:gd name="T42" fmla="*/ 2846 w 2862"/>
                <a:gd name="T43" fmla="*/ 4057 h 4796"/>
                <a:gd name="T44" fmla="*/ 2862 w 2862"/>
                <a:gd name="T45" fmla="*/ 3807 h 4796"/>
                <a:gd name="T46" fmla="*/ 2847 w 2862"/>
                <a:gd name="T47" fmla="*/ 3562 h 4796"/>
                <a:gd name="T48" fmla="*/ 2785 w 2862"/>
                <a:gd name="T49" fmla="*/ 3250 h 4796"/>
                <a:gd name="T50" fmla="*/ 2677 w 2862"/>
                <a:gd name="T51" fmla="*/ 2958 h 4796"/>
                <a:gd name="T52" fmla="*/ 2528 w 2862"/>
                <a:gd name="T53" fmla="*/ 2688 h 4796"/>
                <a:gd name="T54" fmla="*/ 2340 w 2862"/>
                <a:gd name="T55" fmla="*/ 2445 h 4796"/>
                <a:gd name="T56" fmla="*/ 2119 w 2862"/>
                <a:gd name="T57" fmla="*/ 2233 h 4796"/>
                <a:gd name="T58" fmla="*/ 1868 w 2862"/>
                <a:gd name="T59" fmla="*/ 2056 h 4796"/>
                <a:gd name="T60" fmla="*/ 1591 w 2862"/>
                <a:gd name="T61" fmla="*/ 1918 h 4796"/>
                <a:gd name="T62" fmla="*/ 1519 w 2862"/>
                <a:gd name="T63" fmla="*/ 1891 h 4796"/>
                <a:gd name="T64" fmla="*/ 1415 w 2862"/>
                <a:gd name="T65" fmla="*/ 1844 h 4796"/>
                <a:gd name="T66" fmla="*/ 1295 w 2862"/>
                <a:gd name="T67" fmla="*/ 1761 h 4796"/>
                <a:gd name="T68" fmla="*/ 1194 w 2862"/>
                <a:gd name="T69" fmla="*/ 1659 h 4796"/>
                <a:gd name="T70" fmla="*/ 1116 w 2862"/>
                <a:gd name="T71" fmla="*/ 1539 h 4796"/>
                <a:gd name="T72" fmla="*/ 1063 w 2862"/>
                <a:gd name="T73" fmla="*/ 1408 h 4796"/>
                <a:gd name="T74" fmla="*/ 1035 w 2862"/>
                <a:gd name="T75" fmla="*/ 1268 h 4796"/>
                <a:gd name="T76" fmla="*/ 1034 w 2862"/>
                <a:gd name="T77" fmla="*/ 1124 h 4796"/>
                <a:gd name="T78" fmla="*/ 1063 w 2862"/>
                <a:gd name="T79" fmla="*/ 977 h 4796"/>
                <a:gd name="T80" fmla="*/ 1076 w 2862"/>
                <a:gd name="T81" fmla="*/ 941 h 4796"/>
                <a:gd name="T82" fmla="*/ 1024 w 2862"/>
                <a:gd name="T83" fmla="*/ 0 h 4796"/>
                <a:gd name="T84" fmla="*/ 379 w 2862"/>
                <a:gd name="T85" fmla="*/ 688 h 4796"/>
                <a:gd name="T86" fmla="*/ 317 w 2862"/>
                <a:gd name="T87" fmla="*/ 906 h 4796"/>
                <a:gd name="T88" fmla="*/ 289 w 2862"/>
                <a:gd name="T89" fmla="*/ 1197 h 4796"/>
                <a:gd name="T90" fmla="*/ 317 w 2862"/>
                <a:gd name="T91" fmla="*/ 1483 h 4796"/>
                <a:gd name="T92" fmla="*/ 400 w 2862"/>
                <a:gd name="T93" fmla="*/ 1756 h 4796"/>
                <a:gd name="T94" fmla="*/ 532 w 2862"/>
                <a:gd name="T95" fmla="*/ 2007 h 4796"/>
                <a:gd name="T96" fmla="*/ 711 w 2862"/>
                <a:gd name="T97" fmla="*/ 2230 h 4796"/>
                <a:gd name="T98" fmla="*/ 932 w 2862"/>
                <a:gd name="T99" fmla="*/ 2417 h 4796"/>
                <a:gd name="T100" fmla="*/ 1193 w 2862"/>
                <a:gd name="T101" fmla="*/ 2560 h 4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62" h="4796">
                  <a:moveTo>
                    <a:pt x="1265" y="2587"/>
                  </a:moveTo>
                  <a:lnTo>
                    <a:pt x="1265" y="2588"/>
                  </a:lnTo>
                  <a:lnTo>
                    <a:pt x="1311" y="2604"/>
                  </a:lnTo>
                  <a:lnTo>
                    <a:pt x="1402" y="2646"/>
                  </a:lnTo>
                  <a:lnTo>
                    <a:pt x="1488" y="2692"/>
                  </a:lnTo>
                  <a:lnTo>
                    <a:pt x="1570" y="2746"/>
                  </a:lnTo>
                  <a:lnTo>
                    <a:pt x="1647" y="2805"/>
                  </a:lnTo>
                  <a:lnTo>
                    <a:pt x="1720" y="2870"/>
                  </a:lnTo>
                  <a:lnTo>
                    <a:pt x="1788" y="2940"/>
                  </a:lnTo>
                  <a:lnTo>
                    <a:pt x="1851" y="3015"/>
                  </a:lnTo>
                  <a:lnTo>
                    <a:pt x="1908" y="3095"/>
                  </a:lnTo>
                  <a:lnTo>
                    <a:pt x="1958" y="3179"/>
                  </a:lnTo>
                  <a:lnTo>
                    <a:pt x="2003" y="3267"/>
                  </a:lnTo>
                  <a:lnTo>
                    <a:pt x="2040" y="3358"/>
                  </a:lnTo>
                  <a:lnTo>
                    <a:pt x="2072" y="3452"/>
                  </a:lnTo>
                  <a:lnTo>
                    <a:pt x="2095" y="3551"/>
                  </a:lnTo>
                  <a:lnTo>
                    <a:pt x="2111" y="3651"/>
                  </a:lnTo>
                  <a:lnTo>
                    <a:pt x="2119" y="3754"/>
                  </a:lnTo>
                  <a:lnTo>
                    <a:pt x="2120" y="3807"/>
                  </a:lnTo>
                  <a:lnTo>
                    <a:pt x="2118" y="3881"/>
                  </a:lnTo>
                  <a:lnTo>
                    <a:pt x="2103" y="4026"/>
                  </a:lnTo>
                  <a:lnTo>
                    <a:pt x="2070" y="4165"/>
                  </a:lnTo>
                  <a:lnTo>
                    <a:pt x="2025" y="4297"/>
                  </a:lnTo>
                  <a:lnTo>
                    <a:pt x="1965" y="4424"/>
                  </a:lnTo>
                  <a:lnTo>
                    <a:pt x="1892" y="4542"/>
                  </a:lnTo>
                  <a:lnTo>
                    <a:pt x="1808" y="4651"/>
                  </a:lnTo>
                  <a:lnTo>
                    <a:pt x="1713" y="4751"/>
                  </a:lnTo>
                  <a:lnTo>
                    <a:pt x="1661" y="4796"/>
                  </a:lnTo>
                  <a:lnTo>
                    <a:pt x="1664" y="4794"/>
                  </a:lnTo>
                  <a:lnTo>
                    <a:pt x="1666" y="4792"/>
                  </a:lnTo>
                  <a:lnTo>
                    <a:pt x="1666" y="4793"/>
                  </a:lnTo>
                  <a:lnTo>
                    <a:pt x="1666" y="4793"/>
                  </a:lnTo>
                  <a:lnTo>
                    <a:pt x="1726" y="4744"/>
                  </a:lnTo>
                  <a:lnTo>
                    <a:pt x="1852" y="4659"/>
                  </a:lnTo>
                  <a:lnTo>
                    <a:pt x="1982" y="4589"/>
                  </a:lnTo>
                  <a:lnTo>
                    <a:pt x="2118" y="4532"/>
                  </a:lnTo>
                  <a:lnTo>
                    <a:pt x="2257" y="4490"/>
                  </a:lnTo>
                  <a:lnTo>
                    <a:pt x="2399" y="4461"/>
                  </a:lnTo>
                  <a:lnTo>
                    <a:pt x="2542" y="4448"/>
                  </a:lnTo>
                  <a:lnTo>
                    <a:pt x="2685" y="4447"/>
                  </a:lnTo>
                  <a:lnTo>
                    <a:pt x="2757" y="4452"/>
                  </a:lnTo>
                  <a:lnTo>
                    <a:pt x="2781" y="4376"/>
                  </a:lnTo>
                  <a:lnTo>
                    <a:pt x="2820" y="4219"/>
                  </a:lnTo>
                  <a:lnTo>
                    <a:pt x="2846" y="4057"/>
                  </a:lnTo>
                  <a:lnTo>
                    <a:pt x="2861" y="3891"/>
                  </a:lnTo>
                  <a:lnTo>
                    <a:pt x="2862" y="3807"/>
                  </a:lnTo>
                  <a:lnTo>
                    <a:pt x="2861" y="3725"/>
                  </a:lnTo>
                  <a:lnTo>
                    <a:pt x="2847" y="3562"/>
                  </a:lnTo>
                  <a:lnTo>
                    <a:pt x="2822" y="3405"/>
                  </a:lnTo>
                  <a:lnTo>
                    <a:pt x="2785" y="3250"/>
                  </a:lnTo>
                  <a:lnTo>
                    <a:pt x="2736" y="3102"/>
                  </a:lnTo>
                  <a:lnTo>
                    <a:pt x="2677" y="2958"/>
                  </a:lnTo>
                  <a:lnTo>
                    <a:pt x="2608" y="2820"/>
                  </a:lnTo>
                  <a:lnTo>
                    <a:pt x="2528" y="2688"/>
                  </a:lnTo>
                  <a:lnTo>
                    <a:pt x="2439" y="2563"/>
                  </a:lnTo>
                  <a:lnTo>
                    <a:pt x="2340" y="2445"/>
                  </a:lnTo>
                  <a:lnTo>
                    <a:pt x="2233" y="2335"/>
                  </a:lnTo>
                  <a:lnTo>
                    <a:pt x="2119" y="2233"/>
                  </a:lnTo>
                  <a:lnTo>
                    <a:pt x="1997" y="2140"/>
                  </a:lnTo>
                  <a:lnTo>
                    <a:pt x="1868" y="2056"/>
                  </a:lnTo>
                  <a:lnTo>
                    <a:pt x="1732" y="1982"/>
                  </a:lnTo>
                  <a:lnTo>
                    <a:pt x="1591" y="1918"/>
                  </a:lnTo>
                  <a:lnTo>
                    <a:pt x="1518" y="1890"/>
                  </a:lnTo>
                  <a:lnTo>
                    <a:pt x="1519" y="1891"/>
                  </a:lnTo>
                  <a:lnTo>
                    <a:pt x="1483" y="1877"/>
                  </a:lnTo>
                  <a:lnTo>
                    <a:pt x="1415" y="1844"/>
                  </a:lnTo>
                  <a:lnTo>
                    <a:pt x="1353" y="1806"/>
                  </a:lnTo>
                  <a:lnTo>
                    <a:pt x="1295" y="1761"/>
                  </a:lnTo>
                  <a:lnTo>
                    <a:pt x="1242" y="1713"/>
                  </a:lnTo>
                  <a:lnTo>
                    <a:pt x="1194" y="1659"/>
                  </a:lnTo>
                  <a:lnTo>
                    <a:pt x="1152" y="1601"/>
                  </a:lnTo>
                  <a:lnTo>
                    <a:pt x="1116" y="1539"/>
                  </a:lnTo>
                  <a:lnTo>
                    <a:pt x="1086" y="1475"/>
                  </a:lnTo>
                  <a:lnTo>
                    <a:pt x="1063" y="1408"/>
                  </a:lnTo>
                  <a:lnTo>
                    <a:pt x="1045" y="1339"/>
                  </a:lnTo>
                  <a:lnTo>
                    <a:pt x="1035" y="1268"/>
                  </a:lnTo>
                  <a:lnTo>
                    <a:pt x="1030" y="1196"/>
                  </a:lnTo>
                  <a:lnTo>
                    <a:pt x="1034" y="1124"/>
                  </a:lnTo>
                  <a:lnTo>
                    <a:pt x="1045" y="1050"/>
                  </a:lnTo>
                  <a:lnTo>
                    <a:pt x="1063" y="977"/>
                  </a:lnTo>
                  <a:lnTo>
                    <a:pt x="1075" y="941"/>
                  </a:lnTo>
                  <a:lnTo>
                    <a:pt x="1076" y="941"/>
                  </a:lnTo>
                  <a:lnTo>
                    <a:pt x="1455" y="1079"/>
                  </a:lnTo>
                  <a:lnTo>
                    <a:pt x="1024" y="0"/>
                  </a:lnTo>
                  <a:lnTo>
                    <a:pt x="0" y="550"/>
                  </a:lnTo>
                  <a:lnTo>
                    <a:pt x="379" y="688"/>
                  </a:lnTo>
                  <a:lnTo>
                    <a:pt x="354" y="760"/>
                  </a:lnTo>
                  <a:lnTo>
                    <a:pt x="317" y="906"/>
                  </a:lnTo>
                  <a:lnTo>
                    <a:pt x="295" y="1052"/>
                  </a:lnTo>
                  <a:lnTo>
                    <a:pt x="289" y="1197"/>
                  </a:lnTo>
                  <a:lnTo>
                    <a:pt x="296" y="1341"/>
                  </a:lnTo>
                  <a:lnTo>
                    <a:pt x="317" y="1483"/>
                  </a:lnTo>
                  <a:lnTo>
                    <a:pt x="352" y="1621"/>
                  </a:lnTo>
                  <a:lnTo>
                    <a:pt x="400" y="1756"/>
                  </a:lnTo>
                  <a:lnTo>
                    <a:pt x="460" y="1885"/>
                  </a:lnTo>
                  <a:lnTo>
                    <a:pt x="532" y="2007"/>
                  </a:lnTo>
                  <a:lnTo>
                    <a:pt x="616" y="2123"/>
                  </a:lnTo>
                  <a:lnTo>
                    <a:pt x="711" y="2230"/>
                  </a:lnTo>
                  <a:lnTo>
                    <a:pt x="817" y="2328"/>
                  </a:lnTo>
                  <a:lnTo>
                    <a:pt x="932" y="2417"/>
                  </a:lnTo>
                  <a:lnTo>
                    <a:pt x="1058" y="2494"/>
                  </a:lnTo>
                  <a:lnTo>
                    <a:pt x="1193" y="2560"/>
                  </a:lnTo>
                  <a:lnTo>
                    <a:pt x="1265" y="25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89">
              <a:extLst>
                <a:ext uri="{FF2B5EF4-FFF2-40B4-BE49-F238E27FC236}">
                  <a16:creationId xmlns:a16="http://schemas.microsoft.com/office/drawing/2014/main" id="{4AF15694-888B-44D8-A542-7CEC0177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132" y="1898765"/>
              <a:ext cx="1536351" cy="2524704"/>
            </a:xfrm>
            <a:custGeom>
              <a:avLst/>
              <a:gdLst>
                <a:gd name="T0" fmla="*/ 356 w 2515"/>
                <a:gd name="T1" fmla="*/ 4128 h 4128"/>
                <a:gd name="T2" fmla="*/ 406 w 2515"/>
                <a:gd name="T3" fmla="*/ 4117 h 4128"/>
                <a:gd name="T4" fmla="*/ 587 w 2515"/>
                <a:gd name="T5" fmla="*/ 4046 h 4128"/>
                <a:gd name="T6" fmla="*/ 740 w 2515"/>
                <a:gd name="T7" fmla="*/ 3934 h 4128"/>
                <a:gd name="T8" fmla="*/ 858 w 2515"/>
                <a:gd name="T9" fmla="*/ 3788 h 4128"/>
                <a:gd name="T10" fmla="*/ 920 w 2515"/>
                <a:gd name="T11" fmla="*/ 3660 h 4128"/>
                <a:gd name="T12" fmla="*/ 842 w 2515"/>
                <a:gd name="T13" fmla="*/ 3395 h 4128"/>
                <a:gd name="T14" fmla="*/ 793 w 2515"/>
                <a:gd name="T15" fmla="*/ 3019 h 4128"/>
                <a:gd name="T16" fmla="*/ 793 w 2515"/>
                <a:gd name="T17" fmla="*/ 2826 h 4128"/>
                <a:gd name="T18" fmla="*/ 843 w 2515"/>
                <a:gd name="T19" fmla="*/ 2447 h 4128"/>
                <a:gd name="T20" fmla="*/ 955 w 2515"/>
                <a:gd name="T21" fmla="*/ 2093 h 4128"/>
                <a:gd name="T22" fmla="*/ 1123 w 2515"/>
                <a:gd name="T23" fmla="*/ 1766 h 4128"/>
                <a:gd name="T24" fmla="*/ 1342 w 2515"/>
                <a:gd name="T25" fmla="*/ 1476 h 4128"/>
                <a:gd name="T26" fmla="*/ 1607 w 2515"/>
                <a:gd name="T27" fmla="*/ 1226 h 4128"/>
                <a:gd name="T28" fmla="*/ 1908 w 2515"/>
                <a:gd name="T29" fmla="*/ 1022 h 4128"/>
                <a:gd name="T30" fmla="*/ 2244 w 2515"/>
                <a:gd name="T31" fmla="*/ 871 h 4128"/>
                <a:gd name="T32" fmla="*/ 2515 w 2515"/>
                <a:gd name="T33" fmla="*/ 795 h 4128"/>
                <a:gd name="T34" fmla="*/ 2472 w 2515"/>
                <a:gd name="T35" fmla="*/ 653 h 4128"/>
                <a:gd name="T36" fmla="*/ 2439 w 2515"/>
                <a:gd name="T37" fmla="*/ 456 h 4128"/>
                <a:gd name="T38" fmla="*/ 2433 w 2515"/>
                <a:gd name="T39" fmla="*/ 255 h 4128"/>
                <a:gd name="T40" fmla="*/ 2455 w 2515"/>
                <a:gd name="T41" fmla="*/ 51 h 4128"/>
                <a:gd name="T42" fmla="*/ 2400 w 2515"/>
                <a:gd name="T43" fmla="*/ 12 h 4128"/>
                <a:gd name="T44" fmla="*/ 2144 w 2515"/>
                <a:gd name="T45" fmla="*/ 74 h 4128"/>
                <a:gd name="T46" fmla="*/ 1897 w 2515"/>
                <a:gd name="T47" fmla="*/ 157 h 4128"/>
                <a:gd name="T48" fmla="*/ 1661 w 2515"/>
                <a:gd name="T49" fmla="*/ 260 h 4128"/>
                <a:gd name="T50" fmla="*/ 1434 w 2515"/>
                <a:gd name="T51" fmla="*/ 384 h 4128"/>
                <a:gd name="T52" fmla="*/ 1222 w 2515"/>
                <a:gd name="T53" fmla="*/ 525 h 4128"/>
                <a:gd name="T54" fmla="*/ 1022 w 2515"/>
                <a:gd name="T55" fmla="*/ 683 h 4128"/>
                <a:gd name="T56" fmla="*/ 837 w 2515"/>
                <a:gd name="T57" fmla="*/ 859 h 4128"/>
                <a:gd name="T58" fmla="*/ 667 w 2515"/>
                <a:gd name="T59" fmla="*/ 1049 h 4128"/>
                <a:gd name="T60" fmla="*/ 515 w 2515"/>
                <a:gd name="T61" fmla="*/ 1254 h 4128"/>
                <a:gd name="T62" fmla="*/ 379 w 2515"/>
                <a:gd name="T63" fmla="*/ 1471 h 4128"/>
                <a:gd name="T64" fmla="*/ 263 w 2515"/>
                <a:gd name="T65" fmla="*/ 1702 h 4128"/>
                <a:gd name="T66" fmla="*/ 166 w 2515"/>
                <a:gd name="T67" fmla="*/ 1942 h 4128"/>
                <a:gd name="T68" fmla="*/ 92 w 2515"/>
                <a:gd name="T69" fmla="*/ 2192 h 4128"/>
                <a:gd name="T70" fmla="*/ 38 w 2515"/>
                <a:gd name="T71" fmla="*/ 2451 h 4128"/>
                <a:gd name="T72" fmla="*/ 8 w 2515"/>
                <a:gd name="T73" fmla="*/ 2719 h 4128"/>
                <a:gd name="T74" fmla="*/ 0 w 2515"/>
                <a:gd name="T75" fmla="*/ 2923 h 4128"/>
                <a:gd name="T76" fmla="*/ 7 w 2515"/>
                <a:gd name="T77" fmla="*/ 3112 h 4128"/>
                <a:gd name="T78" fmla="*/ 64 w 2515"/>
                <a:gd name="T79" fmla="*/ 3539 h 4128"/>
                <a:gd name="T80" fmla="*/ 161 w 2515"/>
                <a:gd name="T81" fmla="*/ 3888 h 4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5" h="4128">
                  <a:moveTo>
                    <a:pt x="286" y="3731"/>
                  </a:moveTo>
                  <a:lnTo>
                    <a:pt x="356" y="4128"/>
                  </a:lnTo>
                  <a:lnTo>
                    <a:pt x="356" y="4128"/>
                  </a:lnTo>
                  <a:lnTo>
                    <a:pt x="406" y="4117"/>
                  </a:lnTo>
                  <a:lnTo>
                    <a:pt x="499" y="4087"/>
                  </a:lnTo>
                  <a:lnTo>
                    <a:pt x="587" y="4046"/>
                  </a:lnTo>
                  <a:lnTo>
                    <a:pt x="667" y="3995"/>
                  </a:lnTo>
                  <a:lnTo>
                    <a:pt x="740" y="3934"/>
                  </a:lnTo>
                  <a:lnTo>
                    <a:pt x="803" y="3864"/>
                  </a:lnTo>
                  <a:lnTo>
                    <a:pt x="858" y="3788"/>
                  </a:lnTo>
                  <a:lnTo>
                    <a:pt x="903" y="3705"/>
                  </a:lnTo>
                  <a:lnTo>
                    <a:pt x="920" y="3660"/>
                  </a:lnTo>
                  <a:lnTo>
                    <a:pt x="890" y="3574"/>
                  </a:lnTo>
                  <a:lnTo>
                    <a:pt x="842" y="3395"/>
                  </a:lnTo>
                  <a:lnTo>
                    <a:pt x="809" y="3209"/>
                  </a:lnTo>
                  <a:lnTo>
                    <a:pt x="793" y="3019"/>
                  </a:lnTo>
                  <a:lnTo>
                    <a:pt x="792" y="2923"/>
                  </a:lnTo>
                  <a:lnTo>
                    <a:pt x="793" y="2826"/>
                  </a:lnTo>
                  <a:lnTo>
                    <a:pt x="810" y="2634"/>
                  </a:lnTo>
                  <a:lnTo>
                    <a:pt x="843" y="2447"/>
                  </a:lnTo>
                  <a:lnTo>
                    <a:pt x="892" y="2267"/>
                  </a:lnTo>
                  <a:lnTo>
                    <a:pt x="955" y="2093"/>
                  </a:lnTo>
                  <a:lnTo>
                    <a:pt x="1033" y="1926"/>
                  </a:lnTo>
                  <a:lnTo>
                    <a:pt x="1123" y="1766"/>
                  </a:lnTo>
                  <a:lnTo>
                    <a:pt x="1227" y="1617"/>
                  </a:lnTo>
                  <a:lnTo>
                    <a:pt x="1342" y="1476"/>
                  </a:lnTo>
                  <a:lnTo>
                    <a:pt x="1469" y="1345"/>
                  </a:lnTo>
                  <a:lnTo>
                    <a:pt x="1607" y="1226"/>
                  </a:lnTo>
                  <a:lnTo>
                    <a:pt x="1753" y="1118"/>
                  </a:lnTo>
                  <a:lnTo>
                    <a:pt x="1908" y="1022"/>
                  </a:lnTo>
                  <a:lnTo>
                    <a:pt x="2073" y="940"/>
                  </a:lnTo>
                  <a:lnTo>
                    <a:pt x="2244" y="871"/>
                  </a:lnTo>
                  <a:lnTo>
                    <a:pt x="2423" y="816"/>
                  </a:lnTo>
                  <a:lnTo>
                    <a:pt x="2515" y="795"/>
                  </a:lnTo>
                  <a:lnTo>
                    <a:pt x="2499" y="749"/>
                  </a:lnTo>
                  <a:lnTo>
                    <a:pt x="2472" y="653"/>
                  </a:lnTo>
                  <a:lnTo>
                    <a:pt x="2453" y="555"/>
                  </a:lnTo>
                  <a:lnTo>
                    <a:pt x="2439" y="456"/>
                  </a:lnTo>
                  <a:lnTo>
                    <a:pt x="2433" y="356"/>
                  </a:lnTo>
                  <a:lnTo>
                    <a:pt x="2433" y="255"/>
                  </a:lnTo>
                  <a:lnTo>
                    <a:pt x="2440" y="154"/>
                  </a:lnTo>
                  <a:lnTo>
                    <a:pt x="2455" y="51"/>
                  </a:lnTo>
                  <a:lnTo>
                    <a:pt x="2465" y="0"/>
                  </a:lnTo>
                  <a:lnTo>
                    <a:pt x="2400" y="12"/>
                  </a:lnTo>
                  <a:lnTo>
                    <a:pt x="2271" y="40"/>
                  </a:lnTo>
                  <a:lnTo>
                    <a:pt x="2144" y="74"/>
                  </a:lnTo>
                  <a:lnTo>
                    <a:pt x="2019" y="112"/>
                  </a:lnTo>
                  <a:lnTo>
                    <a:pt x="1897" y="157"/>
                  </a:lnTo>
                  <a:lnTo>
                    <a:pt x="1778" y="205"/>
                  </a:lnTo>
                  <a:lnTo>
                    <a:pt x="1661" y="260"/>
                  </a:lnTo>
                  <a:lnTo>
                    <a:pt x="1546" y="320"/>
                  </a:lnTo>
                  <a:lnTo>
                    <a:pt x="1434" y="384"/>
                  </a:lnTo>
                  <a:lnTo>
                    <a:pt x="1327" y="452"/>
                  </a:lnTo>
                  <a:lnTo>
                    <a:pt x="1222" y="525"/>
                  </a:lnTo>
                  <a:lnTo>
                    <a:pt x="1120" y="603"/>
                  </a:lnTo>
                  <a:lnTo>
                    <a:pt x="1022" y="683"/>
                  </a:lnTo>
                  <a:lnTo>
                    <a:pt x="927" y="769"/>
                  </a:lnTo>
                  <a:lnTo>
                    <a:pt x="837" y="859"/>
                  </a:lnTo>
                  <a:lnTo>
                    <a:pt x="750" y="953"/>
                  </a:lnTo>
                  <a:lnTo>
                    <a:pt x="667" y="1049"/>
                  </a:lnTo>
                  <a:lnTo>
                    <a:pt x="588" y="1150"/>
                  </a:lnTo>
                  <a:lnTo>
                    <a:pt x="515" y="1254"/>
                  </a:lnTo>
                  <a:lnTo>
                    <a:pt x="444" y="1362"/>
                  </a:lnTo>
                  <a:lnTo>
                    <a:pt x="379" y="1471"/>
                  </a:lnTo>
                  <a:lnTo>
                    <a:pt x="319" y="1585"/>
                  </a:lnTo>
                  <a:lnTo>
                    <a:pt x="263" y="1702"/>
                  </a:lnTo>
                  <a:lnTo>
                    <a:pt x="212" y="1821"/>
                  </a:lnTo>
                  <a:lnTo>
                    <a:pt x="166" y="1942"/>
                  </a:lnTo>
                  <a:lnTo>
                    <a:pt x="126" y="2066"/>
                  </a:lnTo>
                  <a:lnTo>
                    <a:pt x="92" y="2192"/>
                  </a:lnTo>
                  <a:lnTo>
                    <a:pt x="62" y="2321"/>
                  </a:lnTo>
                  <a:lnTo>
                    <a:pt x="38" y="2451"/>
                  </a:lnTo>
                  <a:lnTo>
                    <a:pt x="19" y="2584"/>
                  </a:lnTo>
                  <a:lnTo>
                    <a:pt x="8" y="2719"/>
                  </a:lnTo>
                  <a:lnTo>
                    <a:pt x="1" y="2855"/>
                  </a:lnTo>
                  <a:lnTo>
                    <a:pt x="0" y="2923"/>
                  </a:lnTo>
                  <a:lnTo>
                    <a:pt x="1" y="2986"/>
                  </a:lnTo>
                  <a:lnTo>
                    <a:pt x="7" y="3112"/>
                  </a:lnTo>
                  <a:lnTo>
                    <a:pt x="23" y="3297"/>
                  </a:lnTo>
                  <a:lnTo>
                    <a:pt x="64" y="3539"/>
                  </a:lnTo>
                  <a:lnTo>
                    <a:pt x="124" y="3774"/>
                  </a:lnTo>
                  <a:lnTo>
                    <a:pt x="161" y="3888"/>
                  </a:lnTo>
                  <a:lnTo>
                    <a:pt x="286" y="3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0">
              <a:extLst>
                <a:ext uri="{FF2B5EF4-FFF2-40B4-BE49-F238E27FC236}">
                  <a16:creationId xmlns:a16="http://schemas.microsoft.com/office/drawing/2014/main" id="{DDCABEC6-3D0D-4F61-A3FE-EC70B45E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577" y="4531111"/>
              <a:ext cx="2845185" cy="968782"/>
            </a:xfrm>
            <a:custGeom>
              <a:avLst/>
              <a:gdLst>
                <a:gd name="T0" fmla="*/ 4617 w 4651"/>
                <a:gd name="T1" fmla="*/ 226 h 1585"/>
                <a:gd name="T2" fmla="*/ 4464 w 4651"/>
                <a:gd name="T3" fmla="*/ 104 h 1585"/>
                <a:gd name="T4" fmla="*/ 4287 w 4651"/>
                <a:gd name="T5" fmla="*/ 28 h 1585"/>
                <a:gd name="T6" fmla="*/ 4101 w 4651"/>
                <a:gd name="T7" fmla="*/ 0 h 1585"/>
                <a:gd name="T8" fmla="*/ 3959 w 4651"/>
                <a:gd name="T9" fmla="*/ 10 h 1585"/>
                <a:gd name="T10" fmla="*/ 3841 w 4651"/>
                <a:gd name="T11" fmla="*/ 141 h 1585"/>
                <a:gd name="T12" fmla="*/ 3669 w 4651"/>
                <a:gd name="T13" fmla="*/ 299 h 1585"/>
                <a:gd name="T14" fmla="*/ 3481 w 4651"/>
                <a:gd name="T15" fmla="*/ 438 h 1585"/>
                <a:gd name="T16" fmla="*/ 3278 w 4651"/>
                <a:gd name="T17" fmla="*/ 556 h 1585"/>
                <a:gd name="T18" fmla="*/ 3062 w 4651"/>
                <a:gd name="T19" fmla="*/ 652 h 1585"/>
                <a:gd name="T20" fmla="*/ 2833 w 4651"/>
                <a:gd name="T21" fmla="*/ 725 h 1585"/>
                <a:gd name="T22" fmla="*/ 2596 w 4651"/>
                <a:gd name="T23" fmla="*/ 772 h 1585"/>
                <a:gd name="T24" fmla="*/ 2349 w 4651"/>
                <a:gd name="T25" fmla="*/ 793 h 1585"/>
                <a:gd name="T26" fmla="*/ 2227 w 4651"/>
                <a:gd name="T27" fmla="*/ 794 h 1585"/>
                <a:gd name="T28" fmla="*/ 1989 w 4651"/>
                <a:gd name="T29" fmla="*/ 775 h 1585"/>
                <a:gd name="T30" fmla="*/ 1761 w 4651"/>
                <a:gd name="T31" fmla="*/ 731 h 1585"/>
                <a:gd name="T32" fmla="*/ 1541 w 4651"/>
                <a:gd name="T33" fmla="*/ 664 h 1585"/>
                <a:gd name="T34" fmla="*/ 1332 w 4651"/>
                <a:gd name="T35" fmla="*/ 574 h 1585"/>
                <a:gd name="T36" fmla="*/ 1135 w 4651"/>
                <a:gd name="T37" fmla="*/ 465 h 1585"/>
                <a:gd name="T38" fmla="*/ 951 w 4651"/>
                <a:gd name="T39" fmla="*/ 336 h 1585"/>
                <a:gd name="T40" fmla="*/ 781 w 4651"/>
                <a:gd name="T41" fmla="*/ 190 h 1585"/>
                <a:gd name="T42" fmla="*/ 665 w 4651"/>
                <a:gd name="T43" fmla="*/ 68 h 1585"/>
                <a:gd name="T44" fmla="*/ 563 w 4651"/>
                <a:gd name="T45" fmla="*/ 176 h 1585"/>
                <a:gd name="T46" fmla="*/ 408 w 4651"/>
                <a:gd name="T47" fmla="*/ 303 h 1585"/>
                <a:gd name="T48" fmla="*/ 236 w 4651"/>
                <a:gd name="T49" fmla="*/ 409 h 1585"/>
                <a:gd name="T50" fmla="*/ 48 w 4651"/>
                <a:gd name="T51" fmla="*/ 490 h 1585"/>
                <a:gd name="T52" fmla="*/ 50 w 4651"/>
                <a:gd name="T53" fmla="*/ 568 h 1585"/>
                <a:gd name="T54" fmla="*/ 273 w 4651"/>
                <a:gd name="T55" fmla="*/ 797 h 1585"/>
                <a:gd name="T56" fmla="*/ 520 w 4651"/>
                <a:gd name="T57" fmla="*/ 1002 h 1585"/>
                <a:gd name="T58" fmla="*/ 788 w 4651"/>
                <a:gd name="T59" fmla="*/ 1179 h 1585"/>
                <a:gd name="T60" fmla="*/ 1075 w 4651"/>
                <a:gd name="T61" fmla="*/ 1327 h 1585"/>
                <a:gd name="T62" fmla="*/ 1379 w 4651"/>
                <a:gd name="T63" fmla="*/ 1443 h 1585"/>
                <a:gd name="T64" fmla="*/ 1698 w 4651"/>
                <a:gd name="T65" fmla="*/ 1527 h 1585"/>
                <a:gd name="T66" fmla="*/ 2031 w 4651"/>
                <a:gd name="T67" fmla="*/ 1574 h 1585"/>
                <a:gd name="T68" fmla="*/ 2287 w 4651"/>
                <a:gd name="T69" fmla="*/ 1585 h 1585"/>
                <a:gd name="T70" fmla="*/ 2537 w 4651"/>
                <a:gd name="T71" fmla="*/ 1575 h 1585"/>
                <a:gd name="T72" fmla="*/ 2863 w 4651"/>
                <a:gd name="T73" fmla="*/ 1529 h 1585"/>
                <a:gd name="T74" fmla="*/ 3175 w 4651"/>
                <a:gd name="T75" fmla="*/ 1451 h 1585"/>
                <a:gd name="T76" fmla="*/ 3473 w 4651"/>
                <a:gd name="T77" fmla="*/ 1339 h 1585"/>
                <a:gd name="T78" fmla="*/ 3755 w 4651"/>
                <a:gd name="T79" fmla="*/ 1197 h 1585"/>
                <a:gd name="T80" fmla="*/ 4019 w 4651"/>
                <a:gd name="T81" fmla="*/ 1028 h 1585"/>
                <a:gd name="T82" fmla="*/ 4262 w 4651"/>
                <a:gd name="T83" fmla="*/ 831 h 1585"/>
                <a:gd name="T84" fmla="*/ 4484 w 4651"/>
                <a:gd name="T85" fmla="*/ 611 h 1585"/>
                <a:gd name="T86" fmla="*/ 4341 w 4651"/>
                <a:gd name="T87" fmla="*/ 524 h 1585"/>
                <a:gd name="T88" fmla="*/ 4651 w 4651"/>
                <a:gd name="T89" fmla="*/ 26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1" h="1585">
                  <a:moveTo>
                    <a:pt x="4651" y="264"/>
                  </a:moveTo>
                  <a:lnTo>
                    <a:pt x="4617" y="226"/>
                  </a:lnTo>
                  <a:lnTo>
                    <a:pt x="4543" y="160"/>
                  </a:lnTo>
                  <a:lnTo>
                    <a:pt x="4464" y="104"/>
                  </a:lnTo>
                  <a:lnTo>
                    <a:pt x="4377" y="60"/>
                  </a:lnTo>
                  <a:lnTo>
                    <a:pt x="4287" y="28"/>
                  </a:lnTo>
                  <a:lnTo>
                    <a:pt x="4195" y="8"/>
                  </a:lnTo>
                  <a:lnTo>
                    <a:pt x="4101" y="0"/>
                  </a:lnTo>
                  <a:lnTo>
                    <a:pt x="4005" y="4"/>
                  </a:lnTo>
                  <a:lnTo>
                    <a:pt x="3959" y="10"/>
                  </a:lnTo>
                  <a:lnTo>
                    <a:pt x="3920" y="55"/>
                  </a:lnTo>
                  <a:lnTo>
                    <a:pt x="3841" y="141"/>
                  </a:lnTo>
                  <a:lnTo>
                    <a:pt x="3757" y="222"/>
                  </a:lnTo>
                  <a:lnTo>
                    <a:pt x="3669" y="299"/>
                  </a:lnTo>
                  <a:lnTo>
                    <a:pt x="3577" y="371"/>
                  </a:lnTo>
                  <a:lnTo>
                    <a:pt x="3481" y="438"/>
                  </a:lnTo>
                  <a:lnTo>
                    <a:pt x="3381" y="500"/>
                  </a:lnTo>
                  <a:lnTo>
                    <a:pt x="3278" y="556"/>
                  </a:lnTo>
                  <a:lnTo>
                    <a:pt x="3172" y="608"/>
                  </a:lnTo>
                  <a:lnTo>
                    <a:pt x="3062" y="652"/>
                  </a:lnTo>
                  <a:lnTo>
                    <a:pt x="2950" y="692"/>
                  </a:lnTo>
                  <a:lnTo>
                    <a:pt x="2833" y="725"/>
                  </a:lnTo>
                  <a:lnTo>
                    <a:pt x="2716" y="752"/>
                  </a:lnTo>
                  <a:lnTo>
                    <a:pt x="2596" y="772"/>
                  </a:lnTo>
                  <a:lnTo>
                    <a:pt x="2474" y="787"/>
                  </a:lnTo>
                  <a:lnTo>
                    <a:pt x="2349" y="793"/>
                  </a:lnTo>
                  <a:lnTo>
                    <a:pt x="2287" y="794"/>
                  </a:lnTo>
                  <a:lnTo>
                    <a:pt x="2227" y="794"/>
                  </a:lnTo>
                  <a:lnTo>
                    <a:pt x="2108" y="787"/>
                  </a:lnTo>
                  <a:lnTo>
                    <a:pt x="1989" y="775"/>
                  </a:lnTo>
                  <a:lnTo>
                    <a:pt x="1874" y="756"/>
                  </a:lnTo>
                  <a:lnTo>
                    <a:pt x="1761" y="731"/>
                  </a:lnTo>
                  <a:lnTo>
                    <a:pt x="1650" y="700"/>
                  </a:lnTo>
                  <a:lnTo>
                    <a:pt x="1541" y="664"/>
                  </a:lnTo>
                  <a:lnTo>
                    <a:pt x="1436" y="621"/>
                  </a:lnTo>
                  <a:lnTo>
                    <a:pt x="1332" y="574"/>
                  </a:lnTo>
                  <a:lnTo>
                    <a:pt x="1232" y="523"/>
                  </a:lnTo>
                  <a:lnTo>
                    <a:pt x="1135" y="465"/>
                  </a:lnTo>
                  <a:lnTo>
                    <a:pt x="1042" y="402"/>
                  </a:lnTo>
                  <a:lnTo>
                    <a:pt x="951" y="336"/>
                  </a:lnTo>
                  <a:lnTo>
                    <a:pt x="864" y="264"/>
                  </a:lnTo>
                  <a:lnTo>
                    <a:pt x="781" y="190"/>
                  </a:lnTo>
                  <a:lnTo>
                    <a:pt x="703" y="110"/>
                  </a:lnTo>
                  <a:lnTo>
                    <a:pt x="665" y="68"/>
                  </a:lnTo>
                  <a:lnTo>
                    <a:pt x="632" y="106"/>
                  </a:lnTo>
                  <a:lnTo>
                    <a:pt x="563" y="176"/>
                  </a:lnTo>
                  <a:lnTo>
                    <a:pt x="487" y="242"/>
                  </a:lnTo>
                  <a:lnTo>
                    <a:pt x="408" y="303"/>
                  </a:lnTo>
                  <a:lnTo>
                    <a:pt x="324" y="358"/>
                  </a:lnTo>
                  <a:lnTo>
                    <a:pt x="236" y="409"/>
                  </a:lnTo>
                  <a:lnTo>
                    <a:pt x="145" y="452"/>
                  </a:lnTo>
                  <a:lnTo>
                    <a:pt x="48" y="490"/>
                  </a:lnTo>
                  <a:lnTo>
                    <a:pt x="0" y="507"/>
                  </a:lnTo>
                  <a:lnTo>
                    <a:pt x="50" y="568"/>
                  </a:lnTo>
                  <a:lnTo>
                    <a:pt x="159" y="685"/>
                  </a:lnTo>
                  <a:lnTo>
                    <a:pt x="273" y="797"/>
                  </a:lnTo>
                  <a:lnTo>
                    <a:pt x="394" y="903"/>
                  </a:lnTo>
                  <a:lnTo>
                    <a:pt x="520" y="1002"/>
                  </a:lnTo>
                  <a:lnTo>
                    <a:pt x="652" y="1094"/>
                  </a:lnTo>
                  <a:lnTo>
                    <a:pt x="788" y="1179"/>
                  </a:lnTo>
                  <a:lnTo>
                    <a:pt x="929" y="1257"/>
                  </a:lnTo>
                  <a:lnTo>
                    <a:pt x="1075" y="1327"/>
                  </a:lnTo>
                  <a:lnTo>
                    <a:pt x="1225" y="1389"/>
                  </a:lnTo>
                  <a:lnTo>
                    <a:pt x="1379" y="1443"/>
                  </a:lnTo>
                  <a:lnTo>
                    <a:pt x="1537" y="1490"/>
                  </a:lnTo>
                  <a:lnTo>
                    <a:pt x="1698" y="1527"/>
                  </a:lnTo>
                  <a:lnTo>
                    <a:pt x="1863" y="1555"/>
                  </a:lnTo>
                  <a:lnTo>
                    <a:pt x="2031" y="1574"/>
                  </a:lnTo>
                  <a:lnTo>
                    <a:pt x="2201" y="1584"/>
                  </a:lnTo>
                  <a:lnTo>
                    <a:pt x="2287" y="1585"/>
                  </a:lnTo>
                  <a:lnTo>
                    <a:pt x="2371" y="1584"/>
                  </a:lnTo>
                  <a:lnTo>
                    <a:pt x="2537" y="1575"/>
                  </a:lnTo>
                  <a:lnTo>
                    <a:pt x="2701" y="1556"/>
                  </a:lnTo>
                  <a:lnTo>
                    <a:pt x="2863" y="1529"/>
                  </a:lnTo>
                  <a:lnTo>
                    <a:pt x="3020" y="1494"/>
                  </a:lnTo>
                  <a:lnTo>
                    <a:pt x="3175" y="1451"/>
                  </a:lnTo>
                  <a:lnTo>
                    <a:pt x="3326" y="1399"/>
                  </a:lnTo>
                  <a:lnTo>
                    <a:pt x="3473" y="1339"/>
                  </a:lnTo>
                  <a:lnTo>
                    <a:pt x="3616" y="1271"/>
                  </a:lnTo>
                  <a:lnTo>
                    <a:pt x="3755" y="1197"/>
                  </a:lnTo>
                  <a:lnTo>
                    <a:pt x="3889" y="1116"/>
                  </a:lnTo>
                  <a:lnTo>
                    <a:pt x="4019" y="1028"/>
                  </a:lnTo>
                  <a:lnTo>
                    <a:pt x="4143" y="932"/>
                  </a:lnTo>
                  <a:lnTo>
                    <a:pt x="4262" y="831"/>
                  </a:lnTo>
                  <a:lnTo>
                    <a:pt x="4376" y="724"/>
                  </a:lnTo>
                  <a:lnTo>
                    <a:pt x="4484" y="611"/>
                  </a:lnTo>
                  <a:lnTo>
                    <a:pt x="4536" y="552"/>
                  </a:lnTo>
                  <a:lnTo>
                    <a:pt x="4341" y="524"/>
                  </a:lnTo>
                  <a:lnTo>
                    <a:pt x="4650" y="264"/>
                  </a:lnTo>
                  <a:lnTo>
                    <a:pt x="4651" y="2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77B7008-D035-4922-8A47-5B0C55A2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577" y="4572675"/>
              <a:ext cx="573807" cy="439805"/>
            </a:xfrm>
            <a:custGeom>
              <a:avLst/>
              <a:gdLst>
                <a:gd name="connsiteX0" fmla="*/ 406805 w 573807"/>
                <a:gd name="connsiteY0" fmla="*/ 0 h 439805"/>
                <a:gd name="connsiteX1" fmla="*/ 430051 w 573807"/>
                <a:gd name="connsiteY1" fmla="*/ 25671 h 439805"/>
                <a:gd name="connsiteX2" fmla="*/ 477766 w 573807"/>
                <a:gd name="connsiteY2" fmla="*/ 74569 h 439805"/>
                <a:gd name="connsiteX3" fmla="*/ 528540 w 573807"/>
                <a:gd name="connsiteY3" fmla="*/ 119799 h 439805"/>
                <a:gd name="connsiteX4" fmla="*/ 573807 w 573807"/>
                <a:gd name="connsiteY4" fmla="*/ 157230 h 439805"/>
                <a:gd name="connsiteX5" fmla="*/ 537318 w 573807"/>
                <a:gd name="connsiteY5" fmla="*/ 200438 h 439805"/>
                <a:gd name="connsiteX6" fmla="*/ 474274 w 573807"/>
                <a:gd name="connsiteY6" fmla="*/ 261612 h 439805"/>
                <a:gd name="connsiteX7" fmla="*/ 405721 w 573807"/>
                <a:gd name="connsiteY7" fmla="*/ 316058 h 439805"/>
                <a:gd name="connsiteX8" fmla="*/ 331659 w 573807"/>
                <a:gd name="connsiteY8" fmla="*/ 363774 h 439805"/>
                <a:gd name="connsiteX9" fmla="*/ 252088 w 573807"/>
                <a:gd name="connsiteY9" fmla="*/ 404761 h 439805"/>
                <a:gd name="connsiteX10" fmla="*/ 168233 w 573807"/>
                <a:gd name="connsiteY10" fmla="*/ 437795 h 439805"/>
                <a:gd name="connsiteX11" fmla="*/ 161122 w 573807"/>
                <a:gd name="connsiteY11" fmla="*/ 439805 h 439805"/>
                <a:gd name="connsiteX12" fmla="*/ 97266 w 573807"/>
                <a:gd name="connsiteY12" fmla="*/ 377122 h 439805"/>
                <a:gd name="connsiteX13" fmla="*/ 30587 w 573807"/>
                <a:gd name="connsiteY13" fmla="*/ 305610 h 439805"/>
                <a:gd name="connsiteX14" fmla="*/ 0 w 573807"/>
                <a:gd name="connsiteY14" fmla="*/ 268325 h 439805"/>
                <a:gd name="connsiteX15" fmla="*/ 29364 w 573807"/>
                <a:gd name="connsiteY15" fmla="*/ 257935 h 439805"/>
                <a:gd name="connsiteX16" fmla="*/ 88702 w 573807"/>
                <a:gd name="connsiteY16" fmla="*/ 234708 h 439805"/>
                <a:gd name="connsiteX17" fmla="*/ 144370 w 573807"/>
                <a:gd name="connsiteY17" fmla="*/ 208426 h 439805"/>
                <a:gd name="connsiteX18" fmla="*/ 198203 w 573807"/>
                <a:gd name="connsiteY18" fmla="*/ 177254 h 439805"/>
                <a:gd name="connsiteX19" fmla="*/ 249589 w 573807"/>
                <a:gd name="connsiteY19" fmla="*/ 143637 h 439805"/>
                <a:gd name="connsiteX20" fmla="*/ 297916 w 573807"/>
                <a:gd name="connsiteY20" fmla="*/ 106352 h 439805"/>
                <a:gd name="connsiteX21" fmla="*/ 344408 w 573807"/>
                <a:gd name="connsiteY21" fmla="*/ 66012 h 439805"/>
                <a:gd name="connsiteX22" fmla="*/ 386618 w 573807"/>
                <a:gd name="connsiteY22" fmla="*/ 23226 h 43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3807" h="439805">
                  <a:moveTo>
                    <a:pt x="406805" y="0"/>
                  </a:moveTo>
                  <a:lnTo>
                    <a:pt x="430051" y="25671"/>
                  </a:lnTo>
                  <a:lnTo>
                    <a:pt x="477766" y="74569"/>
                  </a:lnTo>
                  <a:lnTo>
                    <a:pt x="528540" y="119799"/>
                  </a:lnTo>
                  <a:lnTo>
                    <a:pt x="573807" y="157230"/>
                  </a:lnTo>
                  <a:lnTo>
                    <a:pt x="537318" y="200438"/>
                  </a:lnTo>
                  <a:lnTo>
                    <a:pt x="474274" y="261612"/>
                  </a:lnTo>
                  <a:lnTo>
                    <a:pt x="405721" y="316058"/>
                  </a:lnTo>
                  <a:lnTo>
                    <a:pt x="331659" y="363774"/>
                  </a:lnTo>
                  <a:lnTo>
                    <a:pt x="252088" y="404761"/>
                  </a:lnTo>
                  <a:lnTo>
                    <a:pt x="168233" y="437795"/>
                  </a:lnTo>
                  <a:lnTo>
                    <a:pt x="161122" y="439805"/>
                  </a:lnTo>
                  <a:lnTo>
                    <a:pt x="97266" y="377122"/>
                  </a:lnTo>
                  <a:lnTo>
                    <a:pt x="30587" y="305610"/>
                  </a:lnTo>
                  <a:lnTo>
                    <a:pt x="0" y="268325"/>
                  </a:lnTo>
                  <a:lnTo>
                    <a:pt x="29364" y="257935"/>
                  </a:lnTo>
                  <a:lnTo>
                    <a:pt x="88702" y="234708"/>
                  </a:lnTo>
                  <a:lnTo>
                    <a:pt x="144370" y="208426"/>
                  </a:lnTo>
                  <a:lnTo>
                    <a:pt x="198203" y="177254"/>
                  </a:lnTo>
                  <a:lnTo>
                    <a:pt x="249589" y="143637"/>
                  </a:lnTo>
                  <a:lnTo>
                    <a:pt x="297916" y="106352"/>
                  </a:lnTo>
                  <a:lnTo>
                    <a:pt x="344408" y="66012"/>
                  </a:lnTo>
                  <a:lnTo>
                    <a:pt x="386618" y="23226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386">
              <a:extLst>
                <a:ext uri="{FF2B5EF4-FFF2-40B4-BE49-F238E27FC236}">
                  <a16:creationId xmlns:a16="http://schemas.microsoft.com/office/drawing/2014/main" id="{CACCAA29-BBC7-4B60-AC6A-2E5F1B6C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504" y="3814310"/>
              <a:ext cx="2921023" cy="1137585"/>
            </a:xfrm>
            <a:custGeom>
              <a:avLst/>
              <a:gdLst>
                <a:gd name="T0" fmla="*/ 4418 w 4776"/>
                <a:gd name="T1" fmla="*/ 902 h 1863"/>
                <a:gd name="T2" fmla="*/ 4194 w 4776"/>
                <a:gd name="T3" fmla="*/ 705 h 1863"/>
                <a:gd name="T4" fmla="*/ 3943 w 4776"/>
                <a:gd name="T5" fmla="*/ 561 h 1863"/>
                <a:gd name="T6" fmla="*/ 3672 w 4776"/>
                <a:gd name="T7" fmla="*/ 470 h 1863"/>
                <a:gd name="T8" fmla="*/ 3390 w 4776"/>
                <a:gd name="T9" fmla="*/ 432 h 1863"/>
                <a:gd name="T10" fmla="*/ 3106 w 4776"/>
                <a:gd name="T11" fmla="*/ 447 h 1863"/>
                <a:gd name="T12" fmla="*/ 2827 w 4776"/>
                <a:gd name="T13" fmla="*/ 519 h 1863"/>
                <a:gd name="T14" fmla="*/ 2563 w 4776"/>
                <a:gd name="T15" fmla="*/ 645 h 1863"/>
                <a:gd name="T16" fmla="*/ 2379 w 4776"/>
                <a:gd name="T17" fmla="*/ 778 h 1863"/>
                <a:gd name="T18" fmla="*/ 2379 w 4776"/>
                <a:gd name="T19" fmla="*/ 777 h 1863"/>
                <a:gd name="T20" fmla="*/ 2244 w 4776"/>
                <a:gd name="T21" fmla="*/ 879 h 1863"/>
                <a:gd name="T22" fmla="*/ 2046 w 4776"/>
                <a:gd name="T23" fmla="*/ 985 h 1863"/>
                <a:gd name="T24" fmla="*/ 1828 w 4776"/>
                <a:gd name="T25" fmla="*/ 1056 h 1863"/>
                <a:gd name="T26" fmla="*/ 1596 w 4776"/>
                <a:gd name="T27" fmla="*/ 1088 h 1863"/>
                <a:gd name="T28" fmla="*/ 1476 w 4776"/>
                <a:gd name="T29" fmla="*/ 1088 h 1863"/>
                <a:gd name="T30" fmla="*/ 1243 w 4776"/>
                <a:gd name="T31" fmla="*/ 1056 h 1863"/>
                <a:gd name="T32" fmla="*/ 1025 w 4776"/>
                <a:gd name="T33" fmla="*/ 985 h 1863"/>
                <a:gd name="T34" fmla="*/ 826 w 4776"/>
                <a:gd name="T35" fmla="*/ 878 h 1863"/>
                <a:gd name="T36" fmla="*/ 649 w 4776"/>
                <a:gd name="T37" fmla="*/ 740 h 1863"/>
                <a:gd name="T38" fmla="*/ 499 w 4776"/>
                <a:gd name="T39" fmla="*/ 573 h 1863"/>
                <a:gd name="T40" fmla="*/ 380 w 4776"/>
                <a:gd name="T41" fmla="*/ 382 h 1863"/>
                <a:gd name="T42" fmla="*/ 295 w 4776"/>
                <a:gd name="T43" fmla="*/ 170 h 1863"/>
                <a:gd name="T44" fmla="*/ 255 w 4776"/>
                <a:gd name="T45" fmla="*/ 0 h 1863"/>
                <a:gd name="T46" fmla="*/ 256 w 4776"/>
                <a:gd name="T47" fmla="*/ 10 h 1863"/>
                <a:gd name="T48" fmla="*/ 279 w 4776"/>
                <a:gd name="T49" fmla="*/ 239 h 1863"/>
                <a:gd name="T50" fmla="*/ 255 w 4776"/>
                <a:gd name="T51" fmla="*/ 535 h 1863"/>
                <a:gd name="T52" fmla="*/ 175 w 4776"/>
                <a:gd name="T53" fmla="*/ 815 h 1863"/>
                <a:gd name="T54" fmla="*/ 41 w 4776"/>
                <a:gd name="T55" fmla="*/ 1073 h 1863"/>
                <a:gd name="T56" fmla="*/ 36 w 4776"/>
                <a:gd name="T57" fmla="*/ 1172 h 1863"/>
                <a:gd name="T58" fmla="*/ 187 w 4776"/>
                <a:gd name="T59" fmla="*/ 1321 h 1863"/>
                <a:gd name="T60" fmla="*/ 354 w 4776"/>
                <a:gd name="T61" fmla="*/ 1453 h 1863"/>
                <a:gd name="T62" fmla="*/ 534 w 4776"/>
                <a:gd name="T63" fmla="*/ 1568 h 1863"/>
                <a:gd name="T64" fmla="*/ 727 w 4776"/>
                <a:gd name="T65" fmla="*/ 1664 h 1863"/>
                <a:gd name="T66" fmla="*/ 930 w 4776"/>
                <a:gd name="T67" fmla="*/ 1739 h 1863"/>
                <a:gd name="T68" fmla="*/ 1144 w 4776"/>
                <a:gd name="T69" fmla="*/ 1793 h 1863"/>
                <a:gd name="T70" fmla="*/ 1365 w 4776"/>
                <a:gd name="T71" fmla="*/ 1823 h 1863"/>
                <a:gd name="T72" fmla="*/ 1536 w 4776"/>
                <a:gd name="T73" fmla="*/ 1830 h 1863"/>
                <a:gd name="T74" fmla="*/ 1814 w 4776"/>
                <a:gd name="T75" fmla="*/ 1812 h 1863"/>
                <a:gd name="T76" fmla="*/ 2168 w 4776"/>
                <a:gd name="T77" fmla="*/ 1732 h 1863"/>
                <a:gd name="T78" fmla="*/ 2493 w 4776"/>
                <a:gd name="T79" fmla="*/ 1592 h 1863"/>
                <a:gd name="T80" fmla="*/ 2788 w 4776"/>
                <a:gd name="T81" fmla="*/ 1401 h 1863"/>
                <a:gd name="T82" fmla="*/ 2856 w 4776"/>
                <a:gd name="T83" fmla="*/ 1345 h 1863"/>
                <a:gd name="T84" fmla="*/ 2947 w 4776"/>
                <a:gd name="T85" fmla="*/ 1279 h 1863"/>
                <a:gd name="T86" fmla="*/ 3080 w 4776"/>
                <a:gd name="T87" fmla="*/ 1216 h 1863"/>
                <a:gd name="T88" fmla="*/ 3219 w 4776"/>
                <a:gd name="T89" fmla="*/ 1180 h 1863"/>
                <a:gd name="T90" fmla="*/ 3361 w 4776"/>
                <a:gd name="T91" fmla="*/ 1172 h 1863"/>
                <a:gd name="T92" fmla="*/ 3502 w 4776"/>
                <a:gd name="T93" fmla="*/ 1192 h 1863"/>
                <a:gd name="T94" fmla="*/ 3637 w 4776"/>
                <a:gd name="T95" fmla="*/ 1237 h 1863"/>
                <a:gd name="T96" fmla="*/ 3763 w 4776"/>
                <a:gd name="T97" fmla="*/ 1309 h 1863"/>
                <a:gd name="T98" fmla="*/ 3874 w 4776"/>
                <a:gd name="T99" fmla="*/ 1407 h 1863"/>
                <a:gd name="T100" fmla="*/ 3899 w 4776"/>
                <a:gd name="T101" fmla="*/ 1436 h 1863"/>
                <a:gd name="T102" fmla="*/ 4740 w 4776"/>
                <a:gd name="T103" fmla="*/ 1863 h 1863"/>
                <a:gd name="T104" fmla="*/ 4467 w 4776"/>
                <a:gd name="T105" fmla="*/ 959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76" h="1863">
                  <a:moveTo>
                    <a:pt x="4467" y="959"/>
                  </a:moveTo>
                  <a:lnTo>
                    <a:pt x="4418" y="902"/>
                  </a:lnTo>
                  <a:lnTo>
                    <a:pt x="4310" y="798"/>
                  </a:lnTo>
                  <a:lnTo>
                    <a:pt x="4194" y="705"/>
                  </a:lnTo>
                  <a:lnTo>
                    <a:pt x="4071" y="627"/>
                  </a:lnTo>
                  <a:lnTo>
                    <a:pt x="3943" y="561"/>
                  </a:lnTo>
                  <a:lnTo>
                    <a:pt x="3809" y="508"/>
                  </a:lnTo>
                  <a:lnTo>
                    <a:pt x="3672" y="470"/>
                  </a:lnTo>
                  <a:lnTo>
                    <a:pt x="3532" y="444"/>
                  </a:lnTo>
                  <a:lnTo>
                    <a:pt x="3390" y="432"/>
                  </a:lnTo>
                  <a:lnTo>
                    <a:pt x="3248" y="433"/>
                  </a:lnTo>
                  <a:lnTo>
                    <a:pt x="3106" y="447"/>
                  </a:lnTo>
                  <a:lnTo>
                    <a:pt x="2966" y="476"/>
                  </a:lnTo>
                  <a:lnTo>
                    <a:pt x="2827" y="519"/>
                  </a:lnTo>
                  <a:lnTo>
                    <a:pt x="2693" y="575"/>
                  </a:lnTo>
                  <a:lnTo>
                    <a:pt x="2563" y="645"/>
                  </a:lnTo>
                  <a:lnTo>
                    <a:pt x="2439" y="729"/>
                  </a:lnTo>
                  <a:lnTo>
                    <a:pt x="2379" y="778"/>
                  </a:lnTo>
                  <a:lnTo>
                    <a:pt x="2379" y="778"/>
                  </a:lnTo>
                  <a:lnTo>
                    <a:pt x="2379" y="777"/>
                  </a:lnTo>
                  <a:lnTo>
                    <a:pt x="2336" y="813"/>
                  </a:lnTo>
                  <a:lnTo>
                    <a:pt x="2244" y="879"/>
                  </a:lnTo>
                  <a:lnTo>
                    <a:pt x="2148" y="936"/>
                  </a:lnTo>
                  <a:lnTo>
                    <a:pt x="2046" y="985"/>
                  </a:lnTo>
                  <a:lnTo>
                    <a:pt x="1939" y="1026"/>
                  </a:lnTo>
                  <a:lnTo>
                    <a:pt x="1828" y="1056"/>
                  </a:lnTo>
                  <a:lnTo>
                    <a:pt x="1714" y="1078"/>
                  </a:lnTo>
                  <a:lnTo>
                    <a:pt x="1596" y="1088"/>
                  </a:lnTo>
                  <a:lnTo>
                    <a:pt x="1536" y="1089"/>
                  </a:lnTo>
                  <a:lnTo>
                    <a:pt x="1476" y="1088"/>
                  </a:lnTo>
                  <a:lnTo>
                    <a:pt x="1358" y="1078"/>
                  </a:lnTo>
                  <a:lnTo>
                    <a:pt x="1243" y="1056"/>
                  </a:lnTo>
                  <a:lnTo>
                    <a:pt x="1132" y="1025"/>
                  </a:lnTo>
                  <a:lnTo>
                    <a:pt x="1025" y="985"/>
                  </a:lnTo>
                  <a:lnTo>
                    <a:pt x="922" y="936"/>
                  </a:lnTo>
                  <a:lnTo>
                    <a:pt x="826" y="878"/>
                  </a:lnTo>
                  <a:lnTo>
                    <a:pt x="734" y="812"/>
                  </a:lnTo>
                  <a:lnTo>
                    <a:pt x="649" y="740"/>
                  </a:lnTo>
                  <a:lnTo>
                    <a:pt x="571" y="659"/>
                  </a:lnTo>
                  <a:lnTo>
                    <a:pt x="499" y="573"/>
                  </a:lnTo>
                  <a:lnTo>
                    <a:pt x="436" y="479"/>
                  </a:lnTo>
                  <a:lnTo>
                    <a:pt x="380" y="382"/>
                  </a:lnTo>
                  <a:lnTo>
                    <a:pt x="332" y="278"/>
                  </a:lnTo>
                  <a:lnTo>
                    <a:pt x="295" y="170"/>
                  </a:lnTo>
                  <a:lnTo>
                    <a:pt x="266" y="58"/>
                  </a:lnTo>
                  <a:lnTo>
                    <a:pt x="255" y="0"/>
                  </a:lnTo>
                  <a:lnTo>
                    <a:pt x="256" y="8"/>
                  </a:lnTo>
                  <a:lnTo>
                    <a:pt x="256" y="10"/>
                  </a:lnTo>
                  <a:lnTo>
                    <a:pt x="269" y="86"/>
                  </a:lnTo>
                  <a:lnTo>
                    <a:pt x="279" y="239"/>
                  </a:lnTo>
                  <a:lnTo>
                    <a:pt x="275" y="388"/>
                  </a:lnTo>
                  <a:lnTo>
                    <a:pt x="255" y="535"/>
                  </a:lnTo>
                  <a:lnTo>
                    <a:pt x="222" y="679"/>
                  </a:lnTo>
                  <a:lnTo>
                    <a:pt x="175" y="815"/>
                  </a:lnTo>
                  <a:lnTo>
                    <a:pt x="114" y="948"/>
                  </a:lnTo>
                  <a:lnTo>
                    <a:pt x="41" y="1073"/>
                  </a:lnTo>
                  <a:lnTo>
                    <a:pt x="0" y="1133"/>
                  </a:lnTo>
                  <a:lnTo>
                    <a:pt x="36" y="1172"/>
                  </a:lnTo>
                  <a:lnTo>
                    <a:pt x="109" y="1249"/>
                  </a:lnTo>
                  <a:lnTo>
                    <a:pt x="187" y="1321"/>
                  </a:lnTo>
                  <a:lnTo>
                    <a:pt x="269" y="1390"/>
                  </a:lnTo>
                  <a:lnTo>
                    <a:pt x="354" y="1453"/>
                  </a:lnTo>
                  <a:lnTo>
                    <a:pt x="443" y="1513"/>
                  </a:lnTo>
                  <a:lnTo>
                    <a:pt x="534" y="1568"/>
                  </a:lnTo>
                  <a:lnTo>
                    <a:pt x="630" y="1619"/>
                  </a:lnTo>
                  <a:lnTo>
                    <a:pt x="727" y="1664"/>
                  </a:lnTo>
                  <a:lnTo>
                    <a:pt x="828" y="1704"/>
                  </a:lnTo>
                  <a:lnTo>
                    <a:pt x="930" y="1739"/>
                  </a:lnTo>
                  <a:lnTo>
                    <a:pt x="1036" y="1769"/>
                  </a:lnTo>
                  <a:lnTo>
                    <a:pt x="1144" y="1793"/>
                  </a:lnTo>
                  <a:lnTo>
                    <a:pt x="1254" y="1812"/>
                  </a:lnTo>
                  <a:lnTo>
                    <a:pt x="1365" y="1823"/>
                  </a:lnTo>
                  <a:lnTo>
                    <a:pt x="1478" y="1829"/>
                  </a:lnTo>
                  <a:lnTo>
                    <a:pt x="1536" y="1830"/>
                  </a:lnTo>
                  <a:lnTo>
                    <a:pt x="1629" y="1829"/>
                  </a:lnTo>
                  <a:lnTo>
                    <a:pt x="1814" y="1812"/>
                  </a:lnTo>
                  <a:lnTo>
                    <a:pt x="1993" y="1780"/>
                  </a:lnTo>
                  <a:lnTo>
                    <a:pt x="2168" y="1732"/>
                  </a:lnTo>
                  <a:lnTo>
                    <a:pt x="2334" y="1669"/>
                  </a:lnTo>
                  <a:lnTo>
                    <a:pt x="2493" y="1592"/>
                  </a:lnTo>
                  <a:lnTo>
                    <a:pt x="2646" y="1503"/>
                  </a:lnTo>
                  <a:lnTo>
                    <a:pt x="2788" y="1401"/>
                  </a:lnTo>
                  <a:lnTo>
                    <a:pt x="2856" y="1345"/>
                  </a:lnTo>
                  <a:lnTo>
                    <a:pt x="2856" y="1345"/>
                  </a:lnTo>
                  <a:lnTo>
                    <a:pt x="2885" y="1321"/>
                  </a:lnTo>
                  <a:lnTo>
                    <a:pt x="2947" y="1279"/>
                  </a:lnTo>
                  <a:lnTo>
                    <a:pt x="3013" y="1244"/>
                  </a:lnTo>
                  <a:lnTo>
                    <a:pt x="3080" y="1216"/>
                  </a:lnTo>
                  <a:lnTo>
                    <a:pt x="3148" y="1195"/>
                  </a:lnTo>
                  <a:lnTo>
                    <a:pt x="3219" y="1180"/>
                  </a:lnTo>
                  <a:lnTo>
                    <a:pt x="3291" y="1173"/>
                  </a:lnTo>
                  <a:lnTo>
                    <a:pt x="3361" y="1172"/>
                  </a:lnTo>
                  <a:lnTo>
                    <a:pt x="3432" y="1178"/>
                  </a:lnTo>
                  <a:lnTo>
                    <a:pt x="3502" y="1192"/>
                  </a:lnTo>
                  <a:lnTo>
                    <a:pt x="3571" y="1211"/>
                  </a:lnTo>
                  <a:lnTo>
                    <a:pt x="3637" y="1237"/>
                  </a:lnTo>
                  <a:lnTo>
                    <a:pt x="3701" y="1271"/>
                  </a:lnTo>
                  <a:lnTo>
                    <a:pt x="3763" y="1309"/>
                  </a:lnTo>
                  <a:lnTo>
                    <a:pt x="3820" y="1356"/>
                  </a:lnTo>
                  <a:lnTo>
                    <a:pt x="3874" y="1407"/>
                  </a:lnTo>
                  <a:lnTo>
                    <a:pt x="3900" y="1436"/>
                  </a:lnTo>
                  <a:lnTo>
                    <a:pt x="3899" y="1436"/>
                  </a:lnTo>
                  <a:lnTo>
                    <a:pt x="3590" y="1696"/>
                  </a:lnTo>
                  <a:lnTo>
                    <a:pt x="4740" y="1863"/>
                  </a:lnTo>
                  <a:lnTo>
                    <a:pt x="4776" y="701"/>
                  </a:lnTo>
                  <a:lnTo>
                    <a:pt x="4467" y="9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6E5D16-BDFB-4D26-8E3D-EF62421F7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504" y="3814310"/>
              <a:ext cx="322034" cy="848682"/>
            </a:xfrm>
            <a:custGeom>
              <a:avLst/>
              <a:gdLst>
                <a:gd name="connsiteX0" fmla="*/ 155959 w 322034"/>
                <a:gd name="connsiteY0" fmla="*/ 0 h 848682"/>
                <a:gd name="connsiteX1" fmla="*/ 162687 w 322034"/>
                <a:gd name="connsiteY1" fmla="*/ 35416 h 848682"/>
                <a:gd name="connsiteX2" fmla="*/ 180424 w 322034"/>
                <a:gd name="connsiteY2" fmla="*/ 103806 h 848682"/>
                <a:gd name="connsiteX3" fmla="*/ 203053 w 322034"/>
                <a:gd name="connsiteY3" fmla="*/ 169752 h 848682"/>
                <a:gd name="connsiteX4" fmla="*/ 232410 w 322034"/>
                <a:gd name="connsiteY4" fmla="*/ 233257 h 848682"/>
                <a:gd name="connsiteX5" fmla="*/ 266660 w 322034"/>
                <a:gd name="connsiteY5" fmla="*/ 292487 h 848682"/>
                <a:gd name="connsiteX6" fmla="*/ 305191 w 322034"/>
                <a:gd name="connsiteY6" fmla="*/ 349885 h 848682"/>
                <a:gd name="connsiteX7" fmla="*/ 322034 w 322034"/>
                <a:gd name="connsiteY7" fmla="*/ 369972 h 848682"/>
                <a:gd name="connsiteX8" fmla="*/ 321000 w 322034"/>
                <a:gd name="connsiteY8" fmla="*/ 408230 h 848682"/>
                <a:gd name="connsiteX9" fmla="*/ 309982 w 322034"/>
                <a:gd name="connsiteY9" fmla="*/ 496322 h 848682"/>
                <a:gd name="connsiteX10" fmla="*/ 290396 w 322034"/>
                <a:gd name="connsiteY10" fmla="*/ 582578 h 848682"/>
                <a:gd name="connsiteX11" fmla="*/ 262852 w 322034"/>
                <a:gd name="connsiteY11" fmla="*/ 665775 h 848682"/>
                <a:gd name="connsiteX12" fmla="*/ 227351 w 322034"/>
                <a:gd name="connsiteY12" fmla="*/ 745914 h 848682"/>
                <a:gd name="connsiteX13" fmla="*/ 183893 w 322034"/>
                <a:gd name="connsiteY13" fmla="*/ 821159 h 848682"/>
                <a:gd name="connsiteX14" fmla="*/ 164427 w 322034"/>
                <a:gd name="connsiteY14" fmla="*/ 848682 h 848682"/>
                <a:gd name="connsiteX15" fmla="*/ 114370 w 322034"/>
                <a:gd name="connsiteY15" fmla="*/ 806629 h 848682"/>
                <a:gd name="connsiteX16" fmla="*/ 66665 w 322034"/>
                <a:gd name="connsiteY16" fmla="*/ 762665 h 848682"/>
                <a:gd name="connsiteX17" fmla="*/ 22018 w 322034"/>
                <a:gd name="connsiteY17" fmla="*/ 715647 h 848682"/>
                <a:gd name="connsiteX18" fmla="*/ 0 w 322034"/>
                <a:gd name="connsiteY18" fmla="*/ 691833 h 848682"/>
                <a:gd name="connsiteX19" fmla="*/ 25076 w 322034"/>
                <a:gd name="connsiteY19" fmla="*/ 655195 h 848682"/>
                <a:gd name="connsiteX20" fmla="*/ 69723 w 322034"/>
                <a:gd name="connsiteY20" fmla="*/ 578868 h 848682"/>
                <a:gd name="connsiteX21" fmla="*/ 107031 w 322034"/>
                <a:gd name="connsiteY21" fmla="*/ 497656 h 848682"/>
                <a:gd name="connsiteX22" fmla="*/ 135776 w 322034"/>
                <a:gd name="connsiteY22" fmla="*/ 414611 h 848682"/>
                <a:gd name="connsiteX23" fmla="*/ 155959 w 322034"/>
                <a:gd name="connsiteY23" fmla="*/ 326682 h 848682"/>
                <a:gd name="connsiteX24" fmla="*/ 168191 w 322034"/>
                <a:gd name="connsiteY24" fmla="*/ 236921 h 848682"/>
                <a:gd name="connsiteX25" fmla="*/ 170638 w 322034"/>
                <a:gd name="connsiteY25" fmla="*/ 145938 h 848682"/>
                <a:gd name="connsiteX26" fmla="*/ 164522 w 322034"/>
                <a:gd name="connsiteY26" fmla="*/ 52513 h 848682"/>
                <a:gd name="connsiteX27" fmla="*/ 156571 w 322034"/>
                <a:gd name="connsiteY27" fmla="*/ 6106 h 848682"/>
                <a:gd name="connsiteX28" fmla="*/ 156571 w 322034"/>
                <a:gd name="connsiteY28" fmla="*/ 4885 h 84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2034" h="848682">
                  <a:moveTo>
                    <a:pt x="155959" y="0"/>
                  </a:moveTo>
                  <a:lnTo>
                    <a:pt x="162687" y="35416"/>
                  </a:lnTo>
                  <a:lnTo>
                    <a:pt x="180424" y="103806"/>
                  </a:lnTo>
                  <a:lnTo>
                    <a:pt x="203053" y="169752"/>
                  </a:lnTo>
                  <a:lnTo>
                    <a:pt x="232410" y="233257"/>
                  </a:lnTo>
                  <a:lnTo>
                    <a:pt x="266660" y="292487"/>
                  </a:lnTo>
                  <a:lnTo>
                    <a:pt x="305191" y="349885"/>
                  </a:lnTo>
                  <a:lnTo>
                    <a:pt x="322034" y="369972"/>
                  </a:lnTo>
                  <a:lnTo>
                    <a:pt x="321000" y="408230"/>
                  </a:lnTo>
                  <a:lnTo>
                    <a:pt x="309982" y="496322"/>
                  </a:lnTo>
                  <a:lnTo>
                    <a:pt x="290396" y="582578"/>
                  </a:lnTo>
                  <a:lnTo>
                    <a:pt x="262852" y="665775"/>
                  </a:lnTo>
                  <a:lnTo>
                    <a:pt x="227351" y="745914"/>
                  </a:lnTo>
                  <a:lnTo>
                    <a:pt x="183893" y="821159"/>
                  </a:lnTo>
                  <a:lnTo>
                    <a:pt x="164427" y="848682"/>
                  </a:lnTo>
                  <a:lnTo>
                    <a:pt x="114370" y="806629"/>
                  </a:lnTo>
                  <a:lnTo>
                    <a:pt x="66665" y="762665"/>
                  </a:lnTo>
                  <a:lnTo>
                    <a:pt x="22018" y="715647"/>
                  </a:lnTo>
                  <a:lnTo>
                    <a:pt x="0" y="691833"/>
                  </a:lnTo>
                  <a:lnTo>
                    <a:pt x="25076" y="655195"/>
                  </a:lnTo>
                  <a:lnTo>
                    <a:pt x="69723" y="578868"/>
                  </a:lnTo>
                  <a:lnTo>
                    <a:pt x="107031" y="497656"/>
                  </a:lnTo>
                  <a:lnTo>
                    <a:pt x="135776" y="414611"/>
                  </a:lnTo>
                  <a:lnTo>
                    <a:pt x="155959" y="326682"/>
                  </a:lnTo>
                  <a:lnTo>
                    <a:pt x="168191" y="236921"/>
                  </a:lnTo>
                  <a:lnTo>
                    <a:pt x="170638" y="145938"/>
                  </a:lnTo>
                  <a:lnTo>
                    <a:pt x="164522" y="52513"/>
                  </a:lnTo>
                  <a:lnTo>
                    <a:pt x="156571" y="6106"/>
                  </a:lnTo>
                  <a:lnTo>
                    <a:pt x="156571" y="4885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167804-FA82-43CF-ADB9-F0F331242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78" y="1898766"/>
              <a:ext cx="243905" cy="546305"/>
            </a:xfrm>
            <a:custGeom>
              <a:avLst/>
              <a:gdLst>
                <a:gd name="connsiteX0" fmla="*/ 213361 w 243905"/>
                <a:gd name="connsiteY0" fmla="*/ 0 h 546305"/>
                <a:gd name="connsiteX1" fmla="*/ 207253 w 243905"/>
                <a:gd name="connsiteY1" fmla="*/ 31192 h 546305"/>
                <a:gd name="connsiteX2" fmla="*/ 198090 w 243905"/>
                <a:gd name="connsiteY2" fmla="*/ 94187 h 546305"/>
                <a:gd name="connsiteX3" fmla="*/ 193813 w 243905"/>
                <a:gd name="connsiteY3" fmla="*/ 155959 h 546305"/>
                <a:gd name="connsiteX4" fmla="*/ 193813 w 243905"/>
                <a:gd name="connsiteY4" fmla="*/ 217731 h 546305"/>
                <a:gd name="connsiteX5" fmla="*/ 197479 w 243905"/>
                <a:gd name="connsiteY5" fmla="*/ 278892 h 546305"/>
                <a:gd name="connsiteX6" fmla="*/ 206031 w 243905"/>
                <a:gd name="connsiteY6" fmla="*/ 339441 h 546305"/>
                <a:gd name="connsiteX7" fmla="*/ 217638 w 243905"/>
                <a:gd name="connsiteY7" fmla="*/ 399378 h 546305"/>
                <a:gd name="connsiteX8" fmla="*/ 234131 w 243905"/>
                <a:gd name="connsiteY8" fmla="*/ 458092 h 546305"/>
                <a:gd name="connsiteX9" fmla="*/ 243905 w 243905"/>
                <a:gd name="connsiteY9" fmla="*/ 486226 h 546305"/>
                <a:gd name="connsiteX10" fmla="*/ 187705 w 243905"/>
                <a:gd name="connsiteY10" fmla="*/ 499070 h 546305"/>
                <a:gd name="connsiteX11" fmla="*/ 78358 w 243905"/>
                <a:gd name="connsiteY11" fmla="*/ 532708 h 546305"/>
                <a:gd name="connsiteX12" fmla="*/ 44702 w 243905"/>
                <a:gd name="connsiteY12" fmla="*/ 546305 h 546305"/>
                <a:gd name="connsiteX13" fmla="*/ 38558 w 243905"/>
                <a:gd name="connsiteY13" fmla="*/ 529037 h 546305"/>
                <a:gd name="connsiteX14" fmla="*/ 17137 w 243905"/>
                <a:gd name="connsiteY14" fmla="*/ 444636 h 546305"/>
                <a:gd name="connsiteX15" fmla="*/ 4285 w 243905"/>
                <a:gd name="connsiteY15" fmla="*/ 357788 h 546305"/>
                <a:gd name="connsiteX16" fmla="*/ 0 w 243905"/>
                <a:gd name="connsiteY16" fmla="*/ 269717 h 546305"/>
                <a:gd name="connsiteX17" fmla="*/ 3673 w 243905"/>
                <a:gd name="connsiteY17" fmla="*/ 181034 h 546305"/>
                <a:gd name="connsiteX18" fmla="*/ 17137 w 243905"/>
                <a:gd name="connsiteY18" fmla="*/ 91740 h 546305"/>
                <a:gd name="connsiteX19" fmla="*/ 29775 w 243905"/>
                <a:gd name="connsiteY19" fmla="*/ 41907 h 546305"/>
                <a:gd name="connsiteX20" fmla="*/ 94852 w 243905"/>
                <a:gd name="connsiteY20" fmla="*/ 24464 h 546305"/>
                <a:gd name="connsiteX21" fmla="*/ 173655 w 243905"/>
                <a:gd name="connsiteY21" fmla="*/ 7339 h 54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905" h="546305">
                  <a:moveTo>
                    <a:pt x="213361" y="0"/>
                  </a:moveTo>
                  <a:lnTo>
                    <a:pt x="207253" y="31192"/>
                  </a:lnTo>
                  <a:lnTo>
                    <a:pt x="198090" y="94187"/>
                  </a:lnTo>
                  <a:lnTo>
                    <a:pt x="193813" y="155959"/>
                  </a:lnTo>
                  <a:lnTo>
                    <a:pt x="193813" y="217731"/>
                  </a:lnTo>
                  <a:lnTo>
                    <a:pt x="197479" y="278892"/>
                  </a:lnTo>
                  <a:lnTo>
                    <a:pt x="206031" y="339441"/>
                  </a:lnTo>
                  <a:lnTo>
                    <a:pt x="217638" y="399378"/>
                  </a:lnTo>
                  <a:lnTo>
                    <a:pt x="234131" y="458092"/>
                  </a:lnTo>
                  <a:lnTo>
                    <a:pt x="243905" y="486226"/>
                  </a:lnTo>
                  <a:lnTo>
                    <a:pt x="187705" y="499070"/>
                  </a:lnTo>
                  <a:lnTo>
                    <a:pt x="78358" y="532708"/>
                  </a:lnTo>
                  <a:lnTo>
                    <a:pt x="44702" y="546305"/>
                  </a:lnTo>
                  <a:lnTo>
                    <a:pt x="38558" y="529037"/>
                  </a:lnTo>
                  <a:lnTo>
                    <a:pt x="17137" y="444636"/>
                  </a:lnTo>
                  <a:lnTo>
                    <a:pt x="4285" y="357788"/>
                  </a:lnTo>
                  <a:lnTo>
                    <a:pt x="0" y="269717"/>
                  </a:lnTo>
                  <a:lnTo>
                    <a:pt x="3673" y="181034"/>
                  </a:lnTo>
                  <a:lnTo>
                    <a:pt x="17137" y="91740"/>
                  </a:lnTo>
                  <a:lnTo>
                    <a:pt x="29775" y="41907"/>
                  </a:lnTo>
                  <a:lnTo>
                    <a:pt x="94852" y="24464"/>
                  </a:lnTo>
                  <a:lnTo>
                    <a:pt x="173655" y="7339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 385">
              <a:extLst>
                <a:ext uri="{FF2B5EF4-FFF2-40B4-BE49-F238E27FC236}">
                  <a16:creationId xmlns:a16="http://schemas.microsoft.com/office/drawing/2014/main" id="{1CD8EEA7-1693-4B4D-8F6E-40DB7691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73" y="2463887"/>
              <a:ext cx="2353454" cy="2649472"/>
            </a:xfrm>
            <a:custGeom>
              <a:avLst/>
              <a:gdLst>
                <a:gd name="T0" fmla="*/ 3841 w 3845"/>
                <a:gd name="T1" fmla="*/ 779 h 4331"/>
                <a:gd name="T2" fmla="*/ 3631 w 3845"/>
                <a:gd name="T3" fmla="*/ 685 h 4331"/>
                <a:gd name="T4" fmla="*/ 3388 w 3845"/>
                <a:gd name="T5" fmla="*/ 516 h 4331"/>
                <a:gd name="T6" fmla="*/ 3185 w 3845"/>
                <a:gd name="T7" fmla="*/ 307 h 4331"/>
                <a:gd name="T8" fmla="*/ 3030 w 3845"/>
                <a:gd name="T9" fmla="*/ 65 h 4331"/>
                <a:gd name="T10" fmla="*/ 2912 w 3845"/>
                <a:gd name="T11" fmla="*/ 19 h 4331"/>
                <a:gd name="T12" fmla="*/ 2580 w 3845"/>
                <a:gd name="T13" fmla="*/ 132 h 4331"/>
                <a:gd name="T14" fmla="*/ 2275 w 3845"/>
                <a:gd name="T15" fmla="*/ 298 h 4331"/>
                <a:gd name="T16" fmla="*/ 2005 w 3845"/>
                <a:gd name="T17" fmla="*/ 510 h 4331"/>
                <a:gd name="T18" fmla="*/ 1775 w 3845"/>
                <a:gd name="T19" fmla="*/ 765 h 4331"/>
                <a:gd name="T20" fmla="*/ 1591 w 3845"/>
                <a:gd name="T21" fmla="*/ 1057 h 4331"/>
                <a:gd name="T22" fmla="*/ 1456 w 3845"/>
                <a:gd name="T23" fmla="*/ 1378 h 4331"/>
                <a:gd name="T24" fmla="*/ 1378 w 3845"/>
                <a:gd name="T25" fmla="*/ 1725 h 4331"/>
                <a:gd name="T26" fmla="*/ 1360 w 3845"/>
                <a:gd name="T27" fmla="*/ 1999 h 4331"/>
                <a:gd name="T28" fmla="*/ 1376 w 3845"/>
                <a:gd name="T29" fmla="*/ 2260 h 4331"/>
                <a:gd name="T30" fmla="*/ 1389 w 3845"/>
                <a:gd name="T31" fmla="*/ 2345 h 4331"/>
                <a:gd name="T32" fmla="*/ 1401 w 3845"/>
                <a:gd name="T33" fmla="*/ 2458 h 4331"/>
                <a:gd name="T34" fmla="*/ 1389 w 3845"/>
                <a:gd name="T35" fmla="*/ 2603 h 4331"/>
                <a:gd name="T36" fmla="*/ 1351 w 3845"/>
                <a:gd name="T37" fmla="*/ 2742 h 4331"/>
                <a:gd name="T38" fmla="*/ 1287 w 3845"/>
                <a:gd name="T39" fmla="*/ 2869 h 4331"/>
                <a:gd name="T40" fmla="*/ 1200 w 3845"/>
                <a:gd name="T41" fmla="*/ 2982 h 4331"/>
                <a:gd name="T42" fmla="*/ 1093 w 3845"/>
                <a:gd name="T43" fmla="*/ 3076 h 4331"/>
                <a:gd name="T44" fmla="*/ 967 w 3845"/>
                <a:gd name="T45" fmla="*/ 3149 h 4331"/>
                <a:gd name="T46" fmla="*/ 826 w 3845"/>
                <a:gd name="T47" fmla="*/ 3197 h 4331"/>
                <a:gd name="T48" fmla="*/ 789 w 3845"/>
                <a:gd name="T49" fmla="*/ 3204 h 4331"/>
                <a:gd name="T50" fmla="*/ 0 w 3845"/>
                <a:gd name="T51" fmla="*/ 3719 h 4331"/>
                <a:gd name="T52" fmla="*/ 918 w 3845"/>
                <a:gd name="T53" fmla="*/ 3934 h 4331"/>
                <a:gd name="T54" fmla="*/ 1137 w 3845"/>
                <a:gd name="T55" fmla="*/ 3878 h 4331"/>
                <a:gd name="T56" fmla="*/ 1404 w 3845"/>
                <a:gd name="T57" fmla="*/ 3757 h 4331"/>
                <a:gd name="T58" fmla="*/ 1637 w 3845"/>
                <a:gd name="T59" fmla="*/ 3590 h 4331"/>
                <a:gd name="T60" fmla="*/ 1832 w 3845"/>
                <a:gd name="T61" fmla="*/ 3381 h 4331"/>
                <a:gd name="T62" fmla="*/ 1985 w 3845"/>
                <a:gd name="T63" fmla="*/ 3142 h 4331"/>
                <a:gd name="T64" fmla="*/ 2088 w 3845"/>
                <a:gd name="T65" fmla="*/ 2875 h 4331"/>
                <a:gd name="T66" fmla="*/ 2138 w 3845"/>
                <a:gd name="T67" fmla="*/ 2590 h 4331"/>
                <a:gd name="T68" fmla="*/ 2132 w 3845"/>
                <a:gd name="T69" fmla="*/ 2292 h 4331"/>
                <a:gd name="T70" fmla="*/ 2110 w 3845"/>
                <a:gd name="T71" fmla="*/ 2145 h 4331"/>
                <a:gd name="T72" fmla="*/ 2103 w 3845"/>
                <a:gd name="T73" fmla="*/ 1933 h 4331"/>
                <a:gd name="T74" fmla="*/ 2142 w 3845"/>
                <a:gd name="T75" fmla="*/ 1674 h 4331"/>
                <a:gd name="T76" fmla="*/ 2229 w 3845"/>
                <a:gd name="T77" fmla="*/ 1436 h 4331"/>
                <a:gd name="T78" fmla="*/ 2359 w 3845"/>
                <a:gd name="T79" fmla="*/ 1222 h 4331"/>
                <a:gd name="T80" fmla="*/ 2526 w 3845"/>
                <a:gd name="T81" fmla="*/ 1039 h 4331"/>
                <a:gd name="T82" fmla="*/ 2726 w 3845"/>
                <a:gd name="T83" fmla="*/ 890 h 4331"/>
                <a:gd name="T84" fmla="*/ 2952 w 3845"/>
                <a:gd name="T85" fmla="*/ 780 h 4331"/>
                <a:gd name="T86" fmla="*/ 3201 w 3845"/>
                <a:gd name="T87" fmla="*/ 716 h 4331"/>
                <a:gd name="T88" fmla="*/ 3399 w 3845"/>
                <a:gd name="T89" fmla="*/ 702 h 4331"/>
                <a:gd name="T90" fmla="*/ 3572 w 3845"/>
                <a:gd name="T91" fmla="*/ 713 h 4331"/>
                <a:gd name="T92" fmla="*/ 3792 w 3845"/>
                <a:gd name="T93" fmla="*/ 762 h 4331"/>
                <a:gd name="T94" fmla="*/ 3841 w 3845"/>
                <a:gd name="T95" fmla="*/ 780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45" h="4331">
                  <a:moveTo>
                    <a:pt x="3841" y="780"/>
                  </a:moveTo>
                  <a:lnTo>
                    <a:pt x="3841" y="779"/>
                  </a:lnTo>
                  <a:lnTo>
                    <a:pt x="3768" y="752"/>
                  </a:lnTo>
                  <a:lnTo>
                    <a:pt x="3631" y="685"/>
                  </a:lnTo>
                  <a:lnTo>
                    <a:pt x="3505" y="607"/>
                  </a:lnTo>
                  <a:lnTo>
                    <a:pt x="3388" y="516"/>
                  </a:lnTo>
                  <a:lnTo>
                    <a:pt x="3281" y="417"/>
                  </a:lnTo>
                  <a:lnTo>
                    <a:pt x="3185" y="307"/>
                  </a:lnTo>
                  <a:lnTo>
                    <a:pt x="3101" y="190"/>
                  </a:lnTo>
                  <a:lnTo>
                    <a:pt x="3030" y="65"/>
                  </a:lnTo>
                  <a:lnTo>
                    <a:pt x="2999" y="0"/>
                  </a:lnTo>
                  <a:lnTo>
                    <a:pt x="2912" y="19"/>
                  </a:lnTo>
                  <a:lnTo>
                    <a:pt x="2743" y="68"/>
                  </a:lnTo>
                  <a:lnTo>
                    <a:pt x="2580" y="132"/>
                  </a:lnTo>
                  <a:lnTo>
                    <a:pt x="2423" y="208"/>
                  </a:lnTo>
                  <a:lnTo>
                    <a:pt x="2275" y="298"/>
                  </a:lnTo>
                  <a:lnTo>
                    <a:pt x="2136" y="398"/>
                  </a:lnTo>
                  <a:lnTo>
                    <a:pt x="2005" y="510"/>
                  </a:lnTo>
                  <a:lnTo>
                    <a:pt x="1885" y="632"/>
                  </a:lnTo>
                  <a:lnTo>
                    <a:pt x="1775" y="765"/>
                  </a:lnTo>
                  <a:lnTo>
                    <a:pt x="1677" y="907"/>
                  </a:lnTo>
                  <a:lnTo>
                    <a:pt x="1591" y="1057"/>
                  </a:lnTo>
                  <a:lnTo>
                    <a:pt x="1516" y="1214"/>
                  </a:lnTo>
                  <a:lnTo>
                    <a:pt x="1456" y="1378"/>
                  </a:lnTo>
                  <a:lnTo>
                    <a:pt x="1409" y="1549"/>
                  </a:lnTo>
                  <a:lnTo>
                    <a:pt x="1378" y="1725"/>
                  </a:lnTo>
                  <a:lnTo>
                    <a:pt x="1361" y="1907"/>
                  </a:lnTo>
                  <a:lnTo>
                    <a:pt x="1360" y="1999"/>
                  </a:lnTo>
                  <a:lnTo>
                    <a:pt x="1361" y="2087"/>
                  </a:lnTo>
                  <a:lnTo>
                    <a:pt x="1376" y="2260"/>
                  </a:lnTo>
                  <a:lnTo>
                    <a:pt x="1389" y="2345"/>
                  </a:lnTo>
                  <a:lnTo>
                    <a:pt x="1389" y="2345"/>
                  </a:lnTo>
                  <a:lnTo>
                    <a:pt x="1396" y="2383"/>
                  </a:lnTo>
                  <a:lnTo>
                    <a:pt x="1401" y="2458"/>
                  </a:lnTo>
                  <a:lnTo>
                    <a:pt x="1399" y="2532"/>
                  </a:lnTo>
                  <a:lnTo>
                    <a:pt x="1389" y="2603"/>
                  </a:lnTo>
                  <a:lnTo>
                    <a:pt x="1374" y="2674"/>
                  </a:lnTo>
                  <a:lnTo>
                    <a:pt x="1351" y="2742"/>
                  </a:lnTo>
                  <a:lnTo>
                    <a:pt x="1322" y="2808"/>
                  </a:lnTo>
                  <a:lnTo>
                    <a:pt x="1287" y="2869"/>
                  </a:lnTo>
                  <a:lnTo>
                    <a:pt x="1246" y="2928"/>
                  </a:lnTo>
                  <a:lnTo>
                    <a:pt x="1200" y="2982"/>
                  </a:lnTo>
                  <a:lnTo>
                    <a:pt x="1149" y="3032"/>
                  </a:lnTo>
                  <a:lnTo>
                    <a:pt x="1093" y="3076"/>
                  </a:lnTo>
                  <a:lnTo>
                    <a:pt x="1032" y="3116"/>
                  </a:lnTo>
                  <a:lnTo>
                    <a:pt x="967" y="3149"/>
                  </a:lnTo>
                  <a:lnTo>
                    <a:pt x="899" y="3176"/>
                  </a:lnTo>
                  <a:lnTo>
                    <a:pt x="826" y="3197"/>
                  </a:lnTo>
                  <a:lnTo>
                    <a:pt x="789" y="3204"/>
                  </a:lnTo>
                  <a:lnTo>
                    <a:pt x="789" y="3204"/>
                  </a:lnTo>
                  <a:lnTo>
                    <a:pt x="719" y="2807"/>
                  </a:lnTo>
                  <a:lnTo>
                    <a:pt x="0" y="3719"/>
                  </a:lnTo>
                  <a:lnTo>
                    <a:pt x="988" y="4331"/>
                  </a:lnTo>
                  <a:lnTo>
                    <a:pt x="918" y="3934"/>
                  </a:lnTo>
                  <a:lnTo>
                    <a:pt x="992" y="3919"/>
                  </a:lnTo>
                  <a:lnTo>
                    <a:pt x="1137" y="3878"/>
                  </a:lnTo>
                  <a:lnTo>
                    <a:pt x="1274" y="3824"/>
                  </a:lnTo>
                  <a:lnTo>
                    <a:pt x="1404" y="3757"/>
                  </a:lnTo>
                  <a:lnTo>
                    <a:pt x="1525" y="3679"/>
                  </a:lnTo>
                  <a:lnTo>
                    <a:pt x="1637" y="3590"/>
                  </a:lnTo>
                  <a:lnTo>
                    <a:pt x="1740" y="3490"/>
                  </a:lnTo>
                  <a:lnTo>
                    <a:pt x="1832" y="3381"/>
                  </a:lnTo>
                  <a:lnTo>
                    <a:pt x="1914" y="3265"/>
                  </a:lnTo>
                  <a:lnTo>
                    <a:pt x="1985" y="3142"/>
                  </a:lnTo>
                  <a:lnTo>
                    <a:pt x="2043" y="3011"/>
                  </a:lnTo>
                  <a:lnTo>
                    <a:pt x="2088" y="2875"/>
                  </a:lnTo>
                  <a:lnTo>
                    <a:pt x="2120" y="2734"/>
                  </a:lnTo>
                  <a:lnTo>
                    <a:pt x="2138" y="2590"/>
                  </a:lnTo>
                  <a:lnTo>
                    <a:pt x="2142" y="2442"/>
                  </a:lnTo>
                  <a:lnTo>
                    <a:pt x="2132" y="2292"/>
                  </a:lnTo>
                  <a:lnTo>
                    <a:pt x="2119" y="2217"/>
                  </a:lnTo>
                  <a:lnTo>
                    <a:pt x="2110" y="2145"/>
                  </a:lnTo>
                  <a:lnTo>
                    <a:pt x="2102" y="1999"/>
                  </a:lnTo>
                  <a:lnTo>
                    <a:pt x="2103" y="1933"/>
                  </a:lnTo>
                  <a:lnTo>
                    <a:pt x="2116" y="1801"/>
                  </a:lnTo>
                  <a:lnTo>
                    <a:pt x="2142" y="1674"/>
                  </a:lnTo>
                  <a:lnTo>
                    <a:pt x="2180" y="1553"/>
                  </a:lnTo>
                  <a:lnTo>
                    <a:pt x="2229" y="1436"/>
                  </a:lnTo>
                  <a:lnTo>
                    <a:pt x="2288" y="1326"/>
                  </a:lnTo>
                  <a:lnTo>
                    <a:pt x="2359" y="1222"/>
                  </a:lnTo>
                  <a:lnTo>
                    <a:pt x="2438" y="1127"/>
                  </a:lnTo>
                  <a:lnTo>
                    <a:pt x="2526" y="1039"/>
                  </a:lnTo>
                  <a:lnTo>
                    <a:pt x="2622" y="959"/>
                  </a:lnTo>
                  <a:lnTo>
                    <a:pt x="2726" y="890"/>
                  </a:lnTo>
                  <a:lnTo>
                    <a:pt x="2836" y="829"/>
                  </a:lnTo>
                  <a:lnTo>
                    <a:pt x="2952" y="780"/>
                  </a:lnTo>
                  <a:lnTo>
                    <a:pt x="3074" y="742"/>
                  </a:lnTo>
                  <a:lnTo>
                    <a:pt x="3201" y="716"/>
                  </a:lnTo>
                  <a:lnTo>
                    <a:pt x="3332" y="703"/>
                  </a:lnTo>
                  <a:lnTo>
                    <a:pt x="3399" y="702"/>
                  </a:lnTo>
                  <a:lnTo>
                    <a:pt x="3457" y="703"/>
                  </a:lnTo>
                  <a:lnTo>
                    <a:pt x="3572" y="713"/>
                  </a:lnTo>
                  <a:lnTo>
                    <a:pt x="3684" y="733"/>
                  </a:lnTo>
                  <a:lnTo>
                    <a:pt x="3792" y="762"/>
                  </a:lnTo>
                  <a:lnTo>
                    <a:pt x="3845" y="781"/>
                  </a:lnTo>
                  <a:lnTo>
                    <a:pt x="3841" y="780"/>
                  </a:lnTo>
                  <a:close/>
                </a:path>
              </a:pathLst>
            </a:custGeom>
            <a:solidFill>
              <a:srgbClr val="FBC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7E6A31-1E1B-415B-8B9B-97AC01334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607" y="2463887"/>
              <a:ext cx="720320" cy="477774"/>
            </a:xfrm>
            <a:custGeom>
              <a:avLst/>
              <a:gdLst>
                <a:gd name="connsiteX0" fmla="*/ 717872 w 720320"/>
                <a:gd name="connsiteY0" fmla="*/ 476897 h 477774"/>
                <a:gd name="connsiteX1" fmla="*/ 720320 w 720320"/>
                <a:gd name="connsiteY1" fmla="*/ 477774 h 477774"/>
                <a:gd name="connsiteX2" fmla="*/ 717872 w 720320"/>
                <a:gd name="connsiteY2" fmla="*/ 477162 h 477774"/>
                <a:gd name="connsiteX3" fmla="*/ 202499 w 720320"/>
                <a:gd name="connsiteY3" fmla="*/ 0 h 477774"/>
                <a:gd name="connsiteX4" fmla="*/ 221474 w 720320"/>
                <a:gd name="connsiteY4" fmla="*/ 39764 h 477774"/>
                <a:gd name="connsiteX5" fmla="*/ 264931 w 720320"/>
                <a:gd name="connsiteY5" fmla="*/ 116232 h 477774"/>
                <a:gd name="connsiteX6" fmla="*/ 316346 w 720320"/>
                <a:gd name="connsiteY6" fmla="*/ 187806 h 477774"/>
                <a:gd name="connsiteX7" fmla="*/ 375106 w 720320"/>
                <a:gd name="connsiteY7" fmla="*/ 255098 h 477774"/>
                <a:gd name="connsiteX8" fmla="*/ 440599 w 720320"/>
                <a:gd name="connsiteY8" fmla="*/ 315661 h 477774"/>
                <a:gd name="connsiteX9" fmla="*/ 512212 w 720320"/>
                <a:gd name="connsiteY9" fmla="*/ 371330 h 477774"/>
                <a:gd name="connsiteX10" fmla="*/ 589335 w 720320"/>
                <a:gd name="connsiteY10" fmla="*/ 419046 h 477774"/>
                <a:gd name="connsiteX11" fmla="*/ 673190 w 720320"/>
                <a:gd name="connsiteY11" fmla="*/ 460033 h 477774"/>
                <a:gd name="connsiteX12" fmla="*/ 717872 w 720320"/>
                <a:gd name="connsiteY12" fmla="*/ 476550 h 477774"/>
                <a:gd name="connsiteX13" fmla="*/ 717872 w 720320"/>
                <a:gd name="connsiteY13" fmla="*/ 476897 h 477774"/>
                <a:gd name="connsiteX14" fmla="*/ 687880 w 720320"/>
                <a:gd name="connsiteY14" fmla="*/ 466151 h 477774"/>
                <a:gd name="connsiteX15" fmla="*/ 621775 w 720320"/>
                <a:gd name="connsiteY15" fmla="*/ 448410 h 477774"/>
                <a:gd name="connsiteX16" fmla="*/ 553222 w 720320"/>
                <a:gd name="connsiteY16" fmla="*/ 436175 h 477774"/>
                <a:gd name="connsiteX17" fmla="*/ 482832 w 720320"/>
                <a:gd name="connsiteY17" fmla="*/ 430058 h 477774"/>
                <a:gd name="connsiteX18" fmla="*/ 447332 w 720320"/>
                <a:gd name="connsiteY18" fmla="*/ 429446 h 477774"/>
                <a:gd name="connsiteX19" fmla="*/ 406322 w 720320"/>
                <a:gd name="connsiteY19" fmla="*/ 430058 h 477774"/>
                <a:gd name="connsiteX20" fmla="*/ 326140 w 720320"/>
                <a:gd name="connsiteY20" fmla="*/ 438010 h 477774"/>
                <a:gd name="connsiteX21" fmla="*/ 307866 w 720320"/>
                <a:gd name="connsiteY21" fmla="*/ 441749 h 477774"/>
                <a:gd name="connsiteX22" fmla="*/ 249124 w 720320"/>
                <a:gd name="connsiteY22" fmla="*/ 396320 h 477774"/>
                <a:gd name="connsiteX23" fmla="*/ 184249 w 720320"/>
                <a:gd name="connsiteY23" fmla="*/ 336383 h 477774"/>
                <a:gd name="connsiteX24" fmla="*/ 126106 w 720320"/>
                <a:gd name="connsiteY24" fmla="*/ 270941 h 477774"/>
                <a:gd name="connsiteX25" fmla="*/ 74695 w 720320"/>
                <a:gd name="connsiteY25" fmla="*/ 199995 h 477774"/>
                <a:gd name="connsiteX26" fmla="*/ 30629 w 720320"/>
                <a:gd name="connsiteY26" fmla="*/ 125379 h 477774"/>
                <a:gd name="connsiteX27" fmla="*/ 0 w 720320"/>
                <a:gd name="connsiteY27" fmla="*/ 59574 h 477774"/>
                <a:gd name="connsiteX28" fmla="*/ 45806 w 720320"/>
                <a:gd name="connsiteY28" fmla="*/ 41599 h 477774"/>
                <a:gd name="connsiteX29" fmla="*/ 149248 w 720320"/>
                <a:gd name="connsiteY29" fmla="*/ 11623 h 4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0320" h="477774">
                  <a:moveTo>
                    <a:pt x="717872" y="476897"/>
                  </a:moveTo>
                  <a:lnTo>
                    <a:pt x="720320" y="477774"/>
                  </a:lnTo>
                  <a:lnTo>
                    <a:pt x="717872" y="477162"/>
                  </a:lnTo>
                  <a:close/>
                  <a:moveTo>
                    <a:pt x="202499" y="0"/>
                  </a:moveTo>
                  <a:lnTo>
                    <a:pt x="221474" y="39764"/>
                  </a:lnTo>
                  <a:lnTo>
                    <a:pt x="264931" y="116232"/>
                  </a:lnTo>
                  <a:lnTo>
                    <a:pt x="316346" y="187806"/>
                  </a:lnTo>
                  <a:lnTo>
                    <a:pt x="375106" y="255098"/>
                  </a:lnTo>
                  <a:lnTo>
                    <a:pt x="440599" y="315661"/>
                  </a:lnTo>
                  <a:lnTo>
                    <a:pt x="512212" y="371330"/>
                  </a:lnTo>
                  <a:lnTo>
                    <a:pt x="589335" y="419046"/>
                  </a:lnTo>
                  <a:lnTo>
                    <a:pt x="673190" y="460033"/>
                  </a:lnTo>
                  <a:lnTo>
                    <a:pt x="717872" y="476550"/>
                  </a:lnTo>
                  <a:lnTo>
                    <a:pt x="717872" y="476897"/>
                  </a:lnTo>
                  <a:lnTo>
                    <a:pt x="687880" y="466151"/>
                  </a:lnTo>
                  <a:lnTo>
                    <a:pt x="621775" y="448410"/>
                  </a:lnTo>
                  <a:lnTo>
                    <a:pt x="553222" y="436175"/>
                  </a:lnTo>
                  <a:lnTo>
                    <a:pt x="482832" y="430058"/>
                  </a:lnTo>
                  <a:lnTo>
                    <a:pt x="447332" y="429446"/>
                  </a:lnTo>
                  <a:lnTo>
                    <a:pt x="406322" y="430058"/>
                  </a:lnTo>
                  <a:lnTo>
                    <a:pt x="326140" y="438010"/>
                  </a:lnTo>
                  <a:lnTo>
                    <a:pt x="307866" y="441749"/>
                  </a:lnTo>
                  <a:lnTo>
                    <a:pt x="249124" y="396320"/>
                  </a:lnTo>
                  <a:lnTo>
                    <a:pt x="184249" y="336383"/>
                  </a:lnTo>
                  <a:lnTo>
                    <a:pt x="126106" y="270941"/>
                  </a:lnTo>
                  <a:lnTo>
                    <a:pt x="74695" y="199995"/>
                  </a:lnTo>
                  <a:lnTo>
                    <a:pt x="30629" y="125379"/>
                  </a:lnTo>
                  <a:lnTo>
                    <a:pt x="0" y="59574"/>
                  </a:lnTo>
                  <a:lnTo>
                    <a:pt x="45806" y="41599"/>
                  </a:lnTo>
                  <a:lnTo>
                    <a:pt x="149248" y="11623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181765-8B28-4D07-AA71-8F2BFE01E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51" y="3860294"/>
              <a:ext cx="721045" cy="431068"/>
            </a:xfrm>
            <a:custGeom>
              <a:avLst/>
              <a:gdLst>
                <a:gd name="connsiteX0" fmla="*/ 657988 w 721045"/>
                <a:gd name="connsiteY0" fmla="*/ 0 h 431068"/>
                <a:gd name="connsiteX1" fmla="*/ 721045 w 721045"/>
                <a:gd name="connsiteY1" fmla="*/ 5320 h 431068"/>
                <a:gd name="connsiteX2" fmla="*/ 709345 w 721045"/>
                <a:gd name="connsiteY2" fmla="*/ 78172 h 431068"/>
                <a:gd name="connsiteX3" fmla="*/ 685476 w 721045"/>
                <a:gd name="connsiteY3" fmla="*/ 174194 h 431068"/>
                <a:gd name="connsiteX4" fmla="*/ 670787 w 721045"/>
                <a:gd name="connsiteY4" fmla="*/ 220676 h 431068"/>
                <a:gd name="connsiteX5" fmla="*/ 626721 w 721045"/>
                <a:gd name="connsiteY5" fmla="*/ 217618 h 431068"/>
                <a:gd name="connsiteX6" fmla="*/ 539200 w 721045"/>
                <a:gd name="connsiteY6" fmla="*/ 218230 h 431068"/>
                <a:gd name="connsiteX7" fmla="*/ 451679 w 721045"/>
                <a:gd name="connsiteY7" fmla="*/ 226181 h 431068"/>
                <a:gd name="connsiteX8" fmla="*/ 364771 w 721045"/>
                <a:gd name="connsiteY8" fmla="*/ 243917 h 431068"/>
                <a:gd name="connsiteX9" fmla="*/ 279699 w 721045"/>
                <a:gd name="connsiteY9" fmla="*/ 269604 h 431068"/>
                <a:gd name="connsiteX10" fmla="*/ 196462 w 721045"/>
                <a:gd name="connsiteY10" fmla="*/ 304466 h 431068"/>
                <a:gd name="connsiteX11" fmla="*/ 116898 w 721045"/>
                <a:gd name="connsiteY11" fmla="*/ 347278 h 431068"/>
                <a:gd name="connsiteX12" fmla="*/ 39782 w 721045"/>
                <a:gd name="connsiteY12" fmla="*/ 399265 h 431068"/>
                <a:gd name="connsiteX13" fmla="*/ 3060 w 721045"/>
                <a:gd name="connsiteY13" fmla="*/ 429233 h 431068"/>
                <a:gd name="connsiteX14" fmla="*/ 3060 w 721045"/>
                <a:gd name="connsiteY14" fmla="*/ 428622 h 431068"/>
                <a:gd name="connsiteX15" fmla="*/ 1836 w 721045"/>
                <a:gd name="connsiteY15" fmla="*/ 429845 h 431068"/>
                <a:gd name="connsiteX16" fmla="*/ 0 w 721045"/>
                <a:gd name="connsiteY16" fmla="*/ 431068 h 431068"/>
                <a:gd name="connsiteX17" fmla="*/ 31826 w 721045"/>
                <a:gd name="connsiteY17" fmla="*/ 403546 h 431068"/>
                <a:gd name="connsiteX18" fmla="*/ 89969 w 721045"/>
                <a:gd name="connsiteY18" fmla="*/ 342385 h 431068"/>
                <a:gd name="connsiteX19" fmla="*/ 141379 w 721045"/>
                <a:gd name="connsiteY19" fmla="*/ 275721 h 431068"/>
                <a:gd name="connsiteX20" fmla="*/ 186058 w 721045"/>
                <a:gd name="connsiteY20" fmla="*/ 203551 h 431068"/>
                <a:gd name="connsiteX21" fmla="*/ 222780 w 721045"/>
                <a:gd name="connsiteY21" fmla="*/ 125877 h 431068"/>
                <a:gd name="connsiteX22" fmla="*/ 236637 w 721045"/>
                <a:gd name="connsiteY22" fmla="*/ 85259 h 431068"/>
                <a:gd name="connsiteX23" fmla="*/ 313655 w 721045"/>
                <a:gd name="connsiteY23" fmla="*/ 53124 h 431068"/>
                <a:gd name="connsiteX24" fmla="*/ 398668 w 721045"/>
                <a:gd name="connsiteY24" fmla="*/ 26867 h 431068"/>
                <a:gd name="connsiteX25" fmla="*/ 484293 w 721045"/>
                <a:gd name="connsiteY25" fmla="*/ 9159 h 431068"/>
                <a:gd name="connsiteX26" fmla="*/ 571141 w 721045"/>
                <a:gd name="connsiteY26" fmla="*/ 611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1045" h="431068">
                  <a:moveTo>
                    <a:pt x="657988" y="0"/>
                  </a:moveTo>
                  <a:lnTo>
                    <a:pt x="721045" y="5320"/>
                  </a:lnTo>
                  <a:lnTo>
                    <a:pt x="709345" y="78172"/>
                  </a:lnTo>
                  <a:lnTo>
                    <a:pt x="685476" y="174194"/>
                  </a:lnTo>
                  <a:lnTo>
                    <a:pt x="670787" y="220676"/>
                  </a:lnTo>
                  <a:lnTo>
                    <a:pt x="626721" y="217618"/>
                  </a:lnTo>
                  <a:lnTo>
                    <a:pt x="539200" y="218230"/>
                  </a:lnTo>
                  <a:lnTo>
                    <a:pt x="451679" y="226181"/>
                  </a:lnTo>
                  <a:lnTo>
                    <a:pt x="364771" y="243917"/>
                  </a:lnTo>
                  <a:lnTo>
                    <a:pt x="279699" y="269604"/>
                  </a:lnTo>
                  <a:lnTo>
                    <a:pt x="196462" y="304466"/>
                  </a:lnTo>
                  <a:lnTo>
                    <a:pt x="116898" y="347278"/>
                  </a:lnTo>
                  <a:lnTo>
                    <a:pt x="39782" y="399265"/>
                  </a:lnTo>
                  <a:lnTo>
                    <a:pt x="3060" y="429233"/>
                  </a:lnTo>
                  <a:lnTo>
                    <a:pt x="3060" y="428622"/>
                  </a:lnTo>
                  <a:lnTo>
                    <a:pt x="1836" y="429845"/>
                  </a:lnTo>
                  <a:lnTo>
                    <a:pt x="0" y="431068"/>
                  </a:lnTo>
                  <a:lnTo>
                    <a:pt x="31826" y="403546"/>
                  </a:lnTo>
                  <a:lnTo>
                    <a:pt x="89969" y="342385"/>
                  </a:lnTo>
                  <a:lnTo>
                    <a:pt x="141379" y="275721"/>
                  </a:lnTo>
                  <a:lnTo>
                    <a:pt x="186058" y="203551"/>
                  </a:lnTo>
                  <a:lnTo>
                    <a:pt x="222780" y="125877"/>
                  </a:lnTo>
                  <a:lnTo>
                    <a:pt x="236637" y="85259"/>
                  </a:lnTo>
                  <a:lnTo>
                    <a:pt x="313655" y="53124"/>
                  </a:lnTo>
                  <a:lnTo>
                    <a:pt x="398668" y="26867"/>
                  </a:lnTo>
                  <a:lnTo>
                    <a:pt x="484293" y="9159"/>
                  </a:lnTo>
                  <a:lnTo>
                    <a:pt x="571141" y="611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2FAE11-8AD7-404C-8025-E9EA2F3FC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47" y="3878327"/>
              <a:ext cx="496198" cy="430160"/>
            </a:xfrm>
            <a:custGeom>
              <a:avLst/>
              <a:gdLst>
                <a:gd name="connsiteX0" fmla="*/ 48778 w 496198"/>
                <a:gd name="connsiteY0" fmla="*/ 0 h 430160"/>
                <a:gd name="connsiteX1" fmla="*/ 76665 w 496198"/>
                <a:gd name="connsiteY1" fmla="*/ 5171 h 430160"/>
                <a:gd name="connsiteX2" fmla="*/ 160455 w 496198"/>
                <a:gd name="connsiteY2" fmla="*/ 28374 h 430160"/>
                <a:gd name="connsiteX3" fmla="*/ 242410 w 496198"/>
                <a:gd name="connsiteY3" fmla="*/ 60737 h 430160"/>
                <a:gd name="connsiteX4" fmla="*/ 320695 w 496198"/>
                <a:gd name="connsiteY4" fmla="*/ 101038 h 430160"/>
                <a:gd name="connsiteX5" fmla="*/ 395922 w 496198"/>
                <a:gd name="connsiteY5" fmla="*/ 148666 h 430160"/>
                <a:gd name="connsiteX6" fmla="*/ 466868 w 496198"/>
                <a:gd name="connsiteY6" fmla="*/ 205454 h 430160"/>
                <a:gd name="connsiteX7" fmla="*/ 496198 w 496198"/>
                <a:gd name="connsiteY7" fmla="*/ 233652 h 430160"/>
                <a:gd name="connsiteX8" fmla="*/ 493818 w 496198"/>
                <a:gd name="connsiteY8" fmla="*/ 244280 h 430160"/>
                <a:gd name="connsiteX9" fmla="*/ 473039 w 496198"/>
                <a:gd name="connsiteY9" fmla="*/ 320099 h 430160"/>
                <a:gd name="connsiteX10" fmla="*/ 449815 w 496198"/>
                <a:gd name="connsiteY10" fmla="*/ 394085 h 430160"/>
                <a:gd name="connsiteX11" fmla="*/ 436369 w 496198"/>
                <a:gd name="connsiteY11" fmla="*/ 430160 h 430160"/>
                <a:gd name="connsiteX12" fmla="*/ 413145 w 496198"/>
                <a:gd name="connsiteY12" fmla="*/ 409371 h 430160"/>
                <a:gd name="connsiteX13" fmla="*/ 363641 w 496198"/>
                <a:gd name="connsiteY13" fmla="*/ 370850 h 430160"/>
                <a:gd name="connsiteX14" fmla="*/ 311692 w 496198"/>
                <a:gd name="connsiteY14" fmla="*/ 335997 h 430160"/>
                <a:gd name="connsiteX15" fmla="*/ 257910 w 496198"/>
                <a:gd name="connsiteY15" fmla="*/ 305425 h 430160"/>
                <a:gd name="connsiteX16" fmla="*/ 202906 w 496198"/>
                <a:gd name="connsiteY16" fmla="*/ 277909 h 430160"/>
                <a:gd name="connsiteX17" fmla="*/ 146068 w 496198"/>
                <a:gd name="connsiteY17" fmla="*/ 254674 h 430160"/>
                <a:gd name="connsiteX18" fmla="*/ 88618 w 496198"/>
                <a:gd name="connsiteY18" fmla="*/ 235719 h 430160"/>
                <a:gd name="connsiteX19" fmla="*/ 29947 w 496198"/>
                <a:gd name="connsiteY19" fmla="*/ 220433 h 430160"/>
                <a:gd name="connsiteX20" fmla="*/ 0 w 496198"/>
                <a:gd name="connsiteY20" fmla="*/ 214930 h 430160"/>
                <a:gd name="connsiteX21" fmla="*/ 14668 w 496198"/>
                <a:gd name="connsiteY21" fmla="*/ 166626 h 430160"/>
                <a:gd name="connsiteX22" fmla="*/ 37892 w 496198"/>
                <a:gd name="connsiteY22" fmla="*/ 66959 h 43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6198" h="430160">
                  <a:moveTo>
                    <a:pt x="48778" y="0"/>
                  </a:moveTo>
                  <a:lnTo>
                    <a:pt x="76665" y="5171"/>
                  </a:lnTo>
                  <a:lnTo>
                    <a:pt x="160455" y="28374"/>
                  </a:lnTo>
                  <a:lnTo>
                    <a:pt x="242410" y="60737"/>
                  </a:lnTo>
                  <a:lnTo>
                    <a:pt x="320695" y="101038"/>
                  </a:lnTo>
                  <a:lnTo>
                    <a:pt x="395922" y="148666"/>
                  </a:lnTo>
                  <a:lnTo>
                    <a:pt x="466868" y="205454"/>
                  </a:lnTo>
                  <a:lnTo>
                    <a:pt x="496198" y="233652"/>
                  </a:lnTo>
                  <a:lnTo>
                    <a:pt x="493818" y="244280"/>
                  </a:lnTo>
                  <a:lnTo>
                    <a:pt x="473039" y="320099"/>
                  </a:lnTo>
                  <a:lnTo>
                    <a:pt x="449815" y="394085"/>
                  </a:lnTo>
                  <a:lnTo>
                    <a:pt x="436369" y="430160"/>
                  </a:lnTo>
                  <a:lnTo>
                    <a:pt x="413145" y="409371"/>
                  </a:lnTo>
                  <a:lnTo>
                    <a:pt x="363641" y="370850"/>
                  </a:lnTo>
                  <a:lnTo>
                    <a:pt x="311692" y="335997"/>
                  </a:lnTo>
                  <a:lnTo>
                    <a:pt x="257910" y="305425"/>
                  </a:lnTo>
                  <a:lnTo>
                    <a:pt x="202906" y="277909"/>
                  </a:lnTo>
                  <a:lnTo>
                    <a:pt x="146068" y="254674"/>
                  </a:lnTo>
                  <a:lnTo>
                    <a:pt x="88618" y="235719"/>
                  </a:lnTo>
                  <a:lnTo>
                    <a:pt x="29947" y="220433"/>
                  </a:lnTo>
                  <a:lnTo>
                    <a:pt x="0" y="214930"/>
                  </a:lnTo>
                  <a:lnTo>
                    <a:pt x="14668" y="166626"/>
                  </a:lnTo>
                  <a:lnTo>
                    <a:pt x="37892" y="66959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65627B48-219D-4150-9DCB-EE0BBE62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8167" y="5169904"/>
            <a:ext cx="914400" cy="914400"/>
          </a:xfrm>
          <a:prstGeom prst="rect">
            <a:avLst/>
          </a:prstGeom>
        </p:spPr>
      </p:pic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720A571D-1DDB-4979-9C01-BACEB7B30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9389" y="944296"/>
            <a:ext cx="914400" cy="9144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C746FAD0-3F68-4EFB-82BB-1D6C26758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7229" y="5169904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AE171CD-77A9-4065-BD4B-DBAC1512F847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9F96AB-A540-43B3-8C71-E12741B1319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F8D02A-658A-490F-A417-DCC9B01EFA6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2C09B3-2ABF-49F7-A619-2F7DF6EB0D03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250427-DA78-4F30-A747-7ABE68B99B6B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17C8-E944-4770-BDAA-3DE0A9DA68B8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3123A4-2097-4FF1-9C95-302800EBA47D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3A4B1-932E-48D5-9D31-A3976C5C3DB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476DD9-EE84-43A0-ABB1-2E0C494BCC1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C67EB16-B490-48A4-B28B-21742622FC41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6983EA-B668-4DD5-A8DD-DA2F5D97971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E9297A-0E68-4AF2-A61A-FF2C5E30E120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8E2B41-4660-4171-8C5B-C76264628243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38FE37-CB06-403B-A357-29BA87ABF3E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AADC71-2558-43D0-99BA-05362E3B453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203C13-1498-4C4B-A079-0B8754535548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06E22D-A637-4C70-94B0-ED3FAAE8B93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5873FA-9670-49B6-8B3F-5AFB6B9E070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DD7C2-8F2A-48E1-928C-F41D3705AB49}"/>
              </a:ext>
            </a:extLst>
          </p:cNvPr>
          <p:cNvSpPr/>
          <p:nvPr/>
        </p:nvSpPr>
        <p:spPr>
          <a:xfrm>
            <a:off x="3389341" y="4781651"/>
            <a:ext cx="93634" cy="288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978E66-A209-4FBB-BBC7-758D4B93BD95}"/>
              </a:ext>
            </a:extLst>
          </p:cNvPr>
          <p:cNvSpPr/>
          <p:nvPr/>
        </p:nvSpPr>
        <p:spPr>
          <a:xfrm>
            <a:off x="3389341" y="3070681"/>
            <a:ext cx="93634" cy="288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F12EA2-EBB3-4B28-9645-92C3AEB39363}"/>
              </a:ext>
            </a:extLst>
          </p:cNvPr>
          <p:cNvSpPr/>
          <p:nvPr/>
        </p:nvSpPr>
        <p:spPr>
          <a:xfrm>
            <a:off x="3389341" y="1359712"/>
            <a:ext cx="93634" cy="288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086B2D-F0C4-47B2-B424-8D1D5D9B4A09}"/>
              </a:ext>
            </a:extLst>
          </p:cNvPr>
          <p:cNvSpPr/>
          <p:nvPr/>
        </p:nvSpPr>
        <p:spPr>
          <a:xfrm>
            <a:off x="8723118" y="4781651"/>
            <a:ext cx="93634" cy="2884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1340A-BC8A-470E-867B-21894CF942CD}"/>
              </a:ext>
            </a:extLst>
          </p:cNvPr>
          <p:cNvSpPr/>
          <p:nvPr/>
        </p:nvSpPr>
        <p:spPr>
          <a:xfrm>
            <a:off x="8723118" y="3070681"/>
            <a:ext cx="93634" cy="2884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7E0F9B-1E37-44E2-B93E-4B2177CCF717}"/>
              </a:ext>
            </a:extLst>
          </p:cNvPr>
          <p:cNvSpPr/>
          <p:nvPr/>
        </p:nvSpPr>
        <p:spPr>
          <a:xfrm>
            <a:off x="8723118" y="1359712"/>
            <a:ext cx="93634" cy="288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8047</TotalTime>
  <Words>514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Circular Infographic Diagram for PowerPoint</vt:lpstr>
      <vt:lpstr>Circular Infographic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Infographic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2017-12-20T01:59:29Z</dcterms:modified>
  <cp:category>Charts &amp; Diagrams</cp:category>
</cp:coreProperties>
</file>