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7" d="100"/>
          <a:sy n="107" d="100"/>
        </p:scale>
        <p:origin x="11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Ins="91440">
            <a:noAutofit/>
          </a:bodyPr>
          <a:lstStyle/>
          <a:p>
            <a:r>
              <a:rPr lang="en-US"/>
              <a:t>Puzzle Process Diagram for PowerPoint</a:t>
            </a:r>
          </a:p>
        </p:txBody>
      </p:sp>
      <p:sp>
        <p:nvSpPr>
          <p:cNvPr id="33" name="Freeform 35">
            <a:extLst>
              <a:ext uri="{FF2B5EF4-FFF2-40B4-BE49-F238E27FC236}">
                <a16:creationId xmlns:a16="http://schemas.microsoft.com/office/drawing/2014/main" id="{77E97334-2D2F-4C21-848C-780B2030861C}"/>
              </a:ext>
            </a:extLst>
          </p:cNvPr>
          <p:cNvSpPr>
            <a:spLocks/>
          </p:cNvSpPr>
          <p:nvPr/>
        </p:nvSpPr>
        <p:spPr bwMode="auto">
          <a:xfrm>
            <a:off x="3693609" y="2845657"/>
            <a:ext cx="1950163" cy="1954720"/>
          </a:xfrm>
          <a:custGeom>
            <a:avLst/>
            <a:gdLst>
              <a:gd name="T0" fmla="*/ 3128 w 3427"/>
              <a:gd name="T1" fmla="*/ 1726 h 3429"/>
              <a:gd name="T2" fmla="*/ 3299 w 3427"/>
              <a:gd name="T3" fmla="*/ 1697 h 3429"/>
              <a:gd name="T4" fmla="*/ 3422 w 3427"/>
              <a:gd name="T5" fmla="*/ 1494 h 3429"/>
              <a:gd name="T6" fmla="*/ 3388 w 3427"/>
              <a:gd name="T7" fmla="*/ 1241 h 3429"/>
              <a:gd name="T8" fmla="*/ 3269 w 3427"/>
              <a:gd name="T9" fmla="*/ 1069 h 3429"/>
              <a:gd name="T10" fmla="*/ 3082 w 3427"/>
              <a:gd name="T11" fmla="*/ 978 h 3429"/>
              <a:gd name="T12" fmla="*/ 2973 w 3427"/>
              <a:gd name="T13" fmla="*/ 993 h 3429"/>
              <a:gd name="T14" fmla="*/ 2728 w 3427"/>
              <a:gd name="T15" fmla="*/ 1092 h 3429"/>
              <a:gd name="T16" fmla="*/ 2531 w 3427"/>
              <a:gd name="T17" fmla="*/ 1074 h 3429"/>
              <a:gd name="T18" fmla="*/ 2451 w 3427"/>
              <a:gd name="T19" fmla="*/ 919 h 3429"/>
              <a:gd name="T20" fmla="*/ 2482 w 3427"/>
              <a:gd name="T21" fmla="*/ 547 h 3429"/>
              <a:gd name="T22" fmla="*/ 2481 w 3427"/>
              <a:gd name="T23" fmla="*/ 95 h 3429"/>
              <a:gd name="T24" fmla="*/ 1885 w 3427"/>
              <a:gd name="T25" fmla="*/ 2 h 3429"/>
              <a:gd name="T26" fmla="*/ 1704 w 3427"/>
              <a:gd name="T27" fmla="*/ 41 h 3429"/>
              <a:gd name="T28" fmla="*/ 1682 w 3427"/>
              <a:gd name="T29" fmla="*/ 137 h 3429"/>
              <a:gd name="T30" fmla="*/ 1775 w 3427"/>
              <a:gd name="T31" fmla="*/ 373 h 3429"/>
              <a:gd name="T32" fmla="*/ 1805 w 3427"/>
              <a:gd name="T33" fmla="*/ 593 h 3429"/>
              <a:gd name="T34" fmla="*/ 1619 w 3427"/>
              <a:gd name="T35" fmla="*/ 864 h 3429"/>
              <a:gd name="T36" fmla="*/ 1412 w 3427"/>
              <a:gd name="T37" fmla="*/ 961 h 3429"/>
              <a:gd name="T38" fmla="*/ 1272 w 3427"/>
              <a:gd name="T39" fmla="*/ 979 h 3429"/>
              <a:gd name="T40" fmla="*/ 1073 w 3427"/>
              <a:gd name="T41" fmla="*/ 936 h 3429"/>
              <a:gd name="T42" fmla="*/ 924 w 3427"/>
              <a:gd name="T43" fmla="*/ 795 h 3429"/>
              <a:gd name="T44" fmla="*/ 890 w 3427"/>
              <a:gd name="T45" fmla="*/ 619 h 3429"/>
              <a:gd name="T46" fmla="*/ 923 w 3427"/>
              <a:gd name="T47" fmla="*/ 245 h 3429"/>
              <a:gd name="T48" fmla="*/ 876 w 3427"/>
              <a:gd name="T49" fmla="*/ 73 h 3429"/>
              <a:gd name="T50" fmla="*/ 726 w 3427"/>
              <a:gd name="T51" fmla="*/ 12 h 3429"/>
              <a:gd name="T52" fmla="*/ 120 w 3427"/>
              <a:gd name="T53" fmla="*/ 118 h 3429"/>
              <a:gd name="T54" fmla="*/ 13 w 3427"/>
              <a:gd name="T55" fmla="*/ 730 h 3429"/>
              <a:gd name="T56" fmla="*/ 13 w 3427"/>
              <a:gd name="T57" fmla="*/ 946 h 3429"/>
              <a:gd name="T58" fmla="*/ 78 w 3427"/>
              <a:gd name="T59" fmla="*/ 1021 h 3429"/>
              <a:gd name="T60" fmla="*/ 254 w 3427"/>
              <a:gd name="T61" fmla="*/ 974 h 3429"/>
              <a:gd name="T62" fmla="*/ 436 w 3427"/>
              <a:gd name="T63" fmla="*/ 903 h 3429"/>
              <a:gd name="T64" fmla="*/ 617 w 3427"/>
              <a:gd name="T65" fmla="*/ 903 h 3429"/>
              <a:gd name="T66" fmla="*/ 838 w 3427"/>
              <a:gd name="T67" fmla="*/ 1049 h 3429"/>
              <a:gd name="T68" fmla="*/ 952 w 3427"/>
              <a:gd name="T69" fmla="*/ 1254 h 3429"/>
              <a:gd name="T70" fmla="*/ 950 w 3427"/>
              <a:gd name="T71" fmla="*/ 1598 h 3429"/>
              <a:gd name="T72" fmla="*/ 773 w 3427"/>
              <a:gd name="T73" fmla="*/ 1790 h 3429"/>
              <a:gd name="T74" fmla="*/ 524 w 3427"/>
              <a:gd name="T75" fmla="*/ 1811 h 3429"/>
              <a:gd name="T76" fmla="*/ 179 w 3427"/>
              <a:gd name="T77" fmla="*/ 1782 h 3429"/>
              <a:gd name="T78" fmla="*/ 45 w 3427"/>
              <a:gd name="T79" fmla="*/ 1858 h 3429"/>
              <a:gd name="T80" fmla="*/ 16 w 3427"/>
              <a:gd name="T81" fmla="*/ 2005 h 3429"/>
              <a:gd name="T82" fmla="*/ 257 w 3427"/>
              <a:gd name="T83" fmla="*/ 2535 h 3429"/>
              <a:gd name="T84" fmla="*/ 732 w 3427"/>
              <a:gd name="T85" fmla="*/ 2462 h 3429"/>
              <a:gd name="T86" fmla="*/ 921 w 3427"/>
              <a:gd name="T87" fmla="*/ 2532 h 3429"/>
              <a:gd name="T88" fmla="*/ 1007 w 3427"/>
              <a:gd name="T89" fmla="*/ 2709 h 3429"/>
              <a:gd name="T90" fmla="*/ 977 w 3427"/>
              <a:gd name="T91" fmla="*/ 3055 h 3429"/>
              <a:gd name="T92" fmla="*/ 1000 w 3427"/>
              <a:gd name="T93" fmla="*/ 3293 h 3429"/>
              <a:gd name="T94" fmla="*/ 1116 w 3427"/>
              <a:gd name="T95" fmla="*/ 3398 h 3429"/>
              <a:gd name="T96" fmla="*/ 1271 w 3427"/>
              <a:gd name="T97" fmla="*/ 3429 h 3429"/>
              <a:gd name="T98" fmla="*/ 1496 w 3427"/>
              <a:gd name="T99" fmla="*/ 3374 h 3429"/>
              <a:gd name="T100" fmla="*/ 1696 w 3427"/>
              <a:gd name="T101" fmla="*/ 3179 h 3429"/>
              <a:gd name="T102" fmla="*/ 1708 w 3427"/>
              <a:gd name="T103" fmla="*/ 2977 h 3429"/>
              <a:gd name="T104" fmla="*/ 1609 w 3427"/>
              <a:gd name="T105" fmla="*/ 2730 h 3429"/>
              <a:gd name="T106" fmla="*/ 1607 w 3427"/>
              <a:gd name="T107" fmla="*/ 2565 h 3429"/>
              <a:gd name="T108" fmla="*/ 1737 w 3427"/>
              <a:gd name="T109" fmla="*/ 2464 h 3429"/>
              <a:gd name="T110" fmla="*/ 1892 w 3427"/>
              <a:gd name="T111" fmla="*/ 2453 h 3429"/>
              <a:gd name="T112" fmla="*/ 2476 w 3427"/>
              <a:gd name="T113" fmla="*/ 2542 h 3429"/>
              <a:gd name="T114" fmla="*/ 2463 w 3427"/>
              <a:gd name="T115" fmla="*/ 2016 h 3429"/>
              <a:gd name="T116" fmla="*/ 2507 w 3427"/>
              <a:gd name="T117" fmla="*/ 1808 h 3429"/>
              <a:gd name="T118" fmla="*/ 2653 w 3427"/>
              <a:gd name="T119" fmla="*/ 1706 h 3429"/>
              <a:gd name="T120" fmla="*/ 2823 w 3427"/>
              <a:gd name="T121" fmla="*/ 1698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7" h="3429">
                <a:moveTo>
                  <a:pt x="2823" y="1698"/>
                </a:moveTo>
                <a:lnTo>
                  <a:pt x="2906" y="1711"/>
                </a:lnTo>
                <a:lnTo>
                  <a:pt x="3060" y="1724"/>
                </a:lnTo>
                <a:lnTo>
                  <a:pt x="3128" y="1726"/>
                </a:lnTo>
                <a:lnTo>
                  <a:pt x="3192" y="1724"/>
                </a:lnTo>
                <a:lnTo>
                  <a:pt x="3261" y="1714"/>
                </a:lnTo>
                <a:lnTo>
                  <a:pt x="3272" y="1710"/>
                </a:lnTo>
                <a:lnTo>
                  <a:pt x="3299" y="1697"/>
                </a:lnTo>
                <a:lnTo>
                  <a:pt x="3344" y="1661"/>
                </a:lnTo>
                <a:lnTo>
                  <a:pt x="3381" y="1614"/>
                </a:lnTo>
                <a:lnTo>
                  <a:pt x="3407" y="1557"/>
                </a:lnTo>
                <a:lnTo>
                  <a:pt x="3422" y="1494"/>
                </a:lnTo>
                <a:lnTo>
                  <a:pt x="3427" y="1425"/>
                </a:lnTo>
                <a:lnTo>
                  <a:pt x="3420" y="1352"/>
                </a:lnTo>
                <a:lnTo>
                  <a:pt x="3401" y="1278"/>
                </a:lnTo>
                <a:lnTo>
                  <a:pt x="3388" y="1241"/>
                </a:lnTo>
                <a:lnTo>
                  <a:pt x="3375" y="1212"/>
                </a:lnTo>
                <a:lnTo>
                  <a:pt x="3344" y="1159"/>
                </a:lnTo>
                <a:lnTo>
                  <a:pt x="3308" y="1110"/>
                </a:lnTo>
                <a:lnTo>
                  <a:pt x="3269" y="1069"/>
                </a:lnTo>
                <a:lnTo>
                  <a:pt x="3224" y="1034"/>
                </a:lnTo>
                <a:lnTo>
                  <a:pt x="3179" y="1007"/>
                </a:lnTo>
                <a:lnTo>
                  <a:pt x="3131" y="987"/>
                </a:lnTo>
                <a:lnTo>
                  <a:pt x="3082" y="978"/>
                </a:lnTo>
                <a:lnTo>
                  <a:pt x="3057" y="977"/>
                </a:lnTo>
                <a:lnTo>
                  <a:pt x="3036" y="978"/>
                </a:lnTo>
                <a:lnTo>
                  <a:pt x="2994" y="986"/>
                </a:lnTo>
                <a:lnTo>
                  <a:pt x="2973" y="993"/>
                </a:lnTo>
                <a:lnTo>
                  <a:pt x="2941" y="1007"/>
                </a:lnTo>
                <a:lnTo>
                  <a:pt x="2896" y="1024"/>
                </a:lnTo>
                <a:lnTo>
                  <a:pt x="2819" y="1054"/>
                </a:lnTo>
                <a:lnTo>
                  <a:pt x="2728" y="1092"/>
                </a:lnTo>
                <a:lnTo>
                  <a:pt x="2697" y="1104"/>
                </a:lnTo>
                <a:lnTo>
                  <a:pt x="2635" y="1111"/>
                </a:lnTo>
                <a:lnTo>
                  <a:pt x="2579" y="1102"/>
                </a:lnTo>
                <a:lnTo>
                  <a:pt x="2531" y="1074"/>
                </a:lnTo>
                <a:lnTo>
                  <a:pt x="2510" y="1054"/>
                </a:lnTo>
                <a:lnTo>
                  <a:pt x="2492" y="1033"/>
                </a:lnTo>
                <a:lnTo>
                  <a:pt x="2467" y="981"/>
                </a:lnTo>
                <a:lnTo>
                  <a:pt x="2451" y="919"/>
                </a:lnTo>
                <a:lnTo>
                  <a:pt x="2447" y="847"/>
                </a:lnTo>
                <a:lnTo>
                  <a:pt x="2450" y="809"/>
                </a:lnTo>
                <a:lnTo>
                  <a:pt x="2459" y="722"/>
                </a:lnTo>
                <a:lnTo>
                  <a:pt x="2482" y="547"/>
                </a:lnTo>
                <a:lnTo>
                  <a:pt x="2511" y="373"/>
                </a:lnTo>
                <a:lnTo>
                  <a:pt x="2545" y="200"/>
                </a:lnTo>
                <a:lnTo>
                  <a:pt x="2565" y="114"/>
                </a:lnTo>
                <a:lnTo>
                  <a:pt x="2481" y="95"/>
                </a:lnTo>
                <a:lnTo>
                  <a:pt x="2312" y="62"/>
                </a:lnTo>
                <a:lnTo>
                  <a:pt x="2142" y="34"/>
                </a:lnTo>
                <a:lnTo>
                  <a:pt x="1971" y="11"/>
                </a:lnTo>
                <a:lnTo>
                  <a:pt x="1885" y="2"/>
                </a:lnTo>
                <a:lnTo>
                  <a:pt x="1851" y="0"/>
                </a:lnTo>
                <a:lnTo>
                  <a:pt x="1791" y="4"/>
                </a:lnTo>
                <a:lnTo>
                  <a:pt x="1741" y="18"/>
                </a:lnTo>
                <a:lnTo>
                  <a:pt x="1704" y="41"/>
                </a:lnTo>
                <a:lnTo>
                  <a:pt x="1691" y="57"/>
                </a:lnTo>
                <a:lnTo>
                  <a:pt x="1684" y="70"/>
                </a:lnTo>
                <a:lnTo>
                  <a:pt x="1678" y="97"/>
                </a:lnTo>
                <a:lnTo>
                  <a:pt x="1682" y="137"/>
                </a:lnTo>
                <a:lnTo>
                  <a:pt x="1690" y="160"/>
                </a:lnTo>
                <a:lnTo>
                  <a:pt x="1727" y="252"/>
                </a:lnTo>
                <a:lnTo>
                  <a:pt x="1757" y="328"/>
                </a:lnTo>
                <a:lnTo>
                  <a:pt x="1775" y="373"/>
                </a:lnTo>
                <a:lnTo>
                  <a:pt x="1789" y="406"/>
                </a:lnTo>
                <a:lnTo>
                  <a:pt x="1802" y="443"/>
                </a:lnTo>
                <a:lnTo>
                  <a:pt x="1812" y="517"/>
                </a:lnTo>
                <a:lnTo>
                  <a:pt x="1805" y="593"/>
                </a:lnTo>
                <a:lnTo>
                  <a:pt x="1780" y="668"/>
                </a:lnTo>
                <a:lnTo>
                  <a:pt x="1741" y="739"/>
                </a:lnTo>
                <a:lnTo>
                  <a:pt x="1686" y="806"/>
                </a:lnTo>
                <a:lnTo>
                  <a:pt x="1619" y="864"/>
                </a:lnTo>
                <a:lnTo>
                  <a:pt x="1539" y="913"/>
                </a:lnTo>
                <a:lnTo>
                  <a:pt x="1495" y="933"/>
                </a:lnTo>
                <a:lnTo>
                  <a:pt x="1467" y="945"/>
                </a:lnTo>
                <a:lnTo>
                  <a:pt x="1412" y="961"/>
                </a:lnTo>
                <a:lnTo>
                  <a:pt x="1356" y="973"/>
                </a:lnTo>
                <a:lnTo>
                  <a:pt x="1300" y="979"/>
                </a:lnTo>
                <a:lnTo>
                  <a:pt x="1272" y="979"/>
                </a:lnTo>
                <a:lnTo>
                  <a:pt x="1272" y="979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7"/>
                </a:lnTo>
                <a:lnTo>
                  <a:pt x="1073" y="936"/>
                </a:lnTo>
                <a:lnTo>
                  <a:pt x="1028" y="909"/>
                </a:lnTo>
                <a:lnTo>
                  <a:pt x="986" y="877"/>
                </a:lnTo>
                <a:lnTo>
                  <a:pt x="952" y="839"/>
                </a:lnTo>
                <a:lnTo>
                  <a:pt x="924" y="795"/>
                </a:lnTo>
                <a:lnTo>
                  <a:pt x="914" y="771"/>
                </a:lnTo>
                <a:lnTo>
                  <a:pt x="906" y="753"/>
                </a:lnTo>
                <a:lnTo>
                  <a:pt x="896" y="706"/>
                </a:lnTo>
                <a:lnTo>
                  <a:pt x="890" y="619"/>
                </a:lnTo>
                <a:lnTo>
                  <a:pt x="894" y="483"/>
                </a:lnTo>
                <a:lnTo>
                  <a:pt x="909" y="341"/>
                </a:lnTo>
                <a:lnTo>
                  <a:pt x="919" y="276"/>
                </a:lnTo>
                <a:lnTo>
                  <a:pt x="923" y="245"/>
                </a:lnTo>
                <a:lnTo>
                  <a:pt x="922" y="188"/>
                </a:lnTo>
                <a:lnTo>
                  <a:pt x="912" y="136"/>
                </a:lnTo>
                <a:lnTo>
                  <a:pt x="891" y="91"/>
                </a:lnTo>
                <a:lnTo>
                  <a:pt x="876" y="73"/>
                </a:lnTo>
                <a:lnTo>
                  <a:pt x="861" y="56"/>
                </a:lnTo>
                <a:lnTo>
                  <a:pt x="823" y="31"/>
                </a:lnTo>
                <a:lnTo>
                  <a:pt x="777" y="17"/>
                </a:lnTo>
                <a:lnTo>
                  <a:pt x="726" y="12"/>
                </a:lnTo>
                <a:lnTo>
                  <a:pt x="698" y="16"/>
                </a:lnTo>
                <a:lnTo>
                  <a:pt x="554" y="34"/>
                </a:lnTo>
                <a:lnTo>
                  <a:pt x="264" y="86"/>
                </a:lnTo>
                <a:lnTo>
                  <a:pt x="120" y="118"/>
                </a:lnTo>
                <a:lnTo>
                  <a:pt x="100" y="204"/>
                </a:lnTo>
                <a:lnTo>
                  <a:pt x="65" y="378"/>
                </a:lnTo>
                <a:lnTo>
                  <a:pt x="36" y="554"/>
                </a:lnTo>
                <a:lnTo>
                  <a:pt x="13" y="730"/>
                </a:lnTo>
                <a:lnTo>
                  <a:pt x="4" y="818"/>
                </a:lnTo>
                <a:lnTo>
                  <a:pt x="0" y="847"/>
                </a:lnTo>
                <a:lnTo>
                  <a:pt x="3" y="899"/>
                </a:lnTo>
                <a:lnTo>
                  <a:pt x="13" y="946"/>
                </a:lnTo>
                <a:lnTo>
                  <a:pt x="30" y="982"/>
                </a:lnTo>
                <a:lnTo>
                  <a:pt x="41" y="996"/>
                </a:lnTo>
                <a:lnTo>
                  <a:pt x="52" y="1007"/>
                </a:lnTo>
                <a:lnTo>
                  <a:pt x="78" y="1021"/>
                </a:lnTo>
                <a:lnTo>
                  <a:pt x="109" y="1025"/>
                </a:lnTo>
                <a:lnTo>
                  <a:pt x="143" y="1019"/>
                </a:lnTo>
                <a:lnTo>
                  <a:pt x="161" y="1013"/>
                </a:lnTo>
                <a:lnTo>
                  <a:pt x="254" y="974"/>
                </a:lnTo>
                <a:lnTo>
                  <a:pt x="332" y="943"/>
                </a:lnTo>
                <a:lnTo>
                  <a:pt x="376" y="927"/>
                </a:lnTo>
                <a:lnTo>
                  <a:pt x="408" y="913"/>
                </a:lnTo>
                <a:lnTo>
                  <a:pt x="436" y="903"/>
                </a:lnTo>
                <a:lnTo>
                  <a:pt x="494" y="892"/>
                </a:lnTo>
                <a:lnTo>
                  <a:pt x="525" y="891"/>
                </a:lnTo>
                <a:lnTo>
                  <a:pt x="556" y="892"/>
                </a:lnTo>
                <a:lnTo>
                  <a:pt x="617" y="903"/>
                </a:lnTo>
                <a:lnTo>
                  <a:pt x="677" y="926"/>
                </a:lnTo>
                <a:lnTo>
                  <a:pt x="734" y="958"/>
                </a:lnTo>
                <a:lnTo>
                  <a:pt x="788" y="999"/>
                </a:lnTo>
                <a:lnTo>
                  <a:pt x="838" y="1049"/>
                </a:lnTo>
                <a:lnTo>
                  <a:pt x="882" y="1107"/>
                </a:lnTo>
                <a:lnTo>
                  <a:pt x="919" y="1173"/>
                </a:lnTo>
                <a:lnTo>
                  <a:pt x="934" y="1208"/>
                </a:lnTo>
                <a:lnTo>
                  <a:pt x="952" y="1254"/>
                </a:lnTo>
                <a:lnTo>
                  <a:pt x="974" y="1344"/>
                </a:lnTo>
                <a:lnTo>
                  <a:pt x="980" y="1434"/>
                </a:lnTo>
                <a:lnTo>
                  <a:pt x="972" y="1519"/>
                </a:lnTo>
                <a:lnTo>
                  <a:pt x="950" y="1598"/>
                </a:lnTo>
                <a:lnTo>
                  <a:pt x="915" y="1668"/>
                </a:lnTo>
                <a:lnTo>
                  <a:pt x="867" y="1727"/>
                </a:lnTo>
                <a:lnTo>
                  <a:pt x="807" y="1773"/>
                </a:lnTo>
                <a:lnTo>
                  <a:pt x="773" y="1790"/>
                </a:lnTo>
                <a:lnTo>
                  <a:pt x="742" y="1800"/>
                </a:lnTo>
                <a:lnTo>
                  <a:pt x="653" y="1811"/>
                </a:lnTo>
                <a:lnTo>
                  <a:pt x="595" y="1812"/>
                </a:lnTo>
                <a:lnTo>
                  <a:pt x="524" y="1811"/>
                </a:lnTo>
                <a:lnTo>
                  <a:pt x="362" y="1797"/>
                </a:lnTo>
                <a:lnTo>
                  <a:pt x="277" y="1784"/>
                </a:lnTo>
                <a:lnTo>
                  <a:pt x="243" y="1779"/>
                </a:lnTo>
                <a:lnTo>
                  <a:pt x="179" y="1782"/>
                </a:lnTo>
                <a:lnTo>
                  <a:pt x="122" y="1797"/>
                </a:lnTo>
                <a:lnTo>
                  <a:pt x="75" y="1824"/>
                </a:lnTo>
                <a:lnTo>
                  <a:pt x="58" y="1842"/>
                </a:lnTo>
                <a:lnTo>
                  <a:pt x="45" y="1858"/>
                </a:lnTo>
                <a:lnTo>
                  <a:pt x="26" y="1893"/>
                </a:lnTo>
                <a:lnTo>
                  <a:pt x="16" y="1935"/>
                </a:lnTo>
                <a:lnTo>
                  <a:pt x="14" y="1980"/>
                </a:lnTo>
                <a:lnTo>
                  <a:pt x="16" y="2005"/>
                </a:lnTo>
                <a:lnTo>
                  <a:pt x="35" y="2145"/>
                </a:lnTo>
                <a:lnTo>
                  <a:pt x="84" y="2427"/>
                </a:lnTo>
                <a:lnTo>
                  <a:pt x="116" y="2566"/>
                </a:lnTo>
                <a:lnTo>
                  <a:pt x="257" y="2535"/>
                </a:lnTo>
                <a:lnTo>
                  <a:pt x="543" y="2484"/>
                </a:lnTo>
                <a:lnTo>
                  <a:pt x="687" y="2466"/>
                </a:lnTo>
                <a:lnTo>
                  <a:pt x="710" y="2464"/>
                </a:lnTo>
                <a:lnTo>
                  <a:pt x="732" y="2462"/>
                </a:lnTo>
                <a:lnTo>
                  <a:pt x="764" y="2464"/>
                </a:lnTo>
                <a:lnTo>
                  <a:pt x="824" y="2475"/>
                </a:lnTo>
                <a:lnTo>
                  <a:pt x="875" y="2498"/>
                </a:lnTo>
                <a:lnTo>
                  <a:pt x="921" y="2532"/>
                </a:lnTo>
                <a:lnTo>
                  <a:pt x="941" y="2553"/>
                </a:lnTo>
                <a:lnTo>
                  <a:pt x="961" y="2579"/>
                </a:lnTo>
                <a:lnTo>
                  <a:pt x="990" y="2640"/>
                </a:lnTo>
                <a:lnTo>
                  <a:pt x="1007" y="2709"/>
                </a:lnTo>
                <a:lnTo>
                  <a:pt x="1008" y="2785"/>
                </a:lnTo>
                <a:lnTo>
                  <a:pt x="1003" y="2825"/>
                </a:lnTo>
                <a:lnTo>
                  <a:pt x="990" y="2908"/>
                </a:lnTo>
                <a:lnTo>
                  <a:pt x="977" y="3055"/>
                </a:lnTo>
                <a:lnTo>
                  <a:pt x="976" y="3171"/>
                </a:lnTo>
                <a:lnTo>
                  <a:pt x="984" y="3252"/>
                </a:lnTo>
                <a:lnTo>
                  <a:pt x="992" y="3275"/>
                </a:lnTo>
                <a:lnTo>
                  <a:pt x="1000" y="3293"/>
                </a:lnTo>
                <a:lnTo>
                  <a:pt x="1022" y="3325"/>
                </a:lnTo>
                <a:lnTo>
                  <a:pt x="1047" y="3353"/>
                </a:lnTo>
                <a:lnTo>
                  <a:pt x="1080" y="3377"/>
                </a:lnTo>
                <a:lnTo>
                  <a:pt x="1116" y="3398"/>
                </a:lnTo>
                <a:lnTo>
                  <a:pt x="1156" y="3413"/>
                </a:lnTo>
                <a:lnTo>
                  <a:pt x="1200" y="3424"/>
                </a:lnTo>
                <a:lnTo>
                  <a:pt x="1247" y="3429"/>
                </a:lnTo>
                <a:lnTo>
                  <a:pt x="1271" y="3429"/>
                </a:lnTo>
                <a:lnTo>
                  <a:pt x="1319" y="3428"/>
                </a:lnTo>
                <a:lnTo>
                  <a:pt x="1414" y="3408"/>
                </a:lnTo>
                <a:lnTo>
                  <a:pt x="1460" y="3390"/>
                </a:lnTo>
                <a:lnTo>
                  <a:pt x="1496" y="3374"/>
                </a:lnTo>
                <a:lnTo>
                  <a:pt x="1562" y="3334"/>
                </a:lnTo>
                <a:lnTo>
                  <a:pt x="1618" y="3288"/>
                </a:lnTo>
                <a:lnTo>
                  <a:pt x="1663" y="3235"/>
                </a:lnTo>
                <a:lnTo>
                  <a:pt x="1696" y="3179"/>
                </a:lnTo>
                <a:lnTo>
                  <a:pt x="1718" y="3120"/>
                </a:lnTo>
                <a:lnTo>
                  <a:pt x="1725" y="3062"/>
                </a:lnTo>
                <a:lnTo>
                  <a:pt x="1718" y="3004"/>
                </a:lnTo>
                <a:lnTo>
                  <a:pt x="1708" y="2977"/>
                </a:lnTo>
                <a:lnTo>
                  <a:pt x="1694" y="2944"/>
                </a:lnTo>
                <a:lnTo>
                  <a:pt x="1678" y="2899"/>
                </a:lnTo>
                <a:lnTo>
                  <a:pt x="1648" y="2822"/>
                </a:lnTo>
                <a:lnTo>
                  <a:pt x="1609" y="2730"/>
                </a:lnTo>
                <a:lnTo>
                  <a:pt x="1600" y="2705"/>
                </a:lnTo>
                <a:lnTo>
                  <a:pt x="1591" y="2655"/>
                </a:lnTo>
                <a:lnTo>
                  <a:pt x="1593" y="2609"/>
                </a:lnTo>
                <a:lnTo>
                  <a:pt x="1607" y="2565"/>
                </a:lnTo>
                <a:lnTo>
                  <a:pt x="1619" y="2545"/>
                </a:lnTo>
                <a:lnTo>
                  <a:pt x="1635" y="2524"/>
                </a:lnTo>
                <a:lnTo>
                  <a:pt x="1680" y="2488"/>
                </a:lnTo>
                <a:lnTo>
                  <a:pt x="1737" y="2464"/>
                </a:lnTo>
                <a:lnTo>
                  <a:pt x="1804" y="2451"/>
                </a:lnTo>
                <a:lnTo>
                  <a:pt x="1841" y="2450"/>
                </a:lnTo>
                <a:lnTo>
                  <a:pt x="1866" y="2450"/>
                </a:lnTo>
                <a:lnTo>
                  <a:pt x="1892" y="2453"/>
                </a:lnTo>
                <a:lnTo>
                  <a:pt x="1975" y="2461"/>
                </a:lnTo>
                <a:lnTo>
                  <a:pt x="2142" y="2483"/>
                </a:lnTo>
                <a:lnTo>
                  <a:pt x="2309" y="2510"/>
                </a:lnTo>
                <a:lnTo>
                  <a:pt x="2476" y="2542"/>
                </a:lnTo>
                <a:lnTo>
                  <a:pt x="2559" y="2561"/>
                </a:lnTo>
                <a:lnTo>
                  <a:pt x="2529" y="2425"/>
                </a:lnTo>
                <a:lnTo>
                  <a:pt x="2481" y="2152"/>
                </a:lnTo>
                <a:lnTo>
                  <a:pt x="2463" y="2016"/>
                </a:lnTo>
                <a:lnTo>
                  <a:pt x="2460" y="1981"/>
                </a:lnTo>
                <a:lnTo>
                  <a:pt x="2464" y="1917"/>
                </a:lnTo>
                <a:lnTo>
                  <a:pt x="2480" y="1859"/>
                </a:lnTo>
                <a:lnTo>
                  <a:pt x="2507" y="1808"/>
                </a:lnTo>
                <a:lnTo>
                  <a:pt x="2526" y="1785"/>
                </a:lnTo>
                <a:lnTo>
                  <a:pt x="2546" y="1764"/>
                </a:lnTo>
                <a:lnTo>
                  <a:pt x="2596" y="1729"/>
                </a:lnTo>
                <a:lnTo>
                  <a:pt x="2653" y="1706"/>
                </a:lnTo>
                <a:lnTo>
                  <a:pt x="2718" y="1694"/>
                </a:lnTo>
                <a:lnTo>
                  <a:pt x="2753" y="1693"/>
                </a:lnTo>
                <a:lnTo>
                  <a:pt x="2788" y="1694"/>
                </a:lnTo>
                <a:lnTo>
                  <a:pt x="2823" y="16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5F4F662F-574B-481F-A208-9CCCB5B31C98}"/>
              </a:ext>
            </a:extLst>
          </p:cNvPr>
          <p:cNvSpPr>
            <a:spLocks/>
          </p:cNvSpPr>
          <p:nvPr/>
        </p:nvSpPr>
        <p:spPr bwMode="auto">
          <a:xfrm>
            <a:off x="6577846" y="2859326"/>
            <a:ext cx="1952442" cy="1954720"/>
          </a:xfrm>
          <a:custGeom>
            <a:avLst/>
            <a:gdLst>
              <a:gd name="T0" fmla="*/ 3127 w 3426"/>
              <a:gd name="T1" fmla="*/ 1726 h 3430"/>
              <a:gd name="T2" fmla="*/ 3298 w 3426"/>
              <a:gd name="T3" fmla="*/ 1697 h 3430"/>
              <a:gd name="T4" fmla="*/ 3422 w 3426"/>
              <a:gd name="T5" fmla="*/ 1495 h 3430"/>
              <a:gd name="T6" fmla="*/ 3386 w 3426"/>
              <a:gd name="T7" fmla="*/ 1242 h 3430"/>
              <a:gd name="T8" fmla="*/ 3267 w 3426"/>
              <a:gd name="T9" fmla="*/ 1069 h 3430"/>
              <a:gd name="T10" fmla="*/ 3081 w 3426"/>
              <a:gd name="T11" fmla="*/ 979 h 3430"/>
              <a:gd name="T12" fmla="*/ 2973 w 3426"/>
              <a:gd name="T13" fmla="*/ 994 h 3430"/>
              <a:gd name="T14" fmla="*/ 2726 w 3426"/>
              <a:gd name="T15" fmla="*/ 1093 h 3430"/>
              <a:gd name="T16" fmla="*/ 2530 w 3426"/>
              <a:gd name="T17" fmla="*/ 1075 h 3430"/>
              <a:gd name="T18" fmla="*/ 2450 w 3426"/>
              <a:gd name="T19" fmla="*/ 918 h 3430"/>
              <a:gd name="T20" fmla="*/ 2480 w 3426"/>
              <a:gd name="T21" fmla="*/ 548 h 3430"/>
              <a:gd name="T22" fmla="*/ 2479 w 3426"/>
              <a:gd name="T23" fmla="*/ 95 h 3430"/>
              <a:gd name="T24" fmla="*/ 1883 w 3426"/>
              <a:gd name="T25" fmla="*/ 3 h 3430"/>
              <a:gd name="T26" fmla="*/ 1702 w 3426"/>
              <a:gd name="T27" fmla="*/ 42 h 3430"/>
              <a:gd name="T28" fmla="*/ 1680 w 3426"/>
              <a:gd name="T29" fmla="*/ 138 h 3430"/>
              <a:gd name="T30" fmla="*/ 1774 w 3426"/>
              <a:gd name="T31" fmla="*/ 374 h 3430"/>
              <a:gd name="T32" fmla="*/ 1804 w 3426"/>
              <a:gd name="T33" fmla="*/ 593 h 3430"/>
              <a:gd name="T34" fmla="*/ 1618 w 3426"/>
              <a:gd name="T35" fmla="*/ 865 h 3430"/>
              <a:gd name="T36" fmla="*/ 1412 w 3426"/>
              <a:gd name="T37" fmla="*/ 962 h 3430"/>
              <a:gd name="T38" fmla="*/ 1272 w 3426"/>
              <a:gd name="T39" fmla="*/ 980 h 3430"/>
              <a:gd name="T40" fmla="*/ 1073 w 3426"/>
              <a:gd name="T41" fmla="*/ 937 h 3430"/>
              <a:gd name="T42" fmla="*/ 922 w 3426"/>
              <a:gd name="T43" fmla="*/ 796 h 3430"/>
              <a:gd name="T44" fmla="*/ 888 w 3426"/>
              <a:gd name="T45" fmla="*/ 620 h 3430"/>
              <a:gd name="T46" fmla="*/ 921 w 3426"/>
              <a:gd name="T47" fmla="*/ 246 h 3430"/>
              <a:gd name="T48" fmla="*/ 875 w 3426"/>
              <a:gd name="T49" fmla="*/ 73 h 3430"/>
              <a:gd name="T50" fmla="*/ 724 w 3426"/>
              <a:gd name="T51" fmla="*/ 13 h 3430"/>
              <a:gd name="T52" fmla="*/ 118 w 3426"/>
              <a:gd name="T53" fmla="*/ 119 h 3430"/>
              <a:gd name="T54" fmla="*/ 11 w 3426"/>
              <a:gd name="T55" fmla="*/ 730 h 3430"/>
              <a:gd name="T56" fmla="*/ 11 w 3426"/>
              <a:gd name="T57" fmla="*/ 945 h 3430"/>
              <a:gd name="T58" fmla="*/ 78 w 3426"/>
              <a:gd name="T59" fmla="*/ 1021 h 3430"/>
              <a:gd name="T60" fmla="*/ 253 w 3426"/>
              <a:gd name="T61" fmla="*/ 974 h 3430"/>
              <a:gd name="T62" fmla="*/ 434 w 3426"/>
              <a:gd name="T63" fmla="*/ 904 h 3430"/>
              <a:gd name="T64" fmla="*/ 616 w 3426"/>
              <a:gd name="T65" fmla="*/ 904 h 3430"/>
              <a:gd name="T66" fmla="*/ 836 w 3426"/>
              <a:gd name="T67" fmla="*/ 1050 h 3430"/>
              <a:gd name="T68" fmla="*/ 950 w 3426"/>
              <a:gd name="T69" fmla="*/ 1253 h 3430"/>
              <a:gd name="T70" fmla="*/ 949 w 3426"/>
              <a:gd name="T71" fmla="*/ 1599 h 3430"/>
              <a:gd name="T72" fmla="*/ 771 w 3426"/>
              <a:gd name="T73" fmla="*/ 1789 h 3430"/>
              <a:gd name="T74" fmla="*/ 523 w 3426"/>
              <a:gd name="T75" fmla="*/ 1811 h 3430"/>
              <a:gd name="T76" fmla="*/ 177 w 3426"/>
              <a:gd name="T77" fmla="*/ 1782 h 3430"/>
              <a:gd name="T78" fmla="*/ 43 w 3426"/>
              <a:gd name="T79" fmla="*/ 1859 h 3430"/>
              <a:gd name="T80" fmla="*/ 14 w 3426"/>
              <a:gd name="T81" fmla="*/ 2005 h 3430"/>
              <a:gd name="T82" fmla="*/ 256 w 3426"/>
              <a:gd name="T83" fmla="*/ 2536 h 3430"/>
              <a:gd name="T84" fmla="*/ 731 w 3426"/>
              <a:gd name="T85" fmla="*/ 2463 h 3430"/>
              <a:gd name="T86" fmla="*/ 920 w 3426"/>
              <a:gd name="T87" fmla="*/ 2532 h 3430"/>
              <a:gd name="T88" fmla="*/ 1005 w 3426"/>
              <a:gd name="T89" fmla="*/ 2710 h 3430"/>
              <a:gd name="T90" fmla="*/ 976 w 3426"/>
              <a:gd name="T91" fmla="*/ 3054 h 3430"/>
              <a:gd name="T92" fmla="*/ 999 w 3426"/>
              <a:gd name="T93" fmla="*/ 3293 h 3430"/>
              <a:gd name="T94" fmla="*/ 1114 w 3426"/>
              <a:gd name="T95" fmla="*/ 3398 h 3430"/>
              <a:gd name="T96" fmla="*/ 1271 w 3426"/>
              <a:gd name="T97" fmla="*/ 3430 h 3430"/>
              <a:gd name="T98" fmla="*/ 1496 w 3426"/>
              <a:gd name="T99" fmla="*/ 3375 h 3430"/>
              <a:gd name="T100" fmla="*/ 1696 w 3426"/>
              <a:gd name="T101" fmla="*/ 3179 h 3430"/>
              <a:gd name="T102" fmla="*/ 1707 w 3426"/>
              <a:gd name="T103" fmla="*/ 2977 h 3430"/>
              <a:gd name="T104" fmla="*/ 1608 w 3426"/>
              <a:gd name="T105" fmla="*/ 2731 h 3430"/>
              <a:gd name="T106" fmla="*/ 1606 w 3426"/>
              <a:gd name="T107" fmla="*/ 2566 h 3430"/>
              <a:gd name="T108" fmla="*/ 1735 w 3426"/>
              <a:gd name="T109" fmla="*/ 2464 h 3430"/>
              <a:gd name="T110" fmla="*/ 1891 w 3426"/>
              <a:gd name="T111" fmla="*/ 2453 h 3430"/>
              <a:gd name="T112" fmla="*/ 2474 w 3426"/>
              <a:gd name="T113" fmla="*/ 2543 h 3430"/>
              <a:gd name="T114" fmla="*/ 2462 w 3426"/>
              <a:gd name="T115" fmla="*/ 2015 h 3430"/>
              <a:gd name="T116" fmla="*/ 2506 w 3426"/>
              <a:gd name="T117" fmla="*/ 1808 h 3430"/>
              <a:gd name="T118" fmla="*/ 2652 w 3426"/>
              <a:gd name="T119" fmla="*/ 1706 h 3430"/>
              <a:gd name="T120" fmla="*/ 2822 w 3426"/>
              <a:gd name="T121" fmla="*/ 169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6" h="3430">
                <a:moveTo>
                  <a:pt x="2822" y="1699"/>
                </a:moveTo>
                <a:lnTo>
                  <a:pt x="2904" y="1712"/>
                </a:lnTo>
                <a:lnTo>
                  <a:pt x="3059" y="1725"/>
                </a:lnTo>
                <a:lnTo>
                  <a:pt x="3127" y="1726"/>
                </a:lnTo>
                <a:lnTo>
                  <a:pt x="3190" y="1725"/>
                </a:lnTo>
                <a:lnTo>
                  <a:pt x="3259" y="1715"/>
                </a:lnTo>
                <a:lnTo>
                  <a:pt x="3271" y="1710"/>
                </a:lnTo>
                <a:lnTo>
                  <a:pt x="3298" y="1697"/>
                </a:lnTo>
                <a:lnTo>
                  <a:pt x="3344" y="1662"/>
                </a:lnTo>
                <a:lnTo>
                  <a:pt x="3379" y="1614"/>
                </a:lnTo>
                <a:lnTo>
                  <a:pt x="3406" y="1558"/>
                </a:lnTo>
                <a:lnTo>
                  <a:pt x="3422" y="1495"/>
                </a:lnTo>
                <a:lnTo>
                  <a:pt x="3426" y="1425"/>
                </a:lnTo>
                <a:lnTo>
                  <a:pt x="3420" y="1353"/>
                </a:lnTo>
                <a:lnTo>
                  <a:pt x="3401" y="1278"/>
                </a:lnTo>
                <a:lnTo>
                  <a:pt x="3386" y="1242"/>
                </a:lnTo>
                <a:lnTo>
                  <a:pt x="3374" y="1213"/>
                </a:lnTo>
                <a:lnTo>
                  <a:pt x="3343" y="1159"/>
                </a:lnTo>
                <a:lnTo>
                  <a:pt x="3308" y="1111"/>
                </a:lnTo>
                <a:lnTo>
                  <a:pt x="3267" y="1069"/>
                </a:lnTo>
                <a:lnTo>
                  <a:pt x="3224" y="1035"/>
                </a:lnTo>
                <a:lnTo>
                  <a:pt x="3177" y="1007"/>
                </a:lnTo>
                <a:lnTo>
                  <a:pt x="3129" y="988"/>
                </a:lnTo>
                <a:lnTo>
                  <a:pt x="3081" y="979"/>
                </a:lnTo>
                <a:lnTo>
                  <a:pt x="3057" y="978"/>
                </a:lnTo>
                <a:lnTo>
                  <a:pt x="3035" y="979"/>
                </a:lnTo>
                <a:lnTo>
                  <a:pt x="2992" y="986"/>
                </a:lnTo>
                <a:lnTo>
                  <a:pt x="2973" y="994"/>
                </a:lnTo>
                <a:lnTo>
                  <a:pt x="2940" y="1008"/>
                </a:lnTo>
                <a:lnTo>
                  <a:pt x="2895" y="1024"/>
                </a:lnTo>
                <a:lnTo>
                  <a:pt x="2818" y="1054"/>
                </a:lnTo>
                <a:lnTo>
                  <a:pt x="2726" y="1093"/>
                </a:lnTo>
                <a:lnTo>
                  <a:pt x="2695" y="1104"/>
                </a:lnTo>
                <a:lnTo>
                  <a:pt x="2635" y="1112"/>
                </a:lnTo>
                <a:lnTo>
                  <a:pt x="2579" y="1102"/>
                </a:lnTo>
                <a:lnTo>
                  <a:pt x="2530" y="1075"/>
                </a:lnTo>
                <a:lnTo>
                  <a:pt x="2509" y="1054"/>
                </a:lnTo>
                <a:lnTo>
                  <a:pt x="2492" y="1034"/>
                </a:lnTo>
                <a:lnTo>
                  <a:pt x="2465" y="981"/>
                </a:lnTo>
                <a:lnTo>
                  <a:pt x="2450" y="918"/>
                </a:lnTo>
                <a:lnTo>
                  <a:pt x="2446" y="848"/>
                </a:lnTo>
                <a:lnTo>
                  <a:pt x="2448" y="810"/>
                </a:lnTo>
                <a:lnTo>
                  <a:pt x="2458" y="722"/>
                </a:lnTo>
                <a:lnTo>
                  <a:pt x="2480" y="548"/>
                </a:lnTo>
                <a:lnTo>
                  <a:pt x="2509" y="374"/>
                </a:lnTo>
                <a:lnTo>
                  <a:pt x="2544" y="201"/>
                </a:lnTo>
                <a:lnTo>
                  <a:pt x="2563" y="115"/>
                </a:lnTo>
                <a:lnTo>
                  <a:pt x="2479" y="95"/>
                </a:lnTo>
                <a:lnTo>
                  <a:pt x="2310" y="62"/>
                </a:lnTo>
                <a:lnTo>
                  <a:pt x="2140" y="34"/>
                </a:lnTo>
                <a:lnTo>
                  <a:pt x="1969" y="11"/>
                </a:lnTo>
                <a:lnTo>
                  <a:pt x="1883" y="3"/>
                </a:lnTo>
                <a:lnTo>
                  <a:pt x="1850" y="0"/>
                </a:lnTo>
                <a:lnTo>
                  <a:pt x="1789" y="4"/>
                </a:lnTo>
                <a:lnTo>
                  <a:pt x="1739" y="18"/>
                </a:lnTo>
                <a:lnTo>
                  <a:pt x="1702" y="42"/>
                </a:lnTo>
                <a:lnTo>
                  <a:pt x="1691" y="58"/>
                </a:lnTo>
                <a:lnTo>
                  <a:pt x="1682" y="71"/>
                </a:lnTo>
                <a:lnTo>
                  <a:pt x="1676" y="98"/>
                </a:lnTo>
                <a:lnTo>
                  <a:pt x="1680" y="138"/>
                </a:lnTo>
                <a:lnTo>
                  <a:pt x="1688" y="161"/>
                </a:lnTo>
                <a:lnTo>
                  <a:pt x="1727" y="253"/>
                </a:lnTo>
                <a:lnTo>
                  <a:pt x="1757" y="330"/>
                </a:lnTo>
                <a:lnTo>
                  <a:pt x="1774" y="374"/>
                </a:lnTo>
                <a:lnTo>
                  <a:pt x="1788" y="407"/>
                </a:lnTo>
                <a:lnTo>
                  <a:pt x="1800" y="444"/>
                </a:lnTo>
                <a:lnTo>
                  <a:pt x="1811" y="517"/>
                </a:lnTo>
                <a:lnTo>
                  <a:pt x="1804" y="593"/>
                </a:lnTo>
                <a:lnTo>
                  <a:pt x="1780" y="668"/>
                </a:lnTo>
                <a:lnTo>
                  <a:pt x="1739" y="739"/>
                </a:lnTo>
                <a:lnTo>
                  <a:pt x="1685" y="805"/>
                </a:lnTo>
                <a:lnTo>
                  <a:pt x="1618" y="865"/>
                </a:lnTo>
                <a:lnTo>
                  <a:pt x="1538" y="914"/>
                </a:lnTo>
                <a:lnTo>
                  <a:pt x="1494" y="934"/>
                </a:lnTo>
                <a:lnTo>
                  <a:pt x="1467" y="944"/>
                </a:lnTo>
                <a:lnTo>
                  <a:pt x="1412" y="962"/>
                </a:lnTo>
                <a:lnTo>
                  <a:pt x="1356" y="973"/>
                </a:lnTo>
                <a:lnTo>
                  <a:pt x="1300" y="980"/>
                </a:lnTo>
                <a:lnTo>
                  <a:pt x="1272" y="980"/>
                </a:lnTo>
                <a:lnTo>
                  <a:pt x="1272" y="980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8"/>
                </a:lnTo>
                <a:lnTo>
                  <a:pt x="1073" y="937"/>
                </a:lnTo>
                <a:lnTo>
                  <a:pt x="1026" y="910"/>
                </a:lnTo>
                <a:lnTo>
                  <a:pt x="985" y="877"/>
                </a:lnTo>
                <a:lnTo>
                  <a:pt x="950" y="839"/>
                </a:lnTo>
                <a:lnTo>
                  <a:pt x="922" y="796"/>
                </a:lnTo>
                <a:lnTo>
                  <a:pt x="912" y="772"/>
                </a:lnTo>
                <a:lnTo>
                  <a:pt x="905" y="754"/>
                </a:lnTo>
                <a:lnTo>
                  <a:pt x="895" y="707"/>
                </a:lnTo>
                <a:lnTo>
                  <a:pt x="888" y="620"/>
                </a:lnTo>
                <a:lnTo>
                  <a:pt x="893" y="483"/>
                </a:lnTo>
                <a:lnTo>
                  <a:pt x="908" y="342"/>
                </a:lnTo>
                <a:lnTo>
                  <a:pt x="917" y="277"/>
                </a:lnTo>
                <a:lnTo>
                  <a:pt x="921" y="246"/>
                </a:lnTo>
                <a:lnTo>
                  <a:pt x="921" y="187"/>
                </a:lnTo>
                <a:lnTo>
                  <a:pt x="910" y="137"/>
                </a:lnTo>
                <a:lnTo>
                  <a:pt x="889" y="92"/>
                </a:lnTo>
                <a:lnTo>
                  <a:pt x="875" y="73"/>
                </a:lnTo>
                <a:lnTo>
                  <a:pt x="859" y="57"/>
                </a:lnTo>
                <a:lnTo>
                  <a:pt x="822" y="32"/>
                </a:lnTo>
                <a:lnTo>
                  <a:pt x="776" y="17"/>
                </a:lnTo>
                <a:lnTo>
                  <a:pt x="724" y="13"/>
                </a:lnTo>
                <a:lnTo>
                  <a:pt x="696" y="16"/>
                </a:lnTo>
                <a:lnTo>
                  <a:pt x="552" y="35"/>
                </a:lnTo>
                <a:lnTo>
                  <a:pt x="262" y="86"/>
                </a:lnTo>
                <a:lnTo>
                  <a:pt x="118" y="119"/>
                </a:lnTo>
                <a:lnTo>
                  <a:pt x="98" y="205"/>
                </a:lnTo>
                <a:lnTo>
                  <a:pt x="64" y="378"/>
                </a:lnTo>
                <a:lnTo>
                  <a:pt x="35" y="553"/>
                </a:lnTo>
                <a:lnTo>
                  <a:pt x="11" y="730"/>
                </a:lnTo>
                <a:lnTo>
                  <a:pt x="2" y="818"/>
                </a:lnTo>
                <a:lnTo>
                  <a:pt x="0" y="847"/>
                </a:lnTo>
                <a:lnTo>
                  <a:pt x="2" y="900"/>
                </a:lnTo>
                <a:lnTo>
                  <a:pt x="11" y="945"/>
                </a:lnTo>
                <a:lnTo>
                  <a:pt x="29" y="983"/>
                </a:lnTo>
                <a:lnTo>
                  <a:pt x="40" y="996"/>
                </a:lnTo>
                <a:lnTo>
                  <a:pt x="52" y="1008"/>
                </a:lnTo>
                <a:lnTo>
                  <a:pt x="78" y="1021"/>
                </a:lnTo>
                <a:lnTo>
                  <a:pt x="108" y="1025"/>
                </a:lnTo>
                <a:lnTo>
                  <a:pt x="142" y="1020"/>
                </a:lnTo>
                <a:lnTo>
                  <a:pt x="160" y="1013"/>
                </a:lnTo>
                <a:lnTo>
                  <a:pt x="253" y="974"/>
                </a:lnTo>
                <a:lnTo>
                  <a:pt x="331" y="944"/>
                </a:lnTo>
                <a:lnTo>
                  <a:pt x="374" y="927"/>
                </a:lnTo>
                <a:lnTo>
                  <a:pt x="406" y="914"/>
                </a:lnTo>
                <a:lnTo>
                  <a:pt x="434" y="904"/>
                </a:lnTo>
                <a:lnTo>
                  <a:pt x="493" y="892"/>
                </a:lnTo>
                <a:lnTo>
                  <a:pt x="523" y="890"/>
                </a:lnTo>
                <a:lnTo>
                  <a:pt x="554" y="892"/>
                </a:lnTo>
                <a:lnTo>
                  <a:pt x="616" y="904"/>
                </a:lnTo>
                <a:lnTo>
                  <a:pt x="676" y="926"/>
                </a:lnTo>
                <a:lnTo>
                  <a:pt x="734" y="958"/>
                </a:lnTo>
                <a:lnTo>
                  <a:pt x="788" y="1000"/>
                </a:lnTo>
                <a:lnTo>
                  <a:pt x="836" y="1050"/>
                </a:lnTo>
                <a:lnTo>
                  <a:pt x="880" y="1108"/>
                </a:lnTo>
                <a:lnTo>
                  <a:pt x="917" y="1174"/>
                </a:lnTo>
                <a:lnTo>
                  <a:pt x="933" y="1208"/>
                </a:lnTo>
                <a:lnTo>
                  <a:pt x="950" y="1253"/>
                </a:lnTo>
                <a:lnTo>
                  <a:pt x="972" y="1345"/>
                </a:lnTo>
                <a:lnTo>
                  <a:pt x="979" y="1434"/>
                </a:lnTo>
                <a:lnTo>
                  <a:pt x="971" y="1520"/>
                </a:lnTo>
                <a:lnTo>
                  <a:pt x="949" y="1599"/>
                </a:lnTo>
                <a:lnTo>
                  <a:pt x="914" y="1669"/>
                </a:lnTo>
                <a:lnTo>
                  <a:pt x="865" y="1728"/>
                </a:lnTo>
                <a:lnTo>
                  <a:pt x="806" y="1774"/>
                </a:lnTo>
                <a:lnTo>
                  <a:pt x="771" y="1789"/>
                </a:lnTo>
                <a:lnTo>
                  <a:pt x="741" y="1801"/>
                </a:lnTo>
                <a:lnTo>
                  <a:pt x="652" y="1812"/>
                </a:lnTo>
                <a:lnTo>
                  <a:pt x="594" y="1813"/>
                </a:lnTo>
                <a:lnTo>
                  <a:pt x="523" y="1811"/>
                </a:lnTo>
                <a:lnTo>
                  <a:pt x="362" y="1798"/>
                </a:lnTo>
                <a:lnTo>
                  <a:pt x="276" y="1784"/>
                </a:lnTo>
                <a:lnTo>
                  <a:pt x="241" y="1780"/>
                </a:lnTo>
                <a:lnTo>
                  <a:pt x="177" y="1782"/>
                </a:lnTo>
                <a:lnTo>
                  <a:pt x="121" y="1798"/>
                </a:lnTo>
                <a:lnTo>
                  <a:pt x="75" y="1825"/>
                </a:lnTo>
                <a:lnTo>
                  <a:pt x="56" y="1843"/>
                </a:lnTo>
                <a:lnTo>
                  <a:pt x="43" y="1859"/>
                </a:lnTo>
                <a:lnTo>
                  <a:pt x="25" y="1894"/>
                </a:lnTo>
                <a:lnTo>
                  <a:pt x="14" y="1935"/>
                </a:lnTo>
                <a:lnTo>
                  <a:pt x="12" y="1981"/>
                </a:lnTo>
                <a:lnTo>
                  <a:pt x="14" y="2005"/>
                </a:lnTo>
                <a:lnTo>
                  <a:pt x="33" y="2146"/>
                </a:lnTo>
                <a:lnTo>
                  <a:pt x="83" y="2427"/>
                </a:lnTo>
                <a:lnTo>
                  <a:pt x="114" y="2567"/>
                </a:lnTo>
                <a:lnTo>
                  <a:pt x="256" y="2536"/>
                </a:lnTo>
                <a:lnTo>
                  <a:pt x="542" y="2485"/>
                </a:lnTo>
                <a:lnTo>
                  <a:pt x="685" y="2466"/>
                </a:lnTo>
                <a:lnTo>
                  <a:pt x="709" y="2464"/>
                </a:lnTo>
                <a:lnTo>
                  <a:pt x="731" y="2463"/>
                </a:lnTo>
                <a:lnTo>
                  <a:pt x="763" y="2464"/>
                </a:lnTo>
                <a:lnTo>
                  <a:pt x="822" y="2476"/>
                </a:lnTo>
                <a:lnTo>
                  <a:pt x="875" y="2499"/>
                </a:lnTo>
                <a:lnTo>
                  <a:pt x="920" y="2532"/>
                </a:lnTo>
                <a:lnTo>
                  <a:pt x="939" y="2554"/>
                </a:lnTo>
                <a:lnTo>
                  <a:pt x="960" y="2579"/>
                </a:lnTo>
                <a:lnTo>
                  <a:pt x="990" y="2641"/>
                </a:lnTo>
                <a:lnTo>
                  <a:pt x="1005" y="2710"/>
                </a:lnTo>
                <a:lnTo>
                  <a:pt x="1007" y="2786"/>
                </a:lnTo>
                <a:lnTo>
                  <a:pt x="1002" y="2826"/>
                </a:lnTo>
                <a:lnTo>
                  <a:pt x="990" y="2909"/>
                </a:lnTo>
                <a:lnTo>
                  <a:pt x="976" y="3054"/>
                </a:lnTo>
                <a:lnTo>
                  <a:pt x="974" y="3170"/>
                </a:lnTo>
                <a:lnTo>
                  <a:pt x="984" y="3252"/>
                </a:lnTo>
                <a:lnTo>
                  <a:pt x="991" y="3275"/>
                </a:lnTo>
                <a:lnTo>
                  <a:pt x="999" y="3293"/>
                </a:lnTo>
                <a:lnTo>
                  <a:pt x="1020" y="3325"/>
                </a:lnTo>
                <a:lnTo>
                  <a:pt x="1047" y="3354"/>
                </a:lnTo>
                <a:lnTo>
                  <a:pt x="1078" y="3378"/>
                </a:lnTo>
                <a:lnTo>
                  <a:pt x="1114" y="3398"/>
                </a:lnTo>
                <a:lnTo>
                  <a:pt x="1155" y="3413"/>
                </a:lnTo>
                <a:lnTo>
                  <a:pt x="1199" y="3423"/>
                </a:lnTo>
                <a:lnTo>
                  <a:pt x="1246" y="3430"/>
                </a:lnTo>
                <a:lnTo>
                  <a:pt x="1271" y="3430"/>
                </a:lnTo>
                <a:lnTo>
                  <a:pt x="1317" y="3428"/>
                </a:lnTo>
                <a:lnTo>
                  <a:pt x="1413" y="3408"/>
                </a:lnTo>
                <a:lnTo>
                  <a:pt x="1459" y="3390"/>
                </a:lnTo>
                <a:lnTo>
                  <a:pt x="1496" y="3375"/>
                </a:lnTo>
                <a:lnTo>
                  <a:pt x="1561" y="3334"/>
                </a:lnTo>
                <a:lnTo>
                  <a:pt x="1617" y="3288"/>
                </a:lnTo>
                <a:lnTo>
                  <a:pt x="1662" y="3236"/>
                </a:lnTo>
                <a:lnTo>
                  <a:pt x="1696" y="3179"/>
                </a:lnTo>
                <a:lnTo>
                  <a:pt x="1716" y="3121"/>
                </a:lnTo>
                <a:lnTo>
                  <a:pt x="1724" y="3062"/>
                </a:lnTo>
                <a:lnTo>
                  <a:pt x="1716" y="3005"/>
                </a:lnTo>
                <a:lnTo>
                  <a:pt x="1707" y="2977"/>
                </a:lnTo>
                <a:lnTo>
                  <a:pt x="1694" y="2944"/>
                </a:lnTo>
                <a:lnTo>
                  <a:pt x="1676" y="2900"/>
                </a:lnTo>
                <a:lnTo>
                  <a:pt x="1646" y="2823"/>
                </a:lnTo>
                <a:lnTo>
                  <a:pt x="1608" y="2731"/>
                </a:lnTo>
                <a:lnTo>
                  <a:pt x="1598" y="2705"/>
                </a:lnTo>
                <a:lnTo>
                  <a:pt x="1589" y="2656"/>
                </a:lnTo>
                <a:lnTo>
                  <a:pt x="1591" y="2610"/>
                </a:lnTo>
                <a:lnTo>
                  <a:pt x="1606" y="2566"/>
                </a:lnTo>
                <a:lnTo>
                  <a:pt x="1617" y="2546"/>
                </a:lnTo>
                <a:lnTo>
                  <a:pt x="1635" y="2525"/>
                </a:lnTo>
                <a:lnTo>
                  <a:pt x="1678" y="2488"/>
                </a:lnTo>
                <a:lnTo>
                  <a:pt x="1735" y="2464"/>
                </a:lnTo>
                <a:lnTo>
                  <a:pt x="1802" y="2452"/>
                </a:lnTo>
                <a:lnTo>
                  <a:pt x="1841" y="2451"/>
                </a:lnTo>
                <a:lnTo>
                  <a:pt x="1866" y="2451"/>
                </a:lnTo>
                <a:lnTo>
                  <a:pt x="1891" y="2453"/>
                </a:lnTo>
                <a:lnTo>
                  <a:pt x="1975" y="2461"/>
                </a:lnTo>
                <a:lnTo>
                  <a:pt x="2140" y="2483"/>
                </a:lnTo>
                <a:lnTo>
                  <a:pt x="2307" y="2510"/>
                </a:lnTo>
                <a:lnTo>
                  <a:pt x="2474" y="2543"/>
                </a:lnTo>
                <a:lnTo>
                  <a:pt x="2557" y="2561"/>
                </a:lnTo>
                <a:lnTo>
                  <a:pt x="2528" y="2426"/>
                </a:lnTo>
                <a:lnTo>
                  <a:pt x="2480" y="2152"/>
                </a:lnTo>
                <a:lnTo>
                  <a:pt x="2462" y="2015"/>
                </a:lnTo>
                <a:lnTo>
                  <a:pt x="2459" y="1982"/>
                </a:lnTo>
                <a:lnTo>
                  <a:pt x="2463" y="1918"/>
                </a:lnTo>
                <a:lnTo>
                  <a:pt x="2478" y="1860"/>
                </a:lnTo>
                <a:lnTo>
                  <a:pt x="2506" y="1808"/>
                </a:lnTo>
                <a:lnTo>
                  <a:pt x="2524" y="1785"/>
                </a:lnTo>
                <a:lnTo>
                  <a:pt x="2545" y="1765"/>
                </a:lnTo>
                <a:lnTo>
                  <a:pt x="2594" y="1730"/>
                </a:lnTo>
                <a:lnTo>
                  <a:pt x="2652" y="1706"/>
                </a:lnTo>
                <a:lnTo>
                  <a:pt x="2717" y="1694"/>
                </a:lnTo>
                <a:lnTo>
                  <a:pt x="2752" y="1693"/>
                </a:lnTo>
                <a:lnTo>
                  <a:pt x="2786" y="1694"/>
                </a:lnTo>
                <a:lnTo>
                  <a:pt x="2822" y="16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7">
            <a:extLst>
              <a:ext uri="{FF2B5EF4-FFF2-40B4-BE49-F238E27FC236}">
                <a16:creationId xmlns:a16="http://schemas.microsoft.com/office/drawing/2014/main" id="{A62DCE45-4653-4F61-B523-427C1EE3E758}"/>
              </a:ext>
            </a:extLst>
          </p:cNvPr>
          <p:cNvSpPr>
            <a:spLocks/>
          </p:cNvSpPr>
          <p:nvPr/>
        </p:nvSpPr>
        <p:spPr bwMode="auto">
          <a:xfrm>
            <a:off x="5124336" y="2444689"/>
            <a:ext cx="1952442" cy="1950163"/>
          </a:xfrm>
          <a:custGeom>
            <a:avLst/>
            <a:gdLst>
              <a:gd name="T0" fmla="*/ 3131 w 3429"/>
              <a:gd name="T1" fmla="*/ 2451 h 3427"/>
              <a:gd name="T2" fmla="*/ 3302 w 3429"/>
              <a:gd name="T3" fmla="*/ 2422 h 3427"/>
              <a:gd name="T4" fmla="*/ 3425 w 3429"/>
              <a:gd name="T5" fmla="*/ 2220 h 3427"/>
              <a:gd name="T6" fmla="*/ 3390 w 3429"/>
              <a:gd name="T7" fmla="*/ 1967 h 3427"/>
              <a:gd name="T8" fmla="*/ 3271 w 3429"/>
              <a:gd name="T9" fmla="*/ 1794 h 3427"/>
              <a:gd name="T10" fmla="*/ 3084 w 3429"/>
              <a:gd name="T11" fmla="*/ 1703 h 3427"/>
              <a:gd name="T12" fmla="*/ 2976 w 3429"/>
              <a:gd name="T13" fmla="*/ 1719 h 3427"/>
              <a:gd name="T14" fmla="*/ 2729 w 3429"/>
              <a:gd name="T15" fmla="*/ 1817 h 3427"/>
              <a:gd name="T16" fmla="*/ 2534 w 3429"/>
              <a:gd name="T17" fmla="*/ 1800 h 3427"/>
              <a:gd name="T18" fmla="*/ 2454 w 3429"/>
              <a:gd name="T19" fmla="*/ 1643 h 3427"/>
              <a:gd name="T20" fmla="*/ 2483 w 3429"/>
              <a:gd name="T21" fmla="*/ 1284 h 3427"/>
              <a:gd name="T22" fmla="*/ 2426 w 3429"/>
              <a:gd name="T23" fmla="*/ 898 h 3427"/>
              <a:gd name="T24" fmla="*/ 1903 w 3429"/>
              <a:gd name="T25" fmla="*/ 960 h 3427"/>
              <a:gd name="T26" fmla="*/ 1741 w 3429"/>
              <a:gd name="T27" fmla="*/ 850 h 3427"/>
              <a:gd name="T28" fmla="*/ 1699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2 w 3429"/>
              <a:gd name="T35" fmla="*/ 5 h 3427"/>
              <a:gd name="T36" fmla="*/ 1288 w 3429"/>
              <a:gd name="T37" fmla="*/ 21 h 3427"/>
              <a:gd name="T38" fmla="*/ 1083 w 3429"/>
              <a:gd name="T39" fmla="*/ 142 h 3427"/>
              <a:gd name="T40" fmla="*/ 977 w 3429"/>
              <a:gd name="T41" fmla="*/ 367 h 3427"/>
              <a:gd name="T42" fmla="*/ 1024 w 3429"/>
              <a:gd name="T43" fmla="*/ 530 h 3427"/>
              <a:gd name="T44" fmla="*/ 1111 w 3429"/>
              <a:gd name="T45" fmla="*/ 773 h 3427"/>
              <a:gd name="T46" fmla="*/ 1067 w 3429"/>
              <a:gd name="T47" fmla="*/ 905 h 3427"/>
              <a:gd name="T48" fmla="*/ 859 w 3429"/>
              <a:gd name="T49" fmla="*/ 979 h 3427"/>
              <a:gd name="T50" fmla="*/ 548 w 3429"/>
              <a:gd name="T51" fmla="*/ 944 h 3427"/>
              <a:gd name="T52" fmla="*/ 95 w 3429"/>
              <a:gd name="T53" fmla="*/ 945 h 3427"/>
              <a:gd name="T54" fmla="*/ 2 w 3429"/>
              <a:gd name="T55" fmla="*/ 1542 h 3427"/>
              <a:gd name="T56" fmla="*/ 29 w 3429"/>
              <a:gd name="T57" fmla="*/ 1706 h 3427"/>
              <a:gd name="T58" fmla="*/ 108 w 3429"/>
              <a:gd name="T59" fmla="*/ 1749 h 3427"/>
              <a:gd name="T60" fmla="*/ 329 w 3429"/>
              <a:gd name="T61" fmla="*/ 1669 h 3427"/>
              <a:gd name="T62" fmla="*/ 494 w 3429"/>
              <a:gd name="T63" fmla="*/ 1615 h 3427"/>
              <a:gd name="T64" fmla="*/ 677 w 3429"/>
              <a:gd name="T65" fmla="*/ 1649 h 3427"/>
              <a:gd name="T66" fmla="*/ 881 w 3429"/>
              <a:gd name="T67" fmla="*/ 1832 h 3427"/>
              <a:gd name="T68" fmla="*/ 973 w 3429"/>
              <a:gd name="T69" fmla="*/ 2068 h 3427"/>
              <a:gd name="T70" fmla="*/ 914 w 3429"/>
              <a:gd name="T71" fmla="*/ 2393 h 3427"/>
              <a:gd name="T72" fmla="*/ 741 w 3429"/>
              <a:gd name="T73" fmla="*/ 2524 h 3427"/>
              <a:gd name="T74" fmla="*/ 362 w 3429"/>
              <a:gd name="T75" fmla="*/ 2520 h 3427"/>
              <a:gd name="T76" fmla="*/ 121 w 3429"/>
              <a:gd name="T77" fmla="*/ 2521 h 3427"/>
              <a:gd name="T78" fmla="*/ 26 w 3429"/>
              <a:gd name="T79" fmla="*/ 2618 h 3427"/>
              <a:gd name="T80" fmla="*/ 34 w 3429"/>
              <a:gd name="T81" fmla="*/ 2874 h 3427"/>
              <a:gd name="T82" fmla="*/ 378 w 3429"/>
              <a:gd name="T83" fmla="*/ 3362 h 3427"/>
              <a:gd name="T84" fmla="*/ 852 w 3429"/>
              <a:gd name="T85" fmla="*/ 3427 h 3427"/>
              <a:gd name="T86" fmla="*/ 1012 w 3429"/>
              <a:gd name="T87" fmla="*/ 3369 h 3427"/>
              <a:gd name="T88" fmla="*/ 1013 w 3429"/>
              <a:gd name="T89" fmla="*/ 3266 h 3427"/>
              <a:gd name="T90" fmla="*/ 914 w 3429"/>
              <a:gd name="T91" fmla="*/ 3019 h 3427"/>
              <a:gd name="T92" fmla="*/ 923 w 3429"/>
              <a:gd name="T93" fmla="*/ 2759 h 3427"/>
              <a:gd name="T94" fmla="*/ 1163 w 3429"/>
              <a:gd name="T95" fmla="*/ 2512 h 3427"/>
              <a:gd name="T96" fmla="*/ 1347 w 3429"/>
              <a:gd name="T97" fmla="*/ 2453 h 3427"/>
              <a:gd name="T98" fmla="*/ 1521 w 3429"/>
              <a:gd name="T99" fmla="*/ 2455 h 3427"/>
              <a:gd name="T100" fmla="*/ 1717 w 3429"/>
              <a:gd name="T101" fmla="*/ 2549 h 3427"/>
              <a:gd name="T102" fmla="*/ 1796 w 3429"/>
              <a:gd name="T103" fmla="*/ 2673 h 3427"/>
              <a:gd name="T104" fmla="*/ 1793 w 3429"/>
              <a:gd name="T105" fmla="*/ 3084 h 3427"/>
              <a:gd name="T106" fmla="*/ 1791 w 3429"/>
              <a:gd name="T107" fmla="*/ 3291 h 3427"/>
              <a:gd name="T108" fmla="*/ 1880 w 3429"/>
              <a:gd name="T109" fmla="*/ 3394 h 3427"/>
              <a:gd name="T110" fmla="*/ 2146 w 3429"/>
              <a:gd name="T111" fmla="*/ 3392 h 3427"/>
              <a:gd name="T112" fmla="*/ 2485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6" y="2424"/>
                </a:moveTo>
                <a:lnTo>
                  <a:pt x="2908" y="2436"/>
                </a:lnTo>
                <a:lnTo>
                  <a:pt x="3063" y="2450"/>
                </a:lnTo>
                <a:lnTo>
                  <a:pt x="3131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5" y="2434"/>
                </a:lnTo>
                <a:lnTo>
                  <a:pt x="3302" y="2422"/>
                </a:lnTo>
                <a:lnTo>
                  <a:pt x="3347" y="2387"/>
                </a:lnTo>
                <a:lnTo>
                  <a:pt x="3382" y="2339"/>
                </a:lnTo>
                <a:lnTo>
                  <a:pt x="3409" y="2283"/>
                </a:lnTo>
                <a:lnTo>
                  <a:pt x="3425" y="2220"/>
                </a:lnTo>
                <a:lnTo>
                  <a:pt x="3429" y="2150"/>
                </a:lnTo>
                <a:lnTo>
                  <a:pt x="3423" y="2078"/>
                </a:lnTo>
                <a:lnTo>
                  <a:pt x="3404" y="2003"/>
                </a:lnTo>
                <a:lnTo>
                  <a:pt x="3390" y="1967"/>
                </a:lnTo>
                <a:lnTo>
                  <a:pt x="3377" y="1938"/>
                </a:lnTo>
                <a:lnTo>
                  <a:pt x="3346" y="1884"/>
                </a:lnTo>
                <a:lnTo>
                  <a:pt x="3311" y="1836"/>
                </a:lnTo>
                <a:lnTo>
                  <a:pt x="3271" y="1794"/>
                </a:lnTo>
                <a:lnTo>
                  <a:pt x="3227" y="1759"/>
                </a:lnTo>
                <a:lnTo>
                  <a:pt x="3180" y="1731"/>
                </a:lnTo>
                <a:lnTo>
                  <a:pt x="3133" y="1713"/>
                </a:lnTo>
                <a:lnTo>
                  <a:pt x="3084" y="1703"/>
                </a:lnTo>
                <a:lnTo>
                  <a:pt x="3060" y="1702"/>
                </a:lnTo>
                <a:lnTo>
                  <a:pt x="3038" y="1702"/>
                </a:lnTo>
                <a:lnTo>
                  <a:pt x="2996" y="1711"/>
                </a:lnTo>
                <a:lnTo>
                  <a:pt x="2976" y="1719"/>
                </a:lnTo>
                <a:lnTo>
                  <a:pt x="2944" y="1731"/>
                </a:lnTo>
                <a:lnTo>
                  <a:pt x="2900" y="1749"/>
                </a:lnTo>
                <a:lnTo>
                  <a:pt x="2823" y="1779"/>
                </a:lnTo>
                <a:lnTo>
                  <a:pt x="2729" y="1817"/>
                </a:lnTo>
                <a:lnTo>
                  <a:pt x="2698" y="1829"/>
                </a:lnTo>
                <a:lnTo>
                  <a:pt x="2638" y="1837"/>
                </a:lnTo>
                <a:lnTo>
                  <a:pt x="2582" y="1827"/>
                </a:lnTo>
                <a:lnTo>
                  <a:pt x="2534" y="1800"/>
                </a:lnTo>
                <a:lnTo>
                  <a:pt x="2513" y="1779"/>
                </a:lnTo>
                <a:lnTo>
                  <a:pt x="2495" y="1757"/>
                </a:lnTo>
                <a:lnTo>
                  <a:pt x="2469" y="1705"/>
                </a:lnTo>
                <a:lnTo>
                  <a:pt x="2454" y="1643"/>
                </a:lnTo>
                <a:lnTo>
                  <a:pt x="2450" y="1573"/>
                </a:lnTo>
                <a:lnTo>
                  <a:pt x="2453" y="1534"/>
                </a:lnTo>
                <a:lnTo>
                  <a:pt x="2461" y="1451"/>
                </a:lnTo>
                <a:lnTo>
                  <a:pt x="2483" y="1284"/>
                </a:lnTo>
                <a:lnTo>
                  <a:pt x="2510" y="1118"/>
                </a:lnTo>
                <a:lnTo>
                  <a:pt x="2542" y="951"/>
                </a:lnTo>
                <a:lnTo>
                  <a:pt x="2560" y="868"/>
                </a:lnTo>
                <a:lnTo>
                  <a:pt x="2426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4" y="901"/>
                </a:lnTo>
                <a:lnTo>
                  <a:pt x="1761" y="876"/>
                </a:lnTo>
                <a:lnTo>
                  <a:pt x="1741" y="850"/>
                </a:lnTo>
                <a:lnTo>
                  <a:pt x="1710" y="789"/>
                </a:lnTo>
                <a:lnTo>
                  <a:pt x="1695" y="719"/>
                </a:lnTo>
                <a:lnTo>
                  <a:pt x="1694" y="644"/>
                </a:lnTo>
                <a:lnTo>
                  <a:pt x="1699" y="603"/>
                </a:lnTo>
                <a:lnTo>
                  <a:pt x="1712" y="520"/>
                </a:lnTo>
                <a:lnTo>
                  <a:pt x="1724" y="375"/>
                </a:lnTo>
                <a:lnTo>
                  <a:pt x="1726" y="258"/>
                </a:lnTo>
                <a:lnTo>
                  <a:pt x="1717" y="177"/>
                </a:lnTo>
                <a:lnTo>
                  <a:pt x="1709" y="153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2" y="52"/>
                </a:lnTo>
                <a:lnTo>
                  <a:pt x="1586" y="31"/>
                </a:lnTo>
                <a:lnTo>
                  <a:pt x="1546" y="16"/>
                </a:lnTo>
                <a:lnTo>
                  <a:pt x="1502" y="5"/>
                </a:lnTo>
                <a:lnTo>
                  <a:pt x="1454" y="0"/>
                </a:lnTo>
                <a:lnTo>
                  <a:pt x="1430" y="0"/>
                </a:lnTo>
                <a:lnTo>
                  <a:pt x="1383" y="1"/>
                </a:lnTo>
                <a:lnTo>
                  <a:pt x="1288" y="21"/>
                </a:lnTo>
                <a:lnTo>
                  <a:pt x="1241" y="38"/>
                </a:lnTo>
                <a:lnTo>
                  <a:pt x="1205" y="55"/>
                </a:lnTo>
                <a:lnTo>
                  <a:pt x="1139" y="94"/>
                </a:lnTo>
                <a:lnTo>
                  <a:pt x="1083" y="142"/>
                </a:lnTo>
                <a:lnTo>
                  <a:pt x="1039" y="194"/>
                </a:lnTo>
                <a:lnTo>
                  <a:pt x="1005" y="250"/>
                </a:lnTo>
                <a:lnTo>
                  <a:pt x="984" y="309"/>
                </a:lnTo>
                <a:lnTo>
                  <a:pt x="977" y="367"/>
                </a:lnTo>
                <a:lnTo>
                  <a:pt x="984" y="425"/>
                </a:lnTo>
                <a:lnTo>
                  <a:pt x="994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3" y="699"/>
                </a:lnTo>
                <a:lnTo>
                  <a:pt x="1102" y="725"/>
                </a:lnTo>
                <a:lnTo>
                  <a:pt x="1111" y="773"/>
                </a:lnTo>
                <a:lnTo>
                  <a:pt x="1109" y="820"/>
                </a:lnTo>
                <a:lnTo>
                  <a:pt x="1095" y="864"/>
                </a:lnTo>
                <a:lnTo>
                  <a:pt x="1083" y="883"/>
                </a:lnTo>
                <a:lnTo>
                  <a:pt x="1067" y="905"/>
                </a:lnTo>
                <a:lnTo>
                  <a:pt x="1022" y="941"/>
                </a:lnTo>
                <a:lnTo>
                  <a:pt x="965" y="965"/>
                </a:lnTo>
                <a:lnTo>
                  <a:pt x="897" y="978"/>
                </a:lnTo>
                <a:lnTo>
                  <a:pt x="859" y="979"/>
                </a:lnTo>
                <a:lnTo>
                  <a:pt x="835" y="979"/>
                </a:lnTo>
                <a:lnTo>
                  <a:pt x="810" y="977"/>
                </a:lnTo>
                <a:lnTo>
                  <a:pt x="723" y="967"/>
                </a:lnTo>
                <a:lnTo>
                  <a:pt x="548" y="944"/>
                </a:lnTo>
                <a:lnTo>
                  <a:pt x="374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2" y="1456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3" y="1669"/>
                </a:lnTo>
                <a:lnTo>
                  <a:pt x="29" y="1706"/>
                </a:lnTo>
                <a:lnTo>
                  <a:pt x="41" y="1720"/>
                </a:lnTo>
                <a:lnTo>
                  <a:pt x="52" y="1731"/>
                </a:lnTo>
                <a:lnTo>
                  <a:pt x="78" y="1745"/>
                </a:lnTo>
                <a:lnTo>
                  <a:pt x="108" y="1749"/>
                </a:lnTo>
                <a:lnTo>
                  <a:pt x="142" y="1744"/>
                </a:lnTo>
                <a:lnTo>
                  <a:pt x="161" y="1737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5"/>
                </a:lnTo>
                <a:lnTo>
                  <a:pt x="524" y="1614"/>
                </a:lnTo>
                <a:lnTo>
                  <a:pt x="555" y="1615"/>
                </a:lnTo>
                <a:lnTo>
                  <a:pt x="617" y="1627"/>
                </a:lnTo>
                <a:lnTo>
                  <a:pt x="677" y="1649"/>
                </a:lnTo>
                <a:lnTo>
                  <a:pt x="734" y="1682"/>
                </a:lnTo>
                <a:lnTo>
                  <a:pt x="788" y="1724"/>
                </a:lnTo>
                <a:lnTo>
                  <a:pt x="838" y="1774"/>
                </a:lnTo>
                <a:lnTo>
                  <a:pt x="881" y="1832"/>
                </a:lnTo>
                <a:lnTo>
                  <a:pt x="919" y="1897"/>
                </a:lnTo>
                <a:lnTo>
                  <a:pt x="934" y="1931"/>
                </a:lnTo>
                <a:lnTo>
                  <a:pt x="952" y="1977"/>
                </a:lnTo>
                <a:lnTo>
                  <a:pt x="973" y="2068"/>
                </a:lnTo>
                <a:lnTo>
                  <a:pt x="980" y="2158"/>
                </a:lnTo>
                <a:lnTo>
                  <a:pt x="971" y="2244"/>
                </a:lnTo>
                <a:lnTo>
                  <a:pt x="950" y="2322"/>
                </a:lnTo>
                <a:lnTo>
                  <a:pt x="914" y="2393"/>
                </a:lnTo>
                <a:lnTo>
                  <a:pt x="867" y="2451"/>
                </a:lnTo>
                <a:lnTo>
                  <a:pt x="807" y="2497"/>
                </a:lnTo>
                <a:lnTo>
                  <a:pt x="772" y="2513"/>
                </a:lnTo>
                <a:lnTo>
                  <a:pt x="741" y="2524"/>
                </a:lnTo>
                <a:lnTo>
                  <a:pt x="653" y="2536"/>
                </a:lnTo>
                <a:lnTo>
                  <a:pt x="595" y="2537"/>
                </a:lnTo>
                <a:lnTo>
                  <a:pt x="525" y="2535"/>
                </a:lnTo>
                <a:lnTo>
                  <a:pt x="362" y="2520"/>
                </a:lnTo>
                <a:lnTo>
                  <a:pt x="277" y="2508"/>
                </a:lnTo>
                <a:lnTo>
                  <a:pt x="242" y="2504"/>
                </a:lnTo>
                <a:lnTo>
                  <a:pt x="178" y="2506"/>
                </a:lnTo>
                <a:lnTo>
                  <a:pt x="121" y="2521"/>
                </a:lnTo>
                <a:lnTo>
                  <a:pt x="75" y="2548"/>
                </a:lnTo>
                <a:lnTo>
                  <a:pt x="57" y="2567"/>
                </a:lnTo>
                <a:lnTo>
                  <a:pt x="45" y="2582"/>
                </a:lnTo>
                <a:lnTo>
                  <a:pt x="26" y="2618"/>
                </a:lnTo>
                <a:lnTo>
                  <a:pt x="16" y="2658"/>
                </a:lnTo>
                <a:lnTo>
                  <a:pt x="14" y="2704"/>
                </a:lnTo>
                <a:lnTo>
                  <a:pt x="16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4" y="3391"/>
                </a:lnTo>
                <a:lnTo>
                  <a:pt x="730" y="3414"/>
                </a:lnTo>
                <a:lnTo>
                  <a:pt x="818" y="3423"/>
                </a:lnTo>
                <a:lnTo>
                  <a:pt x="852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9" y="3384"/>
                </a:lnTo>
                <a:lnTo>
                  <a:pt x="1012" y="3369"/>
                </a:lnTo>
                <a:lnTo>
                  <a:pt x="1019" y="3355"/>
                </a:lnTo>
                <a:lnTo>
                  <a:pt x="1025" y="3328"/>
                </a:lnTo>
                <a:lnTo>
                  <a:pt x="1021" y="3289"/>
                </a:lnTo>
                <a:lnTo>
                  <a:pt x="1013" y="3266"/>
                </a:lnTo>
                <a:lnTo>
                  <a:pt x="973" y="3172"/>
                </a:lnTo>
                <a:lnTo>
                  <a:pt x="943" y="3094"/>
                </a:lnTo>
                <a:lnTo>
                  <a:pt x="927" y="3050"/>
                </a:lnTo>
                <a:lnTo>
                  <a:pt x="914" y="3019"/>
                </a:lnTo>
                <a:lnTo>
                  <a:pt x="901" y="2983"/>
                </a:lnTo>
                <a:lnTo>
                  <a:pt x="891" y="2909"/>
                </a:lnTo>
                <a:lnTo>
                  <a:pt x="898" y="2834"/>
                </a:lnTo>
                <a:lnTo>
                  <a:pt x="923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4" y="2562"/>
                </a:lnTo>
                <a:lnTo>
                  <a:pt x="1163" y="2512"/>
                </a:lnTo>
                <a:lnTo>
                  <a:pt x="1208" y="2492"/>
                </a:lnTo>
                <a:lnTo>
                  <a:pt x="1235" y="2482"/>
                </a:lnTo>
                <a:lnTo>
                  <a:pt x="1291" y="2464"/>
                </a:lnTo>
                <a:lnTo>
                  <a:pt x="1347" y="2453"/>
                </a:lnTo>
                <a:lnTo>
                  <a:pt x="1403" y="2447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69"/>
                </a:lnTo>
                <a:lnTo>
                  <a:pt x="1629" y="2489"/>
                </a:lnTo>
                <a:lnTo>
                  <a:pt x="1675" y="2516"/>
                </a:lnTo>
                <a:lnTo>
                  <a:pt x="1717" y="2549"/>
                </a:lnTo>
                <a:lnTo>
                  <a:pt x="1751" y="2588"/>
                </a:lnTo>
                <a:lnTo>
                  <a:pt x="1779" y="2630"/>
                </a:lnTo>
                <a:lnTo>
                  <a:pt x="1789" y="2654"/>
                </a:lnTo>
                <a:lnTo>
                  <a:pt x="1796" y="2673"/>
                </a:lnTo>
                <a:lnTo>
                  <a:pt x="1806" y="2721"/>
                </a:lnTo>
                <a:lnTo>
                  <a:pt x="1813" y="2808"/>
                </a:lnTo>
                <a:lnTo>
                  <a:pt x="1809" y="2943"/>
                </a:lnTo>
                <a:lnTo>
                  <a:pt x="1793" y="3084"/>
                </a:lnTo>
                <a:lnTo>
                  <a:pt x="1784" y="3150"/>
                </a:lnTo>
                <a:lnTo>
                  <a:pt x="1780" y="3181"/>
                </a:lnTo>
                <a:lnTo>
                  <a:pt x="1781" y="3239"/>
                </a:lnTo>
                <a:lnTo>
                  <a:pt x="1791" y="3291"/>
                </a:lnTo>
                <a:lnTo>
                  <a:pt x="1812" y="3334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4"/>
                </a:lnTo>
                <a:lnTo>
                  <a:pt x="1925" y="3409"/>
                </a:lnTo>
                <a:lnTo>
                  <a:pt x="1977" y="3413"/>
                </a:lnTo>
                <a:lnTo>
                  <a:pt x="2005" y="3411"/>
                </a:lnTo>
                <a:lnTo>
                  <a:pt x="2146" y="3392"/>
                </a:lnTo>
                <a:lnTo>
                  <a:pt x="2427" y="3343"/>
                </a:lnTo>
                <a:lnTo>
                  <a:pt x="2567" y="3312"/>
                </a:lnTo>
                <a:lnTo>
                  <a:pt x="2536" y="3171"/>
                </a:lnTo>
                <a:lnTo>
                  <a:pt x="2485" y="2884"/>
                </a:lnTo>
                <a:lnTo>
                  <a:pt x="2466" y="2740"/>
                </a:lnTo>
                <a:lnTo>
                  <a:pt x="2462" y="2706"/>
                </a:lnTo>
                <a:lnTo>
                  <a:pt x="2466" y="2643"/>
                </a:lnTo>
                <a:lnTo>
                  <a:pt x="2482" y="2585"/>
                </a:lnTo>
                <a:lnTo>
                  <a:pt x="2510" y="2533"/>
                </a:lnTo>
                <a:lnTo>
                  <a:pt x="2528" y="2510"/>
                </a:lnTo>
                <a:lnTo>
                  <a:pt x="2548" y="2489"/>
                </a:lnTo>
                <a:lnTo>
                  <a:pt x="2598" y="2455"/>
                </a:lnTo>
                <a:lnTo>
                  <a:pt x="2656" y="2431"/>
                </a:lnTo>
                <a:lnTo>
                  <a:pt x="2720" y="2419"/>
                </a:lnTo>
                <a:lnTo>
                  <a:pt x="2755" y="2418"/>
                </a:lnTo>
                <a:lnTo>
                  <a:pt x="2790" y="2419"/>
                </a:lnTo>
                <a:lnTo>
                  <a:pt x="2826" y="24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687">
            <a:extLst>
              <a:ext uri="{FF2B5EF4-FFF2-40B4-BE49-F238E27FC236}">
                <a16:creationId xmlns:a16="http://schemas.microsoft.com/office/drawing/2014/main" id="{D19E1310-AC52-4E03-97B0-1670E95EE51B}"/>
              </a:ext>
            </a:extLst>
          </p:cNvPr>
          <p:cNvSpPr>
            <a:spLocks/>
          </p:cNvSpPr>
          <p:nvPr/>
        </p:nvSpPr>
        <p:spPr bwMode="auto">
          <a:xfrm>
            <a:off x="1718384" y="2428740"/>
            <a:ext cx="1952442" cy="1952442"/>
          </a:xfrm>
          <a:custGeom>
            <a:avLst/>
            <a:gdLst>
              <a:gd name="T0" fmla="*/ 3130 w 3429"/>
              <a:gd name="T1" fmla="*/ 2451 h 3427"/>
              <a:gd name="T2" fmla="*/ 3301 w 3429"/>
              <a:gd name="T3" fmla="*/ 2422 h 3427"/>
              <a:gd name="T4" fmla="*/ 3424 w 3429"/>
              <a:gd name="T5" fmla="*/ 2220 h 3427"/>
              <a:gd name="T6" fmla="*/ 3390 w 3429"/>
              <a:gd name="T7" fmla="*/ 1967 h 3427"/>
              <a:gd name="T8" fmla="*/ 3271 w 3429"/>
              <a:gd name="T9" fmla="*/ 1795 h 3427"/>
              <a:gd name="T10" fmla="*/ 3084 w 3429"/>
              <a:gd name="T11" fmla="*/ 1703 h 3427"/>
              <a:gd name="T12" fmla="*/ 2975 w 3429"/>
              <a:gd name="T13" fmla="*/ 1719 h 3427"/>
              <a:gd name="T14" fmla="*/ 2729 w 3429"/>
              <a:gd name="T15" fmla="*/ 1817 h 3427"/>
              <a:gd name="T16" fmla="*/ 2533 w 3429"/>
              <a:gd name="T17" fmla="*/ 1800 h 3427"/>
              <a:gd name="T18" fmla="*/ 2453 w 3429"/>
              <a:gd name="T19" fmla="*/ 1643 h 3427"/>
              <a:gd name="T20" fmla="*/ 2483 w 3429"/>
              <a:gd name="T21" fmla="*/ 1285 h 3427"/>
              <a:gd name="T22" fmla="*/ 2425 w 3429"/>
              <a:gd name="T23" fmla="*/ 898 h 3427"/>
              <a:gd name="T24" fmla="*/ 1903 w 3429"/>
              <a:gd name="T25" fmla="*/ 960 h 3427"/>
              <a:gd name="T26" fmla="*/ 1740 w 3429"/>
              <a:gd name="T27" fmla="*/ 850 h 3427"/>
              <a:gd name="T28" fmla="*/ 1698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1 w 3429"/>
              <a:gd name="T35" fmla="*/ 6 h 3427"/>
              <a:gd name="T36" fmla="*/ 1288 w 3429"/>
              <a:gd name="T37" fmla="*/ 22 h 3427"/>
              <a:gd name="T38" fmla="*/ 1083 w 3429"/>
              <a:gd name="T39" fmla="*/ 142 h 3427"/>
              <a:gd name="T40" fmla="*/ 976 w 3429"/>
              <a:gd name="T41" fmla="*/ 368 h 3427"/>
              <a:gd name="T42" fmla="*/ 1024 w 3429"/>
              <a:gd name="T43" fmla="*/ 530 h 3427"/>
              <a:gd name="T44" fmla="*/ 1110 w 3429"/>
              <a:gd name="T45" fmla="*/ 773 h 3427"/>
              <a:gd name="T46" fmla="*/ 1066 w 3429"/>
              <a:gd name="T47" fmla="*/ 905 h 3427"/>
              <a:gd name="T48" fmla="*/ 858 w 3429"/>
              <a:gd name="T49" fmla="*/ 980 h 3427"/>
              <a:gd name="T50" fmla="*/ 548 w 3429"/>
              <a:gd name="T51" fmla="*/ 944 h 3427"/>
              <a:gd name="T52" fmla="*/ 96 w 3429"/>
              <a:gd name="T53" fmla="*/ 945 h 3427"/>
              <a:gd name="T54" fmla="*/ 2 w 3429"/>
              <a:gd name="T55" fmla="*/ 1542 h 3427"/>
              <a:gd name="T56" fmla="*/ 29 w 3429"/>
              <a:gd name="T57" fmla="*/ 1707 h 3427"/>
              <a:gd name="T58" fmla="*/ 108 w 3429"/>
              <a:gd name="T59" fmla="*/ 1750 h 3427"/>
              <a:gd name="T60" fmla="*/ 327 w 3429"/>
              <a:gd name="T61" fmla="*/ 1670 h 3427"/>
              <a:gd name="T62" fmla="*/ 494 w 3429"/>
              <a:gd name="T63" fmla="*/ 1616 h 3427"/>
              <a:gd name="T64" fmla="*/ 676 w 3429"/>
              <a:gd name="T65" fmla="*/ 1650 h 3427"/>
              <a:gd name="T66" fmla="*/ 880 w 3429"/>
              <a:gd name="T67" fmla="*/ 1832 h 3427"/>
              <a:gd name="T68" fmla="*/ 973 w 3429"/>
              <a:gd name="T69" fmla="*/ 2068 h 3427"/>
              <a:gd name="T70" fmla="*/ 913 w 3429"/>
              <a:gd name="T71" fmla="*/ 2393 h 3427"/>
              <a:gd name="T72" fmla="*/ 741 w 3429"/>
              <a:gd name="T73" fmla="*/ 2525 h 3427"/>
              <a:gd name="T74" fmla="*/ 362 w 3429"/>
              <a:gd name="T75" fmla="*/ 2521 h 3427"/>
              <a:gd name="T76" fmla="*/ 121 w 3429"/>
              <a:gd name="T77" fmla="*/ 2521 h 3427"/>
              <a:gd name="T78" fmla="*/ 25 w 3429"/>
              <a:gd name="T79" fmla="*/ 2618 h 3427"/>
              <a:gd name="T80" fmla="*/ 34 w 3429"/>
              <a:gd name="T81" fmla="*/ 2874 h 3427"/>
              <a:gd name="T82" fmla="*/ 379 w 3429"/>
              <a:gd name="T83" fmla="*/ 3362 h 3427"/>
              <a:gd name="T84" fmla="*/ 851 w 3429"/>
              <a:gd name="T85" fmla="*/ 3427 h 3427"/>
              <a:gd name="T86" fmla="*/ 1011 w 3429"/>
              <a:gd name="T87" fmla="*/ 3369 h 3427"/>
              <a:gd name="T88" fmla="*/ 1012 w 3429"/>
              <a:gd name="T89" fmla="*/ 3266 h 3427"/>
              <a:gd name="T90" fmla="*/ 913 w 3429"/>
              <a:gd name="T91" fmla="*/ 3019 h 3427"/>
              <a:gd name="T92" fmla="*/ 922 w 3429"/>
              <a:gd name="T93" fmla="*/ 2759 h 3427"/>
              <a:gd name="T94" fmla="*/ 1163 w 3429"/>
              <a:gd name="T95" fmla="*/ 2513 h 3427"/>
              <a:gd name="T96" fmla="*/ 1346 w 3429"/>
              <a:gd name="T97" fmla="*/ 2453 h 3427"/>
              <a:gd name="T98" fmla="*/ 1521 w 3429"/>
              <a:gd name="T99" fmla="*/ 2455 h 3427"/>
              <a:gd name="T100" fmla="*/ 1716 w 3429"/>
              <a:gd name="T101" fmla="*/ 2549 h 3427"/>
              <a:gd name="T102" fmla="*/ 1796 w 3429"/>
              <a:gd name="T103" fmla="*/ 2674 h 3427"/>
              <a:gd name="T104" fmla="*/ 1793 w 3429"/>
              <a:gd name="T105" fmla="*/ 3084 h 3427"/>
              <a:gd name="T106" fmla="*/ 1790 w 3429"/>
              <a:gd name="T107" fmla="*/ 3291 h 3427"/>
              <a:gd name="T108" fmla="*/ 1880 w 3429"/>
              <a:gd name="T109" fmla="*/ 3396 h 3427"/>
              <a:gd name="T110" fmla="*/ 2145 w 3429"/>
              <a:gd name="T111" fmla="*/ 3392 h 3427"/>
              <a:gd name="T112" fmla="*/ 2484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5" y="2424"/>
                </a:moveTo>
                <a:lnTo>
                  <a:pt x="2908" y="2436"/>
                </a:lnTo>
                <a:lnTo>
                  <a:pt x="3062" y="2450"/>
                </a:lnTo>
                <a:lnTo>
                  <a:pt x="3130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4" y="2435"/>
                </a:lnTo>
                <a:lnTo>
                  <a:pt x="3301" y="2422"/>
                </a:lnTo>
                <a:lnTo>
                  <a:pt x="3346" y="2387"/>
                </a:lnTo>
                <a:lnTo>
                  <a:pt x="3383" y="2339"/>
                </a:lnTo>
                <a:lnTo>
                  <a:pt x="3408" y="2283"/>
                </a:lnTo>
                <a:lnTo>
                  <a:pt x="3424" y="2220"/>
                </a:lnTo>
                <a:lnTo>
                  <a:pt x="3429" y="2150"/>
                </a:lnTo>
                <a:lnTo>
                  <a:pt x="3422" y="2078"/>
                </a:lnTo>
                <a:lnTo>
                  <a:pt x="3404" y="2004"/>
                </a:lnTo>
                <a:lnTo>
                  <a:pt x="3390" y="1967"/>
                </a:lnTo>
                <a:lnTo>
                  <a:pt x="3376" y="1938"/>
                </a:lnTo>
                <a:lnTo>
                  <a:pt x="3346" y="1884"/>
                </a:lnTo>
                <a:lnTo>
                  <a:pt x="3310" y="1836"/>
                </a:lnTo>
                <a:lnTo>
                  <a:pt x="3271" y="1795"/>
                </a:lnTo>
                <a:lnTo>
                  <a:pt x="3226" y="1759"/>
                </a:lnTo>
                <a:lnTo>
                  <a:pt x="3180" y="1732"/>
                </a:lnTo>
                <a:lnTo>
                  <a:pt x="3133" y="1713"/>
                </a:lnTo>
                <a:lnTo>
                  <a:pt x="3084" y="1703"/>
                </a:lnTo>
                <a:lnTo>
                  <a:pt x="3059" y="1702"/>
                </a:lnTo>
                <a:lnTo>
                  <a:pt x="3037" y="1703"/>
                </a:lnTo>
                <a:lnTo>
                  <a:pt x="2996" y="1712"/>
                </a:lnTo>
                <a:lnTo>
                  <a:pt x="2975" y="1719"/>
                </a:lnTo>
                <a:lnTo>
                  <a:pt x="2943" y="1732"/>
                </a:lnTo>
                <a:lnTo>
                  <a:pt x="2897" y="1750"/>
                </a:lnTo>
                <a:lnTo>
                  <a:pt x="2821" y="1780"/>
                </a:lnTo>
                <a:lnTo>
                  <a:pt x="2729" y="1817"/>
                </a:lnTo>
                <a:lnTo>
                  <a:pt x="2698" y="1829"/>
                </a:lnTo>
                <a:lnTo>
                  <a:pt x="2637" y="1837"/>
                </a:lnTo>
                <a:lnTo>
                  <a:pt x="2581" y="1827"/>
                </a:lnTo>
                <a:lnTo>
                  <a:pt x="2533" y="1800"/>
                </a:lnTo>
                <a:lnTo>
                  <a:pt x="2512" y="1779"/>
                </a:lnTo>
                <a:lnTo>
                  <a:pt x="2494" y="1758"/>
                </a:lnTo>
                <a:lnTo>
                  <a:pt x="2468" y="1705"/>
                </a:lnTo>
                <a:lnTo>
                  <a:pt x="2453" y="1643"/>
                </a:lnTo>
                <a:lnTo>
                  <a:pt x="2450" y="1573"/>
                </a:lnTo>
                <a:lnTo>
                  <a:pt x="2452" y="1534"/>
                </a:lnTo>
                <a:lnTo>
                  <a:pt x="2461" y="1451"/>
                </a:lnTo>
                <a:lnTo>
                  <a:pt x="2483" y="1285"/>
                </a:lnTo>
                <a:lnTo>
                  <a:pt x="2510" y="1118"/>
                </a:lnTo>
                <a:lnTo>
                  <a:pt x="2542" y="952"/>
                </a:lnTo>
                <a:lnTo>
                  <a:pt x="2561" y="869"/>
                </a:lnTo>
                <a:lnTo>
                  <a:pt x="2425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3" y="901"/>
                </a:lnTo>
                <a:lnTo>
                  <a:pt x="1760" y="876"/>
                </a:lnTo>
                <a:lnTo>
                  <a:pt x="1740" y="850"/>
                </a:lnTo>
                <a:lnTo>
                  <a:pt x="1711" y="789"/>
                </a:lnTo>
                <a:lnTo>
                  <a:pt x="1695" y="719"/>
                </a:lnTo>
                <a:lnTo>
                  <a:pt x="1693" y="644"/>
                </a:lnTo>
                <a:lnTo>
                  <a:pt x="1698" y="603"/>
                </a:lnTo>
                <a:lnTo>
                  <a:pt x="1711" y="520"/>
                </a:lnTo>
                <a:lnTo>
                  <a:pt x="1724" y="375"/>
                </a:lnTo>
                <a:lnTo>
                  <a:pt x="1725" y="259"/>
                </a:lnTo>
                <a:lnTo>
                  <a:pt x="1717" y="177"/>
                </a:lnTo>
                <a:lnTo>
                  <a:pt x="1710" y="154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1" y="52"/>
                </a:lnTo>
                <a:lnTo>
                  <a:pt x="1585" y="32"/>
                </a:lnTo>
                <a:lnTo>
                  <a:pt x="1546" y="16"/>
                </a:lnTo>
                <a:lnTo>
                  <a:pt x="1501" y="6"/>
                </a:lnTo>
                <a:lnTo>
                  <a:pt x="1455" y="0"/>
                </a:lnTo>
                <a:lnTo>
                  <a:pt x="1430" y="0"/>
                </a:lnTo>
                <a:lnTo>
                  <a:pt x="1382" y="2"/>
                </a:lnTo>
                <a:lnTo>
                  <a:pt x="1288" y="22"/>
                </a:lnTo>
                <a:lnTo>
                  <a:pt x="1241" y="39"/>
                </a:lnTo>
                <a:lnTo>
                  <a:pt x="1205" y="55"/>
                </a:lnTo>
                <a:lnTo>
                  <a:pt x="1139" y="95"/>
                </a:lnTo>
                <a:lnTo>
                  <a:pt x="1083" y="142"/>
                </a:lnTo>
                <a:lnTo>
                  <a:pt x="1038" y="194"/>
                </a:lnTo>
                <a:lnTo>
                  <a:pt x="1005" y="251"/>
                </a:lnTo>
                <a:lnTo>
                  <a:pt x="984" y="309"/>
                </a:lnTo>
                <a:lnTo>
                  <a:pt x="976" y="368"/>
                </a:lnTo>
                <a:lnTo>
                  <a:pt x="983" y="425"/>
                </a:lnTo>
                <a:lnTo>
                  <a:pt x="993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2" y="700"/>
                </a:lnTo>
                <a:lnTo>
                  <a:pt x="1101" y="725"/>
                </a:lnTo>
                <a:lnTo>
                  <a:pt x="1110" y="773"/>
                </a:lnTo>
                <a:lnTo>
                  <a:pt x="1108" y="820"/>
                </a:lnTo>
                <a:lnTo>
                  <a:pt x="1095" y="864"/>
                </a:lnTo>
                <a:lnTo>
                  <a:pt x="1082" y="883"/>
                </a:lnTo>
                <a:lnTo>
                  <a:pt x="1066" y="905"/>
                </a:lnTo>
                <a:lnTo>
                  <a:pt x="1021" y="941"/>
                </a:lnTo>
                <a:lnTo>
                  <a:pt x="964" y="965"/>
                </a:lnTo>
                <a:lnTo>
                  <a:pt x="897" y="979"/>
                </a:lnTo>
                <a:lnTo>
                  <a:pt x="858" y="980"/>
                </a:lnTo>
                <a:lnTo>
                  <a:pt x="835" y="979"/>
                </a:lnTo>
                <a:lnTo>
                  <a:pt x="809" y="977"/>
                </a:lnTo>
                <a:lnTo>
                  <a:pt x="722" y="967"/>
                </a:lnTo>
                <a:lnTo>
                  <a:pt x="548" y="944"/>
                </a:lnTo>
                <a:lnTo>
                  <a:pt x="373" y="915"/>
                </a:lnTo>
                <a:lnTo>
                  <a:pt x="200" y="881"/>
                </a:lnTo>
                <a:lnTo>
                  <a:pt x="114" y="862"/>
                </a:lnTo>
                <a:lnTo>
                  <a:pt x="96" y="945"/>
                </a:lnTo>
                <a:lnTo>
                  <a:pt x="62" y="1114"/>
                </a:lnTo>
                <a:lnTo>
                  <a:pt x="33" y="1285"/>
                </a:lnTo>
                <a:lnTo>
                  <a:pt x="12" y="1457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2" y="1669"/>
                </a:lnTo>
                <a:lnTo>
                  <a:pt x="29" y="1707"/>
                </a:lnTo>
                <a:lnTo>
                  <a:pt x="41" y="1721"/>
                </a:lnTo>
                <a:lnTo>
                  <a:pt x="51" y="1731"/>
                </a:lnTo>
                <a:lnTo>
                  <a:pt x="78" y="1746"/>
                </a:lnTo>
                <a:lnTo>
                  <a:pt x="108" y="1750"/>
                </a:lnTo>
                <a:lnTo>
                  <a:pt x="142" y="1744"/>
                </a:lnTo>
                <a:lnTo>
                  <a:pt x="160" y="1737"/>
                </a:lnTo>
                <a:lnTo>
                  <a:pt x="251" y="1699"/>
                </a:lnTo>
                <a:lnTo>
                  <a:pt x="327" y="1670"/>
                </a:lnTo>
                <a:lnTo>
                  <a:pt x="373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6"/>
                </a:lnTo>
                <a:lnTo>
                  <a:pt x="524" y="1615"/>
                </a:lnTo>
                <a:lnTo>
                  <a:pt x="555" y="1616"/>
                </a:lnTo>
                <a:lnTo>
                  <a:pt x="616" y="1628"/>
                </a:lnTo>
                <a:lnTo>
                  <a:pt x="676" y="1650"/>
                </a:lnTo>
                <a:lnTo>
                  <a:pt x="733" y="1683"/>
                </a:lnTo>
                <a:lnTo>
                  <a:pt x="787" y="1724"/>
                </a:lnTo>
                <a:lnTo>
                  <a:pt x="837" y="1774"/>
                </a:lnTo>
                <a:lnTo>
                  <a:pt x="880" y="1832"/>
                </a:lnTo>
                <a:lnTo>
                  <a:pt x="918" y="1897"/>
                </a:lnTo>
                <a:lnTo>
                  <a:pt x="933" y="1933"/>
                </a:lnTo>
                <a:lnTo>
                  <a:pt x="951" y="1977"/>
                </a:lnTo>
                <a:lnTo>
                  <a:pt x="973" y="2068"/>
                </a:lnTo>
                <a:lnTo>
                  <a:pt x="979" y="2159"/>
                </a:lnTo>
                <a:lnTo>
                  <a:pt x="971" y="2244"/>
                </a:lnTo>
                <a:lnTo>
                  <a:pt x="949" y="2322"/>
                </a:lnTo>
                <a:lnTo>
                  <a:pt x="913" y="2393"/>
                </a:lnTo>
                <a:lnTo>
                  <a:pt x="866" y="2452"/>
                </a:lnTo>
                <a:lnTo>
                  <a:pt x="807" y="2498"/>
                </a:lnTo>
                <a:lnTo>
                  <a:pt x="771" y="2513"/>
                </a:lnTo>
                <a:lnTo>
                  <a:pt x="741" y="2525"/>
                </a:lnTo>
                <a:lnTo>
                  <a:pt x="652" y="2536"/>
                </a:lnTo>
                <a:lnTo>
                  <a:pt x="595" y="2537"/>
                </a:lnTo>
                <a:lnTo>
                  <a:pt x="524" y="2536"/>
                </a:lnTo>
                <a:lnTo>
                  <a:pt x="362" y="2521"/>
                </a:lnTo>
                <a:lnTo>
                  <a:pt x="276" y="2508"/>
                </a:lnTo>
                <a:lnTo>
                  <a:pt x="242" y="2504"/>
                </a:lnTo>
                <a:lnTo>
                  <a:pt x="177" y="2506"/>
                </a:lnTo>
                <a:lnTo>
                  <a:pt x="121" y="2521"/>
                </a:lnTo>
                <a:lnTo>
                  <a:pt x="75" y="2548"/>
                </a:lnTo>
                <a:lnTo>
                  <a:pt x="56" y="2567"/>
                </a:lnTo>
                <a:lnTo>
                  <a:pt x="44" y="2583"/>
                </a:lnTo>
                <a:lnTo>
                  <a:pt x="25" y="2618"/>
                </a:lnTo>
                <a:lnTo>
                  <a:pt x="15" y="2659"/>
                </a:lnTo>
                <a:lnTo>
                  <a:pt x="13" y="2705"/>
                </a:lnTo>
                <a:lnTo>
                  <a:pt x="16" y="2729"/>
                </a:lnTo>
                <a:lnTo>
                  <a:pt x="34" y="2874"/>
                </a:lnTo>
                <a:lnTo>
                  <a:pt x="85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9" y="3362"/>
                </a:lnTo>
                <a:lnTo>
                  <a:pt x="554" y="3391"/>
                </a:lnTo>
                <a:lnTo>
                  <a:pt x="730" y="3415"/>
                </a:lnTo>
                <a:lnTo>
                  <a:pt x="818" y="3425"/>
                </a:lnTo>
                <a:lnTo>
                  <a:pt x="851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8" y="3384"/>
                </a:lnTo>
                <a:lnTo>
                  <a:pt x="1011" y="3369"/>
                </a:lnTo>
                <a:lnTo>
                  <a:pt x="1018" y="3356"/>
                </a:lnTo>
                <a:lnTo>
                  <a:pt x="1024" y="3329"/>
                </a:lnTo>
                <a:lnTo>
                  <a:pt x="1021" y="3289"/>
                </a:lnTo>
                <a:lnTo>
                  <a:pt x="1012" y="3266"/>
                </a:lnTo>
                <a:lnTo>
                  <a:pt x="974" y="3173"/>
                </a:lnTo>
                <a:lnTo>
                  <a:pt x="943" y="3096"/>
                </a:lnTo>
                <a:lnTo>
                  <a:pt x="927" y="3052"/>
                </a:lnTo>
                <a:lnTo>
                  <a:pt x="913" y="3019"/>
                </a:lnTo>
                <a:lnTo>
                  <a:pt x="900" y="2984"/>
                </a:lnTo>
                <a:lnTo>
                  <a:pt x="890" y="2909"/>
                </a:lnTo>
                <a:lnTo>
                  <a:pt x="898" y="2834"/>
                </a:lnTo>
                <a:lnTo>
                  <a:pt x="922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3" y="2562"/>
                </a:lnTo>
                <a:lnTo>
                  <a:pt x="1163" y="2513"/>
                </a:lnTo>
                <a:lnTo>
                  <a:pt x="1208" y="2492"/>
                </a:lnTo>
                <a:lnTo>
                  <a:pt x="1235" y="2482"/>
                </a:lnTo>
                <a:lnTo>
                  <a:pt x="1290" y="2464"/>
                </a:lnTo>
                <a:lnTo>
                  <a:pt x="1346" y="2453"/>
                </a:lnTo>
                <a:lnTo>
                  <a:pt x="1402" y="2448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70"/>
                </a:lnTo>
                <a:lnTo>
                  <a:pt x="1629" y="2490"/>
                </a:lnTo>
                <a:lnTo>
                  <a:pt x="1675" y="2516"/>
                </a:lnTo>
                <a:lnTo>
                  <a:pt x="1716" y="2549"/>
                </a:lnTo>
                <a:lnTo>
                  <a:pt x="1751" y="2588"/>
                </a:lnTo>
                <a:lnTo>
                  <a:pt x="1778" y="2631"/>
                </a:lnTo>
                <a:lnTo>
                  <a:pt x="1788" y="2654"/>
                </a:lnTo>
                <a:lnTo>
                  <a:pt x="1796" y="2674"/>
                </a:lnTo>
                <a:lnTo>
                  <a:pt x="1806" y="2721"/>
                </a:lnTo>
                <a:lnTo>
                  <a:pt x="1812" y="2808"/>
                </a:lnTo>
                <a:lnTo>
                  <a:pt x="1808" y="2945"/>
                </a:lnTo>
                <a:lnTo>
                  <a:pt x="1793" y="3084"/>
                </a:lnTo>
                <a:lnTo>
                  <a:pt x="1783" y="3150"/>
                </a:lnTo>
                <a:lnTo>
                  <a:pt x="1779" y="3181"/>
                </a:lnTo>
                <a:lnTo>
                  <a:pt x="1780" y="3239"/>
                </a:lnTo>
                <a:lnTo>
                  <a:pt x="1790" y="3291"/>
                </a:lnTo>
                <a:lnTo>
                  <a:pt x="1812" y="3335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6"/>
                </a:lnTo>
                <a:lnTo>
                  <a:pt x="1925" y="3410"/>
                </a:lnTo>
                <a:lnTo>
                  <a:pt x="1976" y="3414"/>
                </a:lnTo>
                <a:lnTo>
                  <a:pt x="2004" y="3411"/>
                </a:lnTo>
                <a:lnTo>
                  <a:pt x="2145" y="3392"/>
                </a:lnTo>
                <a:lnTo>
                  <a:pt x="2427" y="3343"/>
                </a:lnTo>
                <a:lnTo>
                  <a:pt x="2566" y="3313"/>
                </a:lnTo>
                <a:lnTo>
                  <a:pt x="2535" y="3171"/>
                </a:lnTo>
                <a:lnTo>
                  <a:pt x="2484" y="2884"/>
                </a:lnTo>
                <a:lnTo>
                  <a:pt x="2465" y="2741"/>
                </a:lnTo>
                <a:lnTo>
                  <a:pt x="2462" y="2707"/>
                </a:lnTo>
                <a:lnTo>
                  <a:pt x="2466" y="2643"/>
                </a:lnTo>
                <a:lnTo>
                  <a:pt x="2482" y="2585"/>
                </a:lnTo>
                <a:lnTo>
                  <a:pt x="2509" y="2533"/>
                </a:lnTo>
                <a:lnTo>
                  <a:pt x="2527" y="2511"/>
                </a:lnTo>
                <a:lnTo>
                  <a:pt x="2548" y="2489"/>
                </a:lnTo>
                <a:lnTo>
                  <a:pt x="2598" y="2455"/>
                </a:lnTo>
                <a:lnTo>
                  <a:pt x="2655" y="2431"/>
                </a:lnTo>
                <a:lnTo>
                  <a:pt x="2720" y="2420"/>
                </a:lnTo>
                <a:lnTo>
                  <a:pt x="2755" y="2419"/>
                </a:lnTo>
                <a:lnTo>
                  <a:pt x="2790" y="2419"/>
                </a:lnTo>
                <a:lnTo>
                  <a:pt x="2825" y="24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06">
            <a:extLst>
              <a:ext uri="{FF2B5EF4-FFF2-40B4-BE49-F238E27FC236}">
                <a16:creationId xmlns:a16="http://schemas.microsoft.com/office/drawing/2014/main" id="{86EA1A4A-7230-4420-97E0-DFB971A1A7DD}"/>
              </a:ext>
            </a:extLst>
          </p:cNvPr>
          <p:cNvSpPr>
            <a:spLocks/>
          </p:cNvSpPr>
          <p:nvPr/>
        </p:nvSpPr>
        <p:spPr bwMode="auto">
          <a:xfrm>
            <a:off x="8521174" y="2408237"/>
            <a:ext cx="1952442" cy="1952442"/>
          </a:xfrm>
          <a:custGeom>
            <a:avLst/>
            <a:gdLst>
              <a:gd name="T0" fmla="*/ 3129 w 3429"/>
              <a:gd name="T1" fmla="*/ 2451 h 3426"/>
              <a:gd name="T2" fmla="*/ 3300 w 3429"/>
              <a:gd name="T3" fmla="*/ 2422 h 3426"/>
              <a:gd name="T4" fmla="*/ 3423 w 3429"/>
              <a:gd name="T5" fmla="*/ 2220 h 3426"/>
              <a:gd name="T6" fmla="*/ 3389 w 3429"/>
              <a:gd name="T7" fmla="*/ 1967 h 3426"/>
              <a:gd name="T8" fmla="*/ 3270 w 3429"/>
              <a:gd name="T9" fmla="*/ 1794 h 3426"/>
              <a:gd name="T10" fmla="*/ 3083 w 3429"/>
              <a:gd name="T11" fmla="*/ 1703 h 3426"/>
              <a:gd name="T12" fmla="*/ 2976 w 3429"/>
              <a:gd name="T13" fmla="*/ 1719 h 3426"/>
              <a:gd name="T14" fmla="*/ 2729 w 3429"/>
              <a:gd name="T15" fmla="*/ 1817 h 3426"/>
              <a:gd name="T16" fmla="*/ 2532 w 3429"/>
              <a:gd name="T17" fmla="*/ 1800 h 3426"/>
              <a:gd name="T18" fmla="*/ 2452 w 3429"/>
              <a:gd name="T19" fmla="*/ 1643 h 3426"/>
              <a:gd name="T20" fmla="*/ 2482 w 3429"/>
              <a:gd name="T21" fmla="*/ 1284 h 3426"/>
              <a:gd name="T22" fmla="*/ 2424 w 3429"/>
              <a:gd name="T23" fmla="*/ 898 h 3426"/>
              <a:gd name="T24" fmla="*/ 1903 w 3429"/>
              <a:gd name="T25" fmla="*/ 960 h 3426"/>
              <a:gd name="T26" fmla="*/ 1740 w 3429"/>
              <a:gd name="T27" fmla="*/ 850 h 3426"/>
              <a:gd name="T28" fmla="*/ 1697 w 3429"/>
              <a:gd name="T29" fmla="*/ 603 h 3426"/>
              <a:gd name="T30" fmla="*/ 1716 w 3429"/>
              <a:gd name="T31" fmla="*/ 177 h 3426"/>
              <a:gd name="T32" fmla="*/ 1653 w 3429"/>
              <a:gd name="T33" fmla="*/ 75 h 3426"/>
              <a:gd name="T34" fmla="*/ 1501 w 3429"/>
              <a:gd name="T35" fmla="*/ 6 h 3426"/>
              <a:gd name="T36" fmla="*/ 1287 w 3429"/>
              <a:gd name="T37" fmla="*/ 20 h 3426"/>
              <a:gd name="T38" fmla="*/ 1083 w 3429"/>
              <a:gd name="T39" fmla="*/ 142 h 3426"/>
              <a:gd name="T40" fmla="*/ 975 w 3429"/>
              <a:gd name="T41" fmla="*/ 368 h 3426"/>
              <a:gd name="T42" fmla="*/ 1024 w 3429"/>
              <a:gd name="T43" fmla="*/ 530 h 3426"/>
              <a:gd name="T44" fmla="*/ 1111 w 3429"/>
              <a:gd name="T45" fmla="*/ 773 h 3426"/>
              <a:gd name="T46" fmla="*/ 1065 w 3429"/>
              <a:gd name="T47" fmla="*/ 905 h 3426"/>
              <a:gd name="T48" fmla="*/ 858 w 3429"/>
              <a:gd name="T49" fmla="*/ 979 h 3426"/>
              <a:gd name="T50" fmla="*/ 547 w 3429"/>
              <a:gd name="T51" fmla="*/ 944 h 3426"/>
              <a:gd name="T52" fmla="*/ 95 w 3429"/>
              <a:gd name="T53" fmla="*/ 945 h 3426"/>
              <a:gd name="T54" fmla="*/ 2 w 3429"/>
              <a:gd name="T55" fmla="*/ 1541 h 3426"/>
              <a:gd name="T56" fmla="*/ 29 w 3429"/>
              <a:gd name="T57" fmla="*/ 1706 h 3426"/>
              <a:gd name="T58" fmla="*/ 107 w 3429"/>
              <a:gd name="T59" fmla="*/ 1750 h 3426"/>
              <a:gd name="T60" fmla="*/ 329 w 3429"/>
              <a:gd name="T61" fmla="*/ 1669 h 3426"/>
              <a:gd name="T62" fmla="*/ 493 w 3429"/>
              <a:gd name="T63" fmla="*/ 1616 h 3426"/>
              <a:gd name="T64" fmla="*/ 675 w 3429"/>
              <a:gd name="T65" fmla="*/ 1649 h 3426"/>
              <a:gd name="T66" fmla="*/ 880 w 3429"/>
              <a:gd name="T67" fmla="*/ 1832 h 3426"/>
              <a:gd name="T68" fmla="*/ 972 w 3429"/>
              <a:gd name="T69" fmla="*/ 2068 h 3426"/>
              <a:gd name="T70" fmla="*/ 914 w 3429"/>
              <a:gd name="T71" fmla="*/ 2393 h 3426"/>
              <a:gd name="T72" fmla="*/ 741 w 3429"/>
              <a:gd name="T73" fmla="*/ 2524 h 3426"/>
              <a:gd name="T74" fmla="*/ 361 w 3429"/>
              <a:gd name="T75" fmla="*/ 2521 h 3426"/>
              <a:gd name="T76" fmla="*/ 121 w 3429"/>
              <a:gd name="T77" fmla="*/ 2521 h 3426"/>
              <a:gd name="T78" fmla="*/ 25 w 3429"/>
              <a:gd name="T79" fmla="*/ 2618 h 3426"/>
              <a:gd name="T80" fmla="*/ 34 w 3429"/>
              <a:gd name="T81" fmla="*/ 2874 h 3426"/>
              <a:gd name="T82" fmla="*/ 378 w 3429"/>
              <a:gd name="T83" fmla="*/ 3362 h 3426"/>
              <a:gd name="T84" fmla="*/ 851 w 3429"/>
              <a:gd name="T85" fmla="*/ 3426 h 3426"/>
              <a:gd name="T86" fmla="*/ 1010 w 3429"/>
              <a:gd name="T87" fmla="*/ 3368 h 3426"/>
              <a:gd name="T88" fmla="*/ 1011 w 3429"/>
              <a:gd name="T89" fmla="*/ 3266 h 3426"/>
              <a:gd name="T90" fmla="*/ 913 w 3429"/>
              <a:gd name="T91" fmla="*/ 3019 h 3426"/>
              <a:gd name="T92" fmla="*/ 921 w 3429"/>
              <a:gd name="T93" fmla="*/ 2759 h 3426"/>
              <a:gd name="T94" fmla="*/ 1163 w 3429"/>
              <a:gd name="T95" fmla="*/ 2512 h 3426"/>
              <a:gd name="T96" fmla="*/ 1345 w 3429"/>
              <a:gd name="T97" fmla="*/ 2453 h 3426"/>
              <a:gd name="T98" fmla="*/ 1520 w 3429"/>
              <a:gd name="T99" fmla="*/ 2455 h 3426"/>
              <a:gd name="T100" fmla="*/ 1715 w 3429"/>
              <a:gd name="T101" fmla="*/ 2549 h 3426"/>
              <a:gd name="T102" fmla="*/ 1795 w 3429"/>
              <a:gd name="T103" fmla="*/ 2674 h 3426"/>
              <a:gd name="T104" fmla="*/ 1793 w 3429"/>
              <a:gd name="T105" fmla="*/ 3084 h 3426"/>
              <a:gd name="T106" fmla="*/ 1791 w 3429"/>
              <a:gd name="T107" fmla="*/ 3291 h 3426"/>
              <a:gd name="T108" fmla="*/ 1879 w 3429"/>
              <a:gd name="T109" fmla="*/ 3395 h 3426"/>
              <a:gd name="T110" fmla="*/ 2144 w 3429"/>
              <a:gd name="T111" fmla="*/ 3392 h 3426"/>
              <a:gd name="T112" fmla="*/ 2483 w 3429"/>
              <a:gd name="T113" fmla="*/ 2884 h 3426"/>
              <a:gd name="T114" fmla="*/ 2481 w 3429"/>
              <a:gd name="T115" fmla="*/ 2584 h 3426"/>
              <a:gd name="T116" fmla="*/ 2597 w 3429"/>
              <a:gd name="T117" fmla="*/ 2455 h 3426"/>
              <a:gd name="T118" fmla="*/ 2789 w 3429"/>
              <a:gd name="T119" fmla="*/ 2419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6">
                <a:moveTo>
                  <a:pt x="2824" y="2424"/>
                </a:moveTo>
                <a:lnTo>
                  <a:pt x="2907" y="2436"/>
                </a:lnTo>
                <a:lnTo>
                  <a:pt x="3062" y="2450"/>
                </a:lnTo>
                <a:lnTo>
                  <a:pt x="3129" y="2451"/>
                </a:lnTo>
                <a:lnTo>
                  <a:pt x="3193" y="2450"/>
                </a:lnTo>
                <a:lnTo>
                  <a:pt x="3262" y="2439"/>
                </a:lnTo>
                <a:lnTo>
                  <a:pt x="3274" y="2435"/>
                </a:lnTo>
                <a:lnTo>
                  <a:pt x="3300" y="2422"/>
                </a:lnTo>
                <a:lnTo>
                  <a:pt x="3346" y="2386"/>
                </a:lnTo>
                <a:lnTo>
                  <a:pt x="3382" y="2339"/>
                </a:lnTo>
                <a:lnTo>
                  <a:pt x="3408" y="2283"/>
                </a:lnTo>
                <a:lnTo>
                  <a:pt x="3423" y="2220"/>
                </a:lnTo>
                <a:lnTo>
                  <a:pt x="3429" y="2150"/>
                </a:lnTo>
                <a:lnTo>
                  <a:pt x="3421" y="2077"/>
                </a:lnTo>
                <a:lnTo>
                  <a:pt x="3404" y="2004"/>
                </a:lnTo>
                <a:lnTo>
                  <a:pt x="3389" y="1967"/>
                </a:lnTo>
                <a:lnTo>
                  <a:pt x="3376" y="1937"/>
                </a:lnTo>
                <a:lnTo>
                  <a:pt x="3346" y="1884"/>
                </a:lnTo>
                <a:lnTo>
                  <a:pt x="3309" y="1836"/>
                </a:lnTo>
                <a:lnTo>
                  <a:pt x="3270" y="1794"/>
                </a:lnTo>
                <a:lnTo>
                  <a:pt x="3225" y="1759"/>
                </a:lnTo>
                <a:lnTo>
                  <a:pt x="3180" y="1731"/>
                </a:lnTo>
                <a:lnTo>
                  <a:pt x="3132" y="1712"/>
                </a:lnTo>
                <a:lnTo>
                  <a:pt x="3083" y="1703"/>
                </a:lnTo>
                <a:lnTo>
                  <a:pt x="3058" y="1702"/>
                </a:lnTo>
                <a:lnTo>
                  <a:pt x="3037" y="1703"/>
                </a:lnTo>
                <a:lnTo>
                  <a:pt x="2995" y="1711"/>
                </a:lnTo>
                <a:lnTo>
                  <a:pt x="2976" y="1719"/>
                </a:lnTo>
                <a:lnTo>
                  <a:pt x="2942" y="1732"/>
                </a:lnTo>
                <a:lnTo>
                  <a:pt x="2898" y="1750"/>
                </a:lnTo>
                <a:lnTo>
                  <a:pt x="2821" y="1780"/>
                </a:lnTo>
                <a:lnTo>
                  <a:pt x="2729" y="1817"/>
                </a:lnTo>
                <a:lnTo>
                  <a:pt x="2698" y="1829"/>
                </a:lnTo>
                <a:lnTo>
                  <a:pt x="2637" y="1837"/>
                </a:lnTo>
                <a:lnTo>
                  <a:pt x="2581" y="1827"/>
                </a:lnTo>
                <a:lnTo>
                  <a:pt x="2532" y="1800"/>
                </a:lnTo>
                <a:lnTo>
                  <a:pt x="2511" y="1779"/>
                </a:lnTo>
                <a:lnTo>
                  <a:pt x="2494" y="1758"/>
                </a:lnTo>
                <a:lnTo>
                  <a:pt x="2468" y="1705"/>
                </a:lnTo>
                <a:lnTo>
                  <a:pt x="2452" y="1643"/>
                </a:lnTo>
                <a:lnTo>
                  <a:pt x="2449" y="1573"/>
                </a:lnTo>
                <a:lnTo>
                  <a:pt x="2451" y="1534"/>
                </a:lnTo>
                <a:lnTo>
                  <a:pt x="2460" y="1451"/>
                </a:lnTo>
                <a:lnTo>
                  <a:pt x="2482" y="1284"/>
                </a:lnTo>
                <a:lnTo>
                  <a:pt x="2509" y="1117"/>
                </a:lnTo>
                <a:lnTo>
                  <a:pt x="2541" y="951"/>
                </a:lnTo>
                <a:lnTo>
                  <a:pt x="2560" y="869"/>
                </a:lnTo>
                <a:lnTo>
                  <a:pt x="2424" y="898"/>
                </a:lnTo>
                <a:lnTo>
                  <a:pt x="2151" y="945"/>
                </a:lnTo>
                <a:lnTo>
                  <a:pt x="2015" y="963"/>
                </a:lnTo>
                <a:lnTo>
                  <a:pt x="1975" y="966"/>
                </a:lnTo>
                <a:lnTo>
                  <a:pt x="1903" y="960"/>
                </a:lnTo>
                <a:lnTo>
                  <a:pt x="1838" y="938"/>
                </a:lnTo>
                <a:lnTo>
                  <a:pt x="1782" y="901"/>
                </a:lnTo>
                <a:lnTo>
                  <a:pt x="1760" y="876"/>
                </a:lnTo>
                <a:lnTo>
                  <a:pt x="1740" y="850"/>
                </a:lnTo>
                <a:lnTo>
                  <a:pt x="1710" y="789"/>
                </a:lnTo>
                <a:lnTo>
                  <a:pt x="1694" y="719"/>
                </a:lnTo>
                <a:lnTo>
                  <a:pt x="1692" y="644"/>
                </a:lnTo>
                <a:lnTo>
                  <a:pt x="1697" y="603"/>
                </a:lnTo>
                <a:lnTo>
                  <a:pt x="1710" y="520"/>
                </a:lnTo>
                <a:lnTo>
                  <a:pt x="1723" y="375"/>
                </a:lnTo>
                <a:lnTo>
                  <a:pt x="1724" y="259"/>
                </a:lnTo>
                <a:lnTo>
                  <a:pt x="1716" y="177"/>
                </a:lnTo>
                <a:lnTo>
                  <a:pt x="1709" y="154"/>
                </a:lnTo>
                <a:lnTo>
                  <a:pt x="1701" y="136"/>
                </a:lnTo>
                <a:lnTo>
                  <a:pt x="1680" y="104"/>
                </a:lnTo>
                <a:lnTo>
                  <a:pt x="1653" y="75"/>
                </a:lnTo>
                <a:lnTo>
                  <a:pt x="1622" y="51"/>
                </a:lnTo>
                <a:lnTo>
                  <a:pt x="1586" y="32"/>
                </a:lnTo>
                <a:lnTo>
                  <a:pt x="1545" y="16"/>
                </a:lnTo>
                <a:lnTo>
                  <a:pt x="1501" y="6"/>
                </a:lnTo>
                <a:lnTo>
                  <a:pt x="1454" y="0"/>
                </a:lnTo>
                <a:lnTo>
                  <a:pt x="1429" y="0"/>
                </a:lnTo>
                <a:lnTo>
                  <a:pt x="1381" y="2"/>
                </a:lnTo>
                <a:lnTo>
                  <a:pt x="1287" y="20"/>
                </a:lnTo>
                <a:lnTo>
                  <a:pt x="1240" y="38"/>
                </a:lnTo>
                <a:lnTo>
                  <a:pt x="1204" y="55"/>
                </a:lnTo>
                <a:lnTo>
                  <a:pt x="1139" y="95"/>
                </a:lnTo>
                <a:lnTo>
                  <a:pt x="1083" y="142"/>
                </a:lnTo>
                <a:lnTo>
                  <a:pt x="1037" y="194"/>
                </a:lnTo>
                <a:lnTo>
                  <a:pt x="1004" y="251"/>
                </a:lnTo>
                <a:lnTo>
                  <a:pt x="983" y="309"/>
                </a:lnTo>
                <a:lnTo>
                  <a:pt x="975" y="368"/>
                </a:lnTo>
                <a:lnTo>
                  <a:pt x="982" y="425"/>
                </a:lnTo>
                <a:lnTo>
                  <a:pt x="993" y="453"/>
                </a:lnTo>
                <a:lnTo>
                  <a:pt x="1006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1" y="698"/>
                </a:lnTo>
                <a:lnTo>
                  <a:pt x="1101" y="724"/>
                </a:lnTo>
                <a:lnTo>
                  <a:pt x="1111" y="773"/>
                </a:lnTo>
                <a:lnTo>
                  <a:pt x="1108" y="820"/>
                </a:lnTo>
                <a:lnTo>
                  <a:pt x="1094" y="863"/>
                </a:lnTo>
                <a:lnTo>
                  <a:pt x="1082" y="883"/>
                </a:lnTo>
                <a:lnTo>
                  <a:pt x="1065" y="905"/>
                </a:lnTo>
                <a:lnTo>
                  <a:pt x="1021" y="941"/>
                </a:lnTo>
                <a:lnTo>
                  <a:pt x="964" y="965"/>
                </a:lnTo>
                <a:lnTo>
                  <a:pt x="896" y="978"/>
                </a:lnTo>
                <a:lnTo>
                  <a:pt x="858" y="979"/>
                </a:lnTo>
                <a:lnTo>
                  <a:pt x="834" y="978"/>
                </a:lnTo>
                <a:lnTo>
                  <a:pt x="808" y="976"/>
                </a:lnTo>
                <a:lnTo>
                  <a:pt x="721" y="967"/>
                </a:lnTo>
                <a:lnTo>
                  <a:pt x="547" y="944"/>
                </a:lnTo>
                <a:lnTo>
                  <a:pt x="373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1" y="1456"/>
                </a:lnTo>
                <a:lnTo>
                  <a:pt x="2" y="1541"/>
                </a:lnTo>
                <a:lnTo>
                  <a:pt x="0" y="1570"/>
                </a:lnTo>
                <a:lnTo>
                  <a:pt x="2" y="1623"/>
                </a:lnTo>
                <a:lnTo>
                  <a:pt x="11" y="1669"/>
                </a:lnTo>
                <a:lnTo>
                  <a:pt x="29" y="1706"/>
                </a:lnTo>
                <a:lnTo>
                  <a:pt x="40" y="1721"/>
                </a:lnTo>
                <a:lnTo>
                  <a:pt x="51" y="1731"/>
                </a:lnTo>
                <a:lnTo>
                  <a:pt x="77" y="1746"/>
                </a:lnTo>
                <a:lnTo>
                  <a:pt x="107" y="1750"/>
                </a:lnTo>
                <a:lnTo>
                  <a:pt x="142" y="1744"/>
                </a:lnTo>
                <a:lnTo>
                  <a:pt x="159" y="1736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1"/>
                </a:lnTo>
                <a:lnTo>
                  <a:pt x="406" y="1638"/>
                </a:lnTo>
                <a:lnTo>
                  <a:pt x="434" y="1627"/>
                </a:lnTo>
                <a:lnTo>
                  <a:pt x="493" y="1616"/>
                </a:lnTo>
                <a:lnTo>
                  <a:pt x="523" y="1615"/>
                </a:lnTo>
                <a:lnTo>
                  <a:pt x="554" y="1616"/>
                </a:lnTo>
                <a:lnTo>
                  <a:pt x="615" y="1627"/>
                </a:lnTo>
                <a:lnTo>
                  <a:pt x="675" y="1649"/>
                </a:lnTo>
                <a:lnTo>
                  <a:pt x="733" y="1682"/>
                </a:lnTo>
                <a:lnTo>
                  <a:pt x="787" y="1724"/>
                </a:lnTo>
                <a:lnTo>
                  <a:pt x="836" y="1774"/>
                </a:lnTo>
                <a:lnTo>
                  <a:pt x="880" y="1832"/>
                </a:lnTo>
                <a:lnTo>
                  <a:pt x="917" y="1897"/>
                </a:lnTo>
                <a:lnTo>
                  <a:pt x="932" y="1932"/>
                </a:lnTo>
                <a:lnTo>
                  <a:pt x="950" y="1977"/>
                </a:lnTo>
                <a:lnTo>
                  <a:pt x="972" y="2068"/>
                </a:lnTo>
                <a:lnTo>
                  <a:pt x="979" y="2158"/>
                </a:lnTo>
                <a:lnTo>
                  <a:pt x="971" y="2243"/>
                </a:lnTo>
                <a:lnTo>
                  <a:pt x="949" y="2322"/>
                </a:lnTo>
                <a:lnTo>
                  <a:pt x="914" y="2393"/>
                </a:lnTo>
                <a:lnTo>
                  <a:pt x="865" y="2452"/>
                </a:lnTo>
                <a:lnTo>
                  <a:pt x="806" y="2497"/>
                </a:lnTo>
                <a:lnTo>
                  <a:pt x="771" y="2513"/>
                </a:lnTo>
                <a:lnTo>
                  <a:pt x="741" y="2524"/>
                </a:lnTo>
                <a:lnTo>
                  <a:pt x="652" y="2536"/>
                </a:lnTo>
                <a:lnTo>
                  <a:pt x="595" y="2537"/>
                </a:lnTo>
                <a:lnTo>
                  <a:pt x="523" y="2536"/>
                </a:lnTo>
                <a:lnTo>
                  <a:pt x="361" y="2521"/>
                </a:lnTo>
                <a:lnTo>
                  <a:pt x="275" y="2508"/>
                </a:lnTo>
                <a:lnTo>
                  <a:pt x="241" y="2504"/>
                </a:lnTo>
                <a:lnTo>
                  <a:pt x="177" y="2506"/>
                </a:lnTo>
                <a:lnTo>
                  <a:pt x="121" y="2521"/>
                </a:lnTo>
                <a:lnTo>
                  <a:pt x="74" y="2548"/>
                </a:lnTo>
                <a:lnTo>
                  <a:pt x="56" y="2567"/>
                </a:lnTo>
                <a:lnTo>
                  <a:pt x="43" y="2582"/>
                </a:lnTo>
                <a:lnTo>
                  <a:pt x="25" y="2618"/>
                </a:lnTo>
                <a:lnTo>
                  <a:pt x="15" y="2658"/>
                </a:lnTo>
                <a:lnTo>
                  <a:pt x="12" y="2705"/>
                </a:lnTo>
                <a:lnTo>
                  <a:pt x="15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3" y="3391"/>
                </a:lnTo>
                <a:lnTo>
                  <a:pt x="729" y="3415"/>
                </a:lnTo>
                <a:lnTo>
                  <a:pt x="817" y="3424"/>
                </a:lnTo>
                <a:lnTo>
                  <a:pt x="851" y="3426"/>
                </a:lnTo>
                <a:lnTo>
                  <a:pt x="912" y="3422"/>
                </a:lnTo>
                <a:lnTo>
                  <a:pt x="962" y="3408"/>
                </a:lnTo>
                <a:lnTo>
                  <a:pt x="998" y="3384"/>
                </a:lnTo>
                <a:lnTo>
                  <a:pt x="1010" y="3368"/>
                </a:lnTo>
                <a:lnTo>
                  <a:pt x="1017" y="3356"/>
                </a:lnTo>
                <a:lnTo>
                  <a:pt x="1024" y="3329"/>
                </a:lnTo>
                <a:lnTo>
                  <a:pt x="1021" y="3288"/>
                </a:lnTo>
                <a:lnTo>
                  <a:pt x="1011" y="3266"/>
                </a:lnTo>
                <a:lnTo>
                  <a:pt x="973" y="3172"/>
                </a:lnTo>
                <a:lnTo>
                  <a:pt x="943" y="3096"/>
                </a:lnTo>
                <a:lnTo>
                  <a:pt x="926" y="3051"/>
                </a:lnTo>
                <a:lnTo>
                  <a:pt x="913" y="3019"/>
                </a:lnTo>
                <a:lnTo>
                  <a:pt x="899" y="2984"/>
                </a:lnTo>
                <a:lnTo>
                  <a:pt x="889" y="2909"/>
                </a:lnTo>
                <a:lnTo>
                  <a:pt x="897" y="2833"/>
                </a:lnTo>
                <a:lnTo>
                  <a:pt x="921" y="2759"/>
                </a:lnTo>
                <a:lnTo>
                  <a:pt x="962" y="2687"/>
                </a:lnTo>
                <a:lnTo>
                  <a:pt x="1015" y="2621"/>
                </a:lnTo>
                <a:lnTo>
                  <a:pt x="1083" y="2562"/>
                </a:lnTo>
                <a:lnTo>
                  <a:pt x="1163" y="2512"/>
                </a:lnTo>
                <a:lnTo>
                  <a:pt x="1207" y="2492"/>
                </a:lnTo>
                <a:lnTo>
                  <a:pt x="1234" y="2482"/>
                </a:lnTo>
                <a:lnTo>
                  <a:pt x="1289" y="2464"/>
                </a:lnTo>
                <a:lnTo>
                  <a:pt x="1345" y="2453"/>
                </a:lnTo>
                <a:lnTo>
                  <a:pt x="1401" y="2448"/>
                </a:lnTo>
                <a:lnTo>
                  <a:pt x="1429" y="2447"/>
                </a:lnTo>
                <a:lnTo>
                  <a:pt x="1460" y="2448"/>
                </a:lnTo>
                <a:lnTo>
                  <a:pt x="1520" y="2455"/>
                </a:lnTo>
                <a:lnTo>
                  <a:pt x="1576" y="2469"/>
                </a:lnTo>
                <a:lnTo>
                  <a:pt x="1628" y="2489"/>
                </a:lnTo>
                <a:lnTo>
                  <a:pt x="1675" y="2516"/>
                </a:lnTo>
                <a:lnTo>
                  <a:pt x="1715" y="2549"/>
                </a:lnTo>
                <a:lnTo>
                  <a:pt x="1750" y="2588"/>
                </a:lnTo>
                <a:lnTo>
                  <a:pt x="1777" y="2630"/>
                </a:lnTo>
                <a:lnTo>
                  <a:pt x="1789" y="2654"/>
                </a:lnTo>
                <a:lnTo>
                  <a:pt x="1795" y="2674"/>
                </a:lnTo>
                <a:lnTo>
                  <a:pt x="1805" y="2720"/>
                </a:lnTo>
                <a:lnTo>
                  <a:pt x="1811" y="2807"/>
                </a:lnTo>
                <a:lnTo>
                  <a:pt x="1807" y="2944"/>
                </a:lnTo>
                <a:lnTo>
                  <a:pt x="1793" y="3084"/>
                </a:lnTo>
                <a:lnTo>
                  <a:pt x="1782" y="3150"/>
                </a:lnTo>
                <a:lnTo>
                  <a:pt x="1779" y="3181"/>
                </a:lnTo>
                <a:lnTo>
                  <a:pt x="1779" y="3239"/>
                </a:lnTo>
                <a:lnTo>
                  <a:pt x="1791" y="3291"/>
                </a:lnTo>
                <a:lnTo>
                  <a:pt x="1811" y="3335"/>
                </a:lnTo>
                <a:lnTo>
                  <a:pt x="1826" y="3354"/>
                </a:lnTo>
                <a:lnTo>
                  <a:pt x="1842" y="3370"/>
                </a:lnTo>
                <a:lnTo>
                  <a:pt x="1879" y="3395"/>
                </a:lnTo>
                <a:lnTo>
                  <a:pt x="1924" y="3410"/>
                </a:lnTo>
                <a:lnTo>
                  <a:pt x="1976" y="3414"/>
                </a:lnTo>
                <a:lnTo>
                  <a:pt x="2004" y="3411"/>
                </a:lnTo>
                <a:lnTo>
                  <a:pt x="2144" y="3392"/>
                </a:lnTo>
                <a:lnTo>
                  <a:pt x="2426" y="3342"/>
                </a:lnTo>
                <a:lnTo>
                  <a:pt x="2565" y="3311"/>
                </a:lnTo>
                <a:lnTo>
                  <a:pt x="2534" y="3170"/>
                </a:lnTo>
                <a:lnTo>
                  <a:pt x="2483" y="2884"/>
                </a:lnTo>
                <a:lnTo>
                  <a:pt x="2465" y="2741"/>
                </a:lnTo>
                <a:lnTo>
                  <a:pt x="2461" y="2707"/>
                </a:lnTo>
                <a:lnTo>
                  <a:pt x="2466" y="2643"/>
                </a:lnTo>
                <a:lnTo>
                  <a:pt x="2481" y="2584"/>
                </a:lnTo>
                <a:lnTo>
                  <a:pt x="2508" y="2533"/>
                </a:lnTo>
                <a:lnTo>
                  <a:pt x="2527" y="2511"/>
                </a:lnTo>
                <a:lnTo>
                  <a:pt x="2547" y="2489"/>
                </a:lnTo>
                <a:lnTo>
                  <a:pt x="2597" y="2455"/>
                </a:lnTo>
                <a:lnTo>
                  <a:pt x="2654" y="2431"/>
                </a:lnTo>
                <a:lnTo>
                  <a:pt x="2720" y="2420"/>
                </a:lnTo>
                <a:lnTo>
                  <a:pt x="2755" y="2419"/>
                </a:lnTo>
                <a:lnTo>
                  <a:pt x="2789" y="2419"/>
                </a:lnTo>
                <a:lnTo>
                  <a:pt x="2824" y="242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CCE2F-EA80-407C-BDA1-66B2E68D1E77}"/>
              </a:ext>
            </a:extLst>
          </p:cNvPr>
          <p:cNvSpPr/>
          <p:nvPr/>
        </p:nvSpPr>
        <p:spPr>
          <a:xfrm>
            <a:off x="2260603" y="2968959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01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782039-2132-4678-9EA5-4A3D7BC3D2F4}"/>
              </a:ext>
            </a:extLst>
          </p:cNvPr>
          <p:cNvSpPr/>
          <p:nvPr/>
        </p:nvSpPr>
        <p:spPr>
          <a:xfrm>
            <a:off x="4263771" y="3419770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02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47E760-D561-4697-AEA3-CED68A71BFAF}"/>
              </a:ext>
            </a:extLst>
          </p:cNvPr>
          <p:cNvSpPr/>
          <p:nvPr/>
        </p:nvSpPr>
        <p:spPr>
          <a:xfrm>
            <a:off x="5691081" y="3023697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03</a:t>
            </a: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5CEC25-D311-4B68-B8EA-6290C7D5A3CD}"/>
              </a:ext>
            </a:extLst>
          </p:cNvPr>
          <p:cNvSpPr/>
          <p:nvPr/>
        </p:nvSpPr>
        <p:spPr>
          <a:xfrm>
            <a:off x="7085450" y="3407518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04</a:t>
            </a:r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C03DEF-7535-445B-8D81-0C153B209C80}"/>
              </a:ext>
            </a:extLst>
          </p:cNvPr>
          <p:cNvSpPr/>
          <p:nvPr/>
        </p:nvSpPr>
        <p:spPr>
          <a:xfrm>
            <a:off x="9013877" y="2968958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05</a:t>
            </a:r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8829A86-D382-4D31-A615-5E8B37D6765C}"/>
              </a:ext>
            </a:extLst>
          </p:cNvPr>
          <p:cNvGrpSpPr/>
          <p:nvPr/>
        </p:nvGrpSpPr>
        <p:grpSpPr>
          <a:xfrm>
            <a:off x="1639851" y="4800377"/>
            <a:ext cx="1691066" cy="1290153"/>
            <a:chOff x="332936" y="2627766"/>
            <a:chExt cx="2937088" cy="12901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A0EE1F4-CDE6-4D87-B18C-CD1561F9DFB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B7540E9-AB51-43C9-9B52-10D57DBB310D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1AD2CE-F600-4AB2-BAC7-EB7F2ABD5544}"/>
              </a:ext>
            </a:extLst>
          </p:cNvPr>
          <p:cNvGrpSpPr/>
          <p:nvPr/>
        </p:nvGrpSpPr>
        <p:grpSpPr>
          <a:xfrm>
            <a:off x="5047118" y="4800377"/>
            <a:ext cx="1691066" cy="1290153"/>
            <a:chOff x="332936" y="2627766"/>
            <a:chExt cx="2937088" cy="12901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C2B5A1-2519-4329-A794-B4B81BC9010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BD4B8F5-C998-4D4A-8378-9CF0FE34DE03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B0AAE2-35E1-46E7-941F-DBE9EE543B60}"/>
              </a:ext>
            </a:extLst>
          </p:cNvPr>
          <p:cNvGrpSpPr/>
          <p:nvPr/>
        </p:nvGrpSpPr>
        <p:grpSpPr>
          <a:xfrm>
            <a:off x="8452018" y="4800377"/>
            <a:ext cx="1691066" cy="1290153"/>
            <a:chOff x="332936" y="2627766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A827636-8B8F-48D8-9D70-BC37EC92978D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ACDF8A-B857-4171-88D5-2C4EF6029736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C90888-46CF-4FE1-A85E-2576616899AD}"/>
              </a:ext>
            </a:extLst>
          </p:cNvPr>
          <p:cNvGrpSpPr/>
          <p:nvPr/>
        </p:nvGrpSpPr>
        <p:grpSpPr>
          <a:xfrm>
            <a:off x="3612659" y="1091775"/>
            <a:ext cx="1691066" cy="1290153"/>
            <a:chOff x="332936" y="2627766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BA7545A-6A34-4CE9-A828-22C56BE55D6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7267BE4-39C2-4B97-BE1B-FC8A48ED80E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6C40B5B-C076-4EE5-95AA-83CE9447FBEC}"/>
              </a:ext>
            </a:extLst>
          </p:cNvPr>
          <p:cNvGrpSpPr/>
          <p:nvPr/>
        </p:nvGrpSpPr>
        <p:grpSpPr>
          <a:xfrm>
            <a:off x="6493282" y="1154536"/>
            <a:ext cx="1691066" cy="1290153"/>
            <a:chOff x="332936" y="2627766"/>
            <a:chExt cx="2937088" cy="12901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B715ED6-0DB3-4105-9A04-185BA48CD6C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545016-94F7-4CBE-A7F8-983374341FA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A6431F-3800-4EDB-97F4-FD98F4E42390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2485384" y="4312120"/>
            <a:ext cx="1" cy="488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9F2200-B4F8-47AB-B3C3-6BC68641AF1B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458193" y="2381928"/>
            <a:ext cx="2243" cy="5243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3F750-0477-4AEE-8965-B9698C028FAC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5892651" y="4346324"/>
            <a:ext cx="1" cy="4540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D196A2-23F4-435F-841B-11155A27B3B4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7338816" y="2444689"/>
            <a:ext cx="2243" cy="46718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2F156-CCD2-4D6B-9BEF-F7B83FBEF0FA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9297551" y="4312120"/>
            <a:ext cx="1" cy="4882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0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Ins="91440">
            <a:noAutofit/>
          </a:bodyPr>
          <a:lstStyle/>
          <a:p>
            <a:r>
              <a:rPr lang="en-US"/>
              <a:t>Puzzle Process Diagram for PowerPoint</a:t>
            </a:r>
          </a:p>
        </p:txBody>
      </p:sp>
      <p:sp>
        <p:nvSpPr>
          <p:cNvPr id="33" name="Freeform 35">
            <a:extLst>
              <a:ext uri="{FF2B5EF4-FFF2-40B4-BE49-F238E27FC236}">
                <a16:creationId xmlns:a16="http://schemas.microsoft.com/office/drawing/2014/main" id="{77E97334-2D2F-4C21-848C-780B2030861C}"/>
              </a:ext>
            </a:extLst>
          </p:cNvPr>
          <p:cNvSpPr>
            <a:spLocks/>
          </p:cNvSpPr>
          <p:nvPr/>
        </p:nvSpPr>
        <p:spPr bwMode="auto">
          <a:xfrm>
            <a:off x="3693609" y="2845657"/>
            <a:ext cx="1950163" cy="1954720"/>
          </a:xfrm>
          <a:custGeom>
            <a:avLst/>
            <a:gdLst>
              <a:gd name="T0" fmla="*/ 3128 w 3427"/>
              <a:gd name="T1" fmla="*/ 1726 h 3429"/>
              <a:gd name="T2" fmla="*/ 3299 w 3427"/>
              <a:gd name="T3" fmla="*/ 1697 h 3429"/>
              <a:gd name="T4" fmla="*/ 3422 w 3427"/>
              <a:gd name="T5" fmla="*/ 1494 h 3429"/>
              <a:gd name="T6" fmla="*/ 3388 w 3427"/>
              <a:gd name="T7" fmla="*/ 1241 h 3429"/>
              <a:gd name="T8" fmla="*/ 3269 w 3427"/>
              <a:gd name="T9" fmla="*/ 1069 h 3429"/>
              <a:gd name="T10" fmla="*/ 3082 w 3427"/>
              <a:gd name="T11" fmla="*/ 978 h 3429"/>
              <a:gd name="T12" fmla="*/ 2973 w 3427"/>
              <a:gd name="T13" fmla="*/ 993 h 3429"/>
              <a:gd name="T14" fmla="*/ 2728 w 3427"/>
              <a:gd name="T15" fmla="*/ 1092 h 3429"/>
              <a:gd name="T16" fmla="*/ 2531 w 3427"/>
              <a:gd name="T17" fmla="*/ 1074 h 3429"/>
              <a:gd name="T18" fmla="*/ 2451 w 3427"/>
              <a:gd name="T19" fmla="*/ 919 h 3429"/>
              <a:gd name="T20" fmla="*/ 2482 w 3427"/>
              <a:gd name="T21" fmla="*/ 547 h 3429"/>
              <a:gd name="T22" fmla="*/ 2481 w 3427"/>
              <a:gd name="T23" fmla="*/ 95 h 3429"/>
              <a:gd name="T24" fmla="*/ 1885 w 3427"/>
              <a:gd name="T25" fmla="*/ 2 h 3429"/>
              <a:gd name="T26" fmla="*/ 1704 w 3427"/>
              <a:gd name="T27" fmla="*/ 41 h 3429"/>
              <a:gd name="T28" fmla="*/ 1682 w 3427"/>
              <a:gd name="T29" fmla="*/ 137 h 3429"/>
              <a:gd name="T30" fmla="*/ 1775 w 3427"/>
              <a:gd name="T31" fmla="*/ 373 h 3429"/>
              <a:gd name="T32" fmla="*/ 1805 w 3427"/>
              <a:gd name="T33" fmla="*/ 593 h 3429"/>
              <a:gd name="T34" fmla="*/ 1619 w 3427"/>
              <a:gd name="T35" fmla="*/ 864 h 3429"/>
              <a:gd name="T36" fmla="*/ 1412 w 3427"/>
              <a:gd name="T37" fmla="*/ 961 h 3429"/>
              <a:gd name="T38" fmla="*/ 1272 w 3427"/>
              <a:gd name="T39" fmla="*/ 979 h 3429"/>
              <a:gd name="T40" fmla="*/ 1073 w 3427"/>
              <a:gd name="T41" fmla="*/ 936 h 3429"/>
              <a:gd name="T42" fmla="*/ 924 w 3427"/>
              <a:gd name="T43" fmla="*/ 795 h 3429"/>
              <a:gd name="T44" fmla="*/ 890 w 3427"/>
              <a:gd name="T45" fmla="*/ 619 h 3429"/>
              <a:gd name="T46" fmla="*/ 923 w 3427"/>
              <a:gd name="T47" fmla="*/ 245 h 3429"/>
              <a:gd name="T48" fmla="*/ 876 w 3427"/>
              <a:gd name="T49" fmla="*/ 73 h 3429"/>
              <a:gd name="T50" fmla="*/ 726 w 3427"/>
              <a:gd name="T51" fmla="*/ 12 h 3429"/>
              <a:gd name="T52" fmla="*/ 120 w 3427"/>
              <a:gd name="T53" fmla="*/ 118 h 3429"/>
              <a:gd name="T54" fmla="*/ 13 w 3427"/>
              <a:gd name="T55" fmla="*/ 730 h 3429"/>
              <a:gd name="T56" fmla="*/ 13 w 3427"/>
              <a:gd name="T57" fmla="*/ 946 h 3429"/>
              <a:gd name="T58" fmla="*/ 78 w 3427"/>
              <a:gd name="T59" fmla="*/ 1021 h 3429"/>
              <a:gd name="T60" fmla="*/ 254 w 3427"/>
              <a:gd name="T61" fmla="*/ 974 h 3429"/>
              <a:gd name="T62" fmla="*/ 436 w 3427"/>
              <a:gd name="T63" fmla="*/ 903 h 3429"/>
              <a:gd name="T64" fmla="*/ 617 w 3427"/>
              <a:gd name="T65" fmla="*/ 903 h 3429"/>
              <a:gd name="T66" fmla="*/ 838 w 3427"/>
              <a:gd name="T67" fmla="*/ 1049 h 3429"/>
              <a:gd name="T68" fmla="*/ 952 w 3427"/>
              <a:gd name="T69" fmla="*/ 1254 h 3429"/>
              <a:gd name="T70" fmla="*/ 950 w 3427"/>
              <a:gd name="T71" fmla="*/ 1598 h 3429"/>
              <a:gd name="T72" fmla="*/ 773 w 3427"/>
              <a:gd name="T73" fmla="*/ 1790 h 3429"/>
              <a:gd name="T74" fmla="*/ 524 w 3427"/>
              <a:gd name="T75" fmla="*/ 1811 h 3429"/>
              <a:gd name="T76" fmla="*/ 179 w 3427"/>
              <a:gd name="T77" fmla="*/ 1782 h 3429"/>
              <a:gd name="T78" fmla="*/ 45 w 3427"/>
              <a:gd name="T79" fmla="*/ 1858 h 3429"/>
              <a:gd name="T80" fmla="*/ 16 w 3427"/>
              <a:gd name="T81" fmla="*/ 2005 h 3429"/>
              <a:gd name="T82" fmla="*/ 257 w 3427"/>
              <a:gd name="T83" fmla="*/ 2535 h 3429"/>
              <a:gd name="T84" fmla="*/ 732 w 3427"/>
              <a:gd name="T85" fmla="*/ 2462 h 3429"/>
              <a:gd name="T86" fmla="*/ 921 w 3427"/>
              <a:gd name="T87" fmla="*/ 2532 h 3429"/>
              <a:gd name="T88" fmla="*/ 1007 w 3427"/>
              <a:gd name="T89" fmla="*/ 2709 h 3429"/>
              <a:gd name="T90" fmla="*/ 977 w 3427"/>
              <a:gd name="T91" fmla="*/ 3055 h 3429"/>
              <a:gd name="T92" fmla="*/ 1000 w 3427"/>
              <a:gd name="T93" fmla="*/ 3293 h 3429"/>
              <a:gd name="T94" fmla="*/ 1116 w 3427"/>
              <a:gd name="T95" fmla="*/ 3398 h 3429"/>
              <a:gd name="T96" fmla="*/ 1271 w 3427"/>
              <a:gd name="T97" fmla="*/ 3429 h 3429"/>
              <a:gd name="T98" fmla="*/ 1496 w 3427"/>
              <a:gd name="T99" fmla="*/ 3374 h 3429"/>
              <a:gd name="T100" fmla="*/ 1696 w 3427"/>
              <a:gd name="T101" fmla="*/ 3179 h 3429"/>
              <a:gd name="T102" fmla="*/ 1708 w 3427"/>
              <a:gd name="T103" fmla="*/ 2977 h 3429"/>
              <a:gd name="T104" fmla="*/ 1609 w 3427"/>
              <a:gd name="T105" fmla="*/ 2730 h 3429"/>
              <a:gd name="T106" fmla="*/ 1607 w 3427"/>
              <a:gd name="T107" fmla="*/ 2565 h 3429"/>
              <a:gd name="T108" fmla="*/ 1737 w 3427"/>
              <a:gd name="T109" fmla="*/ 2464 h 3429"/>
              <a:gd name="T110" fmla="*/ 1892 w 3427"/>
              <a:gd name="T111" fmla="*/ 2453 h 3429"/>
              <a:gd name="T112" fmla="*/ 2476 w 3427"/>
              <a:gd name="T113" fmla="*/ 2542 h 3429"/>
              <a:gd name="T114" fmla="*/ 2463 w 3427"/>
              <a:gd name="T115" fmla="*/ 2016 h 3429"/>
              <a:gd name="T116" fmla="*/ 2507 w 3427"/>
              <a:gd name="T117" fmla="*/ 1808 h 3429"/>
              <a:gd name="T118" fmla="*/ 2653 w 3427"/>
              <a:gd name="T119" fmla="*/ 1706 h 3429"/>
              <a:gd name="T120" fmla="*/ 2823 w 3427"/>
              <a:gd name="T121" fmla="*/ 1698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7" h="3429">
                <a:moveTo>
                  <a:pt x="2823" y="1698"/>
                </a:moveTo>
                <a:lnTo>
                  <a:pt x="2906" y="1711"/>
                </a:lnTo>
                <a:lnTo>
                  <a:pt x="3060" y="1724"/>
                </a:lnTo>
                <a:lnTo>
                  <a:pt x="3128" y="1726"/>
                </a:lnTo>
                <a:lnTo>
                  <a:pt x="3192" y="1724"/>
                </a:lnTo>
                <a:lnTo>
                  <a:pt x="3261" y="1714"/>
                </a:lnTo>
                <a:lnTo>
                  <a:pt x="3272" y="1710"/>
                </a:lnTo>
                <a:lnTo>
                  <a:pt x="3299" y="1697"/>
                </a:lnTo>
                <a:lnTo>
                  <a:pt x="3344" y="1661"/>
                </a:lnTo>
                <a:lnTo>
                  <a:pt x="3381" y="1614"/>
                </a:lnTo>
                <a:lnTo>
                  <a:pt x="3407" y="1557"/>
                </a:lnTo>
                <a:lnTo>
                  <a:pt x="3422" y="1494"/>
                </a:lnTo>
                <a:lnTo>
                  <a:pt x="3427" y="1425"/>
                </a:lnTo>
                <a:lnTo>
                  <a:pt x="3420" y="1352"/>
                </a:lnTo>
                <a:lnTo>
                  <a:pt x="3401" y="1278"/>
                </a:lnTo>
                <a:lnTo>
                  <a:pt x="3388" y="1241"/>
                </a:lnTo>
                <a:lnTo>
                  <a:pt x="3375" y="1212"/>
                </a:lnTo>
                <a:lnTo>
                  <a:pt x="3344" y="1159"/>
                </a:lnTo>
                <a:lnTo>
                  <a:pt x="3308" y="1110"/>
                </a:lnTo>
                <a:lnTo>
                  <a:pt x="3269" y="1069"/>
                </a:lnTo>
                <a:lnTo>
                  <a:pt x="3224" y="1034"/>
                </a:lnTo>
                <a:lnTo>
                  <a:pt x="3179" y="1007"/>
                </a:lnTo>
                <a:lnTo>
                  <a:pt x="3131" y="987"/>
                </a:lnTo>
                <a:lnTo>
                  <a:pt x="3082" y="978"/>
                </a:lnTo>
                <a:lnTo>
                  <a:pt x="3057" y="977"/>
                </a:lnTo>
                <a:lnTo>
                  <a:pt x="3036" y="978"/>
                </a:lnTo>
                <a:lnTo>
                  <a:pt x="2994" y="986"/>
                </a:lnTo>
                <a:lnTo>
                  <a:pt x="2973" y="993"/>
                </a:lnTo>
                <a:lnTo>
                  <a:pt x="2941" y="1007"/>
                </a:lnTo>
                <a:lnTo>
                  <a:pt x="2896" y="1024"/>
                </a:lnTo>
                <a:lnTo>
                  <a:pt x="2819" y="1054"/>
                </a:lnTo>
                <a:lnTo>
                  <a:pt x="2728" y="1092"/>
                </a:lnTo>
                <a:lnTo>
                  <a:pt x="2697" y="1104"/>
                </a:lnTo>
                <a:lnTo>
                  <a:pt x="2635" y="1111"/>
                </a:lnTo>
                <a:lnTo>
                  <a:pt x="2579" y="1102"/>
                </a:lnTo>
                <a:lnTo>
                  <a:pt x="2531" y="1074"/>
                </a:lnTo>
                <a:lnTo>
                  <a:pt x="2510" y="1054"/>
                </a:lnTo>
                <a:lnTo>
                  <a:pt x="2492" y="1033"/>
                </a:lnTo>
                <a:lnTo>
                  <a:pt x="2467" y="981"/>
                </a:lnTo>
                <a:lnTo>
                  <a:pt x="2451" y="919"/>
                </a:lnTo>
                <a:lnTo>
                  <a:pt x="2447" y="847"/>
                </a:lnTo>
                <a:lnTo>
                  <a:pt x="2450" y="809"/>
                </a:lnTo>
                <a:lnTo>
                  <a:pt x="2459" y="722"/>
                </a:lnTo>
                <a:lnTo>
                  <a:pt x="2482" y="547"/>
                </a:lnTo>
                <a:lnTo>
                  <a:pt x="2511" y="373"/>
                </a:lnTo>
                <a:lnTo>
                  <a:pt x="2545" y="200"/>
                </a:lnTo>
                <a:lnTo>
                  <a:pt x="2565" y="114"/>
                </a:lnTo>
                <a:lnTo>
                  <a:pt x="2481" y="95"/>
                </a:lnTo>
                <a:lnTo>
                  <a:pt x="2312" y="62"/>
                </a:lnTo>
                <a:lnTo>
                  <a:pt x="2142" y="34"/>
                </a:lnTo>
                <a:lnTo>
                  <a:pt x="1971" y="11"/>
                </a:lnTo>
                <a:lnTo>
                  <a:pt x="1885" y="2"/>
                </a:lnTo>
                <a:lnTo>
                  <a:pt x="1851" y="0"/>
                </a:lnTo>
                <a:lnTo>
                  <a:pt x="1791" y="4"/>
                </a:lnTo>
                <a:lnTo>
                  <a:pt x="1741" y="18"/>
                </a:lnTo>
                <a:lnTo>
                  <a:pt x="1704" y="41"/>
                </a:lnTo>
                <a:lnTo>
                  <a:pt x="1691" y="57"/>
                </a:lnTo>
                <a:lnTo>
                  <a:pt x="1684" y="70"/>
                </a:lnTo>
                <a:lnTo>
                  <a:pt x="1678" y="97"/>
                </a:lnTo>
                <a:lnTo>
                  <a:pt x="1682" y="137"/>
                </a:lnTo>
                <a:lnTo>
                  <a:pt x="1690" y="160"/>
                </a:lnTo>
                <a:lnTo>
                  <a:pt x="1727" y="252"/>
                </a:lnTo>
                <a:lnTo>
                  <a:pt x="1757" y="328"/>
                </a:lnTo>
                <a:lnTo>
                  <a:pt x="1775" y="373"/>
                </a:lnTo>
                <a:lnTo>
                  <a:pt x="1789" y="406"/>
                </a:lnTo>
                <a:lnTo>
                  <a:pt x="1802" y="443"/>
                </a:lnTo>
                <a:lnTo>
                  <a:pt x="1812" y="517"/>
                </a:lnTo>
                <a:lnTo>
                  <a:pt x="1805" y="593"/>
                </a:lnTo>
                <a:lnTo>
                  <a:pt x="1780" y="668"/>
                </a:lnTo>
                <a:lnTo>
                  <a:pt x="1741" y="739"/>
                </a:lnTo>
                <a:lnTo>
                  <a:pt x="1686" y="806"/>
                </a:lnTo>
                <a:lnTo>
                  <a:pt x="1619" y="864"/>
                </a:lnTo>
                <a:lnTo>
                  <a:pt x="1539" y="913"/>
                </a:lnTo>
                <a:lnTo>
                  <a:pt x="1495" y="933"/>
                </a:lnTo>
                <a:lnTo>
                  <a:pt x="1467" y="945"/>
                </a:lnTo>
                <a:lnTo>
                  <a:pt x="1412" y="961"/>
                </a:lnTo>
                <a:lnTo>
                  <a:pt x="1356" y="973"/>
                </a:lnTo>
                <a:lnTo>
                  <a:pt x="1300" y="979"/>
                </a:lnTo>
                <a:lnTo>
                  <a:pt x="1272" y="979"/>
                </a:lnTo>
                <a:lnTo>
                  <a:pt x="1272" y="979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7"/>
                </a:lnTo>
                <a:lnTo>
                  <a:pt x="1073" y="936"/>
                </a:lnTo>
                <a:lnTo>
                  <a:pt x="1028" y="909"/>
                </a:lnTo>
                <a:lnTo>
                  <a:pt x="986" y="877"/>
                </a:lnTo>
                <a:lnTo>
                  <a:pt x="952" y="839"/>
                </a:lnTo>
                <a:lnTo>
                  <a:pt x="924" y="795"/>
                </a:lnTo>
                <a:lnTo>
                  <a:pt x="914" y="771"/>
                </a:lnTo>
                <a:lnTo>
                  <a:pt x="906" y="753"/>
                </a:lnTo>
                <a:lnTo>
                  <a:pt x="896" y="706"/>
                </a:lnTo>
                <a:lnTo>
                  <a:pt x="890" y="619"/>
                </a:lnTo>
                <a:lnTo>
                  <a:pt x="894" y="483"/>
                </a:lnTo>
                <a:lnTo>
                  <a:pt x="909" y="341"/>
                </a:lnTo>
                <a:lnTo>
                  <a:pt x="919" y="276"/>
                </a:lnTo>
                <a:lnTo>
                  <a:pt x="923" y="245"/>
                </a:lnTo>
                <a:lnTo>
                  <a:pt x="922" y="188"/>
                </a:lnTo>
                <a:lnTo>
                  <a:pt x="912" y="136"/>
                </a:lnTo>
                <a:lnTo>
                  <a:pt x="891" y="91"/>
                </a:lnTo>
                <a:lnTo>
                  <a:pt x="876" y="73"/>
                </a:lnTo>
                <a:lnTo>
                  <a:pt x="861" y="56"/>
                </a:lnTo>
                <a:lnTo>
                  <a:pt x="823" y="31"/>
                </a:lnTo>
                <a:lnTo>
                  <a:pt x="777" y="17"/>
                </a:lnTo>
                <a:lnTo>
                  <a:pt x="726" y="12"/>
                </a:lnTo>
                <a:lnTo>
                  <a:pt x="698" y="16"/>
                </a:lnTo>
                <a:lnTo>
                  <a:pt x="554" y="34"/>
                </a:lnTo>
                <a:lnTo>
                  <a:pt x="264" y="86"/>
                </a:lnTo>
                <a:lnTo>
                  <a:pt x="120" y="118"/>
                </a:lnTo>
                <a:lnTo>
                  <a:pt x="100" y="204"/>
                </a:lnTo>
                <a:lnTo>
                  <a:pt x="65" y="378"/>
                </a:lnTo>
                <a:lnTo>
                  <a:pt x="36" y="554"/>
                </a:lnTo>
                <a:lnTo>
                  <a:pt x="13" y="730"/>
                </a:lnTo>
                <a:lnTo>
                  <a:pt x="4" y="818"/>
                </a:lnTo>
                <a:lnTo>
                  <a:pt x="0" y="847"/>
                </a:lnTo>
                <a:lnTo>
                  <a:pt x="3" y="899"/>
                </a:lnTo>
                <a:lnTo>
                  <a:pt x="13" y="946"/>
                </a:lnTo>
                <a:lnTo>
                  <a:pt x="30" y="982"/>
                </a:lnTo>
                <a:lnTo>
                  <a:pt x="41" y="996"/>
                </a:lnTo>
                <a:lnTo>
                  <a:pt x="52" y="1007"/>
                </a:lnTo>
                <a:lnTo>
                  <a:pt x="78" y="1021"/>
                </a:lnTo>
                <a:lnTo>
                  <a:pt x="109" y="1025"/>
                </a:lnTo>
                <a:lnTo>
                  <a:pt x="143" y="1019"/>
                </a:lnTo>
                <a:lnTo>
                  <a:pt x="161" y="1013"/>
                </a:lnTo>
                <a:lnTo>
                  <a:pt x="254" y="974"/>
                </a:lnTo>
                <a:lnTo>
                  <a:pt x="332" y="943"/>
                </a:lnTo>
                <a:lnTo>
                  <a:pt x="376" y="927"/>
                </a:lnTo>
                <a:lnTo>
                  <a:pt x="408" y="913"/>
                </a:lnTo>
                <a:lnTo>
                  <a:pt x="436" y="903"/>
                </a:lnTo>
                <a:lnTo>
                  <a:pt x="494" y="892"/>
                </a:lnTo>
                <a:lnTo>
                  <a:pt x="525" y="891"/>
                </a:lnTo>
                <a:lnTo>
                  <a:pt x="556" y="892"/>
                </a:lnTo>
                <a:lnTo>
                  <a:pt x="617" y="903"/>
                </a:lnTo>
                <a:lnTo>
                  <a:pt x="677" y="926"/>
                </a:lnTo>
                <a:lnTo>
                  <a:pt x="734" y="958"/>
                </a:lnTo>
                <a:lnTo>
                  <a:pt x="788" y="999"/>
                </a:lnTo>
                <a:lnTo>
                  <a:pt x="838" y="1049"/>
                </a:lnTo>
                <a:lnTo>
                  <a:pt x="882" y="1107"/>
                </a:lnTo>
                <a:lnTo>
                  <a:pt x="919" y="1173"/>
                </a:lnTo>
                <a:lnTo>
                  <a:pt x="934" y="1208"/>
                </a:lnTo>
                <a:lnTo>
                  <a:pt x="952" y="1254"/>
                </a:lnTo>
                <a:lnTo>
                  <a:pt x="974" y="1344"/>
                </a:lnTo>
                <a:lnTo>
                  <a:pt x="980" y="1434"/>
                </a:lnTo>
                <a:lnTo>
                  <a:pt x="972" y="1519"/>
                </a:lnTo>
                <a:lnTo>
                  <a:pt x="950" y="1598"/>
                </a:lnTo>
                <a:lnTo>
                  <a:pt x="915" y="1668"/>
                </a:lnTo>
                <a:lnTo>
                  <a:pt x="867" y="1727"/>
                </a:lnTo>
                <a:lnTo>
                  <a:pt x="807" y="1773"/>
                </a:lnTo>
                <a:lnTo>
                  <a:pt x="773" y="1790"/>
                </a:lnTo>
                <a:lnTo>
                  <a:pt x="742" y="1800"/>
                </a:lnTo>
                <a:lnTo>
                  <a:pt x="653" y="1811"/>
                </a:lnTo>
                <a:lnTo>
                  <a:pt x="595" y="1812"/>
                </a:lnTo>
                <a:lnTo>
                  <a:pt x="524" y="1811"/>
                </a:lnTo>
                <a:lnTo>
                  <a:pt x="362" y="1797"/>
                </a:lnTo>
                <a:lnTo>
                  <a:pt x="277" y="1784"/>
                </a:lnTo>
                <a:lnTo>
                  <a:pt x="243" y="1779"/>
                </a:lnTo>
                <a:lnTo>
                  <a:pt x="179" y="1782"/>
                </a:lnTo>
                <a:lnTo>
                  <a:pt x="122" y="1797"/>
                </a:lnTo>
                <a:lnTo>
                  <a:pt x="75" y="1824"/>
                </a:lnTo>
                <a:lnTo>
                  <a:pt x="58" y="1842"/>
                </a:lnTo>
                <a:lnTo>
                  <a:pt x="45" y="1858"/>
                </a:lnTo>
                <a:lnTo>
                  <a:pt x="26" y="1893"/>
                </a:lnTo>
                <a:lnTo>
                  <a:pt x="16" y="1935"/>
                </a:lnTo>
                <a:lnTo>
                  <a:pt x="14" y="1980"/>
                </a:lnTo>
                <a:lnTo>
                  <a:pt x="16" y="2005"/>
                </a:lnTo>
                <a:lnTo>
                  <a:pt x="35" y="2145"/>
                </a:lnTo>
                <a:lnTo>
                  <a:pt x="84" y="2427"/>
                </a:lnTo>
                <a:lnTo>
                  <a:pt x="116" y="2566"/>
                </a:lnTo>
                <a:lnTo>
                  <a:pt x="257" y="2535"/>
                </a:lnTo>
                <a:lnTo>
                  <a:pt x="543" y="2484"/>
                </a:lnTo>
                <a:lnTo>
                  <a:pt x="687" y="2466"/>
                </a:lnTo>
                <a:lnTo>
                  <a:pt x="710" y="2464"/>
                </a:lnTo>
                <a:lnTo>
                  <a:pt x="732" y="2462"/>
                </a:lnTo>
                <a:lnTo>
                  <a:pt x="764" y="2464"/>
                </a:lnTo>
                <a:lnTo>
                  <a:pt x="824" y="2475"/>
                </a:lnTo>
                <a:lnTo>
                  <a:pt x="875" y="2498"/>
                </a:lnTo>
                <a:lnTo>
                  <a:pt x="921" y="2532"/>
                </a:lnTo>
                <a:lnTo>
                  <a:pt x="941" y="2553"/>
                </a:lnTo>
                <a:lnTo>
                  <a:pt x="961" y="2579"/>
                </a:lnTo>
                <a:lnTo>
                  <a:pt x="990" y="2640"/>
                </a:lnTo>
                <a:lnTo>
                  <a:pt x="1007" y="2709"/>
                </a:lnTo>
                <a:lnTo>
                  <a:pt x="1008" y="2785"/>
                </a:lnTo>
                <a:lnTo>
                  <a:pt x="1003" y="2825"/>
                </a:lnTo>
                <a:lnTo>
                  <a:pt x="990" y="2908"/>
                </a:lnTo>
                <a:lnTo>
                  <a:pt x="977" y="3055"/>
                </a:lnTo>
                <a:lnTo>
                  <a:pt x="976" y="3171"/>
                </a:lnTo>
                <a:lnTo>
                  <a:pt x="984" y="3252"/>
                </a:lnTo>
                <a:lnTo>
                  <a:pt x="992" y="3275"/>
                </a:lnTo>
                <a:lnTo>
                  <a:pt x="1000" y="3293"/>
                </a:lnTo>
                <a:lnTo>
                  <a:pt x="1022" y="3325"/>
                </a:lnTo>
                <a:lnTo>
                  <a:pt x="1047" y="3353"/>
                </a:lnTo>
                <a:lnTo>
                  <a:pt x="1080" y="3377"/>
                </a:lnTo>
                <a:lnTo>
                  <a:pt x="1116" y="3398"/>
                </a:lnTo>
                <a:lnTo>
                  <a:pt x="1156" y="3413"/>
                </a:lnTo>
                <a:lnTo>
                  <a:pt x="1200" y="3424"/>
                </a:lnTo>
                <a:lnTo>
                  <a:pt x="1247" y="3429"/>
                </a:lnTo>
                <a:lnTo>
                  <a:pt x="1271" y="3429"/>
                </a:lnTo>
                <a:lnTo>
                  <a:pt x="1319" y="3428"/>
                </a:lnTo>
                <a:lnTo>
                  <a:pt x="1414" y="3408"/>
                </a:lnTo>
                <a:lnTo>
                  <a:pt x="1460" y="3390"/>
                </a:lnTo>
                <a:lnTo>
                  <a:pt x="1496" y="3374"/>
                </a:lnTo>
                <a:lnTo>
                  <a:pt x="1562" y="3334"/>
                </a:lnTo>
                <a:lnTo>
                  <a:pt x="1618" y="3288"/>
                </a:lnTo>
                <a:lnTo>
                  <a:pt x="1663" y="3235"/>
                </a:lnTo>
                <a:lnTo>
                  <a:pt x="1696" y="3179"/>
                </a:lnTo>
                <a:lnTo>
                  <a:pt x="1718" y="3120"/>
                </a:lnTo>
                <a:lnTo>
                  <a:pt x="1725" y="3062"/>
                </a:lnTo>
                <a:lnTo>
                  <a:pt x="1718" y="3004"/>
                </a:lnTo>
                <a:lnTo>
                  <a:pt x="1708" y="2977"/>
                </a:lnTo>
                <a:lnTo>
                  <a:pt x="1694" y="2944"/>
                </a:lnTo>
                <a:lnTo>
                  <a:pt x="1678" y="2899"/>
                </a:lnTo>
                <a:lnTo>
                  <a:pt x="1648" y="2822"/>
                </a:lnTo>
                <a:lnTo>
                  <a:pt x="1609" y="2730"/>
                </a:lnTo>
                <a:lnTo>
                  <a:pt x="1600" y="2705"/>
                </a:lnTo>
                <a:lnTo>
                  <a:pt x="1591" y="2655"/>
                </a:lnTo>
                <a:lnTo>
                  <a:pt x="1593" y="2609"/>
                </a:lnTo>
                <a:lnTo>
                  <a:pt x="1607" y="2565"/>
                </a:lnTo>
                <a:lnTo>
                  <a:pt x="1619" y="2545"/>
                </a:lnTo>
                <a:lnTo>
                  <a:pt x="1635" y="2524"/>
                </a:lnTo>
                <a:lnTo>
                  <a:pt x="1680" y="2488"/>
                </a:lnTo>
                <a:lnTo>
                  <a:pt x="1737" y="2464"/>
                </a:lnTo>
                <a:lnTo>
                  <a:pt x="1804" y="2451"/>
                </a:lnTo>
                <a:lnTo>
                  <a:pt x="1841" y="2450"/>
                </a:lnTo>
                <a:lnTo>
                  <a:pt x="1866" y="2450"/>
                </a:lnTo>
                <a:lnTo>
                  <a:pt x="1892" y="2453"/>
                </a:lnTo>
                <a:lnTo>
                  <a:pt x="1975" y="2461"/>
                </a:lnTo>
                <a:lnTo>
                  <a:pt x="2142" y="2483"/>
                </a:lnTo>
                <a:lnTo>
                  <a:pt x="2309" y="2510"/>
                </a:lnTo>
                <a:lnTo>
                  <a:pt x="2476" y="2542"/>
                </a:lnTo>
                <a:lnTo>
                  <a:pt x="2559" y="2561"/>
                </a:lnTo>
                <a:lnTo>
                  <a:pt x="2529" y="2425"/>
                </a:lnTo>
                <a:lnTo>
                  <a:pt x="2481" y="2152"/>
                </a:lnTo>
                <a:lnTo>
                  <a:pt x="2463" y="2016"/>
                </a:lnTo>
                <a:lnTo>
                  <a:pt x="2460" y="1981"/>
                </a:lnTo>
                <a:lnTo>
                  <a:pt x="2464" y="1917"/>
                </a:lnTo>
                <a:lnTo>
                  <a:pt x="2480" y="1859"/>
                </a:lnTo>
                <a:lnTo>
                  <a:pt x="2507" y="1808"/>
                </a:lnTo>
                <a:lnTo>
                  <a:pt x="2526" y="1785"/>
                </a:lnTo>
                <a:lnTo>
                  <a:pt x="2546" y="1764"/>
                </a:lnTo>
                <a:lnTo>
                  <a:pt x="2596" y="1729"/>
                </a:lnTo>
                <a:lnTo>
                  <a:pt x="2653" y="1706"/>
                </a:lnTo>
                <a:lnTo>
                  <a:pt x="2718" y="1694"/>
                </a:lnTo>
                <a:lnTo>
                  <a:pt x="2753" y="1693"/>
                </a:lnTo>
                <a:lnTo>
                  <a:pt x="2788" y="1694"/>
                </a:lnTo>
                <a:lnTo>
                  <a:pt x="2823" y="16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5F4F662F-574B-481F-A208-9CCCB5B31C98}"/>
              </a:ext>
            </a:extLst>
          </p:cNvPr>
          <p:cNvSpPr>
            <a:spLocks/>
          </p:cNvSpPr>
          <p:nvPr/>
        </p:nvSpPr>
        <p:spPr bwMode="auto">
          <a:xfrm>
            <a:off x="6577846" y="2859326"/>
            <a:ext cx="1952442" cy="1954720"/>
          </a:xfrm>
          <a:custGeom>
            <a:avLst/>
            <a:gdLst>
              <a:gd name="T0" fmla="*/ 3127 w 3426"/>
              <a:gd name="T1" fmla="*/ 1726 h 3430"/>
              <a:gd name="T2" fmla="*/ 3298 w 3426"/>
              <a:gd name="T3" fmla="*/ 1697 h 3430"/>
              <a:gd name="T4" fmla="*/ 3422 w 3426"/>
              <a:gd name="T5" fmla="*/ 1495 h 3430"/>
              <a:gd name="T6" fmla="*/ 3386 w 3426"/>
              <a:gd name="T7" fmla="*/ 1242 h 3430"/>
              <a:gd name="T8" fmla="*/ 3267 w 3426"/>
              <a:gd name="T9" fmla="*/ 1069 h 3430"/>
              <a:gd name="T10" fmla="*/ 3081 w 3426"/>
              <a:gd name="T11" fmla="*/ 979 h 3430"/>
              <a:gd name="T12" fmla="*/ 2973 w 3426"/>
              <a:gd name="T13" fmla="*/ 994 h 3430"/>
              <a:gd name="T14" fmla="*/ 2726 w 3426"/>
              <a:gd name="T15" fmla="*/ 1093 h 3430"/>
              <a:gd name="T16" fmla="*/ 2530 w 3426"/>
              <a:gd name="T17" fmla="*/ 1075 h 3430"/>
              <a:gd name="T18" fmla="*/ 2450 w 3426"/>
              <a:gd name="T19" fmla="*/ 918 h 3430"/>
              <a:gd name="T20" fmla="*/ 2480 w 3426"/>
              <a:gd name="T21" fmla="*/ 548 h 3430"/>
              <a:gd name="T22" fmla="*/ 2479 w 3426"/>
              <a:gd name="T23" fmla="*/ 95 h 3430"/>
              <a:gd name="T24" fmla="*/ 1883 w 3426"/>
              <a:gd name="T25" fmla="*/ 3 h 3430"/>
              <a:gd name="T26" fmla="*/ 1702 w 3426"/>
              <a:gd name="T27" fmla="*/ 42 h 3430"/>
              <a:gd name="T28" fmla="*/ 1680 w 3426"/>
              <a:gd name="T29" fmla="*/ 138 h 3430"/>
              <a:gd name="T30" fmla="*/ 1774 w 3426"/>
              <a:gd name="T31" fmla="*/ 374 h 3430"/>
              <a:gd name="T32" fmla="*/ 1804 w 3426"/>
              <a:gd name="T33" fmla="*/ 593 h 3430"/>
              <a:gd name="T34" fmla="*/ 1618 w 3426"/>
              <a:gd name="T35" fmla="*/ 865 h 3430"/>
              <a:gd name="T36" fmla="*/ 1412 w 3426"/>
              <a:gd name="T37" fmla="*/ 962 h 3430"/>
              <a:gd name="T38" fmla="*/ 1272 w 3426"/>
              <a:gd name="T39" fmla="*/ 980 h 3430"/>
              <a:gd name="T40" fmla="*/ 1073 w 3426"/>
              <a:gd name="T41" fmla="*/ 937 h 3430"/>
              <a:gd name="T42" fmla="*/ 922 w 3426"/>
              <a:gd name="T43" fmla="*/ 796 h 3430"/>
              <a:gd name="T44" fmla="*/ 888 w 3426"/>
              <a:gd name="T45" fmla="*/ 620 h 3430"/>
              <a:gd name="T46" fmla="*/ 921 w 3426"/>
              <a:gd name="T47" fmla="*/ 246 h 3430"/>
              <a:gd name="T48" fmla="*/ 875 w 3426"/>
              <a:gd name="T49" fmla="*/ 73 h 3430"/>
              <a:gd name="T50" fmla="*/ 724 w 3426"/>
              <a:gd name="T51" fmla="*/ 13 h 3430"/>
              <a:gd name="T52" fmla="*/ 118 w 3426"/>
              <a:gd name="T53" fmla="*/ 119 h 3430"/>
              <a:gd name="T54" fmla="*/ 11 w 3426"/>
              <a:gd name="T55" fmla="*/ 730 h 3430"/>
              <a:gd name="T56" fmla="*/ 11 w 3426"/>
              <a:gd name="T57" fmla="*/ 945 h 3430"/>
              <a:gd name="T58" fmla="*/ 78 w 3426"/>
              <a:gd name="T59" fmla="*/ 1021 h 3430"/>
              <a:gd name="T60" fmla="*/ 253 w 3426"/>
              <a:gd name="T61" fmla="*/ 974 h 3430"/>
              <a:gd name="T62" fmla="*/ 434 w 3426"/>
              <a:gd name="T63" fmla="*/ 904 h 3430"/>
              <a:gd name="T64" fmla="*/ 616 w 3426"/>
              <a:gd name="T65" fmla="*/ 904 h 3430"/>
              <a:gd name="T66" fmla="*/ 836 w 3426"/>
              <a:gd name="T67" fmla="*/ 1050 h 3430"/>
              <a:gd name="T68" fmla="*/ 950 w 3426"/>
              <a:gd name="T69" fmla="*/ 1253 h 3430"/>
              <a:gd name="T70" fmla="*/ 949 w 3426"/>
              <a:gd name="T71" fmla="*/ 1599 h 3430"/>
              <a:gd name="T72" fmla="*/ 771 w 3426"/>
              <a:gd name="T73" fmla="*/ 1789 h 3430"/>
              <a:gd name="T74" fmla="*/ 523 w 3426"/>
              <a:gd name="T75" fmla="*/ 1811 h 3430"/>
              <a:gd name="T76" fmla="*/ 177 w 3426"/>
              <a:gd name="T77" fmla="*/ 1782 h 3430"/>
              <a:gd name="T78" fmla="*/ 43 w 3426"/>
              <a:gd name="T79" fmla="*/ 1859 h 3430"/>
              <a:gd name="T80" fmla="*/ 14 w 3426"/>
              <a:gd name="T81" fmla="*/ 2005 h 3430"/>
              <a:gd name="T82" fmla="*/ 256 w 3426"/>
              <a:gd name="T83" fmla="*/ 2536 h 3430"/>
              <a:gd name="T84" fmla="*/ 731 w 3426"/>
              <a:gd name="T85" fmla="*/ 2463 h 3430"/>
              <a:gd name="T86" fmla="*/ 920 w 3426"/>
              <a:gd name="T87" fmla="*/ 2532 h 3430"/>
              <a:gd name="T88" fmla="*/ 1005 w 3426"/>
              <a:gd name="T89" fmla="*/ 2710 h 3430"/>
              <a:gd name="T90" fmla="*/ 976 w 3426"/>
              <a:gd name="T91" fmla="*/ 3054 h 3430"/>
              <a:gd name="T92" fmla="*/ 999 w 3426"/>
              <a:gd name="T93" fmla="*/ 3293 h 3430"/>
              <a:gd name="T94" fmla="*/ 1114 w 3426"/>
              <a:gd name="T95" fmla="*/ 3398 h 3430"/>
              <a:gd name="T96" fmla="*/ 1271 w 3426"/>
              <a:gd name="T97" fmla="*/ 3430 h 3430"/>
              <a:gd name="T98" fmla="*/ 1496 w 3426"/>
              <a:gd name="T99" fmla="*/ 3375 h 3430"/>
              <a:gd name="T100" fmla="*/ 1696 w 3426"/>
              <a:gd name="T101" fmla="*/ 3179 h 3430"/>
              <a:gd name="T102" fmla="*/ 1707 w 3426"/>
              <a:gd name="T103" fmla="*/ 2977 h 3430"/>
              <a:gd name="T104" fmla="*/ 1608 w 3426"/>
              <a:gd name="T105" fmla="*/ 2731 h 3430"/>
              <a:gd name="T106" fmla="*/ 1606 w 3426"/>
              <a:gd name="T107" fmla="*/ 2566 h 3430"/>
              <a:gd name="T108" fmla="*/ 1735 w 3426"/>
              <a:gd name="T109" fmla="*/ 2464 h 3430"/>
              <a:gd name="T110" fmla="*/ 1891 w 3426"/>
              <a:gd name="T111" fmla="*/ 2453 h 3430"/>
              <a:gd name="T112" fmla="*/ 2474 w 3426"/>
              <a:gd name="T113" fmla="*/ 2543 h 3430"/>
              <a:gd name="T114" fmla="*/ 2462 w 3426"/>
              <a:gd name="T115" fmla="*/ 2015 h 3430"/>
              <a:gd name="T116" fmla="*/ 2506 w 3426"/>
              <a:gd name="T117" fmla="*/ 1808 h 3430"/>
              <a:gd name="T118" fmla="*/ 2652 w 3426"/>
              <a:gd name="T119" fmla="*/ 1706 h 3430"/>
              <a:gd name="T120" fmla="*/ 2822 w 3426"/>
              <a:gd name="T121" fmla="*/ 169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6" h="3430">
                <a:moveTo>
                  <a:pt x="2822" y="1699"/>
                </a:moveTo>
                <a:lnTo>
                  <a:pt x="2904" y="1712"/>
                </a:lnTo>
                <a:lnTo>
                  <a:pt x="3059" y="1725"/>
                </a:lnTo>
                <a:lnTo>
                  <a:pt x="3127" y="1726"/>
                </a:lnTo>
                <a:lnTo>
                  <a:pt x="3190" y="1725"/>
                </a:lnTo>
                <a:lnTo>
                  <a:pt x="3259" y="1715"/>
                </a:lnTo>
                <a:lnTo>
                  <a:pt x="3271" y="1710"/>
                </a:lnTo>
                <a:lnTo>
                  <a:pt x="3298" y="1697"/>
                </a:lnTo>
                <a:lnTo>
                  <a:pt x="3344" y="1662"/>
                </a:lnTo>
                <a:lnTo>
                  <a:pt x="3379" y="1614"/>
                </a:lnTo>
                <a:lnTo>
                  <a:pt x="3406" y="1558"/>
                </a:lnTo>
                <a:lnTo>
                  <a:pt x="3422" y="1495"/>
                </a:lnTo>
                <a:lnTo>
                  <a:pt x="3426" y="1425"/>
                </a:lnTo>
                <a:lnTo>
                  <a:pt x="3420" y="1353"/>
                </a:lnTo>
                <a:lnTo>
                  <a:pt x="3401" y="1278"/>
                </a:lnTo>
                <a:lnTo>
                  <a:pt x="3386" y="1242"/>
                </a:lnTo>
                <a:lnTo>
                  <a:pt x="3374" y="1213"/>
                </a:lnTo>
                <a:lnTo>
                  <a:pt x="3343" y="1159"/>
                </a:lnTo>
                <a:lnTo>
                  <a:pt x="3308" y="1111"/>
                </a:lnTo>
                <a:lnTo>
                  <a:pt x="3267" y="1069"/>
                </a:lnTo>
                <a:lnTo>
                  <a:pt x="3224" y="1035"/>
                </a:lnTo>
                <a:lnTo>
                  <a:pt x="3177" y="1007"/>
                </a:lnTo>
                <a:lnTo>
                  <a:pt x="3129" y="988"/>
                </a:lnTo>
                <a:lnTo>
                  <a:pt x="3081" y="979"/>
                </a:lnTo>
                <a:lnTo>
                  <a:pt x="3057" y="978"/>
                </a:lnTo>
                <a:lnTo>
                  <a:pt x="3035" y="979"/>
                </a:lnTo>
                <a:lnTo>
                  <a:pt x="2992" y="986"/>
                </a:lnTo>
                <a:lnTo>
                  <a:pt x="2973" y="994"/>
                </a:lnTo>
                <a:lnTo>
                  <a:pt x="2940" y="1008"/>
                </a:lnTo>
                <a:lnTo>
                  <a:pt x="2895" y="1024"/>
                </a:lnTo>
                <a:lnTo>
                  <a:pt x="2818" y="1054"/>
                </a:lnTo>
                <a:lnTo>
                  <a:pt x="2726" y="1093"/>
                </a:lnTo>
                <a:lnTo>
                  <a:pt x="2695" y="1104"/>
                </a:lnTo>
                <a:lnTo>
                  <a:pt x="2635" y="1112"/>
                </a:lnTo>
                <a:lnTo>
                  <a:pt x="2579" y="1102"/>
                </a:lnTo>
                <a:lnTo>
                  <a:pt x="2530" y="1075"/>
                </a:lnTo>
                <a:lnTo>
                  <a:pt x="2509" y="1054"/>
                </a:lnTo>
                <a:lnTo>
                  <a:pt x="2492" y="1034"/>
                </a:lnTo>
                <a:lnTo>
                  <a:pt x="2465" y="981"/>
                </a:lnTo>
                <a:lnTo>
                  <a:pt x="2450" y="918"/>
                </a:lnTo>
                <a:lnTo>
                  <a:pt x="2446" y="848"/>
                </a:lnTo>
                <a:lnTo>
                  <a:pt x="2448" y="810"/>
                </a:lnTo>
                <a:lnTo>
                  <a:pt x="2458" y="722"/>
                </a:lnTo>
                <a:lnTo>
                  <a:pt x="2480" y="548"/>
                </a:lnTo>
                <a:lnTo>
                  <a:pt x="2509" y="374"/>
                </a:lnTo>
                <a:lnTo>
                  <a:pt x="2544" y="201"/>
                </a:lnTo>
                <a:lnTo>
                  <a:pt x="2563" y="115"/>
                </a:lnTo>
                <a:lnTo>
                  <a:pt x="2479" y="95"/>
                </a:lnTo>
                <a:lnTo>
                  <a:pt x="2310" y="62"/>
                </a:lnTo>
                <a:lnTo>
                  <a:pt x="2140" y="34"/>
                </a:lnTo>
                <a:lnTo>
                  <a:pt x="1969" y="11"/>
                </a:lnTo>
                <a:lnTo>
                  <a:pt x="1883" y="3"/>
                </a:lnTo>
                <a:lnTo>
                  <a:pt x="1850" y="0"/>
                </a:lnTo>
                <a:lnTo>
                  <a:pt x="1789" y="4"/>
                </a:lnTo>
                <a:lnTo>
                  <a:pt x="1739" y="18"/>
                </a:lnTo>
                <a:lnTo>
                  <a:pt x="1702" y="42"/>
                </a:lnTo>
                <a:lnTo>
                  <a:pt x="1691" y="58"/>
                </a:lnTo>
                <a:lnTo>
                  <a:pt x="1682" y="71"/>
                </a:lnTo>
                <a:lnTo>
                  <a:pt x="1676" y="98"/>
                </a:lnTo>
                <a:lnTo>
                  <a:pt x="1680" y="138"/>
                </a:lnTo>
                <a:lnTo>
                  <a:pt x="1688" y="161"/>
                </a:lnTo>
                <a:lnTo>
                  <a:pt x="1727" y="253"/>
                </a:lnTo>
                <a:lnTo>
                  <a:pt x="1757" y="330"/>
                </a:lnTo>
                <a:lnTo>
                  <a:pt x="1774" y="374"/>
                </a:lnTo>
                <a:lnTo>
                  <a:pt x="1788" y="407"/>
                </a:lnTo>
                <a:lnTo>
                  <a:pt x="1800" y="444"/>
                </a:lnTo>
                <a:lnTo>
                  <a:pt x="1811" y="517"/>
                </a:lnTo>
                <a:lnTo>
                  <a:pt x="1804" y="593"/>
                </a:lnTo>
                <a:lnTo>
                  <a:pt x="1780" y="668"/>
                </a:lnTo>
                <a:lnTo>
                  <a:pt x="1739" y="739"/>
                </a:lnTo>
                <a:lnTo>
                  <a:pt x="1685" y="805"/>
                </a:lnTo>
                <a:lnTo>
                  <a:pt x="1618" y="865"/>
                </a:lnTo>
                <a:lnTo>
                  <a:pt x="1538" y="914"/>
                </a:lnTo>
                <a:lnTo>
                  <a:pt x="1494" y="934"/>
                </a:lnTo>
                <a:lnTo>
                  <a:pt x="1467" y="944"/>
                </a:lnTo>
                <a:lnTo>
                  <a:pt x="1412" y="962"/>
                </a:lnTo>
                <a:lnTo>
                  <a:pt x="1356" y="973"/>
                </a:lnTo>
                <a:lnTo>
                  <a:pt x="1300" y="980"/>
                </a:lnTo>
                <a:lnTo>
                  <a:pt x="1272" y="980"/>
                </a:lnTo>
                <a:lnTo>
                  <a:pt x="1272" y="980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8"/>
                </a:lnTo>
                <a:lnTo>
                  <a:pt x="1073" y="937"/>
                </a:lnTo>
                <a:lnTo>
                  <a:pt x="1026" y="910"/>
                </a:lnTo>
                <a:lnTo>
                  <a:pt x="985" y="877"/>
                </a:lnTo>
                <a:lnTo>
                  <a:pt x="950" y="839"/>
                </a:lnTo>
                <a:lnTo>
                  <a:pt x="922" y="796"/>
                </a:lnTo>
                <a:lnTo>
                  <a:pt x="912" y="772"/>
                </a:lnTo>
                <a:lnTo>
                  <a:pt x="905" y="754"/>
                </a:lnTo>
                <a:lnTo>
                  <a:pt x="895" y="707"/>
                </a:lnTo>
                <a:lnTo>
                  <a:pt x="888" y="620"/>
                </a:lnTo>
                <a:lnTo>
                  <a:pt x="893" y="483"/>
                </a:lnTo>
                <a:lnTo>
                  <a:pt x="908" y="342"/>
                </a:lnTo>
                <a:lnTo>
                  <a:pt x="917" y="277"/>
                </a:lnTo>
                <a:lnTo>
                  <a:pt x="921" y="246"/>
                </a:lnTo>
                <a:lnTo>
                  <a:pt x="921" y="187"/>
                </a:lnTo>
                <a:lnTo>
                  <a:pt x="910" y="137"/>
                </a:lnTo>
                <a:lnTo>
                  <a:pt x="889" y="92"/>
                </a:lnTo>
                <a:lnTo>
                  <a:pt x="875" y="73"/>
                </a:lnTo>
                <a:lnTo>
                  <a:pt x="859" y="57"/>
                </a:lnTo>
                <a:lnTo>
                  <a:pt x="822" y="32"/>
                </a:lnTo>
                <a:lnTo>
                  <a:pt x="776" y="17"/>
                </a:lnTo>
                <a:lnTo>
                  <a:pt x="724" y="13"/>
                </a:lnTo>
                <a:lnTo>
                  <a:pt x="696" y="16"/>
                </a:lnTo>
                <a:lnTo>
                  <a:pt x="552" y="35"/>
                </a:lnTo>
                <a:lnTo>
                  <a:pt x="262" y="86"/>
                </a:lnTo>
                <a:lnTo>
                  <a:pt x="118" y="119"/>
                </a:lnTo>
                <a:lnTo>
                  <a:pt x="98" y="205"/>
                </a:lnTo>
                <a:lnTo>
                  <a:pt x="64" y="378"/>
                </a:lnTo>
                <a:lnTo>
                  <a:pt x="35" y="553"/>
                </a:lnTo>
                <a:lnTo>
                  <a:pt x="11" y="730"/>
                </a:lnTo>
                <a:lnTo>
                  <a:pt x="2" y="818"/>
                </a:lnTo>
                <a:lnTo>
                  <a:pt x="0" y="847"/>
                </a:lnTo>
                <a:lnTo>
                  <a:pt x="2" y="900"/>
                </a:lnTo>
                <a:lnTo>
                  <a:pt x="11" y="945"/>
                </a:lnTo>
                <a:lnTo>
                  <a:pt x="29" y="983"/>
                </a:lnTo>
                <a:lnTo>
                  <a:pt x="40" y="996"/>
                </a:lnTo>
                <a:lnTo>
                  <a:pt x="52" y="1008"/>
                </a:lnTo>
                <a:lnTo>
                  <a:pt x="78" y="1021"/>
                </a:lnTo>
                <a:lnTo>
                  <a:pt x="108" y="1025"/>
                </a:lnTo>
                <a:lnTo>
                  <a:pt x="142" y="1020"/>
                </a:lnTo>
                <a:lnTo>
                  <a:pt x="160" y="1013"/>
                </a:lnTo>
                <a:lnTo>
                  <a:pt x="253" y="974"/>
                </a:lnTo>
                <a:lnTo>
                  <a:pt x="331" y="944"/>
                </a:lnTo>
                <a:lnTo>
                  <a:pt x="374" y="927"/>
                </a:lnTo>
                <a:lnTo>
                  <a:pt x="406" y="914"/>
                </a:lnTo>
                <a:lnTo>
                  <a:pt x="434" y="904"/>
                </a:lnTo>
                <a:lnTo>
                  <a:pt x="493" y="892"/>
                </a:lnTo>
                <a:lnTo>
                  <a:pt x="523" y="890"/>
                </a:lnTo>
                <a:lnTo>
                  <a:pt x="554" y="892"/>
                </a:lnTo>
                <a:lnTo>
                  <a:pt x="616" y="904"/>
                </a:lnTo>
                <a:lnTo>
                  <a:pt x="676" y="926"/>
                </a:lnTo>
                <a:lnTo>
                  <a:pt x="734" y="958"/>
                </a:lnTo>
                <a:lnTo>
                  <a:pt x="788" y="1000"/>
                </a:lnTo>
                <a:lnTo>
                  <a:pt x="836" y="1050"/>
                </a:lnTo>
                <a:lnTo>
                  <a:pt x="880" y="1108"/>
                </a:lnTo>
                <a:lnTo>
                  <a:pt x="917" y="1174"/>
                </a:lnTo>
                <a:lnTo>
                  <a:pt x="933" y="1208"/>
                </a:lnTo>
                <a:lnTo>
                  <a:pt x="950" y="1253"/>
                </a:lnTo>
                <a:lnTo>
                  <a:pt x="972" y="1345"/>
                </a:lnTo>
                <a:lnTo>
                  <a:pt x="979" y="1434"/>
                </a:lnTo>
                <a:lnTo>
                  <a:pt x="971" y="1520"/>
                </a:lnTo>
                <a:lnTo>
                  <a:pt x="949" y="1599"/>
                </a:lnTo>
                <a:lnTo>
                  <a:pt x="914" y="1669"/>
                </a:lnTo>
                <a:lnTo>
                  <a:pt x="865" y="1728"/>
                </a:lnTo>
                <a:lnTo>
                  <a:pt x="806" y="1774"/>
                </a:lnTo>
                <a:lnTo>
                  <a:pt x="771" y="1789"/>
                </a:lnTo>
                <a:lnTo>
                  <a:pt x="741" y="1801"/>
                </a:lnTo>
                <a:lnTo>
                  <a:pt x="652" y="1812"/>
                </a:lnTo>
                <a:lnTo>
                  <a:pt x="594" y="1813"/>
                </a:lnTo>
                <a:lnTo>
                  <a:pt x="523" y="1811"/>
                </a:lnTo>
                <a:lnTo>
                  <a:pt x="362" y="1798"/>
                </a:lnTo>
                <a:lnTo>
                  <a:pt x="276" y="1784"/>
                </a:lnTo>
                <a:lnTo>
                  <a:pt x="241" y="1780"/>
                </a:lnTo>
                <a:lnTo>
                  <a:pt x="177" y="1782"/>
                </a:lnTo>
                <a:lnTo>
                  <a:pt x="121" y="1798"/>
                </a:lnTo>
                <a:lnTo>
                  <a:pt x="75" y="1825"/>
                </a:lnTo>
                <a:lnTo>
                  <a:pt x="56" y="1843"/>
                </a:lnTo>
                <a:lnTo>
                  <a:pt x="43" y="1859"/>
                </a:lnTo>
                <a:lnTo>
                  <a:pt x="25" y="1894"/>
                </a:lnTo>
                <a:lnTo>
                  <a:pt x="14" y="1935"/>
                </a:lnTo>
                <a:lnTo>
                  <a:pt x="12" y="1981"/>
                </a:lnTo>
                <a:lnTo>
                  <a:pt x="14" y="2005"/>
                </a:lnTo>
                <a:lnTo>
                  <a:pt x="33" y="2146"/>
                </a:lnTo>
                <a:lnTo>
                  <a:pt x="83" y="2427"/>
                </a:lnTo>
                <a:lnTo>
                  <a:pt x="114" y="2567"/>
                </a:lnTo>
                <a:lnTo>
                  <a:pt x="256" y="2536"/>
                </a:lnTo>
                <a:lnTo>
                  <a:pt x="542" y="2485"/>
                </a:lnTo>
                <a:lnTo>
                  <a:pt x="685" y="2466"/>
                </a:lnTo>
                <a:lnTo>
                  <a:pt x="709" y="2464"/>
                </a:lnTo>
                <a:lnTo>
                  <a:pt x="731" y="2463"/>
                </a:lnTo>
                <a:lnTo>
                  <a:pt x="763" y="2464"/>
                </a:lnTo>
                <a:lnTo>
                  <a:pt x="822" y="2476"/>
                </a:lnTo>
                <a:lnTo>
                  <a:pt x="875" y="2499"/>
                </a:lnTo>
                <a:lnTo>
                  <a:pt x="920" y="2532"/>
                </a:lnTo>
                <a:lnTo>
                  <a:pt x="939" y="2554"/>
                </a:lnTo>
                <a:lnTo>
                  <a:pt x="960" y="2579"/>
                </a:lnTo>
                <a:lnTo>
                  <a:pt x="990" y="2641"/>
                </a:lnTo>
                <a:lnTo>
                  <a:pt x="1005" y="2710"/>
                </a:lnTo>
                <a:lnTo>
                  <a:pt x="1007" y="2786"/>
                </a:lnTo>
                <a:lnTo>
                  <a:pt x="1002" y="2826"/>
                </a:lnTo>
                <a:lnTo>
                  <a:pt x="990" y="2909"/>
                </a:lnTo>
                <a:lnTo>
                  <a:pt x="976" y="3054"/>
                </a:lnTo>
                <a:lnTo>
                  <a:pt x="974" y="3170"/>
                </a:lnTo>
                <a:lnTo>
                  <a:pt x="984" y="3252"/>
                </a:lnTo>
                <a:lnTo>
                  <a:pt x="991" y="3275"/>
                </a:lnTo>
                <a:lnTo>
                  <a:pt x="999" y="3293"/>
                </a:lnTo>
                <a:lnTo>
                  <a:pt x="1020" y="3325"/>
                </a:lnTo>
                <a:lnTo>
                  <a:pt x="1047" y="3354"/>
                </a:lnTo>
                <a:lnTo>
                  <a:pt x="1078" y="3378"/>
                </a:lnTo>
                <a:lnTo>
                  <a:pt x="1114" y="3398"/>
                </a:lnTo>
                <a:lnTo>
                  <a:pt x="1155" y="3413"/>
                </a:lnTo>
                <a:lnTo>
                  <a:pt x="1199" y="3423"/>
                </a:lnTo>
                <a:lnTo>
                  <a:pt x="1246" y="3430"/>
                </a:lnTo>
                <a:lnTo>
                  <a:pt x="1271" y="3430"/>
                </a:lnTo>
                <a:lnTo>
                  <a:pt x="1317" y="3428"/>
                </a:lnTo>
                <a:lnTo>
                  <a:pt x="1413" y="3408"/>
                </a:lnTo>
                <a:lnTo>
                  <a:pt x="1459" y="3390"/>
                </a:lnTo>
                <a:lnTo>
                  <a:pt x="1496" y="3375"/>
                </a:lnTo>
                <a:lnTo>
                  <a:pt x="1561" y="3334"/>
                </a:lnTo>
                <a:lnTo>
                  <a:pt x="1617" y="3288"/>
                </a:lnTo>
                <a:lnTo>
                  <a:pt x="1662" y="3236"/>
                </a:lnTo>
                <a:lnTo>
                  <a:pt x="1696" y="3179"/>
                </a:lnTo>
                <a:lnTo>
                  <a:pt x="1716" y="3121"/>
                </a:lnTo>
                <a:lnTo>
                  <a:pt x="1724" y="3062"/>
                </a:lnTo>
                <a:lnTo>
                  <a:pt x="1716" y="3005"/>
                </a:lnTo>
                <a:lnTo>
                  <a:pt x="1707" y="2977"/>
                </a:lnTo>
                <a:lnTo>
                  <a:pt x="1694" y="2944"/>
                </a:lnTo>
                <a:lnTo>
                  <a:pt x="1676" y="2900"/>
                </a:lnTo>
                <a:lnTo>
                  <a:pt x="1646" y="2823"/>
                </a:lnTo>
                <a:lnTo>
                  <a:pt x="1608" y="2731"/>
                </a:lnTo>
                <a:lnTo>
                  <a:pt x="1598" y="2705"/>
                </a:lnTo>
                <a:lnTo>
                  <a:pt x="1589" y="2656"/>
                </a:lnTo>
                <a:lnTo>
                  <a:pt x="1591" y="2610"/>
                </a:lnTo>
                <a:lnTo>
                  <a:pt x="1606" y="2566"/>
                </a:lnTo>
                <a:lnTo>
                  <a:pt x="1617" y="2546"/>
                </a:lnTo>
                <a:lnTo>
                  <a:pt x="1635" y="2525"/>
                </a:lnTo>
                <a:lnTo>
                  <a:pt x="1678" y="2488"/>
                </a:lnTo>
                <a:lnTo>
                  <a:pt x="1735" y="2464"/>
                </a:lnTo>
                <a:lnTo>
                  <a:pt x="1802" y="2452"/>
                </a:lnTo>
                <a:lnTo>
                  <a:pt x="1841" y="2451"/>
                </a:lnTo>
                <a:lnTo>
                  <a:pt x="1866" y="2451"/>
                </a:lnTo>
                <a:lnTo>
                  <a:pt x="1891" y="2453"/>
                </a:lnTo>
                <a:lnTo>
                  <a:pt x="1975" y="2461"/>
                </a:lnTo>
                <a:lnTo>
                  <a:pt x="2140" y="2483"/>
                </a:lnTo>
                <a:lnTo>
                  <a:pt x="2307" y="2510"/>
                </a:lnTo>
                <a:lnTo>
                  <a:pt x="2474" y="2543"/>
                </a:lnTo>
                <a:lnTo>
                  <a:pt x="2557" y="2561"/>
                </a:lnTo>
                <a:lnTo>
                  <a:pt x="2528" y="2426"/>
                </a:lnTo>
                <a:lnTo>
                  <a:pt x="2480" y="2152"/>
                </a:lnTo>
                <a:lnTo>
                  <a:pt x="2462" y="2015"/>
                </a:lnTo>
                <a:lnTo>
                  <a:pt x="2459" y="1982"/>
                </a:lnTo>
                <a:lnTo>
                  <a:pt x="2463" y="1918"/>
                </a:lnTo>
                <a:lnTo>
                  <a:pt x="2478" y="1860"/>
                </a:lnTo>
                <a:lnTo>
                  <a:pt x="2506" y="1808"/>
                </a:lnTo>
                <a:lnTo>
                  <a:pt x="2524" y="1785"/>
                </a:lnTo>
                <a:lnTo>
                  <a:pt x="2545" y="1765"/>
                </a:lnTo>
                <a:lnTo>
                  <a:pt x="2594" y="1730"/>
                </a:lnTo>
                <a:lnTo>
                  <a:pt x="2652" y="1706"/>
                </a:lnTo>
                <a:lnTo>
                  <a:pt x="2717" y="1694"/>
                </a:lnTo>
                <a:lnTo>
                  <a:pt x="2752" y="1693"/>
                </a:lnTo>
                <a:lnTo>
                  <a:pt x="2786" y="1694"/>
                </a:lnTo>
                <a:lnTo>
                  <a:pt x="2822" y="16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7">
            <a:extLst>
              <a:ext uri="{FF2B5EF4-FFF2-40B4-BE49-F238E27FC236}">
                <a16:creationId xmlns:a16="http://schemas.microsoft.com/office/drawing/2014/main" id="{A62DCE45-4653-4F61-B523-427C1EE3E758}"/>
              </a:ext>
            </a:extLst>
          </p:cNvPr>
          <p:cNvSpPr>
            <a:spLocks/>
          </p:cNvSpPr>
          <p:nvPr/>
        </p:nvSpPr>
        <p:spPr bwMode="auto">
          <a:xfrm>
            <a:off x="5124336" y="2444689"/>
            <a:ext cx="1952442" cy="1950163"/>
          </a:xfrm>
          <a:custGeom>
            <a:avLst/>
            <a:gdLst>
              <a:gd name="T0" fmla="*/ 3131 w 3429"/>
              <a:gd name="T1" fmla="*/ 2451 h 3427"/>
              <a:gd name="T2" fmla="*/ 3302 w 3429"/>
              <a:gd name="T3" fmla="*/ 2422 h 3427"/>
              <a:gd name="T4" fmla="*/ 3425 w 3429"/>
              <a:gd name="T5" fmla="*/ 2220 h 3427"/>
              <a:gd name="T6" fmla="*/ 3390 w 3429"/>
              <a:gd name="T7" fmla="*/ 1967 h 3427"/>
              <a:gd name="T8" fmla="*/ 3271 w 3429"/>
              <a:gd name="T9" fmla="*/ 1794 h 3427"/>
              <a:gd name="T10" fmla="*/ 3084 w 3429"/>
              <a:gd name="T11" fmla="*/ 1703 h 3427"/>
              <a:gd name="T12" fmla="*/ 2976 w 3429"/>
              <a:gd name="T13" fmla="*/ 1719 h 3427"/>
              <a:gd name="T14" fmla="*/ 2729 w 3429"/>
              <a:gd name="T15" fmla="*/ 1817 h 3427"/>
              <a:gd name="T16" fmla="*/ 2534 w 3429"/>
              <a:gd name="T17" fmla="*/ 1800 h 3427"/>
              <a:gd name="T18" fmla="*/ 2454 w 3429"/>
              <a:gd name="T19" fmla="*/ 1643 h 3427"/>
              <a:gd name="T20" fmla="*/ 2483 w 3429"/>
              <a:gd name="T21" fmla="*/ 1284 h 3427"/>
              <a:gd name="T22" fmla="*/ 2426 w 3429"/>
              <a:gd name="T23" fmla="*/ 898 h 3427"/>
              <a:gd name="T24" fmla="*/ 1903 w 3429"/>
              <a:gd name="T25" fmla="*/ 960 h 3427"/>
              <a:gd name="T26" fmla="*/ 1741 w 3429"/>
              <a:gd name="T27" fmla="*/ 850 h 3427"/>
              <a:gd name="T28" fmla="*/ 1699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2 w 3429"/>
              <a:gd name="T35" fmla="*/ 5 h 3427"/>
              <a:gd name="T36" fmla="*/ 1288 w 3429"/>
              <a:gd name="T37" fmla="*/ 21 h 3427"/>
              <a:gd name="T38" fmla="*/ 1083 w 3429"/>
              <a:gd name="T39" fmla="*/ 142 h 3427"/>
              <a:gd name="T40" fmla="*/ 977 w 3429"/>
              <a:gd name="T41" fmla="*/ 367 h 3427"/>
              <a:gd name="T42" fmla="*/ 1024 w 3429"/>
              <a:gd name="T43" fmla="*/ 530 h 3427"/>
              <a:gd name="T44" fmla="*/ 1111 w 3429"/>
              <a:gd name="T45" fmla="*/ 773 h 3427"/>
              <a:gd name="T46" fmla="*/ 1067 w 3429"/>
              <a:gd name="T47" fmla="*/ 905 h 3427"/>
              <a:gd name="T48" fmla="*/ 859 w 3429"/>
              <a:gd name="T49" fmla="*/ 979 h 3427"/>
              <a:gd name="T50" fmla="*/ 548 w 3429"/>
              <a:gd name="T51" fmla="*/ 944 h 3427"/>
              <a:gd name="T52" fmla="*/ 95 w 3429"/>
              <a:gd name="T53" fmla="*/ 945 h 3427"/>
              <a:gd name="T54" fmla="*/ 2 w 3429"/>
              <a:gd name="T55" fmla="*/ 1542 h 3427"/>
              <a:gd name="T56" fmla="*/ 29 w 3429"/>
              <a:gd name="T57" fmla="*/ 1706 h 3427"/>
              <a:gd name="T58" fmla="*/ 108 w 3429"/>
              <a:gd name="T59" fmla="*/ 1749 h 3427"/>
              <a:gd name="T60" fmla="*/ 329 w 3429"/>
              <a:gd name="T61" fmla="*/ 1669 h 3427"/>
              <a:gd name="T62" fmla="*/ 494 w 3429"/>
              <a:gd name="T63" fmla="*/ 1615 h 3427"/>
              <a:gd name="T64" fmla="*/ 677 w 3429"/>
              <a:gd name="T65" fmla="*/ 1649 h 3427"/>
              <a:gd name="T66" fmla="*/ 881 w 3429"/>
              <a:gd name="T67" fmla="*/ 1832 h 3427"/>
              <a:gd name="T68" fmla="*/ 973 w 3429"/>
              <a:gd name="T69" fmla="*/ 2068 h 3427"/>
              <a:gd name="T70" fmla="*/ 914 w 3429"/>
              <a:gd name="T71" fmla="*/ 2393 h 3427"/>
              <a:gd name="T72" fmla="*/ 741 w 3429"/>
              <a:gd name="T73" fmla="*/ 2524 h 3427"/>
              <a:gd name="T74" fmla="*/ 362 w 3429"/>
              <a:gd name="T75" fmla="*/ 2520 h 3427"/>
              <a:gd name="T76" fmla="*/ 121 w 3429"/>
              <a:gd name="T77" fmla="*/ 2521 h 3427"/>
              <a:gd name="T78" fmla="*/ 26 w 3429"/>
              <a:gd name="T79" fmla="*/ 2618 h 3427"/>
              <a:gd name="T80" fmla="*/ 34 w 3429"/>
              <a:gd name="T81" fmla="*/ 2874 h 3427"/>
              <a:gd name="T82" fmla="*/ 378 w 3429"/>
              <a:gd name="T83" fmla="*/ 3362 h 3427"/>
              <a:gd name="T84" fmla="*/ 852 w 3429"/>
              <a:gd name="T85" fmla="*/ 3427 h 3427"/>
              <a:gd name="T86" fmla="*/ 1012 w 3429"/>
              <a:gd name="T87" fmla="*/ 3369 h 3427"/>
              <a:gd name="T88" fmla="*/ 1013 w 3429"/>
              <a:gd name="T89" fmla="*/ 3266 h 3427"/>
              <a:gd name="T90" fmla="*/ 914 w 3429"/>
              <a:gd name="T91" fmla="*/ 3019 h 3427"/>
              <a:gd name="T92" fmla="*/ 923 w 3429"/>
              <a:gd name="T93" fmla="*/ 2759 h 3427"/>
              <a:gd name="T94" fmla="*/ 1163 w 3429"/>
              <a:gd name="T95" fmla="*/ 2512 h 3427"/>
              <a:gd name="T96" fmla="*/ 1347 w 3429"/>
              <a:gd name="T97" fmla="*/ 2453 h 3427"/>
              <a:gd name="T98" fmla="*/ 1521 w 3429"/>
              <a:gd name="T99" fmla="*/ 2455 h 3427"/>
              <a:gd name="T100" fmla="*/ 1717 w 3429"/>
              <a:gd name="T101" fmla="*/ 2549 h 3427"/>
              <a:gd name="T102" fmla="*/ 1796 w 3429"/>
              <a:gd name="T103" fmla="*/ 2673 h 3427"/>
              <a:gd name="T104" fmla="*/ 1793 w 3429"/>
              <a:gd name="T105" fmla="*/ 3084 h 3427"/>
              <a:gd name="T106" fmla="*/ 1791 w 3429"/>
              <a:gd name="T107" fmla="*/ 3291 h 3427"/>
              <a:gd name="T108" fmla="*/ 1880 w 3429"/>
              <a:gd name="T109" fmla="*/ 3394 h 3427"/>
              <a:gd name="T110" fmla="*/ 2146 w 3429"/>
              <a:gd name="T111" fmla="*/ 3392 h 3427"/>
              <a:gd name="T112" fmla="*/ 2485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6" y="2424"/>
                </a:moveTo>
                <a:lnTo>
                  <a:pt x="2908" y="2436"/>
                </a:lnTo>
                <a:lnTo>
                  <a:pt x="3063" y="2450"/>
                </a:lnTo>
                <a:lnTo>
                  <a:pt x="3131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5" y="2434"/>
                </a:lnTo>
                <a:lnTo>
                  <a:pt x="3302" y="2422"/>
                </a:lnTo>
                <a:lnTo>
                  <a:pt x="3347" y="2387"/>
                </a:lnTo>
                <a:lnTo>
                  <a:pt x="3382" y="2339"/>
                </a:lnTo>
                <a:lnTo>
                  <a:pt x="3409" y="2283"/>
                </a:lnTo>
                <a:lnTo>
                  <a:pt x="3425" y="2220"/>
                </a:lnTo>
                <a:lnTo>
                  <a:pt x="3429" y="2150"/>
                </a:lnTo>
                <a:lnTo>
                  <a:pt x="3423" y="2078"/>
                </a:lnTo>
                <a:lnTo>
                  <a:pt x="3404" y="2003"/>
                </a:lnTo>
                <a:lnTo>
                  <a:pt x="3390" y="1967"/>
                </a:lnTo>
                <a:lnTo>
                  <a:pt x="3377" y="1938"/>
                </a:lnTo>
                <a:lnTo>
                  <a:pt x="3346" y="1884"/>
                </a:lnTo>
                <a:lnTo>
                  <a:pt x="3311" y="1836"/>
                </a:lnTo>
                <a:lnTo>
                  <a:pt x="3271" y="1794"/>
                </a:lnTo>
                <a:lnTo>
                  <a:pt x="3227" y="1759"/>
                </a:lnTo>
                <a:lnTo>
                  <a:pt x="3180" y="1731"/>
                </a:lnTo>
                <a:lnTo>
                  <a:pt x="3133" y="1713"/>
                </a:lnTo>
                <a:lnTo>
                  <a:pt x="3084" y="1703"/>
                </a:lnTo>
                <a:lnTo>
                  <a:pt x="3060" y="1702"/>
                </a:lnTo>
                <a:lnTo>
                  <a:pt x="3038" y="1702"/>
                </a:lnTo>
                <a:lnTo>
                  <a:pt x="2996" y="1711"/>
                </a:lnTo>
                <a:lnTo>
                  <a:pt x="2976" y="1719"/>
                </a:lnTo>
                <a:lnTo>
                  <a:pt x="2944" y="1731"/>
                </a:lnTo>
                <a:lnTo>
                  <a:pt x="2900" y="1749"/>
                </a:lnTo>
                <a:lnTo>
                  <a:pt x="2823" y="1779"/>
                </a:lnTo>
                <a:lnTo>
                  <a:pt x="2729" y="1817"/>
                </a:lnTo>
                <a:lnTo>
                  <a:pt x="2698" y="1829"/>
                </a:lnTo>
                <a:lnTo>
                  <a:pt x="2638" y="1837"/>
                </a:lnTo>
                <a:lnTo>
                  <a:pt x="2582" y="1827"/>
                </a:lnTo>
                <a:lnTo>
                  <a:pt x="2534" y="1800"/>
                </a:lnTo>
                <a:lnTo>
                  <a:pt x="2513" y="1779"/>
                </a:lnTo>
                <a:lnTo>
                  <a:pt x="2495" y="1757"/>
                </a:lnTo>
                <a:lnTo>
                  <a:pt x="2469" y="1705"/>
                </a:lnTo>
                <a:lnTo>
                  <a:pt x="2454" y="1643"/>
                </a:lnTo>
                <a:lnTo>
                  <a:pt x="2450" y="1573"/>
                </a:lnTo>
                <a:lnTo>
                  <a:pt x="2453" y="1534"/>
                </a:lnTo>
                <a:lnTo>
                  <a:pt x="2461" y="1451"/>
                </a:lnTo>
                <a:lnTo>
                  <a:pt x="2483" y="1284"/>
                </a:lnTo>
                <a:lnTo>
                  <a:pt x="2510" y="1118"/>
                </a:lnTo>
                <a:lnTo>
                  <a:pt x="2542" y="951"/>
                </a:lnTo>
                <a:lnTo>
                  <a:pt x="2560" y="868"/>
                </a:lnTo>
                <a:lnTo>
                  <a:pt x="2426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4" y="901"/>
                </a:lnTo>
                <a:lnTo>
                  <a:pt x="1761" y="876"/>
                </a:lnTo>
                <a:lnTo>
                  <a:pt x="1741" y="850"/>
                </a:lnTo>
                <a:lnTo>
                  <a:pt x="1710" y="789"/>
                </a:lnTo>
                <a:lnTo>
                  <a:pt x="1695" y="719"/>
                </a:lnTo>
                <a:lnTo>
                  <a:pt x="1694" y="644"/>
                </a:lnTo>
                <a:lnTo>
                  <a:pt x="1699" y="603"/>
                </a:lnTo>
                <a:lnTo>
                  <a:pt x="1712" y="520"/>
                </a:lnTo>
                <a:lnTo>
                  <a:pt x="1724" y="375"/>
                </a:lnTo>
                <a:lnTo>
                  <a:pt x="1726" y="258"/>
                </a:lnTo>
                <a:lnTo>
                  <a:pt x="1717" y="177"/>
                </a:lnTo>
                <a:lnTo>
                  <a:pt x="1709" y="153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2" y="52"/>
                </a:lnTo>
                <a:lnTo>
                  <a:pt x="1586" y="31"/>
                </a:lnTo>
                <a:lnTo>
                  <a:pt x="1546" y="16"/>
                </a:lnTo>
                <a:lnTo>
                  <a:pt x="1502" y="5"/>
                </a:lnTo>
                <a:lnTo>
                  <a:pt x="1454" y="0"/>
                </a:lnTo>
                <a:lnTo>
                  <a:pt x="1430" y="0"/>
                </a:lnTo>
                <a:lnTo>
                  <a:pt x="1383" y="1"/>
                </a:lnTo>
                <a:lnTo>
                  <a:pt x="1288" y="21"/>
                </a:lnTo>
                <a:lnTo>
                  <a:pt x="1241" y="38"/>
                </a:lnTo>
                <a:lnTo>
                  <a:pt x="1205" y="55"/>
                </a:lnTo>
                <a:lnTo>
                  <a:pt x="1139" y="94"/>
                </a:lnTo>
                <a:lnTo>
                  <a:pt x="1083" y="142"/>
                </a:lnTo>
                <a:lnTo>
                  <a:pt x="1039" y="194"/>
                </a:lnTo>
                <a:lnTo>
                  <a:pt x="1005" y="250"/>
                </a:lnTo>
                <a:lnTo>
                  <a:pt x="984" y="309"/>
                </a:lnTo>
                <a:lnTo>
                  <a:pt x="977" y="367"/>
                </a:lnTo>
                <a:lnTo>
                  <a:pt x="984" y="425"/>
                </a:lnTo>
                <a:lnTo>
                  <a:pt x="994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3" y="699"/>
                </a:lnTo>
                <a:lnTo>
                  <a:pt x="1102" y="725"/>
                </a:lnTo>
                <a:lnTo>
                  <a:pt x="1111" y="773"/>
                </a:lnTo>
                <a:lnTo>
                  <a:pt x="1109" y="820"/>
                </a:lnTo>
                <a:lnTo>
                  <a:pt x="1095" y="864"/>
                </a:lnTo>
                <a:lnTo>
                  <a:pt x="1083" y="883"/>
                </a:lnTo>
                <a:lnTo>
                  <a:pt x="1067" y="905"/>
                </a:lnTo>
                <a:lnTo>
                  <a:pt x="1022" y="941"/>
                </a:lnTo>
                <a:lnTo>
                  <a:pt x="965" y="965"/>
                </a:lnTo>
                <a:lnTo>
                  <a:pt x="897" y="978"/>
                </a:lnTo>
                <a:lnTo>
                  <a:pt x="859" y="979"/>
                </a:lnTo>
                <a:lnTo>
                  <a:pt x="835" y="979"/>
                </a:lnTo>
                <a:lnTo>
                  <a:pt x="810" y="977"/>
                </a:lnTo>
                <a:lnTo>
                  <a:pt x="723" y="967"/>
                </a:lnTo>
                <a:lnTo>
                  <a:pt x="548" y="944"/>
                </a:lnTo>
                <a:lnTo>
                  <a:pt x="374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2" y="1456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3" y="1669"/>
                </a:lnTo>
                <a:lnTo>
                  <a:pt x="29" y="1706"/>
                </a:lnTo>
                <a:lnTo>
                  <a:pt x="41" y="1720"/>
                </a:lnTo>
                <a:lnTo>
                  <a:pt x="52" y="1731"/>
                </a:lnTo>
                <a:lnTo>
                  <a:pt x="78" y="1745"/>
                </a:lnTo>
                <a:lnTo>
                  <a:pt x="108" y="1749"/>
                </a:lnTo>
                <a:lnTo>
                  <a:pt x="142" y="1744"/>
                </a:lnTo>
                <a:lnTo>
                  <a:pt x="161" y="1737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5"/>
                </a:lnTo>
                <a:lnTo>
                  <a:pt x="524" y="1614"/>
                </a:lnTo>
                <a:lnTo>
                  <a:pt x="555" y="1615"/>
                </a:lnTo>
                <a:lnTo>
                  <a:pt x="617" y="1627"/>
                </a:lnTo>
                <a:lnTo>
                  <a:pt x="677" y="1649"/>
                </a:lnTo>
                <a:lnTo>
                  <a:pt x="734" y="1682"/>
                </a:lnTo>
                <a:lnTo>
                  <a:pt x="788" y="1724"/>
                </a:lnTo>
                <a:lnTo>
                  <a:pt x="838" y="1774"/>
                </a:lnTo>
                <a:lnTo>
                  <a:pt x="881" y="1832"/>
                </a:lnTo>
                <a:lnTo>
                  <a:pt x="919" y="1897"/>
                </a:lnTo>
                <a:lnTo>
                  <a:pt x="934" y="1931"/>
                </a:lnTo>
                <a:lnTo>
                  <a:pt x="952" y="1977"/>
                </a:lnTo>
                <a:lnTo>
                  <a:pt x="973" y="2068"/>
                </a:lnTo>
                <a:lnTo>
                  <a:pt x="980" y="2158"/>
                </a:lnTo>
                <a:lnTo>
                  <a:pt x="971" y="2244"/>
                </a:lnTo>
                <a:lnTo>
                  <a:pt x="950" y="2322"/>
                </a:lnTo>
                <a:lnTo>
                  <a:pt x="914" y="2393"/>
                </a:lnTo>
                <a:lnTo>
                  <a:pt x="867" y="2451"/>
                </a:lnTo>
                <a:lnTo>
                  <a:pt x="807" y="2497"/>
                </a:lnTo>
                <a:lnTo>
                  <a:pt x="772" y="2513"/>
                </a:lnTo>
                <a:lnTo>
                  <a:pt x="741" y="2524"/>
                </a:lnTo>
                <a:lnTo>
                  <a:pt x="653" y="2536"/>
                </a:lnTo>
                <a:lnTo>
                  <a:pt x="595" y="2537"/>
                </a:lnTo>
                <a:lnTo>
                  <a:pt x="525" y="2535"/>
                </a:lnTo>
                <a:lnTo>
                  <a:pt x="362" y="2520"/>
                </a:lnTo>
                <a:lnTo>
                  <a:pt x="277" y="2508"/>
                </a:lnTo>
                <a:lnTo>
                  <a:pt x="242" y="2504"/>
                </a:lnTo>
                <a:lnTo>
                  <a:pt x="178" y="2506"/>
                </a:lnTo>
                <a:lnTo>
                  <a:pt x="121" y="2521"/>
                </a:lnTo>
                <a:lnTo>
                  <a:pt x="75" y="2548"/>
                </a:lnTo>
                <a:lnTo>
                  <a:pt x="57" y="2567"/>
                </a:lnTo>
                <a:lnTo>
                  <a:pt x="45" y="2582"/>
                </a:lnTo>
                <a:lnTo>
                  <a:pt x="26" y="2618"/>
                </a:lnTo>
                <a:lnTo>
                  <a:pt x="16" y="2658"/>
                </a:lnTo>
                <a:lnTo>
                  <a:pt x="14" y="2704"/>
                </a:lnTo>
                <a:lnTo>
                  <a:pt x="16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4" y="3391"/>
                </a:lnTo>
                <a:lnTo>
                  <a:pt x="730" y="3414"/>
                </a:lnTo>
                <a:lnTo>
                  <a:pt x="818" y="3423"/>
                </a:lnTo>
                <a:lnTo>
                  <a:pt x="852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9" y="3384"/>
                </a:lnTo>
                <a:lnTo>
                  <a:pt x="1012" y="3369"/>
                </a:lnTo>
                <a:lnTo>
                  <a:pt x="1019" y="3355"/>
                </a:lnTo>
                <a:lnTo>
                  <a:pt x="1025" y="3328"/>
                </a:lnTo>
                <a:lnTo>
                  <a:pt x="1021" y="3289"/>
                </a:lnTo>
                <a:lnTo>
                  <a:pt x="1013" y="3266"/>
                </a:lnTo>
                <a:lnTo>
                  <a:pt x="973" y="3172"/>
                </a:lnTo>
                <a:lnTo>
                  <a:pt x="943" y="3094"/>
                </a:lnTo>
                <a:lnTo>
                  <a:pt x="927" y="3050"/>
                </a:lnTo>
                <a:lnTo>
                  <a:pt x="914" y="3019"/>
                </a:lnTo>
                <a:lnTo>
                  <a:pt x="901" y="2983"/>
                </a:lnTo>
                <a:lnTo>
                  <a:pt x="891" y="2909"/>
                </a:lnTo>
                <a:lnTo>
                  <a:pt x="898" y="2834"/>
                </a:lnTo>
                <a:lnTo>
                  <a:pt x="923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4" y="2562"/>
                </a:lnTo>
                <a:lnTo>
                  <a:pt x="1163" y="2512"/>
                </a:lnTo>
                <a:lnTo>
                  <a:pt x="1208" y="2492"/>
                </a:lnTo>
                <a:lnTo>
                  <a:pt x="1235" y="2482"/>
                </a:lnTo>
                <a:lnTo>
                  <a:pt x="1291" y="2464"/>
                </a:lnTo>
                <a:lnTo>
                  <a:pt x="1347" y="2453"/>
                </a:lnTo>
                <a:lnTo>
                  <a:pt x="1403" y="2447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69"/>
                </a:lnTo>
                <a:lnTo>
                  <a:pt x="1629" y="2489"/>
                </a:lnTo>
                <a:lnTo>
                  <a:pt x="1675" y="2516"/>
                </a:lnTo>
                <a:lnTo>
                  <a:pt x="1717" y="2549"/>
                </a:lnTo>
                <a:lnTo>
                  <a:pt x="1751" y="2588"/>
                </a:lnTo>
                <a:lnTo>
                  <a:pt x="1779" y="2630"/>
                </a:lnTo>
                <a:lnTo>
                  <a:pt x="1789" y="2654"/>
                </a:lnTo>
                <a:lnTo>
                  <a:pt x="1796" y="2673"/>
                </a:lnTo>
                <a:lnTo>
                  <a:pt x="1806" y="2721"/>
                </a:lnTo>
                <a:lnTo>
                  <a:pt x="1813" y="2808"/>
                </a:lnTo>
                <a:lnTo>
                  <a:pt x="1809" y="2943"/>
                </a:lnTo>
                <a:lnTo>
                  <a:pt x="1793" y="3084"/>
                </a:lnTo>
                <a:lnTo>
                  <a:pt x="1784" y="3150"/>
                </a:lnTo>
                <a:lnTo>
                  <a:pt x="1780" y="3181"/>
                </a:lnTo>
                <a:lnTo>
                  <a:pt x="1781" y="3239"/>
                </a:lnTo>
                <a:lnTo>
                  <a:pt x="1791" y="3291"/>
                </a:lnTo>
                <a:lnTo>
                  <a:pt x="1812" y="3334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4"/>
                </a:lnTo>
                <a:lnTo>
                  <a:pt x="1925" y="3409"/>
                </a:lnTo>
                <a:lnTo>
                  <a:pt x="1977" y="3413"/>
                </a:lnTo>
                <a:lnTo>
                  <a:pt x="2005" y="3411"/>
                </a:lnTo>
                <a:lnTo>
                  <a:pt x="2146" y="3392"/>
                </a:lnTo>
                <a:lnTo>
                  <a:pt x="2427" y="3343"/>
                </a:lnTo>
                <a:lnTo>
                  <a:pt x="2567" y="3312"/>
                </a:lnTo>
                <a:lnTo>
                  <a:pt x="2536" y="3171"/>
                </a:lnTo>
                <a:lnTo>
                  <a:pt x="2485" y="2884"/>
                </a:lnTo>
                <a:lnTo>
                  <a:pt x="2466" y="2740"/>
                </a:lnTo>
                <a:lnTo>
                  <a:pt x="2462" y="2706"/>
                </a:lnTo>
                <a:lnTo>
                  <a:pt x="2466" y="2643"/>
                </a:lnTo>
                <a:lnTo>
                  <a:pt x="2482" y="2585"/>
                </a:lnTo>
                <a:lnTo>
                  <a:pt x="2510" y="2533"/>
                </a:lnTo>
                <a:lnTo>
                  <a:pt x="2528" y="2510"/>
                </a:lnTo>
                <a:lnTo>
                  <a:pt x="2548" y="2489"/>
                </a:lnTo>
                <a:lnTo>
                  <a:pt x="2598" y="2455"/>
                </a:lnTo>
                <a:lnTo>
                  <a:pt x="2656" y="2431"/>
                </a:lnTo>
                <a:lnTo>
                  <a:pt x="2720" y="2419"/>
                </a:lnTo>
                <a:lnTo>
                  <a:pt x="2755" y="2418"/>
                </a:lnTo>
                <a:lnTo>
                  <a:pt x="2790" y="2419"/>
                </a:lnTo>
                <a:lnTo>
                  <a:pt x="2826" y="24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687">
            <a:extLst>
              <a:ext uri="{FF2B5EF4-FFF2-40B4-BE49-F238E27FC236}">
                <a16:creationId xmlns:a16="http://schemas.microsoft.com/office/drawing/2014/main" id="{D19E1310-AC52-4E03-97B0-1670E95EE51B}"/>
              </a:ext>
            </a:extLst>
          </p:cNvPr>
          <p:cNvSpPr>
            <a:spLocks/>
          </p:cNvSpPr>
          <p:nvPr/>
        </p:nvSpPr>
        <p:spPr bwMode="auto">
          <a:xfrm>
            <a:off x="1718384" y="2428740"/>
            <a:ext cx="1952442" cy="1952442"/>
          </a:xfrm>
          <a:custGeom>
            <a:avLst/>
            <a:gdLst>
              <a:gd name="T0" fmla="*/ 3130 w 3429"/>
              <a:gd name="T1" fmla="*/ 2451 h 3427"/>
              <a:gd name="T2" fmla="*/ 3301 w 3429"/>
              <a:gd name="T3" fmla="*/ 2422 h 3427"/>
              <a:gd name="T4" fmla="*/ 3424 w 3429"/>
              <a:gd name="T5" fmla="*/ 2220 h 3427"/>
              <a:gd name="T6" fmla="*/ 3390 w 3429"/>
              <a:gd name="T7" fmla="*/ 1967 h 3427"/>
              <a:gd name="T8" fmla="*/ 3271 w 3429"/>
              <a:gd name="T9" fmla="*/ 1795 h 3427"/>
              <a:gd name="T10" fmla="*/ 3084 w 3429"/>
              <a:gd name="T11" fmla="*/ 1703 h 3427"/>
              <a:gd name="T12" fmla="*/ 2975 w 3429"/>
              <a:gd name="T13" fmla="*/ 1719 h 3427"/>
              <a:gd name="T14" fmla="*/ 2729 w 3429"/>
              <a:gd name="T15" fmla="*/ 1817 h 3427"/>
              <a:gd name="T16" fmla="*/ 2533 w 3429"/>
              <a:gd name="T17" fmla="*/ 1800 h 3427"/>
              <a:gd name="T18" fmla="*/ 2453 w 3429"/>
              <a:gd name="T19" fmla="*/ 1643 h 3427"/>
              <a:gd name="T20" fmla="*/ 2483 w 3429"/>
              <a:gd name="T21" fmla="*/ 1285 h 3427"/>
              <a:gd name="T22" fmla="*/ 2425 w 3429"/>
              <a:gd name="T23" fmla="*/ 898 h 3427"/>
              <a:gd name="T24" fmla="*/ 1903 w 3429"/>
              <a:gd name="T25" fmla="*/ 960 h 3427"/>
              <a:gd name="T26" fmla="*/ 1740 w 3429"/>
              <a:gd name="T27" fmla="*/ 850 h 3427"/>
              <a:gd name="T28" fmla="*/ 1698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1 w 3429"/>
              <a:gd name="T35" fmla="*/ 6 h 3427"/>
              <a:gd name="T36" fmla="*/ 1288 w 3429"/>
              <a:gd name="T37" fmla="*/ 22 h 3427"/>
              <a:gd name="T38" fmla="*/ 1083 w 3429"/>
              <a:gd name="T39" fmla="*/ 142 h 3427"/>
              <a:gd name="T40" fmla="*/ 976 w 3429"/>
              <a:gd name="T41" fmla="*/ 368 h 3427"/>
              <a:gd name="T42" fmla="*/ 1024 w 3429"/>
              <a:gd name="T43" fmla="*/ 530 h 3427"/>
              <a:gd name="T44" fmla="*/ 1110 w 3429"/>
              <a:gd name="T45" fmla="*/ 773 h 3427"/>
              <a:gd name="T46" fmla="*/ 1066 w 3429"/>
              <a:gd name="T47" fmla="*/ 905 h 3427"/>
              <a:gd name="T48" fmla="*/ 858 w 3429"/>
              <a:gd name="T49" fmla="*/ 980 h 3427"/>
              <a:gd name="T50" fmla="*/ 548 w 3429"/>
              <a:gd name="T51" fmla="*/ 944 h 3427"/>
              <a:gd name="T52" fmla="*/ 96 w 3429"/>
              <a:gd name="T53" fmla="*/ 945 h 3427"/>
              <a:gd name="T54" fmla="*/ 2 w 3429"/>
              <a:gd name="T55" fmla="*/ 1542 h 3427"/>
              <a:gd name="T56" fmla="*/ 29 w 3429"/>
              <a:gd name="T57" fmla="*/ 1707 h 3427"/>
              <a:gd name="T58" fmla="*/ 108 w 3429"/>
              <a:gd name="T59" fmla="*/ 1750 h 3427"/>
              <a:gd name="T60" fmla="*/ 327 w 3429"/>
              <a:gd name="T61" fmla="*/ 1670 h 3427"/>
              <a:gd name="T62" fmla="*/ 494 w 3429"/>
              <a:gd name="T63" fmla="*/ 1616 h 3427"/>
              <a:gd name="T64" fmla="*/ 676 w 3429"/>
              <a:gd name="T65" fmla="*/ 1650 h 3427"/>
              <a:gd name="T66" fmla="*/ 880 w 3429"/>
              <a:gd name="T67" fmla="*/ 1832 h 3427"/>
              <a:gd name="T68" fmla="*/ 973 w 3429"/>
              <a:gd name="T69" fmla="*/ 2068 h 3427"/>
              <a:gd name="T70" fmla="*/ 913 w 3429"/>
              <a:gd name="T71" fmla="*/ 2393 h 3427"/>
              <a:gd name="T72" fmla="*/ 741 w 3429"/>
              <a:gd name="T73" fmla="*/ 2525 h 3427"/>
              <a:gd name="T74" fmla="*/ 362 w 3429"/>
              <a:gd name="T75" fmla="*/ 2521 h 3427"/>
              <a:gd name="T76" fmla="*/ 121 w 3429"/>
              <a:gd name="T77" fmla="*/ 2521 h 3427"/>
              <a:gd name="T78" fmla="*/ 25 w 3429"/>
              <a:gd name="T79" fmla="*/ 2618 h 3427"/>
              <a:gd name="T80" fmla="*/ 34 w 3429"/>
              <a:gd name="T81" fmla="*/ 2874 h 3427"/>
              <a:gd name="T82" fmla="*/ 379 w 3429"/>
              <a:gd name="T83" fmla="*/ 3362 h 3427"/>
              <a:gd name="T84" fmla="*/ 851 w 3429"/>
              <a:gd name="T85" fmla="*/ 3427 h 3427"/>
              <a:gd name="T86" fmla="*/ 1011 w 3429"/>
              <a:gd name="T87" fmla="*/ 3369 h 3427"/>
              <a:gd name="T88" fmla="*/ 1012 w 3429"/>
              <a:gd name="T89" fmla="*/ 3266 h 3427"/>
              <a:gd name="T90" fmla="*/ 913 w 3429"/>
              <a:gd name="T91" fmla="*/ 3019 h 3427"/>
              <a:gd name="T92" fmla="*/ 922 w 3429"/>
              <a:gd name="T93" fmla="*/ 2759 h 3427"/>
              <a:gd name="T94" fmla="*/ 1163 w 3429"/>
              <a:gd name="T95" fmla="*/ 2513 h 3427"/>
              <a:gd name="T96" fmla="*/ 1346 w 3429"/>
              <a:gd name="T97" fmla="*/ 2453 h 3427"/>
              <a:gd name="T98" fmla="*/ 1521 w 3429"/>
              <a:gd name="T99" fmla="*/ 2455 h 3427"/>
              <a:gd name="T100" fmla="*/ 1716 w 3429"/>
              <a:gd name="T101" fmla="*/ 2549 h 3427"/>
              <a:gd name="T102" fmla="*/ 1796 w 3429"/>
              <a:gd name="T103" fmla="*/ 2674 h 3427"/>
              <a:gd name="T104" fmla="*/ 1793 w 3429"/>
              <a:gd name="T105" fmla="*/ 3084 h 3427"/>
              <a:gd name="T106" fmla="*/ 1790 w 3429"/>
              <a:gd name="T107" fmla="*/ 3291 h 3427"/>
              <a:gd name="T108" fmla="*/ 1880 w 3429"/>
              <a:gd name="T109" fmla="*/ 3396 h 3427"/>
              <a:gd name="T110" fmla="*/ 2145 w 3429"/>
              <a:gd name="T111" fmla="*/ 3392 h 3427"/>
              <a:gd name="T112" fmla="*/ 2484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5" y="2424"/>
                </a:moveTo>
                <a:lnTo>
                  <a:pt x="2908" y="2436"/>
                </a:lnTo>
                <a:lnTo>
                  <a:pt x="3062" y="2450"/>
                </a:lnTo>
                <a:lnTo>
                  <a:pt x="3130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4" y="2435"/>
                </a:lnTo>
                <a:lnTo>
                  <a:pt x="3301" y="2422"/>
                </a:lnTo>
                <a:lnTo>
                  <a:pt x="3346" y="2387"/>
                </a:lnTo>
                <a:lnTo>
                  <a:pt x="3383" y="2339"/>
                </a:lnTo>
                <a:lnTo>
                  <a:pt x="3408" y="2283"/>
                </a:lnTo>
                <a:lnTo>
                  <a:pt x="3424" y="2220"/>
                </a:lnTo>
                <a:lnTo>
                  <a:pt x="3429" y="2150"/>
                </a:lnTo>
                <a:lnTo>
                  <a:pt x="3422" y="2078"/>
                </a:lnTo>
                <a:lnTo>
                  <a:pt x="3404" y="2004"/>
                </a:lnTo>
                <a:lnTo>
                  <a:pt x="3390" y="1967"/>
                </a:lnTo>
                <a:lnTo>
                  <a:pt x="3376" y="1938"/>
                </a:lnTo>
                <a:lnTo>
                  <a:pt x="3346" y="1884"/>
                </a:lnTo>
                <a:lnTo>
                  <a:pt x="3310" y="1836"/>
                </a:lnTo>
                <a:lnTo>
                  <a:pt x="3271" y="1795"/>
                </a:lnTo>
                <a:lnTo>
                  <a:pt x="3226" y="1759"/>
                </a:lnTo>
                <a:lnTo>
                  <a:pt x="3180" y="1732"/>
                </a:lnTo>
                <a:lnTo>
                  <a:pt x="3133" y="1713"/>
                </a:lnTo>
                <a:lnTo>
                  <a:pt x="3084" y="1703"/>
                </a:lnTo>
                <a:lnTo>
                  <a:pt x="3059" y="1702"/>
                </a:lnTo>
                <a:lnTo>
                  <a:pt x="3037" y="1703"/>
                </a:lnTo>
                <a:lnTo>
                  <a:pt x="2996" y="1712"/>
                </a:lnTo>
                <a:lnTo>
                  <a:pt x="2975" y="1719"/>
                </a:lnTo>
                <a:lnTo>
                  <a:pt x="2943" y="1732"/>
                </a:lnTo>
                <a:lnTo>
                  <a:pt x="2897" y="1750"/>
                </a:lnTo>
                <a:lnTo>
                  <a:pt x="2821" y="1780"/>
                </a:lnTo>
                <a:lnTo>
                  <a:pt x="2729" y="1817"/>
                </a:lnTo>
                <a:lnTo>
                  <a:pt x="2698" y="1829"/>
                </a:lnTo>
                <a:lnTo>
                  <a:pt x="2637" y="1837"/>
                </a:lnTo>
                <a:lnTo>
                  <a:pt x="2581" y="1827"/>
                </a:lnTo>
                <a:lnTo>
                  <a:pt x="2533" y="1800"/>
                </a:lnTo>
                <a:lnTo>
                  <a:pt x="2512" y="1779"/>
                </a:lnTo>
                <a:lnTo>
                  <a:pt x="2494" y="1758"/>
                </a:lnTo>
                <a:lnTo>
                  <a:pt x="2468" y="1705"/>
                </a:lnTo>
                <a:lnTo>
                  <a:pt x="2453" y="1643"/>
                </a:lnTo>
                <a:lnTo>
                  <a:pt x="2450" y="1573"/>
                </a:lnTo>
                <a:lnTo>
                  <a:pt x="2452" y="1534"/>
                </a:lnTo>
                <a:lnTo>
                  <a:pt x="2461" y="1451"/>
                </a:lnTo>
                <a:lnTo>
                  <a:pt x="2483" y="1285"/>
                </a:lnTo>
                <a:lnTo>
                  <a:pt x="2510" y="1118"/>
                </a:lnTo>
                <a:lnTo>
                  <a:pt x="2542" y="952"/>
                </a:lnTo>
                <a:lnTo>
                  <a:pt x="2561" y="869"/>
                </a:lnTo>
                <a:lnTo>
                  <a:pt x="2425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3" y="901"/>
                </a:lnTo>
                <a:lnTo>
                  <a:pt x="1760" y="876"/>
                </a:lnTo>
                <a:lnTo>
                  <a:pt x="1740" y="850"/>
                </a:lnTo>
                <a:lnTo>
                  <a:pt x="1711" y="789"/>
                </a:lnTo>
                <a:lnTo>
                  <a:pt x="1695" y="719"/>
                </a:lnTo>
                <a:lnTo>
                  <a:pt x="1693" y="644"/>
                </a:lnTo>
                <a:lnTo>
                  <a:pt x="1698" y="603"/>
                </a:lnTo>
                <a:lnTo>
                  <a:pt x="1711" y="520"/>
                </a:lnTo>
                <a:lnTo>
                  <a:pt x="1724" y="375"/>
                </a:lnTo>
                <a:lnTo>
                  <a:pt x="1725" y="259"/>
                </a:lnTo>
                <a:lnTo>
                  <a:pt x="1717" y="177"/>
                </a:lnTo>
                <a:lnTo>
                  <a:pt x="1710" y="154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1" y="52"/>
                </a:lnTo>
                <a:lnTo>
                  <a:pt x="1585" y="32"/>
                </a:lnTo>
                <a:lnTo>
                  <a:pt x="1546" y="16"/>
                </a:lnTo>
                <a:lnTo>
                  <a:pt x="1501" y="6"/>
                </a:lnTo>
                <a:lnTo>
                  <a:pt x="1455" y="0"/>
                </a:lnTo>
                <a:lnTo>
                  <a:pt x="1430" y="0"/>
                </a:lnTo>
                <a:lnTo>
                  <a:pt x="1382" y="2"/>
                </a:lnTo>
                <a:lnTo>
                  <a:pt x="1288" y="22"/>
                </a:lnTo>
                <a:lnTo>
                  <a:pt x="1241" y="39"/>
                </a:lnTo>
                <a:lnTo>
                  <a:pt x="1205" y="55"/>
                </a:lnTo>
                <a:lnTo>
                  <a:pt x="1139" y="95"/>
                </a:lnTo>
                <a:lnTo>
                  <a:pt x="1083" y="142"/>
                </a:lnTo>
                <a:lnTo>
                  <a:pt x="1038" y="194"/>
                </a:lnTo>
                <a:lnTo>
                  <a:pt x="1005" y="251"/>
                </a:lnTo>
                <a:lnTo>
                  <a:pt x="984" y="309"/>
                </a:lnTo>
                <a:lnTo>
                  <a:pt x="976" y="368"/>
                </a:lnTo>
                <a:lnTo>
                  <a:pt x="983" y="425"/>
                </a:lnTo>
                <a:lnTo>
                  <a:pt x="993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2" y="700"/>
                </a:lnTo>
                <a:lnTo>
                  <a:pt x="1101" y="725"/>
                </a:lnTo>
                <a:lnTo>
                  <a:pt x="1110" y="773"/>
                </a:lnTo>
                <a:lnTo>
                  <a:pt x="1108" y="820"/>
                </a:lnTo>
                <a:lnTo>
                  <a:pt x="1095" y="864"/>
                </a:lnTo>
                <a:lnTo>
                  <a:pt x="1082" y="883"/>
                </a:lnTo>
                <a:lnTo>
                  <a:pt x="1066" y="905"/>
                </a:lnTo>
                <a:lnTo>
                  <a:pt x="1021" y="941"/>
                </a:lnTo>
                <a:lnTo>
                  <a:pt x="964" y="965"/>
                </a:lnTo>
                <a:lnTo>
                  <a:pt x="897" y="979"/>
                </a:lnTo>
                <a:lnTo>
                  <a:pt x="858" y="980"/>
                </a:lnTo>
                <a:lnTo>
                  <a:pt x="835" y="979"/>
                </a:lnTo>
                <a:lnTo>
                  <a:pt x="809" y="977"/>
                </a:lnTo>
                <a:lnTo>
                  <a:pt x="722" y="967"/>
                </a:lnTo>
                <a:lnTo>
                  <a:pt x="548" y="944"/>
                </a:lnTo>
                <a:lnTo>
                  <a:pt x="373" y="915"/>
                </a:lnTo>
                <a:lnTo>
                  <a:pt x="200" y="881"/>
                </a:lnTo>
                <a:lnTo>
                  <a:pt x="114" y="862"/>
                </a:lnTo>
                <a:lnTo>
                  <a:pt x="96" y="945"/>
                </a:lnTo>
                <a:lnTo>
                  <a:pt x="62" y="1114"/>
                </a:lnTo>
                <a:lnTo>
                  <a:pt x="33" y="1285"/>
                </a:lnTo>
                <a:lnTo>
                  <a:pt x="12" y="1457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2" y="1669"/>
                </a:lnTo>
                <a:lnTo>
                  <a:pt x="29" y="1707"/>
                </a:lnTo>
                <a:lnTo>
                  <a:pt x="41" y="1721"/>
                </a:lnTo>
                <a:lnTo>
                  <a:pt x="51" y="1731"/>
                </a:lnTo>
                <a:lnTo>
                  <a:pt x="78" y="1746"/>
                </a:lnTo>
                <a:lnTo>
                  <a:pt x="108" y="1750"/>
                </a:lnTo>
                <a:lnTo>
                  <a:pt x="142" y="1744"/>
                </a:lnTo>
                <a:lnTo>
                  <a:pt x="160" y="1737"/>
                </a:lnTo>
                <a:lnTo>
                  <a:pt x="251" y="1699"/>
                </a:lnTo>
                <a:lnTo>
                  <a:pt x="327" y="1670"/>
                </a:lnTo>
                <a:lnTo>
                  <a:pt x="373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6"/>
                </a:lnTo>
                <a:lnTo>
                  <a:pt x="524" y="1615"/>
                </a:lnTo>
                <a:lnTo>
                  <a:pt x="555" y="1616"/>
                </a:lnTo>
                <a:lnTo>
                  <a:pt x="616" y="1628"/>
                </a:lnTo>
                <a:lnTo>
                  <a:pt x="676" y="1650"/>
                </a:lnTo>
                <a:lnTo>
                  <a:pt x="733" y="1683"/>
                </a:lnTo>
                <a:lnTo>
                  <a:pt x="787" y="1724"/>
                </a:lnTo>
                <a:lnTo>
                  <a:pt x="837" y="1774"/>
                </a:lnTo>
                <a:lnTo>
                  <a:pt x="880" y="1832"/>
                </a:lnTo>
                <a:lnTo>
                  <a:pt x="918" y="1897"/>
                </a:lnTo>
                <a:lnTo>
                  <a:pt x="933" y="1933"/>
                </a:lnTo>
                <a:lnTo>
                  <a:pt x="951" y="1977"/>
                </a:lnTo>
                <a:lnTo>
                  <a:pt x="973" y="2068"/>
                </a:lnTo>
                <a:lnTo>
                  <a:pt x="979" y="2159"/>
                </a:lnTo>
                <a:lnTo>
                  <a:pt x="971" y="2244"/>
                </a:lnTo>
                <a:lnTo>
                  <a:pt x="949" y="2322"/>
                </a:lnTo>
                <a:lnTo>
                  <a:pt x="913" y="2393"/>
                </a:lnTo>
                <a:lnTo>
                  <a:pt x="866" y="2452"/>
                </a:lnTo>
                <a:lnTo>
                  <a:pt x="807" y="2498"/>
                </a:lnTo>
                <a:lnTo>
                  <a:pt x="771" y="2513"/>
                </a:lnTo>
                <a:lnTo>
                  <a:pt x="741" y="2525"/>
                </a:lnTo>
                <a:lnTo>
                  <a:pt x="652" y="2536"/>
                </a:lnTo>
                <a:lnTo>
                  <a:pt x="595" y="2537"/>
                </a:lnTo>
                <a:lnTo>
                  <a:pt x="524" y="2536"/>
                </a:lnTo>
                <a:lnTo>
                  <a:pt x="362" y="2521"/>
                </a:lnTo>
                <a:lnTo>
                  <a:pt x="276" y="2508"/>
                </a:lnTo>
                <a:lnTo>
                  <a:pt x="242" y="2504"/>
                </a:lnTo>
                <a:lnTo>
                  <a:pt x="177" y="2506"/>
                </a:lnTo>
                <a:lnTo>
                  <a:pt x="121" y="2521"/>
                </a:lnTo>
                <a:lnTo>
                  <a:pt x="75" y="2548"/>
                </a:lnTo>
                <a:lnTo>
                  <a:pt x="56" y="2567"/>
                </a:lnTo>
                <a:lnTo>
                  <a:pt x="44" y="2583"/>
                </a:lnTo>
                <a:lnTo>
                  <a:pt x="25" y="2618"/>
                </a:lnTo>
                <a:lnTo>
                  <a:pt x="15" y="2659"/>
                </a:lnTo>
                <a:lnTo>
                  <a:pt x="13" y="2705"/>
                </a:lnTo>
                <a:lnTo>
                  <a:pt x="16" y="2729"/>
                </a:lnTo>
                <a:lnTo>
                  <a:pt x="34" y="2874"/>
                </a:lnTo>
                <a:lnTo>
                  <a:pt x="85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9" y="3362"/>
                </a:lnTo>
                <a:lnTo>
                  <a:pt x="554" y="3391"/>
                </a:lnTo>
                <a:lnTo>
                  <a:pt x="730" y="3415"/>
                </a:lnTo>
                <a:lnTo>
                  <a:pt x="818" y="3425"/>
                </a:lnTo>
                <a:lnTo>
                  <a:pt x="851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8" y="3384"/>
                </a:lnTo>
                <a:lnTo>
                  <a:pt x="1011" y="3369"/>
                </a:lnTo>
                <a:lnTo>
                  <a:pt x="1018" y="3356"/>
                </a:lnTo>
                <a:lnTo>
                  <a:pt x="1024" y="3329"/>
                </a:lnTo>
                <a:lnTo>
                  <a:pt x="1021" y="3289"/>
                </a:lnTo>
                <a:lnTo>
                  <a:pt x="1012" y="3266"/>
                </a:lnTo>
                <a:lnTo>
                  <a:pt x="974" y="3173"/>
                </a:lnTo>
                <a:lnTo>
                  <a:pt x="943" y="3096"/>
                </a:lnTo>
                <a:lnTo>
                  <a:pt x="927" y="3052"/>
                </a:lnTo>
                <a:lnTo>
                  <a:pt x="913" y="3019"/>
                </a:lnTo>
                <a:lnTo>
                  <a:pt x="900" y="2984"/>
                </a:lnTo>
                <a:lnTo>
                  <a:pt x="890" y="2909"/>
                </a:lnTo>
                <a:lnTo>
                  <a:pt x="898" y="2834"/>
                </a:lnTo>
                <a:lnTo>
                  <a:pt x="922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3" y="2562"/>
                </a:lnTo>
                <a:lnTo>
                  <a:pt x="1163" y="2513"/>
                </a:lnTo>
                <a:lnTo>
                  <a:pt x="1208" y="2492"/>
                </a:lnTo>
                <a:lnTo>
                  <a:pt x="1235" y="2482"/>
                </a:lnTo>
                <a:lnTo>
                  <a:pt x="1290" y="2464"/>
                </a:lnTo>
                <a:lnTo>
                  <a:pt x="1346" y="2453"/>
                </a:lnTo>
                <a:lnTo>
                  <a:pt x="1402" y="2448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70"/>
                </a:lnTo>
                <a:lnTo>
                  <a:pt x="1629" y="2490"/>
                </a:lnTo>
                <a:lnTo>
                  <a:pt x="1675" y="2516"/>
                </a:lnTo>
                <a:lnTo>
                  <a:pt x="1716" y="2549"/>
                </a:lnTo>
                <a:lnTo>
                  <a:pt x="1751" y="2588"/>
                </a:lnTo>
                <a:lnTo>
                  <a:pt x="1778" y="2631"/>
                </a:lnTo>
                <a:lnTo>
                  <a:pt x="1788" y="2654"/>
                </a:lnTo>
                <a:lnTo>
                  <a:pt x="1796" y="2674"/>
                </a:lnTo>
                <a:lnTo>
                  <a:pt x="1806" y="2721"/>
                </a:lnTo>
                <a:lnTo>
                  <a:pt x="1812" y="2808"/>
                </a:lnTo>
                <a:lnTo>
                  <a:pt x="1808" y="2945"/>
                </a:lnTo>
                <a:lnTo>
                  <a:pt x="1793" y="3084"/>
                </a:lnTo>
                <a:lnTo>
                  <a:pt x="1783" y="3150"/>
                </a:lnTo>
                <a:lnTo>
                  <a:pt x="1779" y="3181"/>
                </a:lnTo>
                <a:lnTo>
                  <a:pt x="1780" y="3239"/>
                </a:lnTo>
                <a:lnTo>
                  <a:pt x="1790" y="3291"/>
                </a:lnTo>
                <a:lnTo>
                  <a:pt x="1812" y="3335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6"/>
                </a:lnTo>
                <a:lnTo>
                  <a:pt x="1925" y="3410"/>
                </a:lnTo>
                <a:lnTo>
                  <a:pt x="1976" y="3414"/>
                </a:lnTo>
                <a:lnTo>
                  <a:pt x="2004" y="3411"/>
                </a:lnTo>
                <a:lnTo>
                  <a:pt x="2145" y="3392"/>
                </a:lnTo>
                <a:lnTo>
                  <a:pt x="2427" y="3343"/>
                </a:lnTo>
                <a:lnTo>
                  <a:pt x="2566" y="3313"/>
                </a:lnTo>
                <a:lnTo>
                  <a:pt x="2535" y="3171"/>
                </a:lnTo>
                <a:lnTo>
                  <a:pt x="2484" y="2884"/>
                </a:lnTo>
                <a:lnTo>
                  <a:pt x="2465" y="2741"/>
                </a:lnTo>
                <a:lnTo>
                  <a:pt x="2462" y="2707"/>
                </a:lnTo>
                <a:lnTo>
                  <a:pt x="2466" y="2643"/>
                </a:lnTo>
                <a:lnTo>
                  <a:pt x="2482" y="2585"/>
                </a:lnTo>
                <a:lnTo>
                  <a:pt x="2509" y="2533"/>
                </a:lnTo>
                <a:lnTo>
                  <a:pt x="2527" y="2511"/>
                </a:lnTo>
                <a:lnTo>
                  <a:pt x="2548" y="2489"/>
                </a:lnTo>
                <a:lnTo>
                  <a:pt x="2598" y="2455"/>
                </a:lnTo>
                <a:lnTo>
                  <a:pt x="2655" y="2431"/>
                </a:lnTo>
                <a:lnTo>
                  <a:pt x="2720" y="2420"/>
                </a:lnTo>
                <a:lnTo>
                  <a:pt x="2755" y="2419"/>
                </a:lnTo>
                <a:lnTo>
                  <a:pt x="2790" y="2419"/>
                </a:lnTo>
                <a:lnTo>
                  <a:pt x="2825" y="24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06">
            <a:extLst>
              <a:ext uri="{FF2B5EF4-FFF2-40B4-BE49-F238E27FC236}">
                <a16:creationId xmlns:a16="http://schemas.microsoft.com/office/drawing/2014/main" id="{86EA1A4A-7230-4420-97E0-DFB971A1A7DD}"/>
              </a:ext>
            </a:extLst>
          </p:cNvPr>
          <p:cNvSpPr>
            <a:spLocks/>
          </p:cNvSpPr>
          <p:nvPr/>
        </p:nvSpPr>
        <p:spPr bwMode="auto">
          <a:xfrm>
            <a:off x="8521174" y="2408237"/>
            <a:ext cx="1952442" cy="1952442"/>
          </a:xfrm>
          <a:custGeom>
            <a:avLst/>
            <a:gdLst>
              <a:gd name="T0" fmla="*/ 3129 w 3429"/>
              <a:gd name="T1" fmla="*/ 2451 h 3426"/>
              <a:gd name="T2" fmla="*/ 3300 w 3429"/>
              <a:gd name="T3" fmla="*/ 2422 h 3426"/>
              <a:gd name="T4" fmla="*/ 3423 w 3429"/>
              <a:gd name="T5" fmla="*/ 2220 h 3426"/>
              <a:gd name="T6" fmla="*/ 3389 w 3429"/>
              <a:gd name="T7" fmla="*/ 1967 h 3426"/>
              <a:gd name="T8" fmla="*/ 3270 w 3429"/>
              <a:gd name="T9" fmla="*/ 1794 h 3426"/>
              <a:gd name="T10" fmla="*/ 3083 w 3429"/>
              <a:gd name="T11" fmla="*/ 1703 h 3426"/>
              <a:gd name="T12" fmla="*/ 2976 w 3429"/>
              <a:gd name="T13" fmla="*/ 1719 h 3426"/>
              <a:gd name="T14" fmla="*/ 2729 w 3429"/>
              <a:gd name="T15" fmla="*/ 1817 h 3426"/>
              <a:gd name="T16" fmla="*/ 2532 w 3429"/>
              <a:gd name="T17" fmla="*/ 1800 h 3426"/>
              <a:gd name="T18" fmla="*/ 2452 w 3429"/>
              <a:gd name="T19" fmla="*/ 1643 h 3426"/>
              <a:gd name="T20" fmla="*/ 2482 w 3429"/>
              <a:gd name="T21" fmla="*/ 1284 h 3426"/>
              <a:gd name="T22" fmla="*/ 2424 w 3429"/>
              <a:gd name="T23" fmla="*/ 898 h 3426"/>
              <a:gd name="T24" fmla="*/ 1903 w 3429"/>
              <a:gd name="T25" fmla="*/ 960 h 3426"/>
              <a:gd name="T26" fmla="*/ 1740 w 3429"/>
              <a:gd name="T27" fmla="*/ 850 h 3426"/>
              <a:gd name="T28" fmla="*/ 1697 w 3429"/>
              <a:gd name="T29" fmla="*/ 603 h 3426"/>
              <a:gd name="T30" fmla="*/ 1716 w 3429"/>
              <a:gd name="T31" fmla="*/ 177 h 3426"/>
              <a:gd name="T32" fmla="*/ 1653 w 3429"/>
              <a:gd name="T33" fmla="*/ 75 h 3426"/>
              <a:gd name="T34" fmla="*/ 1501 w 3429"/>
              <a:gd name="T35" fmla="*/ 6 h 3426"/>
              <a:gd name="T36" fmla="*/ 1287 w 3429"/>
              <a:gd name="T37" fmla="*/ 20 h 3426"/>
              <a:gd name="T38" fmla="*/ 1083 w 3429"/>
              <a:gd name="T39" fmla="*/ 142 h 3426"/>
              <a:gd name="T40" fmla="*/ 975 w 3429"/>
              <a:gd name="T41" fmla="*/ 368 h 3426"/>
              <a:gd name="T42" fmla="*/ 1024 w 3429"/>
              <a:gd name="T43" fmla="*/ 530 h 3426"/>
              <a:gd name="T44" fmla="*/ 1111 w 3429"/>
              <a:gd name="T45" fmla="*/ 773 h 3426"/>
              <a:gd name="T46" fmla="*/ 1065 w 3429"/>
              <a:gd name="T47" fmla="*/ 905 h 3426"/>
              <a:gd name="T48" fmla="*/ 858 w 3429"/>
              <a:gd name="T49" fmla="*/ 979 h 3426"/>
              <a:gd name="T50" fmla="*/ 547 w 3429"/>
              <a:gd name="T51" fmla="*/ 944 h 3426"/>
              <a:gd name="T52" fmla="*/ 95 w 3429"/>
              <a:gd name="T53" fmla="*/ 945 h 3426"/>
              <a:gd name="T54" fmla="*/ 2 w 3429"/>
              <a:gd name="T55" fmla="*/ 1541 h 3426"/>
              <a:gd name="T56" fmla="*/ 29 w 3429"/>
              <a:gd name="T57" fmla="*/ 1706 h 3426"/>
              <a:gd name="T58" fmla="*/ 107 w 3429"/>
              <a:gd name="T59" fmla="*/ 1750 h 3426"/>
              <a:gd name="T60" fmla="*/ 329 w 3429"/>
              <a:gd name="T61" fmla="*/ 1669 h 3426"/>
              <a:gd name="T62" fmla="*/ 493 w 3429"/>
              <a:gd name="T63" fmla="*/ 1616 h 3426"/>
              <a:gd name="T64" fmla="*/ 675 w 3429"/>
              <a:gd name="T65" fmla="*/ 1649 h 3426"/>
              <a:gd name="T66" fmla="*/ 880 w 3429"/>
              <a:gd name="T67" fmla="*/ 1832 h 3426"/>
              <a:gd name="T68" fmla="*/ 972 w 3429"/>
              <a:gd name="T69" fmla="*/ 2068 h 3426"/>
              <a:gd name="T70" fmla="*/ 914 w 3429"/>
              <a:gd name="T71" fmla="*/ 2393 h 3426"/>
              <a:gd name="T72" fmla="*/ 741 w 3429"/>
              <a:gd name="T73" fmla="*/ 2524 h 3426"/>
              <a:gd name="T74" fmla="*/ 361 w 3429"/>
              <a:gd name="T75" fmla="*/ 2521 h 3426"/>
              <a:gd name="T76" fmla="*/ 121 w 3429"/>
              <a:gd name="T77" fmla="*/ 2521 h 3426"/>
              <a:gd name="T78" fmla="*/ 25 w 3429"/>
              <a:gd name="T79" fmla="*/ 2618 h 3426"/>
              <a:gd name="T80" fmla="*/ 34 w 3429"/>
              <a:gd name="T81" fmla="*/ 2874 h 3426"/>
              <a:gd name="T82" fmla="*/ 378 w 3429"/>
              <a:gd name="T83" fmla="*/ 3362 h 3426"/>
              <a:gd name="T84" fmla="*/ 851 w 3429"/>
              <a:gd name="T85" fmla="*/ 3426 h 3426"/>
              <a:gd name="T86" fmla="*/ 1010 w 3429"/>
              <a:gd name="T87" fmla="*/ 3368 h 3426"/>
              <a:gd name="T88" fmla="*/ 1011 w 3429"/>
              <a:gd name="T89" fmla="*/ 3266 h 3426"/>
              <a:gd name="T90" fmla="*/ 913 w 3429"/>
              <a:gd name="T91" fmla="*/ 3019 h 3426"/>
              <a:gd name="T92" fmla="*/ 921 w 3429"/>
              <a:gd name="T93" fmla="*/ 2759 h 3426"/>
              <a:gd name="T94" fmla="*/ 1163 w 3429"/>
              <a:gd name="T95" fmla="*/ 2512 h 3426"/>
              <a:gd name="T96" fmla="*/ 1345 w 3429"/>
              <a:gd name="T97" fmla="*/ 2453 h 3426"/>
              <a:gd name="T98" fmla="*/ 1520 w 3429"/>
              <a:gd name="T99" fmla="*/ 2455 h 3426"/>
              <a:gd name="T100" fmla="*/ 1715 w 3429"/>
              <a:gd name="T101" fmla="*/ 2549 h 3426"/>
              <a:gd name="T102" fmla="*/ 1795 w 3429"/>
              <a:gd name="T103" fmla="*/ 2674 h 3426"/>
              <a:gd name="T104" fmla="*/ 1793 w 3429"/>
              <a:gd name="T105" fmla="*/ 3084 h 3426"/>
              <a:gd name="T106" fmla="*/ 1791 w 3429"/>
              <a:gd name="T107" fmla="*/ 3291 h 3426"/>
              <a:gd name="T108" fmla="*/ 1879 w 3429"/>
              <a:gd name="T109" fmla="*/ 3395 h 3426"/>
              <a:gd name="T110" fmla="*/ 2144 w 3429"/>
              <a:gd name="T111" fmla="*/ 3392 h 3426"/>
              <a:gd name="T112" fmla="*/ 2483 w 3429"/>
              <a:gd name="T113" fmla="*/ 2884 h 3426"/>
              <a:gd name="T114" fmla="*/ 2481 w 3429"/>
              <a:gd name="T115" fmla="*/ 2584 h 3426"/>
              <a:gd name="T116" fmla="*/ 2597 w 3429"/>
              <a:gd name="T117" fmla="*/ 2455 h 3426"/>
              <a:gd name="T118" fmla="*/ 2789 w 3429"/>
              <a:gd name="T119" fmla="*/ 2419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6">
                <a:moveTo>
                  <a:pt x="2824" y="2424"/>
                </a:moveTo>
                <a:lnTo>
                  <a:pt x="2907" y="2436"/>
                </a:lnTo>
                <a:lnTo>
                  <a:pt x="3062" y="2450"/>
                </a:lnTo>
                <a:lnTo>
                  <a:pt x="3129" y="2451"/>
                </a:lnTo>
                <a:lnTo>
                  <a:pt x="3193" y="2450"/>
                </a:lnTo>
                <a:lnTo>
                  <a:pt x="3262" y="2439"/>
                </a:lnTo>
                <a:lnTo>
                  <a:pt x="3274" y="2435"/>
                </a:lnTo>
                <a:lnTo>
                  <a:pt x="3300" y="2422"/>
                </a:lnTo>
                <a:lnTo>
                  <a:pt x="3346" y="2386"/>
                </a:lnTo>
                <a:lnTo>
                  <a:pt x="3382" y="2339"/>
                </a:lnTo>
                <a:lnTo>
                  <a:pt x="3408" y="2283"/>
                </a:lnTo>
                <a:lnTo>
                  <a:pt x="3423" y="2220"/>
                </a:lnTo>
                <a:lnTo>
                  <a:pt x="3429" y="2150"/>
                </a:lnTo>
                <a:lnTo>
                  <a:pt x="3421" y="2077"/>
                </a:lnTo>
                <a:lnTo>
                  <a:pt x="3404" y="2004"/>
                </a:lnTo>
                <a:lnTo>
                  <a:pt x="3389" y="1967"/>
                </a:lnTo>
                <a:lnTo>
                  <a:pt x="3376" y="1937"/>
                </a:lnTo>
                <a:lnTo>
                  <a:pt x="3346" y="1884"/>
                </a:lnTo>
                <a:lnTo>
                  <a:pt x="3309" y="1836"/>
                </a:lnTo>
                <a:lnTo>
                  <a:pt x="3270" y="1794"/>
                </a:lnTo>
                <a:lnTo>
                  <a:pt x="3225" y="1759"/>
                </a:lnTo>
                <a:lnTo>
                  <a:pt x="3180" y="1731"/>
                </a:lnTo>
                <a:lnTo>
                  <a:pt x="3132" y="1712"/>
                </a:lnTo>
                <a:lnTo>
                  <a:pt x="3083" y="1703"/>
                </a:lnTo>
                <a:lnTo>
                  <a:pt x="3058" y="1702"/>
                </a:lnTo>
                <a:lnTo>
                  <a:pt x="3037" y="1703"/>
                </a:lnTo>
                <a:lnTo>
                  <a:pt x="2995" y="1711"/>
                </a:lnTo>
                <a:lnTo>
                  <a:pt x="2976" y="1719"/>
                </a:lnTo>
                <a:lnTo>
                  <a:pt x="2942" y="1732"/>
                </a:lnTo>
                <a:lnTo>
                  <a:pt x="2898" y="1750"/>
                </a:lnTo>
                <a:lnTo>
                  <a:pt x="2821" y="1780"/>
                </a:lnTo>
                <a:lnTo>
                  <a:pt x="2729" y="1817"/>
                </a:lnTo>
                <a:lnTo>
                  <a:pt x="2698" y="1829"/>
                </a:lnTo>
                <a:lnTo>
                  <a:pt x="2637" y="1837"/>
                </a:lnTo>
                <a:lnTo>
                  <a:pt x="2581" y="1827"/>
                </a:lnTo>
                <a:lnTo>
                  <a:pt x="2532" y="1800"/>
                </a:lnTo>
                <a:lnTo>
                  <a:pt x="2511" y="1779"/>
                </a:lnTo>
                <a:lnTo>
                  <a:pt x="2494" y="1758"/>
                </a:lnTo>
                <a:lnTo>
                  <a:pt x="2468" y="1705"/>
                </a:lnTo>
                <a:lnTo>
                  <a:pt x="2452" y="1643"/>
                </a:lnTo>
                <a:lnTo>
                  <a:pt x="2449" y="1573"/>
                </a:lnTo>
                <a:lnTo>
                  <a:pt x="2451" y="1534"/>
                </a:lnTo>
                <a:lnTo>
                  <a:pt x="2460" y="1451"/>
                </a:lnTo>
                <a:lnTo>
                  <a:pt x="2482" y="1284"/>
                </a:lnTo>
                <a:lnTo>
                  <a:pt x="2509" y="1117"/>
                </a:lnTo>
                <a:lnTo>
                  <a:pt x="2541" y="951"/>
                </a:lnTo>
                <a:lnTo>
                  <a:pt x="2560" y="869"/>
                </a:lnTo>
                <a:lnTo>
                  <a:pt x="2424" y="898"/>
                </a:lnTo>
                <a:lnTo>
                  <a:pt x="2151" y="945"/>
                </a:lnTo>
                <a:lnTo>
                  <a:pt x="2015" y="963"/>
                </a:lnTo>
                <a:lnTo>
                  <a:pt x="1975" y="966"/>
                </a:lnTo>
                <a:lnTo>
                  <a:pt x="1903" y="960"/>
                </a:lnTo>
                <a:lnTo>
                  <a:pt x="1838" y="938"/>
                </a:lnTo>
                <a:lnTo>
                  <a:pt x="1782" y="901"/>
                </a:lnTo>
                <a:lnTo>
                  <a:pt x="1760" y="876"/>
                </a:lnTo>
                <a:lnTo>
                  <a:pt x="1740" y="850"/>
                </a:lnTo>
                <a:lnTo>
                  <a:pt x="1710" y="789"/>
                </a:lnTo>
                <a:lnTo>
                  <a:pt x="1694" y="719"/>
                </a:lnTo>
                <a:lnTo>
                  <a:pt x="1692" y="644"/>
                </a:lnTo>
                <a:lnTo>
                  <a:pt x="1697" y="603"/>
                </a:lnTo>
                <a:lnTo>
                  <a:pt x="1710" y="520"/>
                </a:lnTo>
                <a:lnTo>
                  <a:pt x="1723" y="375"/>
                </a:lnTo>
                <a:lnTo>
                  <a:pt x="1724" y="259"/>
                </a:lnTo>
                <a:lnTo>
                  <a:pt x="1716" y="177"/>
                </a:lnTo>
                <a:lnTo>
                  <a:pt x="1709" y="154"/>
                </a:lnTo>
                <a:lnTo>
                  <a:pt x="1701" y="136"/>
                </a:lnTo>
                <a:lnTo>
                  <a:pt x="1680" y="104"/>
                </a:lnTo>
                <a:lnTo>
                  <a:pt x="1653" y="75"/>
                </a:lnTo>
                <a:lnTo>
                  <a:pt x="1622" y="51"/>
                </a:lnTo>
                <a:lnTo>
                  <a:pt x="1586" y="32"/>
                </a:lnTo>
                <a:lnTo>
                  <a:pt x="1545" y="16"/>
                </a:lnTo>
                <a:lnTo>
                  <a:pt x="1501" y="6"/>
                </a:lnTo>
                <a:lnTo>
                  <a:pt x="1454" y="0"/>
                </a:lnTo>
                <a:lnTo>
                  <a:pt x="1429" y="0"/>
                </a:lnTo>
                <a:lnTo>
                  <a:pt x="1381" y="2"/>
                </a:lnTo>
                <a:lnTo>
                  <a:pt x="1287" y="20"/>
                </a:lnTo>
                <a:lnTo>
                  <a:pt x="1240" y="38"/>
                </a:lnTo>
                <a:lnTo>
                  <a:pt x="1204" y="55"/>
                </a:lnTo>
                <a:lnTo>
                  <a:pt x="1139" y="95"/>
                </a:lnTo>
                <a:lnTo>
                  <a:pt x="1083" y="142"/>
                </a:lnTo>
                <a:lnTo>
                  <a:pt x="1037" y="194"/>
                </a:lnTo>
                <a:lnTo>
                  <a:pt x="1004" y="251"/>
                </a:lnTo>
                <a:lnTo>
                  <a:pt x="983" y="309"/>
                </a:lnTo>
                <a:lnTo>
                  <a:pt x="975" y="368"/>
                </a:lnTo>
                <a:lnTo>
                  <a:pt x="982" y="425"/>
                </a:lnTo>
                <a:lnTo>
                  <a:pt x="993" y="453"/>
                </a:lnTo>
                <a:lnTo>
                  <a:pt x="1006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1" y="698"/>
                </a:lnTo>
                <a:lnTo>
                  <a:pt x="1101" y="724"/>
                </a:lnTo>
                <a:lnTo>
                  <a:pt x="1111" y="773"/>
                </a:lnTo>
                <a:lnTo>
                  <a:pt x="1108" y="820"/>
                </a:lnTo>
                <a:lnTo>
                  <a:pt x="1094" y="863"/>
                </a:lnTo>
                <a:lnTo>
                  <a:pt x="1082" y="883"/>
                </a:lnTo>
                <a:lnTo>
                  <a:pt x="1065" y="905"/>
                </a:lnTo>
                <a:lnTo>
                  <a:pt x="1021" y="941"/>
                </a:lnTo>
                <a:lnTo>
                  <a:pt x="964" y="965"/>
                </a:lnTo>
                <a:lnTo>
                  <a:pt x="896" y="978"/>
                </a:lnTo>
                <a:lnTo>
                  <a:pt x="858" y="979"/>
                </a:lnTo>
                <a:lnTo>
                  <a:pt x="834" y="978"/>
                </a:lnTo>
                <a:lnTo>
                  <a:pt x="808" y="976"/>
                </a:lnTo>
                <a:lnTo>
                  <a:pt x="721" y="967"/>
                </a:lnTo>
                <a:lnTo>
                  <a:pt x="547" y="944"/>
                </a:lnTo>
                <a:lnTo>
                  <a:pt x="373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1" y="1456"/>
                </a:lnTo>
                <a:lnTo>
                  <a:pt x="2" y="1541"/>
                </a:lnTo>
                <a:lnTo>
                  <a:pt x="0" y="1570"/>
                </a:lnTo>
                <a:lnTo>
                  <a:pt x="2" y="1623"/>
                </a:lnTo>
                <a:lnTo>
                  <a:pt x="11" y="1669"/>
                </a:lnTo>
                <a:lnTo>
                  <a:pt x="29" y="1706"/>
                </a:lnTo>
                <a:lnTo>
                  <a:pt x="40" y="1721"/>
                </a:lnTo>
                <a:lnTo>
                  <a:pt x="51" y="1731"/>
                </a:lnTo>
                <a:lnTo>
                  <a:pt x="77" y="1746"/>
                </a:lnTo>
                <a:lnTo>
                  <a:pt x="107" y="1750"/>
                </a:lnTo>
                <a:lnTo>
                  <a:pt x="142" y="1744"/>
                </a:lnTo>
                <a:lnTo>
                  <a:pt x="159" y="1736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1"/>
                </a:lnTo>
                <a:lnTo>
                  <a:pt x="406" y="1638"/>
                </a:lnTo>
                <a:lnTo>
                  <a:pt x="434" y="1627"/>
                </a:lnTo>
                <a:lnTo>
                  <a:pt x="493" y="1616"/>
                </a:lnTo>
                <a:lnTo>
                  <a:pt x="523" y="1615"/>
                </a:lnTo>
                <a:lnTo>
                  <a:pt x="554" y="1616"/>
                </a:lnTo>
                <a:lnTo>
                  <a:pt x="615" y="1627"/>
                </a:lnTo>
                <a:lnTo>
                  <a:pt x="675" y="1649"/>
                </a:lnTo>
                <a:lnTo>
                  <a:pt x="733" y="1682"/>
                </a:lnTo>
                <a:lnTo>
                  <a:pt x="787" y="1724"/>
                </a:lnTo>
                <a:lnTo>
                  <a:pt x="836" y="1774"/>
                </a:lnTo>
                <a:lnTo>
                  <a:pt x="880" y="1832"/>
                </a:lnTo>
                <a:lnTo>
                  <a:pt x="917" y="1897"/>
                </a:lnTo>
                <a:lnTo>
                  <a:pt x="932" y="1932"/>
                </a:lnTo>
                <a:lnTo>
                  <a:pt x="950" y="1977"/>
                </a:lnTo>
                <a:lnTo>
                  <a:pt x="972" y="2068"/>
                </a:lnTo>
                <a:lnTo>
                  <a:pt x="979" y="2158"/>
                </a:lnTo>
                <a:lnTo>
                  <a:pt x="971" y="2243"/>
                </a:lnTo>
                <a:lnTo>
                  <a:pt x="949" y="2322"/>
                </a:lnTo>
                <a:lnTo>
                  <a:pt x="914" y="2393"/>
                </a:lnTo>
                <a:lnTo>
                  <a:pt x="865" y="2452"/>
                </a:lnTo>
                <a:lnTo>
                  <a:pt x="806" y="2497"/>
                </a:lnTo>
                <a:lnTo>
                  <a:pt x="771" y="2513"/>
                </a:lnTo>
                <a:lnTo>
                  <a:pt x="741" y="2524"/>
                </a:lnTo>
                <a:lnTo>
                  <a:pt x="652" y="2536"/>
                </a:lnTo>
                <a:lnTo>
                  <a:pt x="595" y="2537"/>
                </a:lnTo>
                <a:lnTo>
                  <a:pt x="523" y="2536"/>
                </a:lnTo>
                <a:lnTo>
                  <a:pt x="361" y="2521"/>
                </a:lnTo>
                <a:lnTo>
                  <a:pt x="275" y="2508"/>
                </a:lnTo>
                <a:lnTo>
                  <a:pt x="241" y="2504"/>
                </a:lnTo>
                <a:lnTo>
                  <a:pt x="177" y="2506"/>
                </a:lnTo>
                <a:lnTo>
                  <a:pt x="121" y="2521"/>
                </a:lnTo>
                <a:lnTo>
                  <a:pt x="74" y="2548"/>
                </a:lnTo>
                <a:lnTo>
                  <a:pt x="56" y="2567"/>
                </a:lnTo>
                <a:lnTo>
                  <a:pt x="43" y="2582"/>
                </a:lnTo>
                <a:lnTo>
                  <a:pt x="25" y="2618"/>
                </a:lnTo>
                <a:lnTo>
                  <a:pt x="15" y="2658"/>
                </a:lnTo>
                <a:lnTo>
                  <a:pt x="12" y="2705"/>
                </a:lnTo>
                <a:lnTo>
                  <a:pt x="15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3" y="3391"/>
                </a:lnTo>
                <a:lnTo>
                  <a:pt x="729" y="3415"/>
                </a:lnTo>
                <a:lnTo>
                  <a:pt x="817" y="3424"/>
                </a:lnTo>
                <a:lnTo>
                  <a:pt x="851" y="3426"/>
                </a:lnTo>
                <a:lnTo>
                  <a:pt x="912" y="3422"/>
                </a:lnTo>
                <a:lnTo>
                  <a:pt x="962" y="3408"/>
                </a:lnTo>
                <a:lnTo>
                  <a:pt x="998" y="3384"/>
                </a:lnTo>
                <a:lnTo>
                  <a:pt x="1010" y="3368"/>
                </a:lnTo>
                <a:lnTo>
                  <a:pt x="1017" y="3356"/>
                </a:lnTo>
                <a:lnTo>
                  <a:pt x="1024" y="3329"/>
                </a:lnTo>
                <a:lnTo>
                  <a:pt x="1021" y="3288"/>
                </a:lnTo>
                <a:lnTo>
                  <a:pt x="1011" y="3266"/>
                </a:lnTo>
                <a:lnTo>
                  <a:pt x="973" y="3172"/>
                </a:lnTo>
                <a:lnTo>
                  <a:pt x="943" y="3096"/>
                </a:lnTo>
                <a:lnTo>
                  <a:pt x="926" y="3051"/>
                </a:lnTo>
                <a:lnTo>
                  <a:pt x="913" y="3019"/>
                </a:lnTo>
                <a:lnTo>
                  <a:pt x="899" y="2984"/>
                </a:lnTo>
                <a:lnTo>
                  <a:pt x="889" y="2909"/>
                </a:lnTo>
                <a:lnTo>
                  <a:pt x="897" y="2833"/>
                </a:lnTo>
                <a:lnTo>
                  <a:pt x="921" y="2759"/>
                </a:lnTo>
                <a:lnTo>
                  <a:pt x="962" y="2687"/>
                </a:lnTo>
                <a:lnTo>
                  <a:pt x="1015" y="2621"/>
                </a:lnTo>
                <a:lnTo>
                  <a:pt x="1083" y="2562"/>
                </a:lnTo>
                <a:lnTo>
                  <a:pt x="1163" y="2512"/>
                </a:lnTo>
                <a:lnTo>
                  <a:pt x="1207" y="2492"/>
                </a:lnTo>
                <a:lnTo>
                  <a:pt x="1234" y="2482"/>
                </a:lnTo>
                <a:lnTo>
                  <a:pt x="1289" y="2464"/>
                </a:lnTo>
                <a:lnTo>
                  <a:pt x="1345" y="2453"/>
                </a:lnTo>
                <a:lnTo>
                  <a:pt x="1401" y="2448"/>
                </a:lnTo>
                <a:lnTo>
                  <a:pt x="1429" y="2447"/>
                </a:lnTo>
                <a:lnTo>
                  <a:pt x="1460" y="2448"/>
                </a:lnTo>
                <a:lnTo>
                  <a:pt x="1520" y="2455"/>
                </a:lnTo>
                <a:lnTo>
                  <a:pt x="1576" y="2469"/>
                </a:lnTo>
                <a:lnTo>
                  <a:pt x="1628" y="2489"/>
                </a:lnTo>
                <a:lnTo>
                  <a:pt x="1675" y="2516"/>
                </a:lnTo>
                <a:lnTo>
                  <a:pt x="1715" y="2549"/>
                </a:lnTo>
                <a:lnTo>
                  <a:pt x="1750" y="2588"/>
                </a:lnTo>
                <a:lnTo>
                  <a:pt x="1777" y="2630"/>
                </a:lnTo>
                <a:lnTo>
                  <a:pt x="1789" y="2654"/>
                </a:lnTo>
                <a:lnTo>
                  <a:pt x="1795" y="2674"/>
                </a:lnTo>
                <a:lnTo>
                  <a:pt x="1805" y="2720"/>
                </a:lnTo>
                <a:lnTo>
                  <a:pt x="1811" y="2807"/>
                </a:lnTo>
                <a:lnTo>
                  <a:pt x="1807" y="2944"/>
                </a:lnTo>
                <a:lnTo>
                  <a:pt x="1793" y="3084"/>
                </a:lnTo>
                <a:lnTo>
                  <a:pt x="1782" y="3150"/>
                </a:lnTo>
                <a:lnTo>
                  <a:pt x="1779" y="3181"/>
                </a:lnTo>
                <a:lnTo>
                  <a:pt x="1779" y="3239"/>
                </a:lnTo>
                <a:lnTo>
                  <a:pt x="1791" y="3291"/>
                </a:lnTo>
                <a:lnTo>
                  <a:pt x="1811" y="3335"/>
                </a:lnTo>
                <a:lnTo>
                  <a:pt x="1826" y="3354"/>
                </a:lnTo>
                <a:lnTo>
                  <a:pt x="1842" y="3370"/>
                </a:lnTo>
                <a:lnTo>
                  <a:pt x="1879" y="3395"/>
                </a:lnTo>
                <a:lnTo>
                  <a:pt x="1924" y="3410"/>
                </a:lnTo>
                <a:lnTo>
                  <a:pt x="1976" y="3414"/>
                </a:lnTo>
                <a:lnTo>
                  <a:pt x="2004" y="3411"/>
                </a:lnTo>
                <a:lnTo>
                  <a:pt x="2144" y="3392"/>
                </a:lnTo>
                <a:lnTo>
                  <a:pt x="2426" y="3342"/>
                </a:lnTo>
                <a:lnTo>
                  <a:pt x="2565" y="3311"/>
                </a:lnTo>
                <a:lnTo>
                  <a:pt x="2534" y="3170"/>
                </a:lnTo>
                <a:lnTo>
                  <a:pt x="2483" y="2884"/>
                </a:lnTo>
                <a:lnTo>
                  <a:pt x="2465" y="2741"/>
                </a:lnTo>
                <a:lnTo>
                  <a:pt x="2461" y="2707"/>
                </a:lnTo>
                <a:lnTo>
                  <a:pt x="2466" y="2643"/>
                </a:lnTo>
                <a:lnTo>
                  <a:pt x="2481" y="2584"/>
                </a:lnTo>
                <a:lnTo>
                  <a:pt x="2508" y="2533"/>
                </a:lnTo>
                <a:lnTo>
                  <a:pt x="2527" y="2511"/>
                </a:lnTo>
                <a:lnTo>
                  <a:pt x="2547" y="2489"/>
                </a:lnTo>
                <a:lnTo>
                  <a:pt x="2597" y="2455"/>
                </a:lnTo>
                <a:lnTo>
                  <a:pt x="2654" y="2431"/>
                </a:lnTo>
                <a:lnTo>
                  <a:pt x="2720" y="2420"/>
                </a:lnTo>
                <a:lnTo>
                  <a:pt x="2755" y="2419"/>
                </a:lnTo>
                <a:lnTo>
                  <a:pt x="2789" y="2419"/>
                </a:lnTo>
                <a:lnTo>
                  <a:pt x="2824" y="242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CCE2F-EA80-407C-BDA1-66B2E68D1E77}"/>
              </a:ext>
            </a:extLst>
          </p:cNvPr>
          <p:cNvSpPr/>
          <p:nvPr/>
        </p:nvSpPr>
        <p:spPr>
          <a:xfrm>
            <a:off x="2260603" y="2968959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01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782039-2132-4678-9EA5-4A3D7BC3D2F4}"/>
              </a:ext>
            </a:extLst>
          </p:cNvPr>
          <p:cNvSpPr/>
          <p:nvPr/>
        </p:nvSpPr>
        <p:spPr>
          <a:xfrm>
            <a:off x="4263771" y="3419770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02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47E760-D561-4697-AEA3-CED68A71BFAF}"/>
              </a:ext>
            </a:extLst>
          </p:cNvPr>
          <p:cNvSpPr/>
          <p:nvPr/>
        </p:nvSpPr>
        <p:spPr>
          <a:xfrm>
            <a:off x="5691081" y="3023697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03</a:t>
            </a: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5CEC25-D311-4B68-B8EA-6290C7D5A3CD}"/>
              </a:ext>
            </a:extLst>
          </p:cNvPr>
          <p:cNvSpPr/>
          <p:nvPr/>
        </p:nvSpPr>
        <p:spPr>
          <a:xfrm>
            <a:off x="7085450" y="3407518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04</a:t>
            </a:r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C03DEF-7535-445B-8D81-0C153B209C80}"/>
              </a:ext>
            </a:extLst>
          </p:cNvPr>
          <p:cNvSpPr/>
          <p:nvPr/>
        </p:nvSpPr>
        <p:spPr>
          <a:xfrm>
            <a:off x="9013877" y="2968958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b="1">
                <a:solidFill>
                  <a:prstClr val="black"/>
                </a:solidFill>
              </a:rPr>
              <a:t>05</a:t>
            </a:r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8829A86-D382-4D31-A615-5E8B37D6765C}"/>
              </a:ext>
            </a:extLst>
          </p:cNvPr>
          <p:cNvGrpSpPr/>
          <p:nvPr/>
        </p:nvGrpSpPr>
        <p:grpSpPr>
          <a:xfrm>
            <a:off x="1639851" y="4800377"/>
            <a:ext cx="1691066" cy="1290153"/>
            <a:chOff x="332936" y="2627766"/>
            <a:chExt cx="2937088" cy="12901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A0EE1F4-CDE6-4D87-B18C-CD1561F9DFB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B7540E9-AB51-43C9-9B52-10D57DBB310D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1AD2CE-F600-4AB2-BAC7-EB7F2ABD5544}"/>
              </a:ext>
            </a:extLst>
          </p:cNvPr>
          <p:cNvGrpSpPr/>
          <p:nvPr/>
        </p:nvGrpSpPr>
        <p:grpSpPr>
          <a:xfrm>
            <a:off x="5047118" y="4800377"/>
            <a:ext cx="1691066" cy="1290153"/>
            <a:chOff x="332936" y="2627766"/>
            <a:chExt cx="2937088" cy="12901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C2B5A1-2519-4329-A794-B4B81BC9010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BD4B8F5-C998-4D4A-8378-9CF0FE34DE03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B0AAE2-35E1-46E7-941F-DBE9EE543B60}"/>
              </a:ext>
            </a:extLst>
          </p:cNvPr>
          <p:cNvGrpSpPr/>
          <p:nvPr/>
        </p:nvGrpSpPr>
        <p:grpSpPr>
          <a:xfrm>
            <a:off x="8452018" y="4800377"/>
            <a:ext cx="1691066" cy="1290153"/>
            <a:chOff x="332936" y="2627766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A827636-8B8F-48D8-9D70-BC37EC92978D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ACDF8A-B857-4171-88D5-2C4EF6029736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C90888-46CF-4FE1-A85E-2576616899AD}"/>
              </a:ext>
            </a:extLst>
          </p:cNvPr>
          <p:cNvGrpSpPr/>
          <p:nvPr/>
        </p:nvGrpSpPr>
        <p:grpSpPr>
          <a:xfrm>
            <a:off x="3612659" y="1091775"/>
            <a:ext cx="1691066" cy="1290153"/>
            <a:chOff x="332936" y="2627766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BA7545A-6A34-4CE9-A828-22C56BE55D6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7267BE4-39C2-4B97-BE1B-FC8A48ED80E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6C40B5B-C076-4EE5-95AA-83CE9447FBEC}"/>
              </a:ext>
            </a:extLst>
          </p:cNvPr>
          <p:cNvGrpSpPr/>
          <p:nvPr/>
        </p:nvGrpSpPr>
        <p:grpSpPr>
          <a:xfrm>
            <a:off x="6493282" y="1154536"/>
            <a:ext cx="1691066" cy="1290153"/>
            <a:chOff x="332936" y="2627766"/>
            <a:chExt cx="2937088" cy="12901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B715ED6-0DB3-4105-9A04-185BA48CD6C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545016-94F7-4CBE-A7F8-983374341FA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A6431F-3800-4EDB-97F4-FD98F4E42390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2485384" y="4312120"/>
            <a:ext cx="1" cy="488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9F2200-B4F8-47AB-B3C3-6BC68641AF1B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458193" y="2381928"/>
            <a:ext cx="2243" cy="5243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3F750-0477-4AEE-8965-B9698C028FAC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5892651" y="4346324"/>
            <a:ext cx="1" cy="4540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D196A2-23F4-435F-841B-11155A27B3B4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7338816" y="2444689"/>
            <a:ext cx="2243" cy="46718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2F156-CCD2-4D6B-9BEF-F7B83FBEF0FA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9297551" y="4312120"/>
            <a:ext cx="1" cy="4882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5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7996</TotalTime>
  <Words>286</Words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Puzzle Process Diagram for PowerPoint</vt:lpstr>
      <vt:lpstr>Puzzle Process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Process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2017-12-21T01:56:13Z</dcterms:modified>
  <cp:category>Charts &amp; Diagrams</cp:category>
</cp:coreProperties>
</file>