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0" r:id="rId4"/>
    <p:sldId id="351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>
        <p:scale>
          <a:sx n="75" d="100"/>
          <a:sy n="75" d="100"/>
        </p:scale>
        <p:origin x="1098" y="8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3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41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13.svg"/><Relationship Id="rId4" Type="http://schemas.openxmlformats.org/officeDocument/2006/relationships/image" Target="../media/image3.sv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Snake Diagram w/ 6*2 Stages for PowerPoint</a:t>
            </a:r>
          </a:p>
        </p:txBody>
      </p:sp>
      <p:sp>
        <p:nvSpPr>
          <p:cNvPr id="75" name="Freeform 8">
            <a:extLst>
              <a:ext uri="{FF2B5EF4-FFF2-40B4-BE49-F238E27FC236}">
                <a16:creationId xmlns:a16="http://schemas.microsoft.com/office/drawing/2014/main" id="{9B451DB7-88A6-46DF-BB24-ED09CC58273A}"/>
              </a:ext>
            </a:extLst>
          </p:cNvPr>
          <p:cNvSpPr>
            <a:spLocks/>
          </p:cNvSpPr>
          <p:nvPr/>
        </p:nvSpPr>
        <p:spPr bwMode="auto">
          <a:xfrm>
            <a:off x="8837842" y="3429000"/>
            <a:ext cx="997660" cy="1040064"/>
          </a:xfrm>
          <a:custGeom>
            <a:avLst/>
            <a:gdLst>
              <a:gd name="T0" fmla="*/ 2074 w 2074"/>
              <a:gd name="T1" fmla="*/ 0 h 2159"/>
              <a:gd name="T2" fmla="*/ 1496 w 2074"/>
              <a:gd name="T3" fmla="*/ 2159 h 2159"/>
              <a:gd name="T4" fmla="*/ 0 w 2074"/>
              <a:gd name="T5" fmla="*/ 1295 h 2159"/>
              <a:gd name="T6" fmla="*/ 347 w 2074"/>
              <a:gd name="T7" fmla="*/ 0 h 2159"/>
              <a:gd name="T8" fmla="*/ 2074 w 2074"/>
              <a:gd name="T9" fmla="*/ 0 h 2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4" h="2159">
                <a:moveTo>
                  <a:pt x="2074" y="0"/>
                </a:moveTo>
                <a:cubicBezTo>
                  <a:pt x="2074" y="758"/>
                  <a:pt x="1874" y="1503"/>
                  <a:pt x="1496" y="2159"/>
                </a:cubicBezTo>
                <a:lnTo>
                  <a:pt x="0" y="1295"/>
                </a:lnTo>
                <a:cubicBezTo>
                  <a:pt x="228" y="902"/>
                  <a:pt x="347" y="455"/>
                  <a:pt x="347" y="0"/>
                </a:cubicBezTo>
                <a:lnTo>
                  <a:pt x="2074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</a:p>
        </p:txBody>
      </p:sp>
      <p:sp>
        <p:nvSpPr>
          <p:cNvPr id="76" name="Freeform 9">
            <a:extLst>
              <a:ext uri="{FF2B5EF4-FFF2-40B4-BE49-F238E27FC236}">
                <a16:creationId xmlns:a16="http://schemas.microsoft.com/office/drawing/2014/main" id="{385D5BEE-889C-484E-A3C5-AB37F4F11358}"/>
              </a:ext>
            </a:extLst>
          </p:cNvPr>
          <p:cNvSpPr>
            <a:spLocks/>
          </p:cNvSpPr>
          <p:nvPr/>
        </p:nvSpPr>
        <p:spPr bwMode="auto">
          <a:xfrm>
            <a:off x="8380826" y="4053274"/>
            <a:ext cx="1176697" cy="1176697"/>
          </a:xfrm>
          <a:custGeom>
            <a:avLst/>
            <a:gdLst>
              <a:gd name="T0" fmla="*/ 2444 w 2444"/>
              <a:gd name="T1" fmla="*/ 864 h 2444"/>
              <a:gd name="T2" fmla="*/ 864 w 2444"/>
              <a:gd name="T3" fmla="*/ 2444 h 2444"/>
              <a:gd name="T4" fmla="*/ 0 w 2444"/>
              <a:gd name="T5" fmla="*/ 948 h 2444"/>
              <a:gd name="T6" fmla="*/ 948 w 2444"/>
              <a:gd name="T7" fmla="*/ 0 h 2444"/>
              <a:gd name="T8" fmla="*/ 2444 w 2444"/>
              <a:gd name="T9" fmla="*/ 864 h 2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44" h="2444">
                <a:moveTo>
                  <a:pt x="2444" y="864"/>
                </a:moveTo>
                <a:cubicBezTo>
                  <a:pt x="2065" y="1520"/>
                  <a:pt x="1520" y="2065"/>
                  <a:pt x="864" y="2444"/>
                </a:cubicBezTo>
                <a:lnTo>
                  <a:pt x="0" y="948"/>
                </a:lnTo>
                <a:cubicBezTo>
                  <a:pt x="394" y="721"/>
                  <a:pt x="721" y="394"/>
                  <a:pt x="948" y="0"/>
                </a:cubicBezTo>
                <a:lnTo>
                  <a:pt x="2444" y="864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77" name="Freeform 10">
            <a:extLst>
              <a:ext uri="{FF2B5EF4-FFF2-40B4-BE49-F238E27FC236}">
                <a16:creationId xmlns:a16="http://schemas.microsoft.com/office/drawing/2014/main" id="{E2E57CA6-776E-40C9-8A41-544F704328E3}"/>
              </a:ext>
            </a:extLst>
          </p:cNvPr>
          <p:cNvSpPr>
            <a:spLocks/>
          </p:cNvSpPr>
          <p:nvPr/>
        </p:nvSpPr>
        <p:spPr bwMode="auto">
          <a:xfrm>
            <a:off x="7757731" y="4509111"/>
            <a:ext cx="1038886" cy="998838"/>
          </a:xfrm>
          <a:custGeom>
            <a:avLst/>
            <a:gdLst>
              <a:gd name="T0" fmla="*/ 2159 w 2159"/>
              <a:gd name="T1" fmla="*/ 1496 h 2074"/>
              <a:gd name="T2" fmla="*/ 0 w 2159"/>
              <a:gd name="T3" fmla="*/ 2074 h 2074"/>
              <a:gd name="T4" fmla="*/ 0 w 2159"/>
              <a:gd name="T5" fmla="*/ 347 h 2074"/>
              <a:gd name="T6" fmla="*/ 1295 w 2159"/>
              <a:gd name="T7" fmla="*/ 0 h 2074"/>
              <a:gd name="T8" fmla="*/ 2159 w 2159"/>
              <a:gd name="T9" fmla="*/ 1496 h 2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9" h="2074">
                <a:moveTo>
                  <a:pt x="2159" y="1496"/>
                </a:moveTo>
                <a:cubicBezTo>
                  <a:pt x="1503" y="1874"/>
                  <a:pt x="758" y="2074"/>
                  <a:pt x="0" y="2074"/>
                </a:cubicBezTo>
                <a:lnTo>
                  <a:pt x="0" y="347"/>
                </a:lnTo>
                <a:cubicBezTo>
                  <a:pt x="455" y="347"/>
                  <a:pt x="902" y="228"/>
                  <a:pt x="1295" y="0"/>
                </a:cubicBezTo>
                <a:lnTo>
                  <a:pt x="2159" y="1496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78" name="Freeform 11">
            <a:extLst>
              <a:ext uri="{FF2B5EF4-FFF2-40B4-BE49-F238E27FC236}">
                <a16:creationId xmlns:a16="http://schemas.microsoft.com/office/drawing/2014/main" id="{62EE4819-0983-407D-A914-8EC13EDABBC1}"/>
              </a:ext>
            </a:extLst>
          </p:cNvPr>
          <p:cNvSpPr>
            <a:spLocks/>
          </p:cNvSpPr>
          <p:nvPr/>
        </p:nvSpPr>
        <p:spPr bwMode="auto">
          <a:xfrm>
            <a:off x="6718846" y="4509111"/>
            <a:ext cx="1038886" cy="998838"/>
          </a:xfrm>
          <a:custGeom>
            <a:avLst/>
            <a:gdLst>
              <a:gd name="T0" fmla="*/ 2158 w 2158"/>
              <a:gd name="T1" fmla="*/ 2074 h 2074"/>
              <a:gd name="T2" fmla="*/ 0 w 2158"/>
              <a:gd name="T3" fmla="*/ 1496 h 2074"/>
              <a:gd name="T4" fmla="*/ 864 w 2158"/>
              <a:gd name="T5" fmla="*/ 0 h 2074"/>
              <a:gd name="T6" fmla="*/ 2158 w 2158"/>
              <a:gd name="T7" fmla="*/ 347 h 2074"/>
              <a:gd name="T8" fmla="*/ 2158 w 2158"/>
              <a:gd name="T9" fmla="*/ 2074 h 2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8" h="2074">
                <a:moveTo>
                  <a:pt x="2158" y="2074"/>
                </a:moveTo>
                <a:cubicBezTo>
                  <a:pt x="1401" y="2074"/>
                  <a:pt x="656" y="1874"/>
                  <a:pt x="0" y="1496"/>
                </a:cubicBezTo>
                <a:lnTo>
                  <a:pt x="864" y="0"/>
                </a:lnTo>
                <a:cubicBezTo>
                  <a:pt x="1257" y="228"/>
                  <a:pt x="1704" y="347"/>
                  <a:pt x="2158" y="347"/>
                </a:cubicBezTo>
                <a:lnTo>
                  <a:pt x="2158" y="2074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</a:t>
            </a:r>
          </a:p>
        </p:txBody>
      </p:sp>
      <p:sp>
        <p:nvSpPr>
          <p:cNvPr id="79" name="Freeform 12">
            <a:extLst>
              <a:ext uri="{FF2B5EF4-FFF2-40B4-BE49-F238E27FC236}">
                <a16:creationId xmlns:a16="http://schemas.microsoft.com/office/drawing/2014/main" id="{D64E8B38-7882-4442-BC96-D29952889A95}"/>
              </a:ext>
            </a:extLst>
          </p:cNvPr>
          <p:cNvSpPr>
            <a:spLocks/>
          </p:cNvSpPr>
          <p:nvPr/>
        </p:nvSpPr>
        <p:spPr bwMode="auto">
          <a:xfrm>
            <a:off x="5957938" y="4053274"/>
            <a:ext cx="1176697" cy="1176697"/>
          </a:xfrm>
          <a:custGeom>
            <a:avLst/>
            <a:gdLst>
              <a:gd name="T0" fmla="*/ 1580 w 2444"/>
              <a:gd name="T1" fmla="*/ 2444 h 2444"/>
              <a:gd name="T2" fmla="*/ 0 w 2444"/>
              <a:gd name="T3" fmla="*/ 864 h 2444"/>
              <a:gd name="T4" fmla="*/ 1496 w 2444"/>
              <a:gd name="T5" fmla="*/ 0 h 2444"/>
              <a:gd name="T6" fmla="*/ 2444 w 2444"/>
              <a:gd name="T7" fmla="*/ 948 h 2444"/>
              <a:gd name="T8" fmla="*/ 1580 w 2444"/>
              <a:gd name="T9" fmla="*/ 2444 h 2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44" h="2444">
                <a:moveTo>
                  <a:pt x="1580" y="2444"/>
                </a:moveTo>
                <a:cubicBezTo>
                  <a:pt x="924" y="2065"/>
                  <a:pt x="379" y="1520"/>
                  <a:pt x="0" y="864"/>
                </a:cubicBezTo>
                <a:lnTo>
                  <a:pt x="1496" y="0"/>
                </a:lnTo>
                <a:cubicBezTo>
                  <a:pt x="1723" y="394"/>
                  <a:pt x="2050" y="721"/>
                  <a:pt x="2444" y="948"/>
                </a:cubicBezTo>
                <a:lnTo>
                  <a:pt x="1580" y="244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08</a:t>
            </a:r>
          </a:p>
        </p:txBody>
      </p:sp>
      <p:sp>
        <p:nvSpPr>
          <p:cNvPr id="80" name="Freeform 13">
            <a:extLst>
              <a:ext uri="{FF2B5EF4-FFF2-40B4-BE49-F238E27FC236}">
                <a16:creationId xmlns:a16="http://schemas.microsoft.com/office/drawing/2014/main" id="{0BD86FA5-3CC5-4E10-B5F2-511ECDFE4ECD}"/>
              </a:ext>
            </a:extLst>
          </p:cNvPr>
          <p:cNvSpPr>
            <a:spLocks/>
          </p:cNvSpPr>
          <p:nvPr/>
        </p:nvSpPr>
        <p:spPr bwMode="auto">
          <a:xfrm>
            <a:off x="5679960" y="3429000"/>
            <a:ext cx="998838" cy="1040064"/>
          </a:xfrm>
          <a:custGeom>
            <a:avLst/>
            <a:gdLst>
              <a:gd name="T0" fmla="*/ 578 w 2074"/>
              <a:gd name="T1" fmla="*/ 2159 h 2159"/>
              <a:gd name="T2" fmla="*/ 0 w 2074"/>
              <a:gd name="T3" fmla="*/ 0 h 2159"/>
              <a:gd name="T4" fmla="*/ 1727 w 2074"/>
              <a:gd name="T5" fmla="*/ 0 h 2159"/>
              <a:gd name="T6" fmla="*/ 2074 w 2074"/>
              <a:gd name="T7" fmla="*/ 1295 h 2159"/>
              <a:gd name="T8" fmla="*/ 578 w 2074"/>
              <a:gd name="T9" fmla="*/ 2159 h 2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4" h="2159">
                <a:moveTo>
                  <a:pt x="578" y="2159"/>
                </a:moveTo>
                <a:cubicBezTo>
                  <a:pt x="199" y="1503"/>
                  <a:pt x="0" y="758"/>
                  <a:pt x="0" y="0"/>
                </a:cubicBezTo>
                <a:lnTo>
                  <a:pt x="1727" y="0"/>
                </a:lnTo>
                <a:cubicBezTo>
                  <a:pt x="1727" y="455"/>
                  <a:pt x="1846" y="902"/>
                  <a:pt x="2074" y="1295"/>
                </a:cubicBezTo>
                <a:lnTo>
                  <a:pt x="578" y="21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07</a:t>
            </a:r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412E5EE9-4852-4385-9554-427BB313031E}"/>
              </a:ext>
            </a:extLst>
          </p:cNvPr>
          <p:cNvSpPr>
            <a:spLocks/>
          </p:cNvSpPr>
          <p:nvPr/>
        </p:nvSpPr>
        <p:spPr bwMode="auto">
          <a:xfrm>
            <a:off x="4434270" y="1350051"/>
            <a:ext cx="1038886" cy="998838"/>
          </a:xfrm>
          <a:custGeom>
            <a:avLst/>
            <a:gdLst>
              <a:gd name="T0" fmla="*/ 0 w 2159"/>
              <a:gd name="T1" fmla="*/ 0 h 2074"/>
              <a:gd name="T2" fmla="*/ 2159 w 2159"/>
              <a:gd name="T3" fmla="*/ 578 h 2074"/>
              <a:gd name="T4" fmla="*/ 1295 w 2159"/>
              <a:gd name="T5" fmla="*/ 2074 h 2074"/>
              <a:gd name="T6" fmla="*/ 0 w 2159"/>
              <a:gd name="T7" fmla="*/ 1727 h 2074"/>
              <a:gd name="T8" fmla="*/ 0 w 2159"/>
              <a:gd name="T9" fmla="*/ 0 h 2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9" h="2074">
                <a:moveTo>
                  <a:pt x="0" y="0"/>
                </a:moveTo>
                <a:cubicBezTo>
                  <a:pt x="758" y="0"/>
                  <a:pt x="1503" y="199"/>
                  <a:pt x="2159" y="578"/>
                </a:cubicBezTo>
                <a:lnTo>
                  <a:pt x="1295" y="2074"/>
                </a:lnTo>
                <a:cubicBezTo>
                  <a:pt x="902" y="1846"/>
                  <a:pt x="455" y="1727"/>
                  <a:pt x="0" y="172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498C8FB5-5C29-4B1B-A9C4-757E426BBD43}"/>
              </a:ext>
            </a:extLst>
          </p:cNvPr>
          <p:cNvSpPr>
            <a:spLocks/>
          </p:cNvSpPr>
          <p:nvPr/>
        </p:nvSpPr>
        <p:spPr bwMode="auto">
          <a:xfrm>
            <a:off x="5057365" y="1628029"/>
            <a:ext cx="1176697" cy="1177875"/>
          </a:xfrm>
          <a:custGeom>
            <a:avLst/>
            <a:gdLst>
              <a:gd name="T0" fmla="*/ 864 w 2444"/>
              <a:gd name="T1" fmla="*/ 0 h 2444"/>
              <a:gd name="T2" fmla="*/ 2444 w 2444"/>
              <a:gd name="T3" fmla="*/ 1580 h 2444"/>
              <a:gd name="T4" fmla="*/ 948 w 2444"/>
              <a:gd name="T5" fmla="*/ 2444 h 2444"/>
              <a:gd name="T6" fmla="*/ 0 w 2444"/>
              <a:gd name="T7" fmla="*/ 1496 h 2444"/>
              <a:gd name="T8" fmla="*/ 864 w 2444"/>
              <a:gd name="T9" fmla="*/ 0 h 2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44" h="2444">
                <a:moveTo>
                  <a:pt x="864" y="0"/>
                </a:moveTo>
                <a:cubicBezTo>
                  <a:pt x="1520" y="379"/>
                  <a:pt x="2065" y="924"/>
                  <a:pt x="2444" y="1580"/>
                </a:cubicBezTo>
                <a:lnTo>
                  <a:pt x="948" y="2444"/>
                </a:lnTo>
                <a:cubicBezTo>
                  <a:pt x="721" y="2050"/>
                  <a:pt x="394" y="1723"/>
                  <a:pt x="0" y="1496"/>
                </a:cubicBezTo>
                <a:lnTo>
                  <a:pt x="864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</a:t>
            </a:r>
          </a:p>
        </p:txBody>
      </p:sp>
      <p:sp>
        <p:nvSpPr>
          <p:cNvPr id="41" name="Freeform 7">
            <a:extLst>
              <a:ext uri="{FF2B5EF4-FFF2-40B4-BE49-F238E27FC236}">
                <a16:creationId xmlns:a16="http://schemas.microsoft.com/office/drawing/2014/main" id="{C46C82F0-1F3D-40A4-AA18-F0518C6FD544}"/>
              </a:ext>
            </a:extLst>
          </p:cNvPr>
          <p:cNvSpPr>
            <a:spLocks/>
          </p:cNvSpPr>
          <p:nvPr/>
        </p:nvSpPr>
        <p:spPr bwMode="auto">
          <a:xfrm>
            <a:off x="5514381" y="2388936"/>
            <a:ext cx="997660" cy="1040064"/>
          </a:xfrm>
          <a:custGeom>
            <a:avLst/>
            <a:gdLst>
              <a:gd name="T0" fmla="*/ 1496 w 2074"/>
              <a:gd name="T1" fmla="*/ 0 h 2158"/>
              <a:gd name="T2" fmla="*/ 2074 w 2074"/>
              <a:gd name="T3" fmla="*/ 2158 h 2158"/>
              <a:gd name="T4" fmla="*/ 347 w 2074"/>
              <a:gd name="T5" fmla="*/ 2158 h 2158"/>
              <a:gd name="T6" fmla="*/ 0 w 2074"/>
              <a:gd name="T7" fmla="*/ 864 h 2158"/>
              <a:gd name="T8" fmla="*/ 1496 w 2074"/>
              <a:gd name="T9" fmla="*/ 0 h 2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4" h="2158">
                <a:moveTo>
                  <a:pt x="1496" y="0"/>
                </a:moveTo>
                <a:cubicBezTo>
                  <a:pt x="1874" y="656"/>
                  <a:pt x="2074" y="1401"/>
                  <a:pt x="2074" y="2158"/>
                </a:cubicBezTo>
                <a:lnTo>
                  <a:pt x="347" y="2158"/>
                </a:lnTo>
                <a:cubicBezTo>
                  <a:pt x="347" y="1704"/>
                  <a:pt x="228" y="1257"/>
                  <a:pt x="0" y="864"/>
                </a:cubicBezTo>
                <a:lnTo>
                  <a:pt x="1496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06</a:t>
            </a:r>
          </a:p>
        </p:txBody>
      </p:sp>
      <p:sp>
        <p:nvSpPr>
          <p:cNvPr id="42" name="Freeform 14">
            <a:extLst>
              <a:ext uri="{FF2B5EF4-FFF2-40B4-BE49-F238E27FC236}">
                <a16:creationId xmlns:a16="http://schemas.microsoft.com/office/drawing/2014/main" id="{902D76E7-8C5F-4450-B828-E5C3CE774D1D}"/>
              </a:ext>
            </a:extLst>
          </p:cNvPr>
          <p:cNvSpPr>
            <a:spLocks/>
          </p:cNvSpPr>
          <p:nvPr/>
        </p:nvSpPr>
        <p:spPr bwMode="auto">
          <a:xfrm>
            <a:off x="2356499" y="2388936"/>
            <a:ext cx="998838" cy="1040064"/>
          </a:xfrm>
          <a:custGeom>
            <a:avLst/>
            <a:gdLst>
              <a:gd name="T0" fmla="*/ 0 w 2074"/>
              <a:gd name="T1" fmla="*/ 2158 h 2158"/>
              <a:gd name="T2" fmla="*/ 578 w 2074"/>
              <a:gd name="T3" fmla="*/ 0 h 2158"/>
              <a:gd name="T4" fmla="*/ 2074 w 2074"/>
              <a:gd name="T5" fmla="*/ 864 h 2158"/>
              <a:gd name="T6" fmla="*/ 1727 w 2074"/>
              <a:gd name="T7" fmla="*/ 2158 h 2158"/>
              <a:gd name="T8" fmla="*/ 0 w 2074"/>
              <a:gd name="T9" fmla="*/ 2158 h 2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4" h="2158">
                <a:moveTo>
                  <a:pt x="0" y="2158"/>
                </a:moveTo>
                <a:cubicBezTo>
                  <a:pt x="0" y="1401"/>
                  <a:pt x="199" y="656"/>
                  <a:pt x="578" y="0"/>
                </a:cubicBezTo>
                <a:lnTo>
                  <a:pt x="2074" y="864"/>
                </a:lnTo>
                <a:cubicBezTo>
                  <a:pt x="1846" y="1257"/>
                  <a:pt x="1727" y="1704"/>
                  <a:pt x="1727" y="2158"/>
                </a:cubicBezTo>
                <a:lnTo>
                  <a:pt x="0" y="2158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</a:p>
        </p:txBody>
      </p:sp>
      <p:sp>
        <p:nvSpPr>
          <p:cNvPr id="73" name="Freeform 15">
            <a:extLst>
              <a:ext uri="{FF2B5EF4-FFF2-40B4-BE49-F238E27FC236}">
                <a16:creationId xmlns:a16="http://schemas.microsoft.com/office/drawing/2014/main" id="{B79627F7-58D0-4526-AF75-DC112B493B10}"/>
              </a:ext>
            </a:extLst>
          </p:cNvPr>
          <p:cNvSpPr>
            <a:spLocks/>
          </p:cNvSpPr>
          <p:nvPr/>
        </p:nvSpPr>
        <p:spPr bwMode="auto">
          <a:xfrm>
            <a:off x="2634477" y="1628029"/>
            <a:ext cx="1176697" cy="1177875"/>
          </a:xfrm>
          <a:custGeom>
            <a:avLst/>
            <a:gdLst>
              <a:gd name="T0" fmla="*/ 0 w 2444"/>
              <a:gd name="T1" fmla="*/ 1580 h 2444"/>
              <a:gd name="T2" fmla="*/ 1580 w 2444"/>
              <a:gd name="T3" fmla="*/ 0 h 2444"/>
              <a:gd name="T4" fmla="*/ 2444 w 2444"/>
              <a:gd name="T5" fmla="*/ 1496 h 2444"/>
              <a:gd name="T6" fmla="*/ 1496 w 2444"/>
              <a:gd name="T7" fmla="*/ 2444 h 2444"/>
              <a:gd name="T8" fmla="*/ 0 w 2444"/>
              <a:gd name="T9" fmla="*/ 1580 h 2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44" h="2444">
                <a:moveTo>
                  <a:pt x="0" y="1580"/>
                </a:moveTo>
                <a:cubicBezTo>
                  <a:pt x="379" y="924"/>
                  <a:pt x="924" y="379"/>
                  <a:pt x="1580" y="0"/>
                </a:cubicBezTo>
                <a:lnTo>
                  <a:pt x="2444" y="1496"/>
                </a:lnTo>
                <a:cubicBezTo>
                  <a:pt x="2050" y="1723"/>
                  <a:pt x="1723" y="2050"/>
                  <a:pt x="1496" y="2444"/>
                </a:cubicBezTo>
                <a:lnTo>
                  <a:pt x="0" y="158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</a:p>
        </p:txBody>
      </p:sp>
      <p:sp>
        <p:nvSpPr>
          <p:cNvPr id="74" name="Freeform 16">
            <a:extLst>
              <a:ext uri="{FF2B5EF4-FFF2-40B4-BE49-F238E27FC236}">
                <a16:creationId xmlns:a16="http://schemas.microsoft.com/office/drawing/2014/main" id="{12D8C72A-C25A-48D1-9EE6-58E44D9A09FC}"/>
              </a:ext>
            </a:extLst>
          </p:cNvPr>
          <p:cNvSpPr>
            <a:spLocks/>
          </p:cNvSpPr>
          <p:nvPr/>
        </p:nvSpPr>
        <p:spPr bwMode="auto">
          <a:xfrm>
            <a:off x="3395385" y="1350051"/>
            <a:ext cx="1038886" cy="998838"/>
          </a:xfrm>
          <a:custGeom>
            <a:avLst/>
            <a:gdLst>
              <a:gd name="T0" fmla="*/ 0 w 2158"/>
              <a:gd name="T1" fmla="*/ 578 h 2074"/>
              <a:gd name="T2" fmla="*/ 2158 w 2158"/>
              <a:gd name="T3" fmla="*/ 0 h 2074"/>
              <a:gd name="T4" fmla="*/ 2158 w 2158"/>
              <a:gd name="T5" fmla="*/ 1727 h 2074"/>
              <a:gd name="T6" fmla="*/ 864 w 2158"/>
              <a:gd name="T7" fmla="*/ 2074 h 2074"/>
              <a:gd name="T8" fmla="*/ 0 w 2158"/>
              <a:gd name="T9" fmla="*/ 578 h 2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8" h="2074">
                <a:moveTo>
                  <a:pt x="0" y="578"/>
                </a:moveTo>
                <a:cubicBezTo>
                  <a:pt x="656" y="199"/>
                  <a:pt x="1401" y="0"/>
                  <a:pt x="2158" y="0"/>
                </a:cubicBezTo>
                <a:lnTo>
                  <a:pt x="2158" y="1727"/>
                </a:lnTo>
                <a:cubicBezTo>
                  <a:pt x="1704" y="1727"/>
                  <a:pt x="1257" y="1846"/>
                  <a:pt x="864" y="2074"/>
                </a:cubicBezTo>
                <a:lnTo>
                  <a:pt x="0" y="578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576983-C88B-44B1-8652-152964F0D823}"/>
              </a:ext>
            </a:extLst>
          </p:cNvPr>
          <p:cNvSpPr/>
          <p:nvPr/>
        </p:nvSpPr>
        <p:spPr>
          <a:xfrm>
            <a:off x="3606383" y="2605087"/>
            <a:ext cx="1647825" cy="164782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9FBD178-2142-4599-9C98-F6C85C206AFF}"/>
              </a:ext>
            </a:extLst>
          </p:cNvPr>
          <p:cNvSpPr/>
          <p:nvPr/>
        </p:nvSpPr>
        <p:spPr>
          <a:xfrm>
            <a:off x="6933816" y="2605086"/>
            <a:ext cx="1647825" cy="164782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Bullseye">
            <a:extLst>
              <a:ext uri="{FF2B5EF4-FFF2-40B4-BE49-F238E27FC236}">
                <a16:creationId xmlns:a16="http://schemas.microsoft.com/office/drawing/2014/main" id="{D17F43D3-CBD1-475D-A3D3-D7CEE6705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73095" y="2971798"/>
            <a:ext cx="914400" cy="914400"/>
          </a:xfrm>
          <a:prstGeom prst="rect">
            <a:avLst/>
          </a:prstGeom>
        </p:spPr>
      </p:pic>
      <p:pic>
        <p:nvPicPr>
          <p:cNvPr id="10" name="Graphic 9" descr="Gears">
            <a:extLst>
              <a:ext uri="{FF2B5EF4-FFF2-40B4-BE49-F238E27FC236}">
                <a16:creationId xmlns:a16="http://schemas.microsoft.com/office/drawing/2014/main" id="{D6FA3890-C2B7-4040-8F71-D874585D6E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00528" y="2971798"/>
            <a:ext cx="914400" cy="914400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D20816EE-271F-4483-86A3-1812B1BB3A9A}"/>
              </a:ext>
            </a:extLst>
          </p:cNvPr>
          <p:cNvGrpSpPr/>
          <p:nvPr/>
        </p:nvGrpSpPr>
        <p:grpSpPr>
          <a:xfrm>
            <a:off x="8836659" y="1058736"/>
            <a:ext cx="2937088" cy="1290153"/>
            <a:chOff x="8921977" y="1466725"/>
            <a:chExt cx="2937088" cy="1290153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B9F1E4D-C1B8-457D-A470-9A626E5F98AA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/>
                <a:t>Lorem Ipsum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D571D40-A12A-4933-8471-49414A48EBFC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1BC61A2-FE8F-4104-BEED-413D67A0CC5E}"/>
              </a:ext>
            </a:extLst>
          </p:cNvPr>
          <p:cNvGrpSpPr/>
          <p:nvPr/>
        </p:nvGrpSpPr>
        <p:grpSpPr>
          <a:xfrm>
            <a:off x="207270" y="4641622"/>
            <a:ext cx="2937088" cy="1290153"/>
            <a:chOff x="332936" y="2627766"/>
            <a:chExt cx="2937088" cy="1290153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91CE093-94D6-41DC-9766-E3B93F01F27E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/>
                <a:t>Lorem Ipsum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A7C584C-64D2-4B39-BF1B-EBC3B5AB3553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2" name="Graphic 11" descr="Rocket">
            <a:extLst>
              <a:ext uri="{FF2B5EF4-FFF2-40B4-BE49-F238E27FC236}">
                <a16:creationId xmlns:a16="http://schemas.microsoft.com/office/drawing/2014/main" id="{4D9158CA-50B6-4246-8E11-6E07F75F12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66231" y="3513333"/>
            <a:ext cx="914400" cy="914400"/>
          </a:xfrm>
          <a:prstGeom prst="rect">
            <a:avLst/>
          </a:prstGeom>
        </p:spPr>
      </p:pic>
      <p:pic>
        <p:nvPicPr>
          <p:cNvPr id="14" name="Graphic 13" descr="Podium">
            <a:extLst>
              <a:ext uri="{FF2B5EF4-FFF2-40B4-BE49-F238E27FC236}">
                <a16:creationId xmlns:a16="http://schemas.microsoft.com/office/drawing/2014/main" id="{4724C193-18D1-4859-BDD3-F80BA199FA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48353" y="24517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Snake Diagram w/ 6*2 Stages for PowerPoint</a:t>
            </a:r>
          </a:p>
        </p:txBody>
      </p:sp>
      <p:sp>
        <p:nvSpPr>
          <p:cNvPr id="75" name="Freeform 8">
            <a:extLst>
              <a:ext uri="{FF2B5EF4-FFF2-40B4-BE49-F238E27FC236}">
                <a16:creationId xmlns:a16="http://schemas.microsoft.com/office/drawing/2014/main" id="{9B451DB7-88A6-46DF-BB24-ED09CC58273A}"/>
              </a:ext>
            </a:extLst>
          </p:cNvPr>
          <p:cNvSpPr>
            <a:spLocks/>
          </p:cNvSpPr>
          <p:nvPr/>
        </p:nvSpPr>
        <p:spPr bwMode="auto">
          <a:xfrm>
            <a:off x="8837842" y="3429000"/>
            <a:ext cx="997660" cy="1040064"/>
          </a:xfrm>
          <a:custGeom>
            <a:avLst/>
            <a:gdLst>
              <a:gd name="T0" fmla="*/ 2074 w 2074"/>
              <a:gd name="T1" fmla="*/ 0 h 2159"/>
              <a:gd name="T2" fmla="*/ 1496 w 2074"/>
              <a:gd name="T3" fmla="*/ 2159 h 2159"/>
              <a:gd name="T4" fmla="*/ 0 w 2074"/>
              <a:gd name="T5" fmla="*/ 1295 h 2159"/>
              <a:gd name="T6" fmla="*/ 347 w 2074"/>
              <a:gd name="T7" fmla="*/ 0 h 2159"/>
              <a:gd name="T8" fmla="*/ 2074 w 2074"/>
              <a:gd name="T9" fmla="*/ 0 h 2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4" h="2159">
                <a:moveTo>
                  <a:pt x="2074" y="0"/>
                </a:moveTo>
                <a:cubicBezTo>
                  <a:pt x="2074" y="758"/>
                  <a:pt x="1874" y="1503"/>
                  <a:pt x="1496" y="2159"/>
                </a:cubicBezTo>
                <a:lnTo>
                  <a:pt x="0" y="1295"/>
                </a:lnTo>
                <a:cubicBezTo>
                  <a:pt x="228" y="902"/>
                  <a:pt x="347" y="455"/>
                  <a:pt x="347" y="0"/>
                </a:cubicBezTo>
                <a:lnTo>
                  <a:pt x="2074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</a:p>
        </p:txBody>
      </p:sp>
      <p:sp>
        <p:nvSpPr>
          <p:cNvPr id="76" name="Freeform 9">
            <a:extLst>
              <a:ext uri="{FF2B5EF4-FFF2-40B4-BE49-F238E27FC236}">
                <a16:creationId xmlns:a16="http://schemas.microsoft.com/office/drawing/2014/main" id="{385D5BEE-889C-484E-A3C5-AB37F4F11358}"/>
              </a:ext>
            </a:extLst>
          </p:cNvPr>
          <p:cNvSpPr>
            <a:spLocks/>
          </p:cNvSpPr>
          <p:nvPr/>
        </p:nvSpPr>
        <p:spPr bwMode="auto">
          <a:xfrm>
            <a:off x="8380826" y="4053274"/>
            <a:ext cx="1176697" cy="1176697"/>
          </a:xfrm>
          <a:custGeom>
            <a:avLst/>
            <a:gdLst>
              <a:gd name="T0" fmla="*/ 2444 w 2444"/>
              <a:gd name="T1" fmla="*/ 864 h 2444"/>
              <a:gd name="T2" fmla="*/ 864 w 2444"/>
              <a:gd name="T3" fmla="*/ 2444 h 2444"/>
              <a:gd name="T4" fmla="*/ 0 w 2444"/>
              <a:gd name="T5" fmla="*/ 948 h 2444"/>
              <a:gd name="T6" fmla="*/ 948 w 2444"/>
              <a:gd name="T7" fmla="*/ 0 h 2444"/>
              <a:gd name="T8" fmla="*/ 2444 w 2444"/>
              <a:gd name="T9" fmla="*/ 864 h 2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44" h="2444">
                <a:moveTo>
                  <a:pt x="2444" y="864"/>
                </a:moveTo>
                <a:cubicBezTo>
                  <a:pt x="2065" y="1520"/>
                  <a:pt x="1520" y="2065"/>
                  <a:pt x="864" y="2444"/>
                </a:cubicBezTo>
                <a:lnTo>
                  <a:pt x="0" y="948"/>
                </a:lnTo>
                <a:cubicBezTo>
                  <a:pt x="394" y="721"/>
                  <a:pt x="721" y="394"/>
                  <a:pt x="948" y="0"/>
                </a:cubicBezTo>
                <a:lnTo>
                  <a:pt x="2444" y="864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77" name="Freeform 10">
            <a:extLst>
              <a:ext uri="{FF2B5EF4-FFF2-40B4-BE49-F238E27FC236}">
                <a16:creationId xmlns:a16="http://schemas.microsoft.com/office/drawing/2014/main" id="{E2E57CA6-776E-40C9-8A41-544F704328E3}"/>
              </a:ext>
            </a:extLst>
          </p:cNvPr>
          <p:cNvSpPr>
            <a:spLocks/>
          </p:cNvSpPr>
          <p:nvPr/>
        </p:nvSpPr>
        <p:spPr bwMode="auto">
          <a:xfrm>
            <a:off x="7757731" y="4509111"/>
            <a:ext cx="1038886" cy="998838"/>
          </a:xfrm>
          <a:custGeom>
            <a:avLst/>
            <a:gdLst>
              <a:gd name="T0" fmla="*/ 2159 w 2159"/>
              <a:gd name="T1" fmla="*/ 1496 h 2074"/>
              <a:gd name="T2" fmla="*/ 0 w 2159"/>
              <a:gd name="T3" fmla="*/ 2074 h 2074"/>
              <a:gd name="T4" fmla="*/ 0 w 2159"/>
              <a:gd name="T5" fmla="*/ 347 h 2074"/>
              <a:gd name="T6" fmla="*/ 1295 w 2159"/>
              <a:gd name="T7" fmla="*/ 0 h 2074"/>
              <a:gd name="T8" fmla="*/ 2159 w 2159"/>
              <a:gd name="T9" fmla="*/ 1496 h 2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9" h="2074">
                <a:moveTo>
                  <a:pt x="2159" y="1496"/>
                </a:moveTo>
                <a:cubicBezTo>
                  <a:pt x="1503" y="1874"/>
                  <a:pt x="758" y="2074"/>
                  <a:pt x="0" y="2074"/>
                </a:cubicBezTo>
                <a:lnTo>
                  <a:pt x="0" y="347"/>
                </a:lnTo>
                <a:cubicBezTo>
                  <a:pt x="455" y="347"/>
                  <a:pt x="902" y="228"/>
                  <a:pt x="1295" y="0"/>
                </a:cubicBezTo>
                <a:lnTo>
                  <a:pt x="2159" y="1496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78" name="Freeform 11">
            <a:extLst>
              <a:ext uri="{FF2B5EF4-FFF2-40B4-BE49-F238E27FC236}">
                <a16:creationId xmlns:a16="http://schemas.microsoft.com/office/drawing/2014/main" id="{62EE4819-0983-407D-A914-8EC13EDABBC1}"/>
              </a:ext>
            </a:extLst>
          </p:cNvPr>
          <p:cNvSpPr>
            <a:spLocks/>
          </p:cNvSpPr>
          <p:nvPr/>
        </p:nvSpPr>
        <p:spPr bwMode="auto">
          <a:xfrm>
            <a:off x="6718846" y="4509111"/>
            <a:ext cx="1038886" cy="998838"/>
          </a:xfrm>
          <a:custGeom>
            <a:avLst/>
            <a:gdLst>
              <a:gd name="T0" fmla="*/ 2158 w 2158"/>
              <a:gd name="T1" fmla="*/ 2074 h 2074"/>
              <a:gd name="T2" fmla="*/ 0 w 2158"/>
              <a:gd name="T3" fmla="*/ 1496 h 2074"/>
              <a:gd name="T4" fmla="*/ 864 w 2158"/>
              <a:gd name="T5" fmla="*/ 0 h 2074"/>
              <a:gd name="T6" fmla="*/ 2158 w 2158"/>
              <a:gd name="T7" fmla="*/ 347 h 2074"/>
              <a:gd name="T8" fmla="*/ 2158 w 2158"/>
              <a:gd name="T9" fmla="*/ 2074 h 2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8" h="2074">
                <a:moveTo>
                  <a:pt x="2158" y="2074"/>
                </a:moveTo>
                <a:cubicBezTo>
                  <a:pt x="1401" y="2074"/>
                  <a:pt x="656" y="1874"/>
                  <a:pt x="0" y="1496"/>
                </a:cubicBezTo>
                <a:lnTo>
                  <a:pt x="864" y="0"/>
                </a:lnTo>
                <a:cubicBezTo>
                  <a:pt x="1257" y="228"/>
                  <a:pt x="1704" y="347"/>
                  <a:pt x="2158" y="347"/>
                </a:cubicBezTo>
                <a:lnTo>
                  <a:pt x="2158" y="2074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</a:t>
            </a:r>
          </a:p>
        </p:txBody>
      </p:sp>
      <p:sp>
        <p:nvSpPr>
          <p:cNvPr id="79" name="Freeform 12">
            <a:extLst>
              <a:ext uri="{FF2B5EF4-FFF2-40B4-BE49-F238E27FC236}">
                <a16:creationId xmlns:a16="http://schemas.microsoft.com/office/drawing/2014/main" id="{D64E8B38-7882-4442-BC96-D29952889A95}"/>
              </a:ext>
            </a:extLst>
          </p:cNvPr>
          <p:cNvSpPr>
            <a:spLocks/>
          </p:cNvSpPr>
          <p:nvPr/>
        </p:nvSpPr>
        <p:spPr bwMode="auto">
          <a:xfrm>
            <a:off x="5957938" y="4053274"/>
            <a:ext cx="1176697" cy="1176697"/>
          </a:xfrm>
          <a:custGeom>
            <a:avLst/>
            <a:gdLst>
              <a:gd name="T0" fmla="*/ 1580 w 2444"/>
              <a:gd name="T1" fmla="*/ 2444 h 2444"/>
              <a:gd name="T2" fmla="*/ 0 w 2444"/>
              <a:gd name="T3" fmla="*/ 864 h 2444"/>
              <a:gd name="T4" fmla="*/ 1496 w 2444"/>
              <a:gd name="T5" fmla="*/ 0 h 2444"/>
              <a:gd name="T6" fmla="*/ 2444 w 2444"/>
              <a:gd name="T7" fmla="*/ 948 h 2444"/>
              <a:gd name="T8" fmla="*/ 1580 w 2444"/>
              <a:gd name="T9" fmla="*/ 2444 h 2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44" h="2444">
                <a:moveTo>
                  <a:pt x="1580" y="2444"/>
                </a:moveTo>
                <a:cubicBezTo>
                  <a:pt x="924" y="2065"/>
                  <a:pt x="379" y="1520"/>
                  <a:pt x="0" y="864"/>
                </a:cubicBezTo>
                <a:lnTo>
                  <a:pt x="1496" y="0"/>
                </a:lnTo>
                <a:cubicBezTo>
                  <a:pt x="1723" y="394"/>
                  <a:pt x="2050" y="721"/>
                  <a:pt x="2444" y="948"/>
                </a:cubicBezTo>
                <a:lnTo>
                  <a:pt x="1580" y="244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08</a:t>
            </a:r>
          </a:p>
        </p:txBody>
      </p:sp>
      <p:sp>
        <p:nvSpPr>
          <p:cNvPr id="80" name="Freeform 13">
            <a:extLst>
              <a:ext uri="{FF2B5EF4-FFF2-40B4-BE49-F238E27FC236}">
                <a16:creationId xmlns:a16="http://schemas.microsoft.com/office/drawing/2014/main" id="{0BD86FA5-3CC5-4E10-B5F2-511ECDFE4ECD}"/>
              </a:ext>
            </a:extLst>
          </p:cNvPr>
          <p:cNvSpPr>
            <a:spLocks/>
          </p:cNvSpPr>
          <p:nvPr/>
        </p:nvSpPr>
        <p:spPr bwMode="auto">
          <a:xfrm>
            <a:off x="5679960" y="3429000"/>
            <a:ext cx="998838" cy="1040064"/>
          </a:xfrm>
          <a:custGeom>
            <a:avLst/>
            <a:gdLst>
              <a:gd name="T0" fmla="*/ 578 w 2074"/>
              <a:gd name="T1" fmla="*/ 2159 h 2159"/>
              <a:gd name="T2" fmla="*/ 0 w 2074"/>
              <a:gd name="T3" fmla="*/ 0 h 2159"/>
              <a:gd name="T4" fmla="*/ 1727 w 2074"/>
              <a:gd name="T5" fmla="*/ 0 h 2159"/>
              <a:gd name="T6" fmla="*/ 2074 w 2074"/>
              <a:gd name="T7" fmla="*/ 1295 h 2159"/>
              <a:gd name="T8" fmla="*/ 578 w 2074"/>
              <a:gd name="T9" fmla="*/ 2159 h 2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4" h="2159">
                <a:moveTo>
                  <a:pt x="578" y="2159"/>
                </a:moveTo>
                <a:cubicBezTo>
                  <a:pt x="199" y="1503"/>
                  <a:pt x="0" y="758"/>
                  <a:pt x="0" y="0"/>
                </a:cubicBezTo>
                <a:lnTo>
                  <a:pt x="1727" y="0"/>
                </a:lnTo>
                <a:cubicBezTo>
                  <a:pt x="1727" y="455"/>
                  <a:pt x="1846" y="902"/>
                  <a:pt x="2074" y="1295"/>
                </a:cubicBezTo>
                <a:lnTo>
                  <a:pt x="578" y="21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07</a:t>
            </a:r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412E5EE9-4852-4385-9554-427BB313031E}"/>
              </a:ext>
            </a:extLst>
          </p:cNvPr>
          <p:cNvSpPr>
            <a:spLocks/>
          </p:cNvSpPr>
          <p:nvPr/>
        </p:nvSpPr>
        <p:spPr bwMode="auto">
          <a:xfrm>
            <a:off x="4434270" y="1350051"/>
            <a:ext cx="1038886" cy="998838"/>
          </a:xfrm>
          <a:custGeom>
            <a:avLst/>
            <a:gdLst>
              <a:gd name="T0" fmla="*/ 0 w 2159"/>
              <a:gd name="T1" fmla="*/ 0 h 2074"/>
              <a:gd name="T2" fmla="*/ 2159 w 2159"/>
              <a:gd name="T3" fmla="*/ 578 h 2074"/>
              <a:gd name="T4" fmla="*/ 1295 w 2159"/>
              <a:gd name="T5" fmla="*/ 2074 h 2074"/>
              <a:gd name="T6" fmla="*/ 0 w 2159"/>
              <a:gd name="T7" fmla="*/ 1727 h 2074"/>
              <a:gd name="T8" fmla="*/ 0 w 2159"/>
              <a:gd name="T9" fmla="*/ 0 h 2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9" h="2074">
                <a:moveTo>
                  <a:pt x="0" y="0"/>
                </a:moveTo>
                <a:cubicBezTo>
                  <a:pt x="758" y="0"/>
                  <a:pt x="1503" y="199"/>
                  <a:pt x="2159" y="578"/>
                </a:cubicBezTo>
                <a:lnTo>
                  <a:pt x="1295" y="2074"/>
                </a:lnTo>
                <a:cubicBezTo>
                  <a:pt x="902" y="1846"/>
                  <a:pt x="455" y="1727"/>
                  <a:pt x="0" y="172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498C8FB5-5C29-4B1B-A9C4-757E426BBD43}"/>
              </a:ext>
            </a:extLst>
          </p:cNvPr>
          <p:cNvSpPr>
            <a:spLocks/>
          </p:cNvSpPr>
          <p:nvPr/>
        </p:nvSpPr>
        <p:spPr bwMode="auto">
          <a:xfrm>
            <a:off x="5057365" y="1628029"/>
            <a:ext cx="1176697" cy="1177875"/>
          </a:xfrm>
          <a:custGeom>
            <a:avLst/>
            <a:gdLst>
              <a:gd name="T0" fmla="*/ 864 w 2444"/>
              <a:gd name="T1" fmla="*/ 0 h 2444"/>
              <a:gd name="T2" fmla="*/ 2444 w 2444"/>
              <a:gd name="T3" fmla="*/ 1580 h 2444"/>
              <a:gd name="T4" fmla="*/ 948 w 2444"/>
              <a:gd name="T5" fmla="*/ 2444 h 2444"/>
              <a:gd name="T6" fmla="*/ 0 w 2444"/>
              <a:gd name="T7" fmla="*/ 1496 h 2444"/>
              <a:gd name="T8" fmla="*/ 864 w 2444"/>
              <a:gd name="T9" fmla="*/ 0 h 2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44" h="2444">
                <a:moveTo>
                  <a:pt x="864" y="0"/>
                </a:moveTo>
                <a:cubicBezTo>
                  <a:pt x="1520" y="379"/>
                  <a:pt x="2065" y="924"/>
                  <a:pt x="2444" y="1580"/>
                </a:cubicBezTo>
                <a:lnTo>
                  <a:pt x="948" y="2444"/>
                </a:lnTo>
                <a:cubicBezTo>
                  <a:pt x="721" y="2050"/>
                  <a:pt x="394" y="1723"/>
                  <a:pt x="0" y="1496"/>
                </a:cubicBezTo>
                <a:lnTo>
                  <a:pt x="864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</a:t>
            </a:r>
          </a:p>
        </p:txBody>
      </p:sp>
      <p:sp>
        <p:nvSpPr>
          <p:cNvPr id="41" name="Freeform 7">
            <a:extLst>
              <a:ext uri="{FF2B5EF4-FFF2-40B4-BE49-F238E27FC236}">
                <a16:creationId xmlns:a16="http://schemas.microsoft.com/office/drawing/2014/main" id="{C46C82F0-1F3D-40A4-AA18-F0518C6FD544}"/>
              </a:ext>
            </a:extLst>
          </p:cNvPr>
          <p:cNvSpPr>
            <a:spLocks/>
          </p:cNvSpPr>
          <p:nvPr/>
        </p:nvSpPr>
        <p:spPr bwMode="auto">
          <a:xfrm>
            <a:off x="5514381" y="2388936"/>
            <a:ext cx="997660" cy="1040064"/>
          </a:xfrm>
          <a:custGeom>
            <a:avLst/>
            <a:gdLst>
              <a:gd name="T0" fmla="*/ 1496 w 2074"/>
              <a:gd name="T1" fmla="*/ 0 h 2158"/>
              <a:gd name="T2" fmla="*/ 2074 w 2074"/>
              <a:gd name="T3" fmla="*/ 2158 h 2158"/>
              <a:gd name="T4" fmla="*/ 347 w 2074"/>
              <a:gd name="T5" fmla="*/ 2158 h 2158"/>
              <a:gd name="T6" fmla="*/ 0 w 2074"/>
              <a:gd name="T7" fmla="*/ 864 h 2158"/>
              <a:gd name="T8" fmla="*/ 1496 w 2074"/>
              <a:gd name="T9" fmla="*/ 0 h 2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4" h="2158">
                <a:moveTo>
                  <a:pt x="1496" y="0"/>
                </a:moveTo>
                <a:cubicBezTo>
                  <a:pt x="1874" y="656"/>
                  <a:pt x="2074" y="1401"/>
                  <a:pt x="2074" y="2158"/>
                </a:cubicBezTo>
                <a:lnTo>
                  <a:pt x="347" y="2158"/>
                </a:lnTo>
                <a:cubicBezTo>
                  <a:pt x="347" y="1704"/>
                  <a:pt x="228" y="1257"/>
                  <a:pt x="0" y="864"/>
                </a:cubicBezTo>
                <a:lnTo>
                  <a:pt x="1496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06</a:t>
            </a:r>
          </a:p>
        </p:txBody>
      </p:sp>
      <p:sp>
        <p:nvSpPr>
          <p:cNvPr id="42" name="Freeform 14">
            <a:extLst>
              <a:ext uri="{FF2B5EF4-FFF2-40B4-BE49-F238E27FC236}">
                <a16:creationId xmlns:a16="http://schemas.microsoft.com/office/drawing/2014/main" id="{902D76E7-8C5F-4450-B828-E5C3CE774D1D}"/>
              </a:ext>
            </a:extLst>
          </p:cNvPr>
          <p:cNvSpPr>
            <a:spLocks/>
          </p:cNvSpPr>
          <p:nvPr/>
        </p:nvSpPr>
        <p:spPr bwMode="auto">
          <a:xfrm>
            <a:off x="2356499" y="2388936"/>
            <a:ext cx="998838" cy="1040064"/>
          </a:xfrm>
          <a:custGeom>
            <a:avLst/>
            <a:gdLst>
              <a:gd name="T0" fmla="*/ 0 w 2074"/>
              <a:gd name="T1" fmla="*/ 2158 h 2158"/>
              <a:gd name="T2" fmla="*/ 578 w 2074"/>
              <a:gd name="T3" fmla="*/ 0 h 2158"/>
              <a:gd name="T4" fmla="*/ 2074 w 2074"/>
              <a:gd name="T5" fmla="*/ 864 h 2158"/>
              <a:gd name="T6" fmla="*/ 1727 w 2074"/>
              <a:gd name="T7" fmla="*/ 2158 h 2158"/>
              <a:gd name="T8" fmla="*/ 0 w 2074"/>
              <a:gd name="T9" fmla="*/ 2158 h 2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4" h="2158">
                <a:moveTo>
                  <a:pt x="0" y="2158"/>
                </a:moveTo>
                <a:cubicBezTo>
                  <a:pt x="0" y="1401"/>
                  <a:pt x="199" y="656"/>
                  <a:pt x="578" y="0"/>
                </a:cubicBezTo>
                <a:lnTo>
                  <a:pt x="2074" y="864"/>
                </a:lnTo>
                <a:cubicBezTo>
                  <a:pt x="1846" y="1257"/>
                  <a:pt x="1727" y="1704"/>
                  <a:pt x="1727" y="2158"/>
                </a:cubicBezTo>
                <a:lnTo>
                  <a:pt x="0" y="2158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</a:p>
        </p:txBody>
      </p:sp>
      <p:sp>
        <p:nvSpPr>
          <p:cNvPr id="73" name="Freeform 15">
            <a:extLst>
              <a:ext uri="{FF2B5EF4-FFF2-40B4-BE49-F238E27FC236}">
                <a16:creationId xmlns:a16="http://schemas.microsoft.com/office/drawing/2014/main" id="{B79627F7-58D0-4526-AF75-DC112B493B10}"/>
              </a:ext>
            </a:extLst>
          </p:cNvPr>
          <p:cNvSpPr>
            <a:spLocks/>
          </p:cNvSpPr>
          <p:nvPr/>
        </p:nvSpPr>
        <p:spPr bwMode="auto">
          <a:xfrm>
            <a:off x="2634477" y="1628029"/>
            <a:ext cx="1176697" cy="1177875"/>
          </a:xfrm>
          <a:custGeom>
            <a:avLst/>
            <a:gdLst>
              <a:gd name="T0" fmla="*/ 0 w 2444"/>
              <a:gd name="T1" fmla="*/ 1580 h 2444"/>
              <a:gd name="T2" fmla="*/ 1580 w 2444"/>
              <a:gd name="T3" fmla="*/ 0 h 2444"/>
              <a:gd name="T4" fmla="*/ 2444 w 2444"/>
              <a:gd name="T5" fmla="*/ 1496 h 2444"/>
              <a:gd name="T6" fmla="*/ 1496 w 2444"/>
              <a:gd name="T7" fmla="*/ 2444 h 2444"/>
              <a:gd name="T8" fmla="*/ 0 w 2444"/>
              <a:gd name="T9" fmla="*/ 1580 h 2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44" h="2444">
                <a:moveTo>
                  <a:pt x="0" y="1580"/>
                </a:moveTo>
                <a:cubicBezTo>
                  <a:pt x="379" y="924"/>
                  <a:pt x="924" y="379"/>
                  <a:pt x="1580" y="0"/>
                </a:cubicBezTo>
                <a:lnTo>
                  <a:pt x="2444" y="1496"/>
                </a:lnTo>
                <a:cubicBezTo>
                  <a:pt x="2050" y="1723"/>
                  <a:pt x="1723" y="2050"/>
                  <a:pt x="1496" y="2444"/>
                </a:cubicBezTo>
                <a:lnTo>
                  <a:pt x="0" y="158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</a:p>
        </p:txBody>
      </p:sp>
      <p:sp>
        <p:nvSpPr>
          <p:cNvPr id="74" name="Freeform 16">
            <a:extLst>
              <a:ext uri="{FF2B5EF4-FFF2-40B4-BE49-F238E27FC236}">
                <a16:creationId xmlns:a16="http://schemas.microsoft.com/office/drawing/2014/main" id="{12D8C72A-C25A-48D1-9EE6-58E44D9A09FC}"/>
              </a:ext>
            </a:extLst>
          </p:cNvPr>
          <p:cNvSpPr>
            <a:spLocks/>
          </p:cNvSpPr>
          <p:nvPr/>
        </p:nvSpPr>
        <p:spPr bwMode="auto">
          <a:xfrm>
            <a:off x="3395385" y="1350051"/>
            <a:ext cx="1038886" cy="998838"/>
          </a:xfrm>
          <a:custGeom>
            <a:avLst/>
            <a:gdLst>
              <a:gd name="T0" fmla="*/ 0 w 2158"/>
              <a:gd name="T1" fmla="*/ 578 h 2074"/>
              <a:gd name="T2" fmla="*/ 2158 w 2158"/>
              <a:gd name="T3" fmla="*/ 0 h 2074"/>
              <a:gd name="T4" fmla="*/ 2158 w 2158"/>
              <a:gd name="T5" fmla="*/ 1727 h 2074"/>
              <a:gd name="T6" fmla="*/ 864 w 2158"/>
              <a:gd name="T7" fmla="*/ 2074 h 2074"/>
              <a:gd name="T8" fmla="*/ 0 w 2158"/>
              <a:gd name="T9" fmla="*/ 578 h 2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8" h="2074">
                <a:moveTo>
                  <a:pt x="0" y="578"/>
                </a:moveTo>
                <a:cubicBezTo>
                  <a:pt x="656" y="199"/>
                  <a:pt x="1401" y="0"/>
                  <a:pt x="2158" y="0"/>
                </a:cubicBezTo>
                <a:lnTo>
                  <a:pt x="2158" y="1727"/>
                </a:lnTo>
                <a:cubicBezTo>
                  <a:pt x="1704" y="1727"/>
                  <a:pt x="1257" y="1846"/>
                  <a:pt x="864" y="2074"/>
                </a:cubicBezTo>
                <a:lnTo>
                  <a:pt x="0" y="578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576983-C88B-44B1-8652-152964F0D823}"/>
              </a:ext>
            </a:extLst>
          </p:cNvPr>
          <p:cNvSpPr/>
          <p:nvPr/>
        </p:nvSpPr>
        <p:spPr>
          <a:xfrm>
            <a:off x="3606383" y="2605087"/>
            <a:ext cx="1647825" cy="164782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9FBD178-2142-4599-9C98-F6C85C206AFF}"/>
              </a:ext>
            </a:extLst>
          </p:cNvPr>
          <p:cNvSpPr/>
          <p:nvPr/>
        </p:nvSpPr>
        <p:spPr>
          <a:xfrm>
            <a:off x="6933816" y="2605086"/>
            <a:ext cx="1647825" cy="164782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Bullseye">
            <a:extLst>
              <a:ext uri="{FF2B5EF4-FFF2-40B4-BE49-F238E27FC236}">
                <a16:creationId xmlns:a16="http://schemas.microsoft.com/office/drawing/2014/main" id="{D17F43D3-CBD1-475D-A3D3-D7CEE6705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73095" y="2971798"/>
            <a:ext cx="914400" cy="914400"/>
          </a:xfrm>
          <a:prstGeom prst="rect">
            <a:avLst/>
          </a:prstGeom>
        </p:spPr>
      </p:pic>
      <p:pic>
        <p:nvPicPr>
          <p:cNvPr id="10" name="Graphic 9" descr="Gears">
            <a:extLst>
              <a:ext uri="{FF2B5EF4-FFF2-40B4-BE49-F238E27FC236}">
                <a16:creationId xmlns:a16="http://schemas.microsoft.com/office/drawing/2014/main" id="{D6FA3890-C2B7-4040-8F71-D874585D6E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00528" y="2971798"/>
            <a:ext cx="914400" cy="914400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D20816EE-271F-4483-86A3-1812B1BB3A9A}"/>
              </a:ext>
            </a:extLst>
          </p:cNvPr>
          <p:cNvGrpSpPr/>
          <p:nvPr/>
        </p:nvGrpSpPr>
        <p:grpSpPr>
          <a:xfrm>
            <a:off x="8836659" y="1058736"/>
            <a:ext cx="2937088" cy="1290153"/>
            <a:chOff x="8921977" y="1466725"/>
            <a:chExt cx="2937088" cy="1290153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B9F1E4D-C1B8-457D-A470-9A626E5F98AA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D571D40-A12A-4933-8471-49414A48EBFC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1BC61A2-FE8F-4104-BEED-413D67A0CC5E}"/>
              </a:ext>
            </a:extLst>
          </p:cNvPr>
          <p:cNvGrpSpPr/>
          <p:nvPr/>
        </p:nvGrpSpPr>
        <p:grpSpPr>
          <a:xfrm>
            <a:off x="207270" y="4641622"/>
            <a:ext cx="2937088" cy="1290153"/>
            <a:chOff x="332936" y="2627766"/>
            <a:chExt cx="2937088" cy="1290153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91CE093-94D6-41DC-9766-E3B93F01F27E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A7C584C-64D2-4B39-BF1B-EBC3B5AB3553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2" name="Graphic 11" descr="Rocket">
            <a:extLst>
              <a:ext uri="{FF2B5EF4-FFF2-40B4-BE49-F238E27FC236}">
                <a16:creationId xmlns:a16="http://schemas.microsoft.com/office/drawing/2014/main" id="{4D9158CA-50B6-4246-8E11-6E07F75F12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66231" y="3513333"/>
            <a:ext cx="914400" cy="914400"/>
          </a:xfrm>
          <a:prstGeom prst="rect">
            <a:avLst/>
          </a:prstGeom>
        </p:spPr>
      </p:pic>
      <p:pic>
        <p:nvPicPr>
          <p:cNvPr id="14" name="Graphic 13" descr="Podium">
            <a:extLst>
              <a:ext uri="{FF2B5EF4-FFF2-40B4-BE49-F238E27FC236}">
                <a16:creationId xmlns:a16="http://schemas.microsoft.com/office/drawing/2014/main" id="{4724C193-18D1-4859-BDD3-F80BA199FA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48353" y="24517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8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7961</TotalTime>
  <Words>232</Words>
  <PresentationFormat>Widescreen</PresentationFormat>
  <Paragraphs>40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Snake Diagram w/ 6*2 Stages for PowerPoint</vt:lpstr>
      <vt:lpstr>Snake Diagram w/ 6*2 Stages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Diagram w/ 6*2 Stages for PowerPoint</dc:title>
  <dc:creator>PresentationGO.com</dc:creator>
  <dc:description>© Copyright PresentationGo.com</dc:description>
  <dcterms:created xsi:type="dcterms:W3CDTF">2014-11-26T05:14:11Z</dcterms:created>
  <dcterms:modified xsi:type="dcterms:W3CDTF">2017-12-21T17:45:24Z</dcterms:modified>
  <cp:category>Charts &amp; Diagrams</cp:category>
</cp:coreProperties>
</file>