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1" r:id="rId4"/>
    <p:sldId id="352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98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Diagram w/ Hexagons for PowerPoint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69E5CFF-1CD6-4CE4-A7E2-85AEA0FE713B}"/>
              </a:ext>
            </a:extLst>
          </p:cNvPr>
          <p:cNvSpPr/>
          <p:nvPr/>
        </p:nvSpPr>
        <p:spPr>
          <a:xfrm>
            <a:off x="673039" y="2026530"/>
            <a:ext cx="2286122" cy="1970795"/>
          </a:xfrm>
          <a:prstGeom prst="hexagon">
            <a:avLst>
              <a:gd name="adj" fmla="val 29511"/>
              <a:gd name="vf" fmla="val 115470"/>
            </a:avLst>
          </a:prstGeom>
          <a:noFill/>
          <a:ln w="228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BBC770A-B07B-4D83-AA3B-B3DC04E7A40D}"/>
              </a:ext>
            </a:extLst>
          </p:cNvPr>
          <p:cNvSpPr/>
          <p:nvPr/>
        </p:nvSpPr>
        <p:spPr>
          <a:xfrm>
            <a:off x="2812989" y="3140075"/>
            <a:ext cx="2286122" cy="1970795"/>
          </a:xfrm>
          <a:prstGeom prst="hexagon">
            <a:avLst>
              <a:gd name="adj" fmla="val 29511"/>
              <a:gd name="vf" fmla="val 115470"/>
            </a:avLst>
          </a:prstGeom>
          <a:noFill/>
          <a:ln w="228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CBDC257-F3D3-4326-BF4B-14A9FB8D8056}"/>
              </a:ext>
            </a:extLst>
          </p:cNvPr>
          <p:cNvSpPr/>
          <p:nvPr/>
        </p:nvSpPr>
        <p:spPr>
          <a:xfrm>
            <a:off x="4952939" y="2026530"/>
            <a:ext cx="2286122" cy="1970795"/>
          </a:xfrm>
          <a:prstGeom prst="hexagon">
            <a:avLst>
              <a:gd name="adj" fmla="val 29511"/>
              <a:gd name="vf" fmla="val 115470"/>
            </a:avLst>
          </a:prstGeom>
          <a:noFill/>
          <a:ln w="228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2F3F31F-1C9A-417D-A4A3-0E6C8FFF5EC1}"/>
              </a:ext>
            </a:extLst>
          </p:cNvPr>
          <p:cNvSpPr/>
          <p:nvPr/>
        </p:nvSpPr>
        <p:spPr>
          <a:xfrm>
            <a:off x="7092889" y="3140075"/>
            <a:ext cx="2286122" cy="1970795"/>
          </a:xfrm>
          <a:prstGeom prst="hexagon">
            <a:avLst>
              <a:gd name="adj" fmla="val 29511"/>
              <a:gd name="vf" fmla="val 115470"/>
            </a:avLst>
          </a:prstGeom>
          <a:noFill/>
          <a:ln w="228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30CB29B-7281-47C3-848C-540662019E59}"/>
              </a:ext>
            </a:extLst>
          </p:cNvPr>
          <p:cNvSpPr/>
          <p:nvPr/>
        </p:nvSpPr>
        <p:spPr>
          <a:xfrm>
            <a:off x="9232839" y="2026530"/>
            <a:ext cx="2286122" cy="1970795"/>
          </a:xfrm>
          <a:prstGeom prst="hexagon">
            <a:avLst>
              <a:gd name="adj" fmla="val 29511"/>
              <a:gd name="vf" fmla="val 115470"/>
            </a:avLst>
          </a:prstGeom>
          <a:noFill/>
          <a:ln w="228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end">
            <a:extLst>
              <a:ext uri="{FF2B5EF4-FFF2-40B4-BE49-F238E27FC236}">
                <a16:creationId xmlns:a16="http://schemas.microsoft.com/office/drawing/2014/main" id="{00415010-4C4B-4E93-B594-039785A00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0941" y="2376868"/>
            <a:ext cx="1270118" cy="1270118"/>
          </a:xfrm>
          <a:prstGeom prst="rect">
            <a:avLst/>
          </a:prstGeom>
        </p:spPr>
      </p:pic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FB092A04-981F-4A5F-9E01-81523170E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40841" y="2376868"/>
            <a:ext cx="1270118" cy="1270118"/>
          </a:xfrm>
          <a:prstGeom prst="rect">
            <a:avLst/>
          </a:prstGeom>
        </p:spPr>
      </p:pic>
      <p:pic>
        <p:nvPicPr>
          <p:cNvPr id="13" name="Graphic 12" descr="Download from cloud">
            <a:extLst>
              <a:ext uri="{FF2B5EF4-FFF2-40B4-BE49-F238E27FC236}">
                <a16:creationId xmlns:a16="http://schemas.microsoft.com/office/drawing/2014/main" id="{5C7C5214-02BF-47DD-8124-9C9206FF0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1041" y="2376868"/>
            <a:ext cx="1270118" cy="1270118"/>
          </a:xfrm>
          <a:prstGeom prst="rect">
            <a:avLst/>
          </a:prstGeom>
        </p:spPr>
      </p:pic>
      <p:pic>
        <p:nvPicPr>
          <p:cNvPr id="15" name="Graphic 14" descr="Pie chart">
            <a:extLst>
              <a:ext uri="{FF2B5EF4-FFF2-40B4-BE49-F238E27FC236}">
                <a16:creationId xmlns:a16="http://schemas.microsoft.com/office/drawing/2014/main" id="{7A552D49-12D7-4F06-A731-F2A86F6B8F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0991" y="3490413"/>
            <a:ext cx="1270118" cy="1270118"/>
          </a:xfrm>
          <a:prstGeom prst="rect">
            <a:avLst/>
          </a:prstGeom>
        </p:spPr>
      </p:pic>
      <p:pic>
        <p:nvPicPr>
          <p:cNvPr id="18" name="Graphic 17" descr="Box trolley">
            <a:extLst>
              <a:ext uri="{FF2B5EF4-FFF2-40B4-BE49-F238E27FC236}">
                <a16:creationId xmlns:a16="http://schemas.microsoft.com/office/drawing/2014/main" id="{F56FDA5E-DA66-46DC-A216-33C9D6EF02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40962" y="3411500"/>
            <a:ext cx="1270118" cy="12701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2779BD5-F1B6-4FFC-BA53-E44838457C8F}"/>
              </a:ext>
            </a:extLst>
          </p:cNvPr>
          <p:cNvGrpSpPr/>
          <p:nvPr/>
        </p:nvGrpSpPr>
        <p:grpSpPr>
          <a:xfrm>
            <a:off x="927040" y="4336541"/>
            <a:ext cx="1778120" cy="1659485"/>
            <a:chOff x="927040" y="4196841"/>
            <a:chExt cx="1778120" cy="165948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0819BC-9824-40C5-8141-57A0CEA8A991}"/>
                </a:ext>
              </a:extLst>
            </p:cNvPr>
            <p:cNvSpPr txBox="1"/>
            <p:nvPr/>
          </p:nvSpPr>
          <p:spPr>
            <a:xfrm>
              <a:off x="927040" y="4196841"/>
              <a:ext cx="177812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507A47-2B8A-4089-9808-9F0D839D99AF}"/>
                </a:ext>
              </a:extLst>
            </p:cNvPr>
            <p:cNvSpPr txBox="1"/>
            <p:nvPr/>
          </p:nvSpPr>
          <p:spPr>
            <a:xfrm>
              <a:off x="931759" y="4655997"/>
              <a:ext cx="1773401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3406DA-594F-46E5-BBD3-3870C3F32961}"/>
              </a:ext>
            </a:extLst>
          </p:cNvPr>
          <p:cNvGrpSpPr/>
          <p:nvPr/>
        </p:nvGrpSpPr>
        <p:grpSpPr>
          <a:xfrm>
            <a:off x="5206940" y="4336541"/>
            <a:ext cx="1778120" cy="1659485"/>
            <a:chOff x="927040" y="4196841"/>
            <a:chExt cx="1778120" cy="165948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DDD5E5-52B7-4D5A-BEA8-4F4DC67AE722}"/>
                </a:ext>
              </a:extLst>
            </p:cNvPr>
            <p:cNvSpPr txBox="1"/>
            <p:nvPr/>
          </p:nvSpPr>
          <p:spPr>
            <a:xfrm>
              <a:off x="927040" y="4196841"/>
              <a:ext cx="177812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A73EAC-9CF3-4A1E-924C-D0B32972E2EC}"/>
                </a:ext>
              </a:extLst>
            </p:cNvPr>
            <p:cNvSpPr txBox="1"/>
            <p:nvPr/>
          </p:nvSpPr>
          <p:spPr>
            <a:xfrm>
              <a:off x="931759" y="4655997"/>
              <a:ext cx="1773401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9760A4-9B25-412B-91E3-16E34B9D8D1D}"/>
              </a:ext>
            </a:extLst>
          </p:cNvPr>
          <p:cNvGrpSpPr/>
          <p:nvPr/>
        </p:nvGrpSpPr>
        <p:grpSpPr>
          <a:xfrm>
            <a:off x="9482121" y="4336541"/>
            <a:ext cx="1778120" cy="1659485"/>
            <a:chOff x="927040" y="4196841"/>
            <a:chExt cx="1778120" cy="165948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53FC0D-D5A3-4FFF-AB7A-52EF43FCF388}"/>
                </a:ext>
              </a:extLst>
            </p:cNvPr>
            <p:cNvSpPr txBox="1"/>
            <p:nvPr/>
          </p:nvSpPr>
          <p:spPr>
            <a:xfrm>
              <a:off x="927040" y="4196841"/>
              <a:ext cx="177812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0CDE7F-2D37-4245-AB12-F37B6B47E03B}"/>
                </a:ext>
              </a:extLst>
            </p:cNvPr>
            <p:cNvSpPr txBox="1"/>
            <p:nvPr/>
          </p:nvSpPr>
          <p:spPr>
            <a:xfrm>
              <a:off x="931759" y="4655997"/>
              <a:ext cx="1773401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C9691D-9413-4633-8DDF-0B6EA257760E}"/>
              </a:ext>
            </a:extLst>
          </p:cNvPr>
          <p:cNvGrpSpPr/>
          <p:nvPr/>
        </p:nvGrpSpPr>
        <p:grpSpPr>
          <a:xfrm>
            <a:off x="3069828" y="1130251"/>
            <a:ext cx="1778120" cy="1659485"/>
            <a:chOff x="927040" y="4196841"/>
            <a:chExt cx="1778120" cy="165948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96EFDA2-34B9-426D-9ABB-BCABF2CD36EF}"/>
                </a:ext>
              </a:extLst>
            </p:cNvPr>
            <p:cNvSpPr txBox="1"/>
            <p:nvPr/>
          </p:nvSpPr>
          <p:spPr>
            <a:xfrm>
              <a:off x="927040" y="4196841"/>
              <a:ext cx="177812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833BAD-ECE0-4D5A-811B-B56439AEA596}"/>
                </a:ext>
              </a:extLst>
            </p:cNvPr>
            <p:cNvSpPr txBox="1"/>
            <p:nvPr/>
          </p:nvSpPr>
          <p:spPr>
            <a:xfrm>
              <a:off x="931759" y="4655997"/>
              <a:ext cx="1773401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410B2E-EA31-4B62-9646-5EFF83DA4438}"/>
              </a:ext>
            </a:extLst>
          </p:cNvPr>
          <p:cNvGrpSpPr/>
          <p:nvPr/>
        </p:nvGrpSpPr>
        <p:grpSpPr>
          <a:xfrm>
            <a:off x="7344052" y="1130251"/>
            <a:ext cx="1778120" cy="1659485"/>
            <a:chOff x="927040" y="4196841"/>
            <a:chExt cx="1778120" cy="165948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36A6FE-B6B5-4EEE-9E8F-353613F6CD59}"/>
                </a:ext>
              </a:extLst>
            </p:cNvPr>
            <p:cNvSpPr txBox="1"/>
            <p:nvPr/>
          </p:nvSpPr>
          <p:spPr>
            <a:xfrm>
              <a:off x="927040" y="4196841"/>
              <a:ext cx="177812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/>
                <a:t>Lorem Ipsum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03A299-EAA1-419B-96E9-E6EC6594A6EE}"/>
                </a:ext>
              </a:extLst>
            </p:cNvPr>
            <p:cNvSpPr txBox="1"/>
            <p:nvPr/>
          </p:nvSpPr>
          <p:spPr>
            <a:xfrm>
              <a:off x="931759" y="4655997"/>
              <a:ext cx="1773401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73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Diagram w/ Hexagons for PowerPoint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69E5CFF-1CD6-4CE4-A7E2-85AEA0FE713B}"/>
              </a:ext>
            </a:extLst>
          </p:cNvPr>
          <p:cNvSpPr/>
          <p:nvPr/>
        </p:nvSpPr>
        <p:spPr>
          <a:xfrm>
            <a:off x="673039" y="2026530"/>
            <a:ext cx="2286122" cy="1970795"/>
          </a:xfrm>
          <a:prstGeom prst="hexagon">
            <a:avLst>
              <a:gd name="adj" fmla="val 29511"/>
              <a:gd name="vf" fmla="val 115470"/>
            </a:avLst>
          </a:prstGeom>
          <a:noFill/>
          <a:ln w="228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BBC770A-B07B-4D83-AA3B-B3DC04E7A40D}"/>
              </a:ext>
            </a:extLst>
          </p:cNvPr>
          <p:cNvSpPr/>
          <p:nvPr/>
        </p:nvSpPr>
        <p:spPr>
          <a:xfrm>
            <a:off x="2812989" y="3140075"/>
            <a:ext cx="2286122" cy="1970795"/>
          </a:xfrm>
          <a:prstGeom prst="hexagon">
            <a:avLst>
              <a:gd name="adj" fmla="val 29511"/>
              <a:gd name="vf" fmla="val 115470"/>
            </a:avLst>
          </a:prstGeom>
          <a:noFill/>
          <a:ln w="228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CBDC257-F3D3-4326-BF4B-14A9FB8D8056}"/>
              </a:ext>
            </a:extLst>
          </p:cNvPr>
          <p:cNvSpPr/>
          <p:nvPr/>
        </p:nvSpPr>
        <p:spPr>
          <a:xfrm>
            <a:off x="4952939" y="2026530"/>
            <a:ext cx="2286122" cy="1970795"/>
          </a:xfrm>
          <a:prstGeom prst="hexagon">
            <a:avLst>
              <a:gd name="adj" fmla="val 29511"/>
              <a:gd name="vf" fmla="val 115470"/>
            </a:avLst>
          </a:prstGeom>
          <a:noFill/>
          <a:ln w="228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2F3F31F-1C9A-417D-A4A3-0E6C8FFF5EC1}"/>
              </a:ext>
            </a:extLst>
          </p:cNvPr>
          <p:cNvSpPr/>
          <p:nvPr/>
        </p:nvSpPr>
        <p:spPr>
          <a:xfrm>
            <a:off x="7092889" y="3140075"/>
            <a:ext cx="2286122" cy="1970795"/>
          </a:xfrm>
          <a:prstGeom prst="hexagon">
            <a:avLst>
              <a:gd name="adj" fmla="val 29511"/>
              <a:gd name="vf" fmla="val 115470"/>
            </a:avLst>
          </a:prstGeom>
          <a:noFill/>
          <a:ln w="228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30CB29B-7281-47C3-848C-540662019E59}"/>
              </a:ext>
            </a:extLst>
          </p:cNvPr>
          <p:cNvSpPr/>
          <p:nvPr/>
        </p:nvSpPr>
        <p:spPr>
          <a:xfrm>
            <a:off x="9232839" y="2026530"/>
            <a:ext cx="2286122" cy="1970795"/>
          </a:xfrm>
          <a:prstGeom prst="hexagon">
            <a:avLst>
              <a:gd name="adj" fmla="val 29511"/>
              <a:gd name="vf" fmla="val 115470"/>
            </a:avLst>
          </a:prstGeom>
          <a:noFill/>
          <a:ln w="228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end">
            <a:extLst>
              <a:ext uri="{FF2B5EF4-FFF2-40B4-BE49-F238E27FC236}">
                <a16:creationId xmlns:a16="http://schemas.microsoft.com/office/drawing/2014/main" id="{00415010-4C4B-4E93-B594-039785A00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0941" y="2376868"/>
            <a:ext cx="1270118" cy="1270118"/>
          </a:xfrm>
          <a:prstGeom prst="rect">
            <a:avLst/>
          </a:prstGeom>
        </p:spPr>
      </p:pic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FB092A04-981F-4A5F-9E01-81523170E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40841" y="2376868"/>
            <a:ext cx="1270118" cy="1270118"/>
          </a:xfrm>
          <a:prstGeom prst="rect">
            <a:avLst/>
          </a:prstGeom>
        </p:spPr>
      </p:pic>
      <p:pic>
        <p:nvPicPr>
          <p:cNvPr id="13" name="Graphic 12" descr="Download from cloud">
            <a:extLst>
              <a:ext uri="{FF2B5EF4-FFF2-40B4-BE49-F238E27FC236}">
                <a16:creationId xmlns:a16="http://schemas.microsoft.com/office/drawing/2014/main" id="{5C7C5214-02BF-47DD-8124-9C9206FF0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1041" y="2376868"/>
            <a:ext cx="1270118" cy="1270118"/>
          </a:xfrm>
          <a:prstGeom prst="rect">
            <a:avLst/>
          </a:prstGeom>
        </p:spPr>
      </p:pic>
      <p:pic>
        <p:nvPicPr>
          <p:cNvPr id="15" name="Graphic 14" descr="Pie chart">
            <a:extLst>
              <a:ext uri="{FF2B5EF4-FFF2-40B4-BE49-F238E27FC236}">
                <a16:creationId xmlns:a16="http://schemas.microsoft.com/office/drawing/2014/main" id="{7A552D49-12D7-4F06-A731-F2A86F6B8F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0991" y="3490413"/>
            <a:ext cx="1270118" cy="1270118"/>
          </a:xfrm>
          <a:prstGeom prst="rect">
            <a:avLst/>
          </a:prstGeom>
        </p:spPr>
      </p:pic>
      <p:pic>
        <p:nvPicPr>
          <p:cNvPr id="18" name="Graphic 17" descr="Box trolley">
            <a:extLst>
              <a:ext uri="{FF2B5EF4-FFF2-40B4-BE49-F238E27FC236}">
                <a16:creationId xmlns:a16="http://schemas.microsoft.com/office/drawing/2014/main" id="{F56FDA5E-DA66-46DC-A216-33C9D6EF02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40962" y="3411500"/>
            <a:ext cx="1270118" cy="12701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2779BD5-F1B6-4FFC-BA53-E44838457C8F}"/>
              </a:ext>
            </a:extLst>
          </p:cNvPr>
          <p:cNvGrpSpPr/>
          <p:nvPr/>
        </p:nvGrpSpPr>
        <p:grpSpPr>
          <a:xfrm>
            <a:off x="927040" y="4336541"/>
            <a:ext cx="1778120" cy="1659485"/>
            <a:chOff x="927040" y="4196841"/>
            <a:chExt cx="1778120" cy="165948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0819BC-9824-40C5-8141-57A0CEA8A991}"/>
                </a:ext>
              </a:extLst>
            </p:cNvPr>
            <p:cNvSpPr txBox="1"/>
            <p:nvPr/>
          </p:nvSpPr>
          <p:spPr>
            <a:xfrm>
              <a:off x="927040" y="4196841"/>
              <a:ext cx="177812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507A47-2B8A-4089-9808-9F0D839D99AF}"/>
                </a:ext>
              </a:extLst>
            </p:cNvPr>
            <p:cNvSpPr txBox="1"/>
            <p:nvPr/>
          </p:nvSpPr>
          <p:spPr>
            <a:xfrm>
              <a:off x="931759" y="4655997"/>
              <a:ext cx="1773401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3406DA-594F-46E5-BBD3-3870C3F32961}"/>
              </a:ext>
            </a:extLst>
          </p:cNvPr>
          <p:cNvGrpSpPr/>
          <p:nvPr/>
        </p:nvGrpSpPr>
        <p:grpSpPr>
          <a:xfrm>
            <a:off x="5206940" y="4336541"/>
            <a:ext cx="1778120" cy="1659485"/>
            <a:chOff x="927040" y="4196841"/>
            <a:chExt cx="1778120" cy="165948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DDD5E5-52B7-4D5A-BEA8-4F4DC67AE722}"/>
                </a:ext>
              </a:extLst>
            </p:cNvPr>
            <p:cNvSpPr txBox="1"/>
            <p:nvPr/>
          </p:nvSpPr>
          <p:spPr>
            <a:xfrm>
              <a:off x="927040" y="4196841"/>
              <a:ext cx="177812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A73EAC-9CF3-4A1E-924C-D0B32972E2EC}"/>
                </a:ext>
              </a:extLst>
            </p:cNvPr>
            <p:cNvSpPr txBox="1"/>
            <p:nvPr/>
          </p:nvSpPr>
          <p:spPr>
            <a:xfrm>
              <a:off x="931759" y="4655997"/>
              <a:ext cx="1773401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9760A4-9B25-412B-91E3-16E34B9D8D1D}"/>
              </a:ext>
            </a:extLst>
          </p:cNvPr>
          <p:cNvGrpSpPr/>
          <p:nvPr/>
        </p:nvGrpSpPr>
        <p:grpSpPr>
          <a:xfrm>
            <a:off x="9482121" y="4336541"/>
            <a:ext cx="1778120" cy="1659485"/>
            <a:chOff x="927040" y="4196841"/>
            <a:chExt cx="1778120" cy="165948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53FC0D-D5A3-4FFF-AB7A-52EF43FCF388}"/>
                </a:ext>
              </a:extLst>
            </p:cNvPr>
            <p:cNvSpPr txBox="1"/>
            <p:nvPr/>
          </p:nvSpPr>
          <p:spPr>
            <a:xfrm>
              <a:off x="927040" y="4196841"/>
              <a:ext cx="177812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0CDE7F-2D37-4245-AB12-F37B6B47E03B}"/>
                </a:ext>
              </a:extLst>
            </p:cNvPr>
            <p:cNvSpPr txBox="1"/>
            <p:nvPr/>
          </p:nvSpPr>
          <p:spPr>
            <a:xfrm>
              <a:off x="931759" y="4655997"/>
              <a:ext cx="1773401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C9691D-9413-4633-8DDF-0B6EA257760E}"/>
              </a:ext>
            </a:extLst>
          </p:cNvPr>
          <p:cNvGrpSpPr/>
          <p:nvPr/>
        </p:nvGrpSpPr>
        <p:grpSpPr>
          <a:xfrm>
            <a:off x="3069828" y="1130251"/>
            <a:ext cx="1778120" cy="1659485"/>
            <a:chOff x="927040" y="4196841"/>
            <a:chExt cx="1778120" cy="165948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96EFDA2-34B9-426D-9ABB-BCABF2CD36EF}"/>
                </a:ext>
              </a:extLst>
            </p:cNvPr>
            <p:cNvSpPr txBox="1"/>
            <p:nvPr/>
          </p:nvSpPr>
          <p:spPr>
            <a:xfrm>
              <a:off x="927040" y="4196841"/>
              <a:ext cx="177812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833BAD-ECE0-4D5A-811B-B56439AEA596}"/>
                </a:ext>
              </a:extLst>
            </p:cNvPr>
            <p:cNvSpPr txBox="1"/>
            <p:nvPr/>
          </p:nvSpPr>
          <p:spPr>
            <a:xfrm>
              <a:off x="931759" y="4655997"/>
              <a:ext cx="1773401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410B2E-EA31-4B62-9646-5EFF83DA4438}"/>
              </a:ext>
            </a:extLst>
          </p:cNvPr>
          <p:cNvGrpSpPr/>
          <p:nvPr/>
        </p:nvGrpSpPr>
        <p:grpSpPr>
          <a:xfrm>
            <a:off x="7344052" y="1130251"/>
            <a:ext cx="1778120" cy="1659485"/>
            <a:chOff x="927040" y="4196841"/>
            <a:chExt cx="1778120" cy="165948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36A6FE-B6B5-4EEE-9E8F-353613F6CD59}"/>
                </a:ext>
              </a:extLst>
            </p:cNvPr>
            <p:cNvSpPr txBox="1"/>
            <p:nvPr/>
          </p:nvSpPr>
          <p:spPr>
            <a:xfrm>
              <a:off x="927040" y="4196841"/>
              <a:ext cx="177812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03A299-EAA1-419B-96E9-E6EC6594A6EE}"/>
                </a:ext>
              </a:extLst>
            </p:cNvPr>
            <p:cNvSpPr txBox="1"/>
            <p:nvPr/>
          </p:nvSpPr>
          <p:spPr>
            <a:xfrm>
              <a:off x="931759" y="4655997"/>
              <a:ext cx="1773401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24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7953</TotalTime>
  <Words>370</Words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Process Diagram w/ Hexagons for PowerPoint</vt:lpstr>
      <vt:lpstr>Process Diagram w/ Hexagons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Diagram w/ Haxagons for PowerPoint</dc:title>
  <dc:creator>PresentationGO.com</dc:creator>
  <dc:description>© Copyright PresentationGo.com</dc:description>
  <dcterms:created xsi:type="dcterms:W3CDTF">2014-11-26T05:14:11Z</dcterms:created>
  <dcterms:modified xsi:type="dcterms:W3CDTF">2018-01-19T19:14:22Z</dcterms:modified>
  <cp:category>Charts &amp; Diagrams</cp:category>
</cp:coreProperties>
</file>