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9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Serpentine Process Diagram for PowerPoint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FFBC9-8EC7-4DEE-BAE7-51D2E93BC12B}"/>
              </a:ext>
            </a:extLst>
          </p:cNvPr>
          <p:cNvGrpSpPr/>
          <p:nvPr/>
        </p:nvGrpSpPr>
        <p:grpSpPr>
          <a:xfrm>
            <a:off x="1606533" y="1225750"/>
            <a:ext cx="9429020" cy="3055436"/>
            <a:chOff x="853498" y="977829"/>
            <a:chExt cx="10485004" cy="3397623"/>
          </a:xfrm>
        </p:grpSpPr>
        <p:sp>
          <p:nvSpPr>
            <p:cNvPr id="36" name="Freeform 5182">
              <a:extLst>
                <a:ext uri="{FF2B5EF4-FFF2-40B4-BE49-F238E27FC236}">
                  <a16:creationId xmlns:a16="http://schemas.microsoft.com/office/drawing/2014/main" id="{BBD4E0CE-3946-49DB-9B26-4E5BAB065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110" y="1478069"/>
              <a:ext cx="2024966" cy="1896905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2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5" y="9137"/>
                    <a:pt x="5579" y="8754"/>
                  </a:cubicBezTo>
                  <a:lnTo>
                    <a:pt x="9381" y="4952"/>
                  </a:lnTo>
                  <a:cubicBezTo>
                    <a:pt x="9764" y="4568"/>
                    <a:pt x="9764" y="3942"/>
                    <a:pt x="9381" y="3558"/>
                  </a:cubicBezTo>
                  <a:lnTo>
                    <a:pt x="6972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8"/>
                    <a:pt x="383" y="4952"/>
                  </a:cubicBezTo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183">
              <a:extLst>
                <a:ext uri="{FF2B5EF4-FFF2-40B4-BE49-F238E27FC236}">
                  <a16:creationId xmlns:a16="http://schemas.microsoft.com/office/drawing/2014/main" id="{4EFD13C7-2B78-48BA-A0B1-5A33A6DBD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636" y="2482547"/>
              <a:ext cx="1896905" cy="1892905"/>
            </a:xfrm>
            <a:custGeom>
              <a:avLst/>
              <a:gdLst>
                <a:gd name="T0" fmla="*/ 1150 w 9137"/>
                <a:gd name="T1" fmla="*/ 2792 h 9137"/>
                <a:gd name="T2" fmla="*/ 3558 w 9137"/>
                <a:gd name="T3" fmla="*/ 383 h 9137"/>
                <a:gd name="T4" fmla="*/ 4952 w 9137"/>
                <a:gd name="T5" fmla="*/ 383 h 9137"/>
                <a:gd name="T6" fmla="*/ 8753 w 9137"/>
                <a:gd name="T7" fmla="*/ 4185 h 9137"/>
                <a:gd name="T8" fmla="*/ 8753 w 9137"/>
                <a:gd name="T9" fmla="*/ 5579 h 9137"/>
                <a:gd name="T10" fmla="*/ 6345 w 9137"/>
                <a:gd name="T11" fmla="*/ 7987 h 9137"/>
                <a:gd name="T12" fmla="*/ 2164 w 9137"/>
                <a:gd name="T13" fmla="*/ 7987 h 9137"/>
                <a:gd name="T14" fmla="*/ 1150 w 9137"/>
                <a:gd name="T15" fmla="*/ 6973 h 9137"/>
                <a:gd name="T16" fmla="*/ 1150 w 9137"/>
                <a:gd name="T17" fmla="*/ 279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1150" y="2792"/>
                  </a:moveTo>
                  <a:lnTo>
                    <a:pt x="3558" y="383"/>
                  </a:lnTo>
                  <a:cubicBezTo>
                    <a:pt x="3941" y="0"/>
                    <a:pt x="4568" y="0"/>
                    <a:pt x="4952" y="383"/>
                  </a:cubicBezTo>
                  <a:lnTo>
                    <a:pt x="8753" y="4185"/>
                  </a:lnTo>
                  <a:cubicBezTo>
                    <a:pt x="9137" y="4569"/>
                    <a:pt x="9137" y="5196"/>
                    <a:pt x="8753" y="5579"/>
                  </a:cubicBezTo>
                  <a:lnTo>
                    <a:pt x="6345" y="7987"/>
                  </a:lnTo>
                  <a:cubicBezTo>
                    <a:pt x="5195" y="9137"/>
                    <a:pt x="3314" y="9137"/>
                    <a:pt x="2164" y="7987"/>
                  </a:cubicBezTo>
                  <a:lnTo>
                    <a:pt x="1150" y="6973"/>
                  </a:lnTo>
                  <a:cubicBezTo>
                    <a:pt x="0" y="5823"/>
                    <a:pt x="0" y="3941"/>
                    <a:pt x="1150" y="279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</a:p>
          </p:txBody>
        </p:sp>
        <p:sp>
          <p:nvSpPr>
            <p:cNvPr id="38" name="Freeform 5184">
              <a:extLst>
                <a:ext uri="{FF2B5EF4-FFF2-40B4-BE49-F238E27FC236}">
                  <a16:creationId xmlns:a16="http://schemas.microsoft.com/office/drawing/2014/main" id="{D4EEA932-345C-4AFA-95E2-CC08174CC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183" y="1478069"/>
              <a:ext cx="2024966" cy="1896905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3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9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8"/>
                    <a:pt x="9764" y="3942"/>
                    <a:pt x="9381" y="3558"/>
                  </a:cubicBezTo>
                  <a:lnTo>
                    <a:pt x="6973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8"/>
                    <a:pt x="383" y="4952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85">
              <a:extLst>
                <a:ext uri="{FF2B5EF4-FFF2-40B4-BE49-F238E27FC236}">
                  <a16:creationId xmlns:a16="http://schemas.microsoft.com/office/drawing/2014/main" id="{1AE0DA53-54D8-4418-9B02-31AECDC78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648" y="2482547"/>
              <a:ext cx="2028970" cy="189290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3 h 9137"/>
                <a:gd name="T4" fmla="*/ 5579 w 9764"/>
                <a:gd name="T5" fmla="*/ 383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3 w 9764"/>
                <a:gd name="T11" fmla="*/ 7987 h 9137"/>
                <a:gd name="T12" fmla="*/ 2792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3"/>
                  </a:lnTo>
                  <a:cubicBezTo>
                    <a:pt x="4568" y="0"/>
                    <a:pt x="5196" y="0"/>
                    <a:pt x="5579" y="383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3" y="7987"/>
                  </a:lnTo>
                  <a:cubicBezTo>
                    <a:pt x="5823" y="9137"/>
                    <a:pt x="3941" y="9137"/>
                    <a:pt x="2792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sp>
          <p:nvSpPr>
            <p:cNvPr id="40" name="Freeform 5186">
              <a:extLst>
                <a:ext uri="{FF2B5EF4-FFF2-40B4-BE49-F238E27FC236}">
                  <a16:creationId xmlns:a16="http://schemas.microsoft.com/office/drawing/2014/main" id="{915A4C34-DC16-4E5D-A63E-259DEEC61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257" y="1478069"/>
              <a:ext cx="2024966" cy="1896905"/>
            </a:xfrm>
            <a:custGeom>
              <a:avLst/>
              <a:gdLst>
                <a:gd name="T0" fmla="*/ 384 w 9764"/>
                <a:gd name="T1" fmla="*/ 4952 h 9137"/>
                <a:gd name="T2" fmla="*/ 4186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3 w 9764"/>
                <a:gd name="T11" fmla="*/ 1150 h 9137"/>
                <a:gd name="T12" fmla="*/ 2792 w 9764"/>
                <a:gd name="T13" fmla="*/ 1150 h 9137"/>
                <a:gd name="T14" fmla="*/ 384 w 9764"/>
                <a:gd name="T15" fmla="*/ 3558 h 9137"/>
                <a:gd name="T16" fmla="*/ 384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4" y="4952"/>
                  </a:moveTo>
                  <a:lnTo>
                    <a:pt x="4186" y="8754"/>
                  </a:lnTo>
                  <a:cubicBezTo>
                    <a:pt x="4569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8"/>
                    <a:pt x="9764" y="3942"/>
                    <a:pt x="9381" y="3558"/>
                  </a:cubicBezTo>
                  <a:lnTo>
                    <a:pt x="6973" y="1150"/>
                  </a:lnTo>
                  <a:cubicBezTo>
                    <a:pt x="5823" y="0"/>
                    <a:pt x="3942" y="0"/>
                    <a:pt x="2792" y="1150"/>
                  </a:cubicBezTo>
                  <a:lnTo>
                    <a:pt x="384" y="3558"/>
                  </a:lnTo>
                  <a:cubicBezTo>
                    <a:pt x="0" y="3942"/>
                    <a:pt x="0" y="4568"/>
                    <a:pt x="384" y="4952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87">
              <a:extLst>
                <a:ext uri="{FF2B5EF4-FFF2-40B4-BE49-F238E27FC236}">
                  <a16:creationId xmlns:a16="http://schemas.microsoft.com/office/drawing/2014/main" id="{18C8F1B3-FCF7-47A9-8CA0-834BA687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721" y="2482547"/>
              <a:ext cx="2028970" cy="1892905"/>
            </a:xfrm>
            <a:custGeom>
              <a:avLst/>
              <a:gdLst>
                <a:gd name="T0" fmla="*/ 384 w 9764"/>
                <a:gd name="T1" fmla="*/ 4185 h 9137"/>
                <a:gd name="T2" fmla="*/ 4185 w 9764"/>
                <a:gd name="T3" fmla="*/ 383 h 9137"/>
                <a:gd name="T4" fmla="*/ 5579 w 9764"/>
                <a:gd name="T5" fmla="*/ 383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3 w 9764"/>
                <a:gd name="T11" fmla="*/ 7987 h 9137"/>
                <a:gd name="T12" fmla="*/ 2792 w 9764"/>
                <a:gd name="T13" fmla="*/ 7987 h 9137"/>
                <a:gd name="T14" fmla="*/ 384 w 9764"/>
                <a:gd name="T15" fmla="*/ 5579 h 9137"/>
                <a:gd name="T16" fmla="*/ 384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4" y="4185"/>
                  </a:moveTo>
                  <a:lnTo>
                    <a:pt x="4185" y="383"/>
                  </a:lnTo>
                  <a:cubicBezTo>
                    <a:pt x="4569" y="0"/>
                    <a:pt x="5196" y="0"/>
                    <a:pt x="5579" y="383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3" y="7987"/>
                  </a:lnTo>
                  <a:cubicBezTo>
                    <a:pt x="5823" y="9137"/>
                    <a:pt x="3942" y="9137"/>
                    <a:pt x="2792" y="7987"/>
                  </a:cubicBezTo>
                  <a:lnTo>
                    <a:pt x="384" y="5579"/>
                  </a:lnTo>
                  <a:cubicBezTo>
                    <a:pt x="0" y="5196"/>
                    <a:pt x="0" y="4569"/>
                    <a:pt x="384" y="4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42" name="Freeform 5188">
              <a:extLst>
                <a:ext uri="{FF2B5EF4-FFF2-40B4-BE49-F238E27FC236}">
                  <a16:creationId xmlns:a16="http://schemas.microsoft.com/office/drawing/2014/main" id="{A89B8495-6D8D-4D6C-BD34-78039305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798" y="2482547"/>
              <a:ext cx="2024966" cy="189290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3 h 9137"/>
                <a:gd name="T4" fmla="*/ 5579 w 9764"/>
                <a:gd name="T5" fmla="*/ 383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2 w 9764"/>
                <a:gd name="T11" fmla="*/ 7987 h 9137"/>
                <a:gd name="T12" fmla="*/ 2791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3"/>
                  </a:lnTo>
                  <a:cubicBezTo>
                    <a:pt x="4568" y="0"/>
                    <a:pt x="5195" y="0"/>
                    <a:pt x="5579" y="383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2" y="7987"/>
                  </a:lnTo>
                  <a:cubicBezTo>
                    <a:pt x="5823" y="9137"/>
                    <a:pt x="3941" y="9137"/>
                    <a:pt x="2791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sp>
          <p:nvSpPr>
            <p:cNvPr id="73" name="Freeform 5189">
              <a:extLst>
                <a:ext uri="{FF2B5EF4-FFF2-40B4-BE49-F238E27FC236}">
                  <a16:creationId xmlns:a16="http://schemas.microsoft.com/office/drawing/2014/main" id="{3F0E55B2-D5DE-47E3-94AC-407C4D71D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3364" y="1478069"/>
              <a:ext cx="1896905" cy="1896905"/>
            </a:xfrm>
            <a:custGeom>
              <a:avLst/>
              <a:gdLst>
                <a:gd name="T0" fmla="*/ 383 w 9137"/>
                <a:gd name="T1" fmla="*/ 4952 h 9137"/>
                <a:gd name="T2" fmla="*/ 4185 w 9137"/>
                <a:gd name="T3" fmla="*/ 8754 h 9137"/>
                <a:gd name="T4" fmla="*/ 5579 w 9137"/>
                <a:gd name="T5" fmla="*/ 8754 h 9137"/>
                <a:gd name="T6" fmla="*/ 7987 w 9137"/>
                <a:gd name="T7" fmla="*/ 6346 h 9137"/>
                <a:gd name="T8" fmla="*/ 7987 w 9137"/>
                <a:gd name="T9" fmla="*/ 2164 h 9137"/>
                <a:gd name="T10" fmla="*/ 6973 w 9137"/>
                <a:gd name="T11" fmla="*/ 1150 h 9137"/>
                <a:gd name="T12" fmla="*/ 2791 w 9137"/>
                <a:gd name="T13" fmla="*/ 1150 h 9137"/>
                <a:gd name="T14" fmla="*/ 383 w 9137"/>
                <a:gd name="T15" fmla="*/ 3558 h 9137"/>
                <a:gd name="T16" fmla="*/ 383 w 9137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6" y="9137"/>
                    <a:pt x="5579" y="8754"/>
                  </a:cubicBezTo>
                  <a:lnTo>
                    <a:pt x="7987" y="6346"/>
                  </a:lnTo>
                  <a:cubicBezTo>
                    <a:pt x="9137" y="5196"/>
                    <a:pt x="9137" y="3314"/>
                    <a:pt x="7987" y="2164"/>
                  </a:cubicBezTo>
                  <a:lnTo>
                    <a:pt x="6973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8"/>
                    <a:pt x="383" y="4952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90">
              <a:extLst>
                <a:ext uri="{FF2B5EF4-FFF2-40B4-BE49-F238E27FC236}">
                  <a16:creationId xmlns:a16="http://schemas.microsoft.com/office/drawing/2014/main" id="{6CFAF5DC-4E02-46F1-8A58-0DF4D353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498" y="977829"/>
              <a:ext cx="10485004" cy="2357126"/>
            </a:xfrm>
            <a:custGeom>
              <a:avLst/>
              <a:gdLst>
                <a:gd name="T0" fmla="*/ 50533 w 50533"/>
                <a:gd name="T1" fmla="*/ 309 h 11378"/>
                <a:gd name="T2" fmla="*/ 49923 w 50533"/>
                <a:gd name="T3" fmla="*/ 2673 h 11378"/>
                <a:gd name="T4" fmla="*/ 49179 w 50533"/>
                <a:gd name="T5" fmla="*/ 1930 h 11378"/>
                <a:gd name="T6" fmla="*/ 49309 w 50533"/>
                <a:gd name="T7" fmla="*/ 1429 h 11378"/>
                <a:gd name="T8" fmla="*/ 47189 w 50533"/>
                <a:gd name="T9" fmla="*/ 3647 h 11378"/>
                <a:gd name="T10" fmla="*/ 46559 w 50533"/>
                <a:gd name="T11" fmla="*/ 3018 h 11378"/>
                <a:gd name="T12" fmla="*/ 45348 w 50533"/>
                <a:gd name="T13" fmla="*/ 2208 h 11378"/>
                <a:gd name="T14" fmla="*/ 43911 w 50533"/>
                <a:gd name="T15" fmla="*/ 1924 h 11378"/>
                <a:gd name="T16" fmla="*/ 42474 w 50533"/>
                <a:gd name="T17" fmla="*/ 2208 h 11378"/>
                <a:gd name="T18" fmla="*/ 41263 w 50533"/>
                <a:gd name="T19" fmla="*/ 3018 h 11378"/>
                <a:gd name="T20" fmla="*/ 35392 w 50533"/>
                <a:gd name="T21" fmla="*/ 3018 h 11378"/>
                <a:gd name="T22" fmla="*/ 34182 w 50533"/>
                <a:gd name="T23" fmla="*/ 2208 h 11378"/>
                <a:gd name="T24" fmla="*/ 32744 w 50533"/>
                <a:gd name="T25" fmla="*/ 1924 h 11378"/>
                <a:gd name="T26" fmla="*/ 31307 w 50533"/>
                <a:gd name="T27" fmla="*/ 2208 h 11378"/>
                <a:gd name="T28" fmla="*/ 30096 w 50533"/>
                <a:gd name="T29" fmla="*/ 3018 h 11378"/>
                <a:gd name="T30" fmla="*/ 24552 w 50533"/>
                <a:gd name="T31" fmla="*/ 3018 h 11378"/>
                <a:gd name="T32" fmla="*/ 23341 w 50533"/>
                <a:gd name="T33" fmla="*/ 2208 h 11378"/>
                <a:gd name="T34" fmla="*/ 21904 w 50533"/>
                <a:gd name="T35" fmla="*/ 1924 h 11378"/>
                <a:gd name="T36" fmla="*/ 20467 w 50533"/>
                <a:gd name="T37" fmla="*/ 2208 h 11378"/>
                <a:gd name="T38" fmla="*/ 19256 w 50533"/>
                <a:gd name="T39" fmla="*/ 3018 h 11378"/>
                <a:gd name="T40" fmla="*/ 13712 w 50533"/>
                <a:gd name="T41" fmla="*/ 3018 h 11378"/>
                <a:gd name="T42" fmla="*/ 12501 w 50533"/>
                <a:gd name="T43" fmla="*/ 2208 h 11378"/>
                <a:gd name="T44" fmla="*/ 11064 w 50533"/>
                <a:gd name="T45" fmla="*/ 1924 h 11378"/>
                <a:gd name="T46" fmla="*/ 9627 w 50533"/>
                <a:gd name="T47" fmla="*/ 2208 h 11378"/>
                <a:gd name="T48" fmla="*/ 308 w 50533"/>
                <a:gd name="T49" fmla="*/ 11378 h 11378"/>
                <a:gd name="T50" fmla="*/ 0 w 50533"/>
                <a:gd name="T51" fmla="*/ 11129 h 11378"/>
                <a:gd name="T52" fmla="*/ 9477 w 50533"/>
                <a:gd name="T53" fmla="*/ 1844 h 11378"/>
                <a:gd name="T54" fmla="*/ 11064 w 50533"/>
                <a:gd name="T55" fmla="*/ 1530 h 11378"/>
                <a:gd name="T56" fmla="*/ 12650 w 50533"/>
                <a:gd name="T57" fmla="*/ 1844 h 11378"/>
                <a:gd name="T58" fmla="*/ 13990 w 50533"/>
                <a:gd name="T59" fmla="*/ 2739 h 11378"/>
                <a:gd name="T60" fmla="*/ 18977 w 50533"/>
                <a:gd name="T61" fmla="*/ 2739 h 11378"/>
                <a:gd name="T62" fmla="*/ 20317 w 50533"/>
                <a:gd name="T63" fmla="*/ 1844 h 11378"/>
                <a:gd name="T64" fmla="*/ 21904 w 50533"/>
                <a:gd name="T65" fmla="*/ 1530 h 11378"/>
                <a:gd name="T66" fmla="*/ 23491 w 50533"/>
                <a:gd name="T67" fmla="*/ 1844 h 11378"/>
                <a:gd name="T68" fmla="*/ 24831 w 50533"/>
                <a:gd name="T69" fmla="*/ 2739 h 11378"/>
                <a:gd name="T70" fmla="*/ 29818 w 50533"/>
                <a:gd name="T71" fmla="*/ 2739 h 11378"/>
                <a:gd name="T72" fmla="*/ 31158 w 50533"/>
                <a:gd name="T73" fmla="*/ 1844 h 11378"/>
                <a:gd name="T74" fmla="*/ 32744 w 50533"/>
                <a:gd name="T75" fmla="*/ 1530 h 11378"/>
                <a:gd name="T76" fmla="*/ 34331 w 50533"/>
                <a:gd name="T77" fmla="*/ 1844 h 11378"/>
                <a:gd name="T78" fmla="*/ 35671 w 50533"/>
                <a:gd name="T79" fmla="*/ 2739 h 11378"/>
                <a:gd name="T80" fmla="*/ 40984 w 50533"/>
                <a:gd name="T81" fmla="*/ 2739 h 11378"/>
                <a:gd name="T82" fmla="*/ 42324 w 50533"/>
                <a:gd name="T83" fmla="*/ 1844 h 11378"/>
                <a:gd name="T84" fmla="*/ 43911 w 50533"/>
                <a:gd name="T85" fmla="*/ 1530 h 11378"/>
                <a:gd name="T86" fmla="*/ 45498 w 50533"/>
                <a:gd name="T87" fmla="*/ 1844 h 11378"/>
                <a:gd name="T88" fmla="*/ 46838 w 50533"/>
                <a:gd name="T89" fmla="*/ 2739 h 11378"/>
                <a:gd name="T90" fmla="*/ 47186 w 50533"/>
                <a:gd name="T91" fmla="*/ 3087 h 11378"/>
                <a:gd name="T92" fmla="*/ 48960 w 50533"/>
                <a:gd name="T93" fmla="*/ 1200 h 11378"/>
                <a:gd name="T94" fmla="*/ 48541 w 50533"/>
                <a:gd name="T95" fmla="*/ 1291 h 11378"/>
                <a:gd name="T96" fmla="*/ 47832 w 50533"/>
                <a:gd name="T97" fmla="*/ 583 h 11378"/>
                <a:gd name="T98" fmla="*/ 50224 w 50533"/>
                <a:gd name="T99" fmla="*/ 0 h 11378"/>
                <a:gd name="T100" fmla="*/ 50533 w 50533"/>
                <a:gd name="T101" fmla="*/ 309 h 1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533" h="11378">
                  <a:moveTo>
                    <a:pt x="50533" y="309"/>
                  </a:moveTo>
                  <a:lnTo>
                    <a:pt x="49923" y="2673"/>
                  </a:lnTo>
                  <a:lnTo>
                    <a:pt x="49179" y="1930"/>
                  </a:lnTo>
                  <a:lnTo>
                    <a:pt x="49309" y="1429"/>
                  </a:lnTo>
                  <a:cubicBezTo>
                    <a:pt x="48561" y="2220"/>
                    <a:pt x="48475" y="2361"/>
                    <a:pt x="47189" y="3647"/>
                  </a:cubicBezTo>
                  <a:lnTo>
                    <a:pt x="46559" y="3018"/>
                  </a:lnTo>
                  <a:cubicBezTo>
                    <a:pt x="46201" y="2659"/>
                    <a:pt x="45788" y="2389"/>
                    <a:pt x="45348" y="2208"/>
                  </a:cubicBezTo>
                  <a:cubicBezTo>
                    <a:pt x="44890" y="2019"/>
                    <a:pt x="44401" y="1924"/>
                    <a:pt x="43911" y="1924"/>
                  </a:cubicBezTo>
                  <a:cubicBezTo>
                    <a:pt x="43421" y="1924"/>
                    <a:pt x="42931" y="2019"/>
                    <a:pt x="42474" y="2208"/>
                  </a:cubicBezTo>
                  <a:cubicBezTo>
                    <a:pt x="42034" y="2389"/>
                    <a:pt x="41621" y="2659"/>
                    <a:pt x="41263" y="3018"/>
                  </a:cubicBezTo>
                  <a:cubicBezTo>
                    <a:pt x="37356" y="6924"/>
                    <a:pt x="39299" y="6924"/>
                    <a:pt x="35392" y="3018"/>
                  </a:cubicBezTo>
                  <a:cubicBezTo>
                    <a:pt x="35034" y="2659"/>
                    <a:pt x="34621" y="2389"/>
                    <a:pt x="34182" y="2208"/>
                  </a:cubicBezTo>
                  <a:cubicBezTo>
                    <a:pt x="33724" y="2019"/>
                    <a:pt x="33235" y="1924"/>
                    <a:pt x="32744" y="1924"/>
                  </a:cubicBezTo>
                  <a:cubicBezTo>
                    <a:pt x="32254" y="1924"/>
                    <a:pt x="31765" y="2019"/>
                    <a:pt x="31307" y="2208"/>
                  </a:cubicBezTo>
                  <a:cubicBezTo>
                    <a:pt x="30867" y="2389"/>
                    <a:pt x="30455" y="2659"/>
                    <a:pt x="30096" y="3018"/>
                  </a:cubicBezTo>
                  <a:cubicBezTo>
                    <a:pt x="26555" y="6559"/>
                    <a:pt x="28093" y="6559"/>
                    <a:pt x="24552" y="3018"/>
                  </a:cubicBezTo>
                  <a:cubicBezTo>
                    <a:pt x="24194" y="2659"/>
                    <a:pt x="23781" y="2389"/>
                    <a:pt x="23341" y="2208"/>
                  </a:cubicBezTo>
                  <a:cubicBezTo>
                    <a:pt x="22884" y="2019"/>
                    <a:pt x="22394" y="1924"/>
                    <a:pt x="21904" y="1924"/>
                  </a:cubicBezTo>
                  <a:cubicBezTo>
                    <a:pt x="21414" y="1924"/>
                    <a:pt x="20925" y="2019"/>
                    <a:pt x="20467" y="2208"/>
                  </a:cubicBezTo>
                  <a:cubicBezTo>
                    <a:pt x="20027" y="2389"/>
                    <a:pt x="19614" y="2659"/>
                    <a:pt x="19256" y="3018"/>
                  </a:cubicBezTo>
                  <a:cubicBezTo>
                    <a:pt x="15715" y="6559"/>
                    <a:pt x="17253" y="6559"/>
                    <a:pt x="13712" y="3018"/>
                  </a:cubicBezTo>
                  <a:cubicBezTo>
                    <a:pt x="13354" y="2659"/>
                    <a:pt x="12941" y="2389"/>
                    <a:pt x="12501" y="2208"/>
                  </a:cubicBezTo>
                  <a:cubicBezTo>
                    <a:pt x="12043" y="2019"/>
                    <a:pt x="11554" y="1924"/>
                    <a:pt x="11064" y="1924"/>
                  </a:cubicBezTo>
                  <a:cubicBezTo>
                    <a:pt x="10574" y="1924"/>
                    <a:pt x="10084" y="2019"/>
                    <a:pt x="9627" y="2208"/>
                  </a:cubicBezTo>
                  <a:cubicBezTo>
                    <a:pt x="8272" y="2767"/>
                    <a:pt x="1484" y="10202"/>
                    <a:pt x="308" y="11378"/>
                  </a:cubicBezTo>
                  <a:lnTo>
                    <a:pt x="0" y="11129"/>
                  </a:lnTo>
                  <a:cubicBezTo>
                    <a:pt x="1280" y="9849"/>
                    <a:pt x="7989" y="2459"/>
                    <a:pt x="9477" y="1844"/>
                  </a:cubicBezTo>
                  <a:cubicBezTo>
                    <a:pt x="9985" y="1635"/>
                    <a:pt x="10525" y="1530"/>
                    <a:pt x="11064" y="1530"/>
                  </a:cubicBezTo>
                  <a:cubicBezTo>
                    <a:pt x="11603" y="1530"/>
                    <a:pt x="12143" y="1635"/>
                    <a:pt x="12650" y="1844"/>
                  </a:cubicBezTo>
                  <a:cubicBezTo>
                    <a:pt x="13139" y="2046"/>
                    <a:pt x="13596" y="2344"/>
                    <a:pt x="13990" y="2739"/>
                  </a:cubicBezTo>
                  <a:cubicBezTo>
                    <a:pt x="17193" y="5942"/>
                    <a:pt x="15774" y="5942"/>
                    <a:pt x="18977" y="2739"/>
                  </a:cubicBezTo>
                  <a:cubicBezTo>
                    <a:pt x="19372" y="2344"/>
                    <a:pt x="19828" y="2046"/>
                    <a:pt x="20317" y="1844"/>
                  </a:cubicBezTo>
                  <a:cubicBezTo>
                    <a:pt x="20825" y="1635"/>
                    <a:pt x="21365" y="1530"/>
                    <a:pt x="21904" y="1530"/>
                  </a:cubicBezTo>
                  <a:cubicBezTo>
                    <a:pt x="22443" y="1530"/>
                    <a:pt x="22983" y="1635"/>
                    <a:pt x="23491" y="1844"/>
                  </a:cubicBezTo>
                  <a:cubicBezTo>
                    <a:pt x="23980" y="2046"/>
                    <a:pt x="24436" y="2344"/>
                    <a:pt x="24831" y="2739"/>
                  </a:cubicBezTo>
                  <a:cubicBezTo>
                    <a:pt x="28034" y="5942"/>
                    <a:pt x="26615" y="5942"/>
                    <a:pt x="29818" y="2739"/>
                  </a:cubicBezTo>
                  <a:cubicBezTo>
                    <a:pt x="30212" y="2344"/>
                    <a:pt x="30669" y="2046"/>
                    <a:pt x="31158" y="1844"/>
                  </a:cubicBezTo>
                  <a:cubicBezTo>
                    <a:pt x="31665" y="1635"/>
                    <a:pt x="32205" y="1530"/>
                    <a:pt x="32744" y="1530"/>
                  </a:cubicBezTo>
                  <a:cubicBezTo>
                    <a:pt x="33283" y="1530"/>
                    <a:pt x="33824" y="1635"/>
                    <a:pt x="34331" y="1844"/>
                  </a:cubicBezTo>
                  <a:cubicBezTo>
                    <a:pt x="34820" y="2046"/>
                    <a:pt x="35277" y="2344"/>
                    <a:pt x="35671" y="2739"/>
                  </a:cubicBezTo>
                  <a:cubicBezTo>
                    <a:pt x="39136" y="6204"/>
                    <a:pt x="37519" y="6204"/>
                    <a:pt x="40984" y="2739"/>
                  </a:cubicBezTo>
                  <a:cubicBezTo>
                    <a:pt x="41379" y="2344"/>
                    <a:pt x="41836" y="2046"/>
                    <a:pt x="42324" y="1844"/>
                  </a:cubicBezTo>
                  <a:cubicBezTo>
                    <a:pt x="42832" y="1635"/>
                    <a:pt x="43372" y="1530"/>
                    <a:pt x="43911" y="1530"/>
                  </a:cubicBezTo>
                  <a:cubicBezTo>
                    <a:pt x="44450" y="1530"/>
                    <a:pt x="44990" y="1635"/>
                    <a:pt x="45498" y="1844"/>
                  </a:cubicBezTo>
                  <a:cubicBezTo>
                    <a:pt x="45986" y="2046"/>
                    <a:pt x="46443" y="2344"/>
                    <a:pt x="46838" y="2739"/>
                  </a:cubicBezTo>
                  <a:lnTo>
                    <a:pt x="47186" y="3087"/>
                  </a:lnTo>
                  <a:cubicBezTo>
                    <a:pt x="47920" y="2325"/>
                    <a:pt x="47844" y="2349"/>
                    <a:pt x="48960" y="1200"/>
                  </a:cubicBezTo>
                  <a:lnTo>
                    <a:pt x="48541" y="1291"/>
                  </a:lnTo>
                  <a:lnTo>
                    <a:pt x="47832" y="583"/>
                  </a:lnTo>
                  <a:lnTo>
                    <a:pt x="50224" y="0"/>
                  </a:lnTo>
                  <a:lnTo>
                    <a:pt x="50533" y="30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9" name="TextBox 638">
            <a:extLst>
              <a:ext uri="{FF2B5EF4-FFF2-40B4-BE49-F238E27FC236}">
                <a16:creationId xmlns:a16="http://schemas.microsoft.com/office/drawing/2014/main" id="{96B7F1A9-6B08-4EFA-9E2A-95E678687FDE}"/>
              </a:ext>
            </a:extLst>
          </p:cNvPr>
          <p:cNvSpPr txBox="1"/>
          <p:nvPr/>
        </p:nvSpPr>
        <p:spPr>
          <a:xfrm>
            <a:off x="1869249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F0AAF3DD-3FFC-489B-A044-05CB81611748}"/>
              </a:ext>
            </a:extLst>
          </p:cNvPr>
          <p:cNvSpPr txBox="1"/>
          <p:nvPr/>
        </p:nvSpPr>
        <p:spPr>
          <a:xfrm>
            <a:off x="1873776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94334AF8-BAB3-457F-ADE1-B881F36388DA}"/>
              </a:ext>
            </a:extLst>
          </p:cNvPr>
          <p:cNvSpPr txBox="1"/>
          <p:nvPr/>
        </p:nvSpPr>
        <p:spPr>
          <a:xfrm>
            <a:off x="3873815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D236410C-3AD9-4C6F-AC31-362D703FA04F}"/>
              </a:ext>
            </a:extLst>
          </p:cNvPr>
          <p:cNvSpPr txBox="1"/>
          <p:nvPr/>
        </p:nvSpPr>
        <p:spPr>
          <a:xfrm>
            <a:off x="3878342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0EB03767-28BC-428C-8217-CD2FCA51DD9A}"/>
              </a:ext>
            </a:extLst>
          </p:cNvPr>
          <p:cNvSpPr txBox="1"/>
          <p:nvPr/>
        </p:nvSpPr>
        <p:spPr>
          <a:xfrm>
            <a:off x="5878381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0C01B22-2E22-453F-8256-9A24B2F91E85}"/>
              </a:ext>
            </a:extLst>
          </p:cNvPr>
          <p:cNvSpPr txBox="1"/>
          <p:nvPr/>
        </p:nvSpPr>
        <p:spPr>
          <a:xfrm>
            <a:off x="5882908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3BB629A1-9F9D-4B19-AC50-F63CC8AE65CC}"/>
              </a:ext>
            </a:extLst>
          </p:cNvPr>
          <p:cNvSpPr txBox="1"/>
          <p:nvPr/>
        </p:nvSpPr>
        <p:spPr>
          <a:xfrm>
            <a:off x="7882948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/>
              <a:t>Lorem Ipsum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F9413434-6D87-41D0-8563-15D728B66F5C}"/>
              </a:ext>
            </a:extLst>
          </p:cNvPr>
          <p:cNvSpPr txBox="1"/>
          <p:nvPr/>
        </p:nvSpPr>
        <p:spPr>
          <a:xfrm>
            <a:off x="7887475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9E85914A-F5C7-41E7-BC3A-86BD44ACC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3282" y="2127486"/>
            <a:ext cx="914400" cy="914400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0F997CBA-C7E0-406C-8568-139DCE224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361" y="2099079"/>
            <a:ext cx="914400" cy="914400"/>
          </a:xfrm>
          <a:prstGeom prst="rect">
            <a:avLst/>
          </a:prstGeom>
        </p:spPr>
      </p:pic>
      <p:pic>
        <p:nvPicPr>
          <p:cNvPr id="12" name="Graphic 11" descr="Atom">
            <a:extLst>
              <a:ext uri="{FF2B5EF4-FFF2-40B4-BE49-F238E27FC236}">
                <a16:creationId xmlns:a16="http://schemas.microsoft.com/office/drawing/2014/main" id="{4BF6E1BE-99D0-4457-810B-F097702C6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7642" y="2075672"/>
            <a:ext cx="914400" cy="914400"/>
          </a:xfrm>
          <a:prstGeom prst="rect">
            <a:avLst/>
          </a:prstGeom>
        </p:spPr>
      </p:pic>
      <p:pic>
        <p:nvPicPr>
          <p:cNvPr id="14" name="Graphic 13" descr="Fire">
            <a:extLst>
              <a:ext uri="{FF2B5EF4-FFF2-40B4-BE49-F238E27FC236}">
                <a16:creationId xmlns:a16="http://schemas.microsoft.com/office/drawing/2014/main" id="{C3FCDC53-F527-4373-9EFF-8A2177574D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2002" y="207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Serpentine Process Diagram for PowerPoint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FFBC9-8EC7-4DEE-BAE7-51D2E93BC12B}"/>
              </a:ext>
            </a:extLst>
          </p:cNvPr>
          <p:cNvGrpSpPr/>
          <p:nvPr/>
        </p:nvGrpSpPr>
        <p:grpSpPr>
          <a:xfrm>
            <a:off x="1606533" y="1225750"/>
            <a:ext cx="9429020" cy="3055436"/>
            <a:chOff x="853498" y="977829"/>
            <a:chExt cx="10485004" cy="3397623"/>
          </a:xfrm>
        </p:grpSpPr>
        <p:sp>
          <p:nvSpPr>
            <p:cNvPr id="36" name="Freeform 5182">
              <a:extLst>
                <a:ext uri="{FF2B5EF4-FFF2-40B4-BE49-F238E27FC236}">
                  <a16:creationId xmlns:a16="http://schemas.microsoft.com/office/drawing/2014/main" id="{BBD4E0CE-3946-49DB-9B26-4E5BAB065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110" y="1478069"/>
              <a:ext cx="2024966" cy="1896905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2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5" y="9137"/>
                    <a:pt x="5579" y="8754"/>
                  </a:cubicBezTo>
                  <a:lnTo>
                    <a:pt x="9381" y="4952"/>
                  </a:lnTo>
                  <a:cubicBezTo>
                    <a:pt x="9764" y="4568"/>
                    <a:pt x="9764" y="3942"/>
                    <a:pt x="9381" y="3558"/>
                  </a:cubicBezTo>
                  <a:lnTo>
                    <a:pt x="6972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8"/>
                    <a:pt x="383" y="4952"/>
                  </a:cubicBezTo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183">
              <a:extLst>
                <a:ext uri="{FF2B5EF4-FFF2-40B4-BE49-F238E27FC236}">
                  <a16:creationId xmlns:a16="http://schemas.microsoft.com/office/drawing/2014/main" id="{4EFD13C7-2B78-48BA-A0B1-5A33A6DBD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636" y="2482547"/>
              <a:ext cx="1896905" cy="1892905"/>
            </a:xfrm>
            <a:custGeom>
              <a:avLst/>
              <a:gdLst>
                <a:gd name="T0" fmla="*/ 1150 w 9137"/>
                <a:gd name="T1" fmla="*/ 2792 h 9137"/>
                <a:gd name="T2" fmla="*/ 3558 w 9137"/>
                <a:gd name="T3" fmla="*/ 383 h 9137"/>
                <a:gd name="T4" fmla="*/ 4952 w 9137"/>
                <a:gd name="T5" fmla="*/ 383 h 9137"/>
                <a:gd name="T6" fmla="*/ 8753 w 9137"/>
                <a:gd name="T7" fmla="*/ 4185 h 9137"/>
                <a:gd name="T8" fmla="*/ 8753 w 9137"/>
                <a:gd name="T9" fmla="*/ 5579 h 9137"/>
                <a:gd name="T10" fmla="*/ 6345 w 9137"/>
                <a:gd name="T11" fmla="*/ 7987 h 9137"/>
                <a:gd name="T12" fmla="*/ 2164 w 9137"/>
                <a:gd name="T13" fmla="*/ 7987 h 9137"/>
                <a:gd name="T14" fmla="*/ 1150 w 9137"/>
                <a:gd name="T15" fmla="*/ 6973 h 9137"/>
                <a:gd name="T16" fmla="*/ 1150 w 9137"/>
                <a:gd name="T17" fmla="*/ 279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1150" y="2792"/>
                  </a:moveTo>
                  <a:lnTo>
                    <a:pt x="3558" y="383"/>
                  </a:lnTo>
                  <a:cubicBezTo>
                    <a:pt x="3941" y="0"/>
                    <a:pt x="4568" y="0"/>
                    <a:pt x="4952" y="383"/>
                  </a:cubicBezTo>
                  <a:lnTo>
                    <a:pt x="8753" y="4185"/>
                  </a:lnTo>
                  <a:cubicBezTo>
                    <a:pt x="9137" y="4569"/>
                    <a:pt x="9137" y="5196"/>
                    <a:pt x="8753" y="5579"/>
                  </a:cubicBezTo>
                  <a:lnTo>
                    <a:pt x="6345" y="7987"/>
                  </a:lnTo>
                  <a:cubicBezTo>
                    <a:pt x="5195" y="9137"/>
                    <a:pt x="3314" y="9137"/>
                    <a:pt x="2164" y="7987"/>
                  </a:cubicBezTo>
                  <a:lnTo>
                    <a:pt x="1150" y="6973"/>
                  </a:lnTo>
                  <a:cubicBezTo>
                    <a:pt x="0" y="5823"/>
                    <a:pt x="0" y="3941"/>
                    <a:pt x="1150" y="2792"/>
                  </a:cubicBezTo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</a:p>
          </p:txBody>
        </p:sp>
        <p:sp>
          <p:nvSpPr>
            <p:cNvPr id="38" name="Freeform 5184">
              <a:extLst>
                <a:ext uri="{FF2B5EF4-FFF2-40B4-BE49-F238E27FC236}">
                  <a16:creationId xmlns:a16="http://schemas.microsoft.com/office/drawing/2014/main" id="{D4EEA932-345C-4AFA-95E2-CC08174CC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183" y="1478069"/>
              <a:ext cx="2024966" cy="1896905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3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9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8"/>
                    <a:pt x="9764" y="3942"/>
                    <a:pt x="9381" y="3558"/>
                  </a:cubicBezTo>
                  <a:lnTo>
                    <a:pt x="6973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8"/>
                    <a:pt x="383" y="4952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85">
              <a:extLst>
                <a:ext uri="{FF2B5EF4-FFF2-40B4-BE49-F238E27FC236}">
                  <a16:creationId xmlns:a16="http://schemas.microsoft.com/office/drawing/2014/main" id="{1AE0DA53-54D8-4418-9B02-31AECDC78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648" y="2482547"/>
              <a:ext cx="2028970" cy="189290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3 h 9137"/>
                <a:gd name="T4" fmla="*/ 5579 w 9764"/>
                <a:gd name="T5" fmla="*/ 383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3 w 9764"/>
                <a:gd name="T11" fmla="*/ 7987 h 9137"/>
                <a:gd name="T12" fmla="*/ 2792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3"/>
                  </a:lnTo>
                  <a:cubicBezTo>
                    <a:pt x="4568" y="0"/>
                    <a:pt x="5196" y="0"/>
                    <a:pt x="5579" y="383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3" y="7987"/>
                  </a:lnTo>
                  <a:cubicBezTo>
                    <a:pt x="5823" y="9137"/>
                    <a:pt x="3941" y="9137"/>
                    <a:pt x="2792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sp>
          <p:nvSpPr>
            <p:cNvPr id="40" name="Freeform 5186">
              <a:extLst>
                <a:ext uri="{FF2B5EF4-FFF2-40B4-BE49-F238E27FC236}">
                  <a16:creationId xmlns:a16="http://schemas.microsoft.com/office/drawing/2014/main" id="{915A4C34-DC16-4E5D-A63E-259DEEC61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257" y="1478069"/>
              <a:ext cx="2024966" cy="1896905"/>
            </a:xfrm>
            <a:custGeom>
              <a:avLst/>
              <a:gdLst>
                <a:gd name="T0" fmla="*/ 384 w 9764"/>
                <a:gd name="T1" fmla="*/ 4952 h 9137"/>
                <a:gd name="T2" fmla="*/ 4186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3 w 9764"/>
                <a:gd name="T11" fmla="*/ 1150 h 9137"/>
                <a:gd name="T12" fmla="*/ 2792 w 9764"/>
                <a:gd name="T13" fmla="*/ 1150 h 9137"/>
                <a:gd name="T14" fmla="*/ 384 w 9764"/>
                <a:gd name="T15" fmla="*/ 3558 h 9137"/>
                <a:gd name="T16" fmla="*/ 384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4" y="4952"/>
                  </a:moveTo>
                  <a:lnTo>
                    <a:pt x="4186" y="8754"/>
                  </a:lnTo>
                  <a:cubicBezTo>
                    <a:pt x="4569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8"/>
                    <a:pt x="9764" y="3942"/>
                    <a:pt x="9381" y="3558"/>
                  </a:cubicBezTo>
                  <a:lnTo>
                    <a:pt x="6973" y="1150"/>
                  </a:lnTo>
                  <a:cubicBezTo>
                    <a:pt x="5823" y="0"/>
                    <a:pt x="3942" y="0"/>
                    <a:pt x="2792" y="1150"/>
                  </a:cubicBezTo>
                  <a:lnTo>
                    <a:pt x="384" y="3558"/>
                  </a:lnTo>
                  <a:cubicBezTo>
                    <a:pt x="0" y="3942"/>
                    <a:pt x="0" y="4568"/>
                    <a:pt x="384" y="4952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87">
              <a:extLst>
                <a:ext uri="{FF2B5EF4-FFF2-40B4-BE49-F238E27FC236}">
                  <a16:creationId xmlns:a16="http://schemas.microsoft.com/office/drawing/2014/main" id="{18C8F1B3-FCF7-47A9-8CA0-834BA687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721" y="2482547"/>
              <a:ext cx="2028970" cy="1892905"/>
            </a:xfrm>
            <a:custGeom>
              <a:avLst/>
              <a:gdLst>
                <a:gd name="T0" fmla="*/ 384 w 9764"/>
                <a:gd name="T1" fmla="*/ 4185 h 9137"/>
                <a:gd name="T2" fmla="*/ 4185 w 9764"/>
                <a:gd name="T3" fmla="*/ 383 h 9137"/>
                <a:gd name="T4" fmla="*/ 5579 w 9764"/>
                <a:gd name="T5" fmla="*/ 383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3 w 9764"/>
                <a:gd name="T11" fmla="*/ 7987 h 9137"/>
                <a:gd name="T12" fmla="*/ 2792 w 9764"/>
                <a:gd name="T13" fmla="*/ 7987 h 9137"/>
                <a:gd name="T14" fmla="*/ 384 w 9764"/>
                <a:gd name="T15" fmla="*/ 5579 h 9137"/>
                <a:gd name="T16" fmla="*/ 384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4" y="4185"/>
                  </a:moveTo>
                  <a:lnTo>
                    <a:pt x="4185" y="383"/>
                  </a:lnTo>
                  <a:cubicBezTo>
                    <a:pt x="4569" y="0"/>
                    <a:pt x="5196" y="0"/>
                    <a:pt x="5579" y="383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3" y="7987"/>
                  </a:lnTo>
                  <a:cubicBezTo>
                    <a:pt x="5823" y="9137"/>
                    <a:pt x="3942" y="9137"/>
                    <a:pt x="2792" y="7987"/>
                  </a:cubicBezTo>
                  <a:lnTo>
                    <a:pt x="384" y="5579"/>
                  </a:lnTo>
                  <a:cubicBezTo>
                    <a:pt x="0" y="5196"/>
                    <a:pt x="0" y="4569"/>
                    <a:pt x="384" y="4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42" name="Freeform 5188">
              <a:extLst>
                <a:ext uri="{FF2B5EF4-FFF2-40B4-BE49-F238E27FC236}">
                  <a16:creationId xmlns:a16="http://schemas.microsoft.com/office/drawing/2014/main" id="{A89B8495-6D8D-4D6C-BD34-78039305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798" y="2482547"/>
              <a:ext cx="2024966" cy="189290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3 h 9137"/>
                <a:gd name="T4" fmla="*/ 5579 w 9764"/>
                <a:gd name="T5" fmla="*/ 383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2 w 9764"/>
                <a:gd name="T11" fmla="*/ 7987 h 9137"/>
                <a:gd name="T12" fmla="*/ 2791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3"/>
                  </a:lnTo>
                  <a:cubicBezTo>
                    <a:pt x="4568" y="0"/>
                    <a:pt x="5195" y="0"/>
                    <a:pt x="5579" y="383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2" y="7987"/>
                  </a:lnTo>
                  <a:cubicBezTo>
                    <a:pt x="5823" y="9137"/>
                    <a:pt x="3941" y="9137"/>
                    <a:pt x="2791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sp>
          <p:nvSpPr>
            <p:cNvPr id="73" name="Freeform 5189">
              <a:extLst>
                <a:ext uri="{FF2B5EF4-FFF2-40B4-BE49-F238E27FC236}">
                  <a16:creationId xmlns:a16="http://schemas.microsoft.com/office/drawing/2014/main" id="{3F0E55B2-D5DE-47E3-94AC-407C4D71D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3364" y="1478069"/>
              <a:ext cx="1896905" cy="1896905"/>
            </a:xfrm>
            <a:custGeom>
              <a:avLst/>
              <a:gdLst>
                <a:gd name="T0" fmla="*/ 383 w 9137"/>
                <a:gd name="T1" fmla="*/ 4952 h 9137"/>
                <a:gd name="T2" fmla="*/ 4185 w 9137"/>
                <a:gd name="T3" fmla="*/ 8754 h 9137"/>
                <a:gd name="T4" fmla="*/ 5579 w 9137"/>
                <a:gd name="T5" fmla="*/ 8754 h 9137"/>
                <a:gd name="T6" fmla="*/ 7987 w 9137"/>
                <a:gd name="T7" fmla="*/ 6346 h 9137"/>
                <a:gd name="T8" fmla="*/ 7987 w 9137"/>
                <a:gd name="T9" fmla="*/ 2164 h 9137"/>
                <a:gd name="T10" fmla="*/ 6973 w 9137"/>
                <a:gd name="T11" fmla="*/ 1150 h 9137"/>
                <a:gd name="T12" fmla="*/ 2791 w 9137"/>
                <a:gd name="T13" fmla="*/ 1150 h 9137"/>
                <a:gd name="T14" fmla="*/ 383 w 9137"/>
                <a:gd name="T15" fmla="*/ 3558 h 9137"/>
                <a:gd name="T16" fmla="*/ 383 w 9137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6" y="9137"/>
                    <a:pt x="5579" y="8754"/>
                  </a:cubicBezTo>
                  <a:lnTo>
                    <a:pt x="7987" y="6346"/>
                  </a:lnTo>
                  <a:cubicBezTo>
                    <a:pt x="9137" y="5196"/>
                    <a:pt x="9137" y="3314"/>
                    <a:pt x="7987" y="2164"/>
                  </a:cubicBezTo>
                  <a:lnTo>
                    <a:pt x="6973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8"/>
                    <a:pt x="383" y="4952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90">
              <a:extLst>
                <a:ext uri="{FF2B5EF4-FFF2-40B4-BE49-F238E27FC236}">
                  <a16:creationId xmlns:a16="http://schemas.microsoft.com/office/drawing/2014/main" id="{6CFAF5DC-4E02-46F1-8A58-0DF4D353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498" y="977829"/>
              <a:ext cx="10485004" cy="2357126"/>
            </a:xfrm>
            <a:custGeom>
              <a:avLst/>
              <a:gdLst>
                <a:gd name="T0" fmla="*/ 50533 w 50533"/>
                <a:gd name="T1" fmla="*/ 309 h 11378"/>
                <a:gd name="T2" fmla="*/ 49923 w 50533"/>
                <a:gd name="T3" fmla="*/ 2673 h 11378"/>
                <a:gd name="T4" fmla="*/ 49179 w 50533"/>
                <a:gd name="T5" fmla="*/ 1930 h 11378"/>
                <a:gd name="T6" fmla="*/ 49309 w 50533"/>
                <a:gd name="T7" fmla="*/ 1429 h 11378"/>
                <a:gd name="T8" fmla="*/ 47189 w 50533"/>
                <a:gd name="T9" fmla="*/ 3647 h 11378"/>
                <a:gd name="T10" fmla="*/ 46559 w 50533"/>
                <a:gd name="T11" fmla="*/ 3018 h 11378"/>
                <a:gd name="T12" fmla="*/ 45348 w 50533"/>
                <a:gd name="T13" fmla="*/ 2208 h 11378"/>
                <a:gd name="T14" fmla="*/ 43911 w 50533"/>
                <a:gd name="T15" fmla="*/ 1924 h 11378"/>
                <a:gd name="T16" fmla="*/ 42474 w 50533"/>
                <a:gd name="T17" fmla="*/ 2208 h 11378"/>
                <a:gd name="T18" fmla="*/ 41263 w 50533"/>
                <a:gd name="T19" fmla="*/ 3018 h 11378"/>
                <a:gd name="T20" fmla="*/ 35392 w 50533"/>
                <a:gd name="T21" fmla="*/ 3018 h 11378"/>
                <a:gd name="T22" fmla="*/ 34182 w 50533"/>
                <a:gd name="T23" fmla="*/ 2208 h 11378"/>
                <a:gd name="T24" fmla="*/ 32744 w 50533"/>
                <a:gd name="T25" fmla="*/ 1924 h 11378"/>
                <a:gd name="T26" fmla="*/ 31307 w 50533"/>
                <a:gd name="T27" fmla="*/ 2208 h 11378"/>
                <a:gd name="T28" fmla="*/ 30096 w 50533"/>
                <a:gd name="T29" fmla="*/ 3018 h 11378"/>
                <a:gd name="T30" fmla="*/ 24552 w 50533"/>
                <a:gd name="T31" fmla="*/ 3018 h 11378"/>
                <a:gd name="T32" fmla="*/ 23341 w 50533"/>
                <a:gd name="T33" fmla="*/ 2208 h 11378"/>
                <a:gd name="T34" fmla="*/ 21904 w 50533"/>
                <a:gd name="T35" fmla="*/ 1924 h 11378"/>
                <a:gd name="T36" fmla="*/ 20467 w 50533"/>
                <a:gd name="T37" fmla="*/ 2208 h 11378"/>
                <a:gd name="T38" fmla="*/ 19256 w 50533"/>
                <a:gd name="T39" fmla="*/ 3018 h 11378"/>
                <a:gd name="T40" fmla="*/ 13712 w 50533"/>
                <a:gd name="T41" fmla="*/ 3018 h 11378"/>
                <a:gd name="T42" fmla="*/ 12501 w 50533"/>
                <a:gd name="T43" fmla="*/ 2208 h 11378"/>
                <a:gd name="T44" fmla="*/ 11064 w 50533"/>
                <a:gd name="T45" fmla="*/ 1924 h 11378"/>
                <a:gd name="T46" fmla="*/ 9627 w 50533"/>
                <a:gd name="T47" fmla="*/ 2208 h 11378"/>
                <a:gd name="T48" fmla="*/ 308 w 50533"/>
                <a:gd name="T49" fmla="*/ 11378 h 11378"/>
                <a:gd name="T50" fmla="*/ 0 w 50533"/>
                <a:gd name="T51" fmla="*/ 11129 h 11378"/>
                <a:gd name="T52" fmla="*/ 9477 w 50533"/>
                <a:gd name="T53" fmla="*/ 1844 h 11378"/>
                <a:gd name="T54" fmla="*/ 11064 w 50533"/>
                <a:gd name="T55" fmla="*/ 1530 h 11378"/>
                <a:gd name="T56" fmla="*/ 12650 w 50533"/>
                <a:gd name="T57" fmla="*/ 1844 h 11378"/>
                <a:gd name="T58" fmla="*/ 13990 w 50533"/>
                <a:gd name="T59" fmla="*/ 2739 h 11378"/>
                <a:gd name="T60" fmla="*/ 18977 w 50533"/>
                <a:gd name="T61" fmla="*/ 2739 h 11378"/>
                <a:gd name="T62" fmla="*/ 20317 w 50533"/>
                <a:gd name="T63" fmla="*/ 1844 h 11378"/>
                <a:gd name="T64" fmla="*/ 21904 w 50533"/>
                <a:gd name="T65" fmla="*/ 1530 h 11378"/>
                <a:gd name="T66" fmla="*/ 23491 w 50533"/>
                <a:gd name="T67" fmla="*/ 1844 h 11378"/>
                <a:gd name="T68" fmla="*/ 24831 w 50533"/>
                <a:gd name="T69" fmla="*/ 2739 h 11378"/>
                <a:gd name="T70" fmla="*/ 29818 w 50533"/>
                <a:gd name="T71" fmla="*/ 2739 h 11378"/>
                <a:gd name="T72" fmla="*/ 31158 w 50533"/>
                <a:gd name="T73" fmla="*/ 1844 h 11378"/>
                <a:gd name="T74" fmla="*/ 32744 w 50533"/>
                <a:gd name="T75" fmla="*/ 1530 h 11378"/>
                <a:gd name="T76" fmla="*/ 34331 w 50533"/>
                <a:gd name="T77" fmla="*/ 1844 h 11378"/>
                <a:gd name="T78" fmla="*/ 35671 w 50533"/>
                <a:gd name="T79" fmla="*/ 2739 h 11378"/>
                <a:gd name="T80" fmla="*/ 40984 w 50533"/>
                <a:gd name="T81" fmla="*/ 2739 h 11378"/>
                <a:gd name="T82" fmla="*/ 42324 w 50533"/>
                <a:gd name="T83" fmla="*/ 1844 h 11378"/>
                <a:gd name="T84" fmla="*/ 43911 w 50533"/>
                <a:gd name="T85" fmla="*/ 1530 h 11378"/>
                <a:gd name="T86" fmla="*/ 45498 w 50533"/>
                <a:gd name="T87" fmla="*/ 1844 h 11378"/>
                <a:gd name="T88" fmla="*/ 46838 w 50533"/>
                <a:gd name="T89" fmla="*/ 2739 h 11378"/>
                <a:gd name="T90" fmla="*/ 47186 w 50533"/>
                <a:gd name="T91" fmla="*/ 3087 h 11378"/>
                <a:gd name="T92" fmla="*/ 48960 w 50533"/>
                <a:gd name="T93" fmla="*/ 1200 h 11378"/>
                <a:gd name="T94" fmla="*/ 48541 w 50533"/>
                <a:gd name="T95" fmla="*/ 1291 h 11378"/>
                <a:gd name="T96" fmla="*/ 47832 w 50533"/>
                <a:gd name="T97" fmla="*/ 583 h 11378"/>
                <a:gd name="T98" fmla="*/ 50224 w 50533"/>
                <a:gd name="T99" fmla="*/ 0 h 11378"/>
                <a:gd name="T100" fmla="*/ 50533 w 50533"/>
                <a:gd name="T101" fmla="*/ 309 h 1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533" h="11378">
                  <a:moveTo>
                    <a:pt x="50533" y="309"/>
                  </a:moveTo>
                  <a:lnTo>
                    <a:pt x="49923" y="2673"/>
                  </a:lnTo>
                  <a:lnTo>
                    <a:pt x="49179" y="1930"/>
                  </a:lnTo>
                  <a:lnTo>
                    <a:pt x="49309" y="1429"/>
                  </a:lnTo>
                  <a:cubicBezTo>
                    <a:pt x="48561" y="2220"/>
                    <a:pt x="48475" y="2361"/>
                    <a:pt x="47189" y="3647"/>
                  </a:cubicBezTo>
                  <a:lnTo>
                    <a:pt x="46559" y="3018"/>
                  </a:lnTo>
                  <a:cubicBezTo>
                    <a:pt x="46201" y="2659"/>
                    <a:pt x="45788" y="2389"/>
                    <a:pt x="45348" y="2208"/>
                  </a:cubicBezTo>
                  <a:cubicBezTo>
                    <a:pt x="44890" y="2019"/>
                    <a:pt x="44401" y="1924"/>
                    <a:pt x="43911" y="1924"/>
                  </a:cubicBezTo>
                  <a:cubicBezTo>
                    <a:pt x="43421" y="1924"/>
                    <a:pt x="42931" y="2019"/>
                    <a:pt x="42474" y="2208"/>
                  </a:cubicBezTo>
                  <a:cubicBezTo>
                    <a:pt x="42034" y="2389"/>
                    <a:pt x="41621" y="2659"/>
                    <a:pt x="41263" y="3018"/>
                  </a:cubicBezTo>
                  <a:cubicBezTo>
                    <a:pt x="37356" y="6924"/>
                    <a:pt x="39299" y="6924"/>
                    <a:pt x="35392" y="3018"/>
                  </a:cubicBezTo>
                  <a:cubicBezTo>
                    <a:pt x="35034" y="2659"/>
                    <a:pt x="34621" y="2389"/>
                    <a:pt x="34182" y="2208"/>
                  </a:cubicBezTo>
                  <a:cubicBezTo>
                    <a:pt x="33724" y="2019"/>
                    <a:pt x="33235" y="1924"/>
                    <a:pt x="32744" y="1924"/>
                  </a:cubicBezTo>
                  <a:cubicBezTo>
                    <a:pt x="32254" y="1924"/>
                    <a:pt x="31765" y="2019"/>
                    <a:pt x="31307" y="2208"/>
                  </a:cubicBezTo>
                  <a:cubicBezTo>
                    <a:pt x="30867" y="2389"/>
                    <a:pt x="30455" y="2659"/>
                    <a:pt x="30096" y="3018"/>
                  </a:cubicBezTo>
                  <a:cubicBezTo>
                    <a:pt x="26555" y="6559"/>
                    <a:pt x="28093" y="6559"/>
                    <a:pt x="24552" y="3018"/>
                  </a:cubicBezTo>
                  <a:cubicBezTo>
                    <a:pt x="24194" y="2659"/>
                    <a:pt x="23781" y="2389"/>
                    <a:pt x="23341" y="2208"/>
                  </a:cubicBezTo>
                  <a:cubicBezTo>
                    <a:pt x="22884" y="2019"/>
                    <a:pt x="22394" y="1924"/>
                    <a:pt x="21904" y="1924"/>
                  </a:cubicBezTo>
                  <a:cubicBezTo>
                    <a:pt x="21414" y="1924"/>
                    <a:pt x="20925" y="2019"/>
                    <a:pt x="20467" y="2208"/>
                  </a:cubicBezTo>
                  <a:cubicBezTo>
                    <a:pt x="20027" y="2389"/>
                    <a:pt x="19614" y="2659"/>
                    <a:pt x="19256" y="3018"/>
                  </a:cubicBezTo>
                  <a:cubicBezTo>
                    <a:pt x="15715" y="6559"/>
                    <a:pt x="17253" y="6559"/>
                    <a:pt x="13712" y="3018"/>
                  </a:cubicBezTo>
                  <a:cubicBezTo>
                    <a:pt x="13354" y="2659"/>
                    <a:pt x="12941" y="2389"/>
                    <a:pt x="12501" y="2208"/>
                  </a:cubicBezTo>
                  <a:cubicBezTo>
                    <a:pt x="12043" y="2019"/>
                    <a:pt x="11554" y="1924"/>
                    <a:pt x="11064" y="1924"/>
                  </a:cubicBezTo>
                  <a:cubicBezTo>
                    <a:pt x="10574" y="1924"/>
                    <a:pt x="10084" y="2019"/>
                    <a:pt x="9627" y="2208"/>
                  </a:cubicBezTo>
                  <a:cubicBezTo>
                    <a:pt x="8272" y="2767"/>
                    <a:pt x="1484" y="10202"/>
                    <a:pt x="308" y="11378"/>
                  </a:cubicBezTo>
                  <a:lnTo>
                    <a:pt x="0" y="11129"/>
                  </a:lnTo>
                  <a:cubicBezTo>
                    <a:pt x="1280" y="9849"/>
                    <a:pt x="7989" y="2459"/>
                    <a:pt x="9477" y="1844"/>
                  </a:cubicBezTo>
                  <a:cubicBezTo>
                    <a:pt x="9985" y="1635"/>
                    <a:pt x="10525" y="1530"/>
                    <a:pt x="11064" y="1530"/>
                  </a:cubicBezTo>
                  <a:cubicBezTo>
                    <a:pt x="11603" y="1530"/>
                    <a:pt x="12143" y="1635"/>
                    <a:pt x="12650" y="1844"/>
                  </a:cubicBezTo>
                  <a:cubicBezTo>
                    <a:pt x="13139" y="2046"/>
                    <a:pt x="13596" y="2344"/>
                    <a:pt x="13990" y="2739"/>
                  </a:cubicBezTo>
                  <a:cubicBezTo>
                    <a:pt x="17193" y="5942"/>
                    <a:pt x="15774" y="5942"/>
                    <a:pt x="18977" y="2739"/>
                  </a:cubicBezTo>
                  <a:cubicBezTo>
                    <a:pt x="19372" y="2344"/>
                    <a:pt x="19828" y="2046"/>
                    <a:pt x="20317" y="1844"/>
                  </a:cubicBezTo>
                  <a:cubicBezTo>
                    <a:pt x="20825" y="1635"/>
                    <a:pt x="21365" y="1530"/>
                    <a:pt x="21904" y="1530"/>
                  </a:cubicBezTo>
                  <a:cubicBezTo>
                    <a:pt x="22443" y="1530"/>
                    <a:pt x="22983" y="1635"/>
                    <a:pt x="23491" y="1844"/>
                  </a:cubicBezTo>
                  <a:cubicBezTo>
                    <a:pt x="23980" y="2046"/>
                    <a:pt x="24436" y="2344"/>
                    <a:pt x="24831" y="2739"/>
                  </a:cubicBezTo>
                  <a:cubicBezTo>
                    <a:pt x="28034" y="5942"/>
                    <a:pt x="26615" y="5942"/>
                    <a:pt x="29818" y="2739"/>
                  </a:cubicBezTo>
                  <a:cubicBezTo>
                    <a:pt x="30212" y="2344"/>
                    <a:pt x="30669" y="2046"/>
                    <a:pt x="31158" y="1844"/>
                  </a:cubicBezTo>
                  <a:cubicBezTo>
                    <a:pt x="31665" y="1635"/>
                    <a:pt x="32205" y="1530"/>
                    <a:pt x="32744" y="1530"/>
                  </a:cubicBezTo>
                  <a:cubicBezTo>
                    <a:pt x="33283" y="1530"/>
                    <a:pt x="33824" y="1635"/>
                    <a:pt x="34331" y="1844"/>
                  </a:cubicBezTo>
                  <a:cubicBezTo>
                    <a:pt x="34820" y="2046"/>
                    <a:pt x="35277" y="2344"/>
                    <a:pt x="35671" y="2739"/>
                  </a:cubicBezTo>
                  <a:cubicBezTo>
                    <a:pt x="39136" y="6204"/>
                    <a:pt x="37519" y="6204"/>
                    <a:pt x="40984" y="2739"/>
                  </a:cubicBezTo>
                  <a:cubicBezTo>
                    <a:pt x="41379" y="2344"/>
                    <a:pt x="41836" y="2046"/>
                    <a:pt x="42324" y="1844"/>
                  </a:cubicBezTo>
                  <a:cubicBezTo>
                    <a:pt x="42832" y="1635"/>
                    <a:pt x="43372" y="1530"/>
                    <a:pt x="43911" y="1530"/>
                  </a:cubicBezTo>
                  <a:cubicBezTo>
                    <a:pt x="44450" y="1530"/>
                    <a:pt x="44990" y="1635"/>
                    <a:pt x="45498" y="1844"/>
                  </a:cubicBezTo>
                  <a:cubicBezTo>
                    <a:pt x="45986" y="2046"/>
                    <a:pt x="46443" y="2344"/>
                    <a:pt x="46838" y="2739"/>
                  </a:cubicBezTo>
                  <a:lnTo>
                    <a:pt x="47186" y="3087"/>
                  </a:lnTo>
                  <a:cubicBezTo>
                    <a:pt x="47920" y="2325"/>
                    <a:pt x="47844" y="2349"/>
                    <a:pt x="48960" y="1200"/>
                  </a:cubicBezTo>
                  <a:lnTo>
                    <a:pt x="48541" y="1291"/>
                  </a:lnTo>
                  <a:lnTo>
                    <a:pt x="47832" y="583"/>
                  </a:lnTo>
                  <a:lnTo>
                    <a:pt x="50224" y="0"/>
                  </a:lnTo>
                  <a:lnTo>
                    <a:pt x="50533" y="309"/>
                  </a:lnTo>
                </a:path>
              </a:pathLst>
            </a:custGeom>
            <a:solidFill>
              <a:schemeClr val="bg2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9" name="TextBox 638">
            <a:extLst>
              <a:ext uri="{FF2B5EF4-FFF2-40B4-BE49-F238E27FC236}">
                <a16:creationId xmlns:a16="http://schemas.microsoft.com/office/drawing/2014/main" id="{96B7F1A9-6B08-4EFA-9E2A-95E678687FDE}"/>
              </a:ext>
            </a:extLst>
          </p:cNvPr>
          <p:cNvSpPr txBox="1"/>
          <p:nvPr/>
        </p:nvSpPr>
        <p:spPr>
          <a:xfrm>
            <a:off x="1869249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F0AAF3DD-3FFC-489B-A044-05CB81611748}"/>
              </a:ext>
            </a:extLst>
          </p:cNvPr>
          <p:cNvSpPr txBox="1"/>
          <p:nvPr/>
        </p:nvSpPr>
        <p:spPr>
          <a:xfrm>
            <a:off x="1873776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94334AF8-BAB3-457F-ADE1-B881F36388DA}"/>
              </a:ext>
            </a:extLst>
          </p:cNvPr>
          <p:cNvSpPr txBox="1"/>
          <p:nvPr/>
        </p:nvSpPr>
        <p:spPr>
          <a:xfrm>
            <a:off x="3873815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D236410C-3AD9-4C6F-AC31-362D703FA04F}"/>
              </a:ext>
            </a:extLst>
          </p:cNvPr>
          <p:cNvSpPr txBox="1"/>
          <p:nvPr/>
        </p:nvSpPr>
        <p:spPr>
          <a:xfrm>
            <a:off x="3878342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0EB03767-28BC-428C-8217-CD2FCA51DD9A}"/>
              </a:ext>
            </a:extLst>
          </p:cNvPr>
          <p:cNvSpPr txBox="1"/>
          <p:nvPr/>
        </p:nvSpPr>
        <p:spPr>
          <a:xfrm>
            <a:off x="5878381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0C01B22-2E22-453F-8256-9A24B2F91E85}"/>
              </a:ext>
            </a:extLst>
          </p:cNvPr>
          <p:cNvSpPr txBox="1"/>
          <p:nvPr/>
        </p:nvSpPr>
        <p:spPr>
          <a:xfrm>
            <a:off x="5882908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3BB629A1-9F9D-4B19-AC50-F63CC8AE65CC}"/>
              </a:ext>
            </a:extLst>
          </p:cNvPr>
          <p:cNvSpPr txBox="1"/>
          <p:nvPr/>
        </p:nvSpPr>
        <p:spPr>
          <a:xfrm>
            <a:off x="7882948" y="4326472"/>
            <a:ext cx="170586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F9413434-6D87-41D0-8563-15D728B66F5C}"/>
              </a:ext>
            </a:extLst>
          </p:cNvPr>
          <p:cNvSpPr txBox="1"/>
          <p:nvPr/>
        </p:nvSpPr>
        <p:spPr>
          <a:xfrm>
            <a:off x="7887475" y="4785628"/>
            <a:ext cx="1701334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proin.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9E85914A-F5C7-41E7-BC3A-86BD44ACC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3282" y="2127486"/>
            <a:ext cx="914400" cy="914400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0F997CBA-C7E0-406C-8568-139DCE224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361" y="2099079"/>
            <a:ext cx="914400" cy="914400"/>
          </a:xfrm>
          <a:prstGeom prst="rect">
            <a:avLst/>
          </a:prstGeom>
        </p:spPr>
      </p:pic>
      <p:pic>
        <p:nvPicPr>
          <p:cNvPr id="12" name="Graphic 11" descr="Atom">
            <a:extLst>
              <a:ext uri="{FF2B5EF4-FFF2-40B4-BE49-F238E27FC236}">
                <a16:creationId xmlns:a16="http://schemas.microsoft.com/office/drawing/2014/main" id="{4BF6E1BE-99D0-4457-810B-F097702C6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7642" y="2075672"/>
            <a:ext cx="914400" cy="914400"/>
          </a:xfrm>
          <a:prstGeom prst="rect">
            <a:avLst/>
          </a:prstGeom>
        </p:spPr>
      </p:pic>
      <p:pic>
        <p:nvPicPr>
          <p:cNvPr id="14" name="Graphic 13" descr="Fire">
            <a:extLst>
              <a:ext uri="{FF2B5EF4-FFF2-40B4-BE49-F238E27FC236}">
                <a16:creationId xmlns:a16="http://schemas.microsoft.com/office/drawing/2014/main" id="{C3FCDC53-F527-4373-9EFF-8A2177574D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2002" y="207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7954</TotalTime>
  <Words>302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Serpentine Process Diagram for PowerPoint</vt:lpstr>
      <vt:lpstr>Serpentine Process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Serpentine Process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2018-01-28T04:06:39Z</dcterms:modified>
  <cp:category>Charts &amp; Diagrams</cp:category>
</cp:coreProperties>
</file>