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1" d="100"/>
          <a:sy n="101" d="100"/>
        </p:scale>
        <p:origin x="20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Problem/Solution Diagram for PowerPoint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400084-1058-43B7-815F-EC4650348E23}"/>
              </a:ext>
            </a:extLst>
          </p:cNvPr>
          <p:cNvSpPr txBox="1"/>
          <p:nvPr/>
        </p:nvSpPr>
        <p:spPr>
          <a:xfrm>
            <a:off x="332936" y="2386837"/>
            <a:ext cx="2937088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800" b="1"/>
              <a:t>The problem(s)</a:t>
            </a:r>
            <a:endParaRPr lang="en-US" sz="28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EB07FB-1D1D-4D73-9223-667B28518641}"/>
              </a:ext>
            </a:extLst>
          </p:cNvPr>
          <p:cNvSpPr txBox="1"/>
          <p:nvPr/>
        </p:nvSpPr>
        <p:spPr>
          <a:xfrm>
            <a:off x="340731" y="3009357"/>
            <a:ext cx="2929293" cy="247760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7953C-66A0-4E02-9A07-E1A4317072B6}"/>
              </a:ext>
            </a:extLst>
          </p:cNvPr>
          <p:cNvSpPr txBox="1"/>
          <p:nvPr/>
        </p:nvSpPr>
        <p:spPr>
          <a:xfrm>
            <a:off x="8929772" y="2386837"/>
            <a:ext cx="2937088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800" b="1"/>
              <a:t>The Solution(s)</a:t>
            </a:r>
            <a:endParaRPr lang="en-US" sz="2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AD8DB03-CB2D-4861-9BB0-3499F8DB2D33}"/>
              </a:ext>
            </a:extLst>
          </p:cNvPr>
          <p:cNvSpPr txBox="1"/>
          <p:nvPr/>
        </p:nvSpPr>
        <p:spPr>
          <a:xfrm>
            <a:off x="8937567" y="3009357"/>
            <a:ext cx="2929293" cy="247760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44BDDF-47DA-4B9C-B5A0-209BC001CD97}"/>
              </a:ext>
            </a:extLst>
          </p:cNvPr>
          <p:cNvGrpSpPr/>
          <p:nvPr/>
        </p:nvGrpSpPr>
        <p:grpSpPr>
          <a:xfrm>
            <a:off x="3492840" y="748809"/>
            <a:ext cx="5206320" cy="5360381"/>
            <a:chOff x="3715657" y="1346421"/>
            <a:chExt cx="4760687" cy="4901561"/>
          </a:xfrm>
        </p:grpSpPr>
        <p:sp>
          <p:nvSpPr>
            <p:cNvPr id="33" name="Figure">
              <a:extLst>
                <a:ext uri="{FF2B5EF4-FFF2-40B4-BE49-F238E27FC236}">
                  <a16:creationId xmlns:a16="http://schemas.microsoft.com/office/drawing/2014/main" id="{B5AD642D-8E4C-4E9C-8B0A-643C00F74FC6}"/>
                </a:ext>
              </a:extLst>
            </p:cNvPr>
            <p:cNvSpPr/>
            <p:nvPr/>
          </p:nvSpPr>
          <p:spPr>
            <a:xfrm>
              <a:off x="4194462" y="3528402"/>
              <a:ext cx="3211412" cy="235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2" y="21600"/>
                  </a:moveTo>
                  <a:lnTo>
                    <a:pt x="345" y="21600"/>
                  </a:lnTo>
                  <a:cubicBezTo>
                    <a:pt x="156" y="21600"/>
                    <a:pt x="0" y="21386"/>
                    <a:pt x="0" y="21129"/>
                  </a:cubicBezTo>
                  <a:lnTo>
                    <a:pt x="0" y="15012"/>
                  </a:lnTo>
                  <a:cubicBezTo>
                    <a:pt x="0" y="14754"/>
                    <a:pt x="156" y="14540"/>
                    <a:pt x="345" y="14540"/>
                  </a:cubicBezTo>
                  <a:lnTo>
                    <a:pt x="4610" y="14540"/>
                  </a:lnTo>
                  <a:lnTo>
                    <a:pt x="4610" y="8323"/>
                  </a:lnTo>
                  <a:cubicBezTo>
                    <a:pt x="4610" y="8065"/>
                    <a:pt x="4766" y="7852"/>
                    <a:pt x="4955" y="7852"/>
                  </a:cubicBezTo>
                  <a:cubicBezTo>
                    <a:pt x="5144" y="7852"/>
                    <a:pt x="5300" y="8065"/>
                    <a:pt x="5300" y="8323"/>
                  </a:cubicBezTo>
                  <a:lnTo>
                    <a:pt x="5300" y="15012"/>
                  </a:lnTo>
                  <a:cubicBezTo>
                    <a:pt x="5300" y="15270"/>
                    <a:pt x="5144" y="15483"/>
                    <a:pt x="4955" y="15483"/>
                  </a:cubicBezTo>
                  <a:lnTo>
                    <a:pt x="690" y="15483"/>
                  </a:lnTo>
                  <a:lnTo>
                    <a:pt x="690" y="20657"/>
                  </a:lnTo>
                  <a:lnTo>
                    <a:pt x="13402" y="20657"/>
                  </a:lnTo>
                  <a:lnTo>
                    <a:pt x="13402" y="13509"/>
                  </a:lnTo>
                  <a:cubicBezTo>
                    <a:pt x="13402" y="13252"/>
                    <a:pt x="13558" y="13038"/>
                    <a:pt x="13747" y="13038"/>
                  </a:cubicBezTo>
                  <a:lnTo>
                    <a:pt x="17708" y="13038"/>
                  </a:lnTo>
                  <a:cubicBezTo>
                    <a:pt x="17896" y="13038"/>
                    <a:pt x="18053" y="13252"/>
                    <a:pt x="18053" y="13509"/>
                  </a:cubicBezTo>
                  <a:lnTo>
                    <a:pt x="18053" y="20123"/>
                  </a:lnTo>
                  <a:lnTo>
                    <a:pt x="20910" y="20123"/>
                  </a:lnTo>
                  <a:lnTo>
                    <a:pt x="20878" y="471"/>
                  </a:lnTo>
                  <a:cubicBezTo>
                    <a:pt x="20878" y="214"/>
                    <a:pt x="21030" y="0"/>
                    <a:pt x="21223" y="0"/>
                  </a:cubicBezTo>
                  <a:cubicBezTo>
                    <a:pt x="21223" y="0"/>
                    <a:pt x="21223" y="0"/>
                    <a:pt x="21223" y="0"/>
                  </a:cubicBezTo>
                  <a:cubicBezTo>
                    <a:pt x="21411" y="0"/>
                    <a:pt x="21568" y="207"/>
                    <a:pt x="21568" y="471"/>
                  </a:cubicBezTo>
                  <a:lnTo>
                    <a:pt x="21600" y="20594"/>
                  </a:lnTo>
                  <a:cubicBezTo>
                    <a:pt x="21600" y="20720"/>
                    <a:pt x="21563" y="20839"/>
                    <a:pt x="21499" y="20927"/>
                  </a:cubicBezTo>
                  <a:cubicBezTo>
                    <a:pt x="21434" y="21015"/>
                    <a:pt x="21347" y="21066"/>
                    <a:pt x="21255" y="21066"/>
                  </a:cubicBezTo>
                  <a:lnTo>
                    <a:pt x="17708" y="21066"/>
                  </a:lnTo>
                  <a:cubicBezTo>
                    <a:pt x="17519" y="21066"/>
                    <a:pt x="17363" y="20852"/>
                    <a:pt x="17363" y="20594"/>
                  </a:cubicBezTo>
                  <a:lnTo>
                    <a:pt x="17363" y="13981"/>
                  </a:lnTo>
                  <a:lnTo>
                    <a:pt x="14092" y="13981"/>
                  </a:lnTo>
                  <a:lnTo>
                    <a:pt x="14092" y="21135"/>
                  </a:lnTo>
                  <a:cubicBezTo>
                    <a:pt x="14087" y="21393"/>
                    <a:pt x="13935" y="21600"/>
                    <a:pt x="13742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Figure">
              <a:extLst>
                <a:ext uri="{FF2B5EF4-FFF2-40B4-BE49-F238E27FC236}">
                  <a16:creationId xmlns:a16="http://schemas.microsoft.com/office/drawing/2014/main" id="{7E56286E-94BC-4003-8B61-3D89ADC2E798}"/>
                </a:ext>
              </a:extLst>
            </p:cNvPr>
            <p:cNvSpPr/>
            <p:nvPr/>
          </p:nvSpPr>
          <p:spPr>
            <a:xfrm>
              <a:off x="7019410" y="2365590"/>
              <a:ext cx="655401" cy="60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77" extrusionOk="0">
                  <a:moveTo>
                    <a:pt x="20139" y="806"/>
                  </a:moveTo>
                  <a:cubicBezTo>
                    <a:pt x="19230" y="244"/>
                    <a:pt x="17655" y="195"/>
                    <a:pt x="16213" y="1906"/>
                  </a:cubicBezTo>
                  <a:cubicBezTo>
                    <a:pt x="15637" y="2590"/>
                    <a:pt x="15149" y="3690"/>
                    <a:pt x="14750" y="5009"/>
                  </a:cubicBezTo>
                  <a:cubicBezTo>
                    <a:pt x="14040" y="4960"/>
                    <a:pt x="13331" y="4862"/>
                    <a:pt x="12687" y="4691"/>
                  </a:cubicBezTo>
                  <a:cubicBezTo>
                    <a:pt x="13685" y="3910"/>
                    <a:pt x="13796" y="3005"/>
                    <a:pt x="13752" y="2566"/>
                  </a:cubicBezTo>
                  <a:cubicBezTo>
                    <a:pt x="13685" y="1295"/>
                    <a:pt x="12222" y="0"/>
                    <a:pt x="10625" y="0"/>
                  </a:cubicBezTo>
                  <a:cubicBezTo>
                    <a:pt x="9028" y="0"/>
                    <a:pt x="7565" y="1295"/>
                    <a:pt x="7498" y="2566"/>
                  </a:cubicBezTo>
                  <a:cubicBezTo>
                    <a:pt x="7476" y="3005"/>
                    <a:pt x="7565" y="3910"/>
                    <a:pt x="8563" y="4691"/>
                  </a:cubicBezTo>
                  <a:cubicBezTo>
                    <a:pt x="7919" y="4838"/>
                    <a:pt x="7210" y="4960"/>
                    <a:pt x="6500" y="5009"/>
                  </a:cubicBezTo>
                  <a:cubicBezTo>
                    <a:pt x="6101" y="3690"/>
                    <a:pt x="5613" y="2590"/>
                    <a:pt x="5037" y="1906"/>
                  </a:cubicBezTo>
                  <a:cubicBezTo>
                    <a:pt x="3595" y="195"/>
                    <a:pt x="2020" y="244"/>
                    <a:pt x="1111" y="806"/>
                  </a:cubicBezTo>
                  <a:cubicBezTo>
                    <a:pt x="246" y="1344"/>
                    <a:pt x="-175" y="2321"/>
                    <a:pt x="69" y="3274"/>
                  </a:cubicBezTo>
                  <a:cubicBezTo>
                    <a:pt x="335" y="4374"/>
                    <a:pt x="1023" y="5278"/>
                    <a:pt x="2020" y="5889"/>
                  </a:cubicBezTo>
                  <a:cubicBezTo>
                    <a:pt x="2952" y="6451"/>
                    <a:pt x="4105" y="6719"/>
                    <a:pt x="5325" y="6793"/>
                  </a:cubicBezTo>
                  <a:cubicBezTo>
                    <a:pt x="6367" y="11167"/>
                    <a:pt x="6766" y="17788"/>
                    <a:pt x="6833" y="20720"/>
                  </a:cubicBezTo>
                  <a:cubicBezTo>
                    <a:pt x="6855" y="21209"/>
                    <a:pt x="7210" y="21600"/>
                    <a:pt x="7653" y="21576"/>
                  </a:cubicBezTo>
                  <a:cubicBezTo>
                    <a:pt x="8097" y="21551"/>
                    <a:pt x="8452" y="21160"/>
                    <a:pt x="8430" y="20671"/>
                  </a:cubicBezTo>
                  <a:cubicBezTo>
                    <a:pt x="8407" y="19548"/>
                    <a:pt x="8163" y="12119"/>
                    <a:pt x="6944" y="6768"/>
                  </a:cubicBezTo>
                  <a:cubicBezTo>
                    <a:pt x="8008" y="6671"/>
                    <a:pt x="9028" y="6451"/>
                    <a:pt x="9938" y="6157"/>
                  </a:cubicBezTo>
                  <a:cubicBezTo>
                    <a:pt x="10181" y="6084"/>
                    <a:pt x="10403" y="5986"/>
                    <a:pt x="10625" y="5864"/>
                  </a:cubicBezTo>
                  <a:cubicBezTo>
                    <a:pt x="10847" y="5962"/>
                    <a:pt x="11069" y="6060"/>
                    <a:pt x="11312" y="6157"/>
                  </a:cubicBezTo>
                  <a:cubicBezTo>
                    <a:pt x="12200" y="6475"/>
                    <a:pt x="13242" y="6695"/>
                    <a:pt x="14306" y="6768"/>
                  </a:cubicBezTo>
                  <a:cubicBezTo>
                    <a:pt x="13087" y="12144"/>
                    <a:pt x="12865" y="19572"/>
                    <a:pt x="12820" y="20671"/>
                  </a:cubicBezTo>
                  <a:cubicBezTo>
                    <a:pt x="12798" y="21160"/>
                    <a:pt x="13153" y="21576"/>
                    <a:pt x="13597" y="21576"/>
                  </a:cubicBezTo>
                  <a:cubicBezTo>
                    <a:pt x="14040" y="21600"/>
                    <a:pt x="14417" y="21209"/>
                    <a:pt x="14417" y="20720"/>
                  </a:cubicBezTo>
                  <a:cubicBezTo>
                    <a:pt x="14484" y="17788"/>
                    <a:pt x="14905" y="11167"/>
                    <a:pt x="15925" y="6793"/>
                  </a:cubicBezTo>
                  <a:cubicBezTo>
                    <a:pt x="17123" y="6719"/>
                    <a:pt x="18298" y="6451"/>
                    <a:pt x="19230" y="5889"/>
                  </a:cubicBezTo>
                  <a:cubicBezTo>
                    <a:pt x="20227" y="5278"/>
                    <a:pt x="20893" y="4374"/>
                    <a:pt x="21181" y="3274"/>
                  </a:cubicBezTo>
                  <a:cubicBezTo>
                    <a:pt x="21425" y="2321"/>
                    <a:pt x="21004" y="1344"/>
                    <a:pt x="20139" y="806"/>
                  </a:cubicBezTo>
                  <a:close/>
                  <a:moveTo>
                    <a:pt x="2797" y="4325"/>
                  </a:moveTo>
                  <a:cubicBezTo>
                    <a:pt x="2176" y="3958"/>
                    <a:pt x="1799" y="3445"/>
                    <a:pt x="1621" y="2810"/>
                  </a:cubicBezTo>
                  <a:cubicBezTo>
                    <a:pt x="1599" y="2663"/>
                    <a:pt x="1710" y="2492"/>
                    <a:pt x="1887" y="2370"/>
                  </a:cubicBezTo>
                  <a:cubicBezTo>
                    <a:pt x="2287" y="2126"/>
                    <a:pt x="3041" y="2175"/>
                    <a:pt x="3861" y="3128"/>
                  </a:cubicBezTo>
                  <a:cubicBezTo>
                    <a:pt x="4216" y="3543"/>
                    <a:pt x="4526" y="4178"/>
                    <a:pt x="4793" y="4985"/>
                  </a:cubicBezTo>
                  <a:cubicBezTo>
                    <a:pt x="4061" y="4862"/>
                    <a:pt x="3351" y="4667"/>
                    <a:pt x="2797" y="4325"/>
                  </a:cubicBezTo>
                  <a:close/>
                  <a:moveTo>
                    <a:pt x="10625" y="3836"/>
                  </a:moveTo>
                  <a:cubicBezTo>
                    <a:pt x="9494" y="3421"/>
                    <a:pt x="9073" y="2932"/>
                    <a:pt x="9095" y="2688"/>
                  </a:cubicBezTo>
                  <a:cubicBezTo>
                    <a:pt x="9117" y="2419"/>
                    <a:pt x="9960" y="1808"/>
                    <a:pt x="10625" y="1808"/>
                  </a:cubicBezTo>
                  <a:cubicBezTo>
                    <a:pt x="11290" y="1808"/>
                    <a:pt x="12133" y="2419"/>
                    <a:pt x="12155" y="2688"/>
                  </a:cubicBezTo>
                  <a:cubicBezTo>
                    <a:pt x="12177" y="2932"/>
                    <a:pt x="11756" y="3445"/>
                    <a:pt x="10625" y="3836"/>
                  </a:cubicBezTo>
                  <a:close/>
                  <a:moveTo>
                    <a:pt x="18476" y="4325"/>
                  </a:moveTo>
                  <a:cubicBezTo>
                    <a:pt x="17899" y="4667"/>
                    <a:pt x="17211" y="4862"/>
                    <a:pt x="16480" y="4960"/>
                  </a:cubicBezTo>
                  <a:cubicBezTo>
                    <a:pt x="16746" y="4154"/>
                    <a:pt x="17056" y="3519"/>
                    <a:pt x="17411" y="3103"/>
                  </a:cubicBezTo>
                  <a:cubicBezTo>
                    <a:pt x="18209" y="2150"/>
                    <a:pt x="18963" y="2101"/>
                    <a:pt x="19385" y="2346"/>
                  </a:cubicBezTo>
                  <a:cubicBezTo>
                    <a:pt x="19584" y="2468"/>
                    <a:pt x="19695" y="2639"/>
                    <a:pt x="19651" y="2786"/>
                  </a:cubicBezTo>
                  <a:cubicBezTo>
                    <a:pt x="19473" y="3445"/>
                    <a:pt x="19096" y="3934"/>
                    <a:pt x="18476" y="43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Figure">
              <a:extLst>
                <a:ext uri="{FF2B5EF4-FFF2-40B4-BE49-F238E27FC236}">
                  <a16:creationId xmlns:a16="http://schemas.microsoft.com/office/drawing/2014/main" id="{B2340358-01BA-46EC-A42B-CF35559AA833}"/>
                </a:ext>
              </a:extLst>
            </p:cNvPr>
            <p:cNvSpPr/>
            <p:nvPr/>
          </p:nvSpPr>
          <p:spPr>
            <a:xfrm>
              <a:off x="6656886" y="1770505"/>
              <a:ext cx="1381693" cy="121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4074" y="21576"/>
                  </a:moveTo>
                  <a:cubicBezTo>
                    <a:pt x="3850" y="21576"/>
                    <a:pt x="3625" y="21478"/>
                    <a:pt x="3454" y="21296"/>
                  </a:cubicBezTo>
                  <a:cubicBezTo>
                    <a:pt x="1262" y="18984"/>
                    <a:pt x="0" y="15698"/>
                    <a:pt x="0" y="12291"/>
                  </a:cubicBezTo>
                  <a:cubicBezTo>
                    <a:pt x="0" y="5513"/>
                    <a:pt x="4844" y="0"/>
                    <a:pt x="10800" y="0"/>
                  </a:cubicBezTo>
                  <a:cubicBezTo>
                    <a:pt x="16756" y="0"/>
                    <a:pt x="21600" y="5513"/>
                    <a:pt x="21600" y="12291"/>
                  </a:cubicBezTo>
                  <a:cubicBezTo>
                    <a:pt x="21600" y="15698"/>
                    <a:pt x="20402" y="18862"/>
                    <a:pt x="18232" y="21198"/>
                  </a:cubicBezTo>
                  <a:cubicBezTo>
                    <a:pt x="17868" y="21600"/>
                    <a:pt x="17280" y="21576"/>
                    <a:pt x="16938" y="21162"/>
                  </a:cubicBezTo>
                  <a:cubicBezTo>
                    <a:pt x="16585" y="20748"/>
                    <a:pt x="16606" y="20079"/>
                    <a:pt x="16970" y="19689"/>
                  </a:cubicBezTo>
                  <a:cubicBezTo>
                    <a:pt x="18766" y="17742"/>
                    <a:pt x="19761" y="15114"/>
                    <a:pt x="19761" y="12291"/>
                  </a:cubicBezTo>
                  <a:cubicBezTo>
                    <a:pt x="19761" y="6669"/>
                    <a:pt x="15740" y="2093"/>
                    <a:pt x="10800" y="2093"/>
                  </a:cubicBezTo>
                  <a:cubicBezTo>
                    <a:pt x="5860" y="2093"/>
                    <a:pt x="1839" y="6669"/>
                    <a:pt x="1839" y="12291"/>
                  </a:cubicBezTo>
                  <a:cubicBezTo>
                    <a:pt x="1839" y="15114"/>
                    <a:pt x="2887" y="17840"/>
                    <a:pt x="4705" y="19762"/>
                  </a:cubicBezTo>
                  <a:cubicBezTo>
                    <a:pt x="5079" y="20152"/>
                    <a:pt x="5101" y="20821"/>
                    <a:pt x="4748" y="21235"/>
                  </a:cubicBezTo>
                  <a:cubicBezTo>
                    <a:pt x="4566" y="21466"/>
                    <a:pt x="4320" y="21576"/>
                    <a:pt x="4074" y="215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Figure">
              <a:extLst>
                <a:ext uri="{FF2B5EF4-FFF2-40B4-BE49-F238E27FC236}">
                  <a16:creationId xmlns:a16="http://schemas.microsoft.com/office/drawing/2014/main" id="{4C20F025-875C-4D01-8BDA-9B34FA353DD7}"/>
                </a:ext>
              </a:extLst>
            </p:cNvPr>
            <p:cNvSpPr/>
            <p:nvPr/>
          </p:nvSpPr>
          <p:spPr>
            <a:xfrm>
              <a:off x="7012569" y="3001717"/>
              <a:ext cx="672379" cy="1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843"/>
                    <a:pt x="20765" y="21600"/>
                    <a:pt x="19732" y="21600"/>
                  </a:cubicBezTo>
                  <a:lnTo>
                    <a:pt x="1868" y="21600"/>
                  </a:lnTo>
                  <a:cubicBezTo>
                    <a:pt x="835" y="21600"/>
                    <a:pt x="0" y="16714"/>
                    <a:pt x="0" y="10800"/>
                  </a:cubicBezTo>
                  <a:lnTo>
                    <a:pt x="0" y="10800"/>
                  </a:lnTo>
                  <a:cubicBezTo>
                    <a:pt x="0" y="4757"/>
                    <a:pt x="835" y="0"/>
                    <a:pt x="1868" y="0"/>
                  </a:cubicBezTo>
                  <a:lnTo>
                    <a:pt x="19732" y="0"/>
                  </a:lnTo>
                  <a:cubicBezTo>
                    <a:pt x="20787" y="0"/>
                    <a:pt x="21600" y="4757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Figure">
              <a:extLst>
                <a:ext uri="{FF2B5EF4-FFF2-40B4-BE49-F238E27FC236}">
                  <a16:creationId xmlns:a16="http://schemas.microsoft.com/office/drawing/2014/main" id="{CBE1CED8-3918-4A0F-AE8C-5E69C2D2DA63}"/>
                </a:ext>
              </a:extLst>
            </p:cNvPr>
            <p:cNvSpPr/>
            <p:nvPr/>
          </p:nvSpPr>
          <p:spPr>
            <a:xfrm>
              <a:off x="7012569" y="3152198"/>
              <a:ext cx="672379" cy="11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675"/>
                  </a:moveTo>
                  <a:cubicBezTo>
                    <a:pt x="21600" y="16647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47"/>
                    <a:pt x="0" y="10675"/>
                  </a:cubicBezTo>
                  <a:lnTo>
                    <a:pt x="0" y="10675"/>
                  </a:lnTo>
                  <a:cubicBezTo>
                    <a:pt x="0" y="4703"/>
                    <a:pt x="835" y="2"/>
                    <a:pt x="1868" y="2"/>
                  </a:cubicBezTo>
                  <a:lnTo>
                    <a:pt x="19732" y="2"/>
                  </a:lnTo>
                  <a:cubicBezTo>
                    <a:pt x="20787" y="-125"/>
                    <a:pt x="21600" y="4703"/>
                    <a:pt x="21600" y="10675"/>
                  </a:cubicBezTo>
                  <a:lnTo>
                    <a:pt x="21600" y="10675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Figure">
              <a:extLst>
                <a:ext uri="{FF2B5EF4-FFF2-40B4-BE49-F238E27FC236}">
                  <a16:creationId xmlns:a16="http://schemas.microsoft.com/office/drawing/2014/main" id="{F0CF26EC-168D-4F56-ADD0-229966413E65}"/>
                </a:ext>
              </a:extLst>
            </p:cNvPr>
            <p:cNvSpPr/>
            <p:nvPr/>
          </p:nvSpPr>
          <p:spPr>
            <a:xfrm>
              <a:off x="7012569" y="3295840"/>
              <a:ext cx="672379" cy="11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739"/>
                  </a:moveTo>
                  <a:cubicBezTo>
                    <a:pt x="21600" y="16746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18"/>
                    <a:pt x="0" y="10739"/>
                  </a:cubicBezTo>
                  <a:lnTo>
                    <a:pt x="0" y="10739"/>
                  </a:lnTo>
                  <a:cubicBezTo>
                    <a:pt x="0" y="4732"/>
                    <a:pt x="835" y="3"/>
                    <a:pt x="1868" y="3"/>
                  </a:cubicBezTo>
                  <a:lnTo>
                    <a:pt x="19732" y="3"/>
                  </a:lnTo>
                  <a:cubicBezTo>
                    <a:pt x="20787" y="-125"/>
                    <a:pt x="21600" y="4732"/>
                    <a:pt x="21600" y="10739"/>
                  </a:cubicBezTo>
                  <a:lnTo>
                    <a:pt x="21600" y="1073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Figure">
              <a:extLst>
                <a:ext uri="{FF2B5EF4-FFF2-40B4-BE49-F238E27FC236}">
                  <a16:creationId xmlns:a16="http://schemas.microsoft.com/office/drawing/2014/main" id="{82CBAC4F-4E93-4165-9C06-EB30F65F682B}"/>
                </a:ext>
              </a:extLst>
            </p:cNvPr>
            <p:cNvSpPr/>
            <p:nvPr/>
          </p:nvSpPr>
          <p:spPr>
            <a:xfrm>
              <a:off x="7135690" y="3446322"/>
              <a:ext cx="421349" cy="18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3949"/>
                  </a:lnTo>
                  <a:cubicBezTo>
                    <a:pt x="0" y="13701"/>
                    <a:pt x="3436" y="21600"/>
                    <a:pt x="7679" y="21600"/>
                  </a:cubicBezTo>
                  <a:lnTo>
                    <a:pt x="13921" y="21600"/>
                  </a:lnTo>
                  <a:cubicBezTo>
                    <a:pt x="18164" y="21600"/>
                    <a:pt x="21600" y="13701"/>
                    <a:pt x="21600" y="3949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Figure">
              <a:extLst>
                <a:ext uri="{FF2B5EF4-FFF2-40B4-BE49-F238E27FC236}">
                  <a16:creationId xmlns:a16="http://schemas.microsoft.com/office/drawing/2014/main" id="{5D553764-D6E2-4B50-94E2-7BEDBE53EFC6}"/>
                </a:ext>
              </a:extLst>
            </p:cNvPr>
            <p:cNvSpPr/>
            <p:nvPr/>
          </p:nvSpPr>
          <p:spPr>
            <a:xfrm>
              <a:off x="8141180" y="2481872"/>
              <a:ext cx="335164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4" y="21600"/>
                  </a:moveTo>
                  <a:cubicBezTo>
                    <a:pt x="18294" y="21600"/>
                    <a:pt x="18294" y="21600"/>
                    <a:pt x="18294" y="21600"/>
                  </a:cubicBezTo>
                  <a:lnTo>
                    <a:pt x="3306" y="21457"/>
                  </a:lnTo>
                  <a:cubicBezTo>
                    <a:pt x="1499" y="21457"/>
                    <a:pt x="0" y="16593"/>
                    <a:pt x="0" y="10728"/>
                  </a:cubicBezTo>
                  <a:cubicBezTo>
                    <a:pt x="0" y="4864"/>
                    <a:pt x="1499" y="0"/>
                    <a:pt x="3306" y="0"/>
                  </a:cubicBezTo>
                  <a:cubicBezTo>
                    <a:pt x="3306" y="0"/>
                    <a:pt x="3306" y="0"/>
                    <a:pt x="3306" y="0"/>
                  </a:cubicBezTo>
                  <a:lnTo>
                    <a:pt x="18294" y="143"/>
                  </a:lnTo>
                  <a:cubicBezTo>
                    <a:pt x="20101" y="143"/>
                    <a:pt x="21600" y="5007"/>
                    <a:pt x="21600" y="10872"/>
                  </a:cubicBezTo>
                  <a:cubicBezTo>
                    <a:pt x="21600" y="16736"/>
                    <a:pt x="20101" y="21600"/>
                    <a:pt x="1829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Figure">
              <a:extLst>
                <a:ext uri="{FF2B5EF4-FFF2-40B4-BE49-F238E27FC236}">
                  <a16:creationId xmlns:a16="http://schemas.microsoft.com/office/drawing/2014/main" id="{59C37409-9915-4E93-95AC-8EFAD4218187}"/>
                </a:ext>
              </a:extLst>
            </p:cNvPr>
            <p:cNvSpPr/>
            <p:nvPr/>
          </p:nvSpPr>
          <p:spPr>
            <a:xfrm>
              <a:off x="6205442" y="2481872"/>
              <a:ext cx="341320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4" y="21600"/>
                  </a:moveTo>
                  <a:cubicBezTo>
                    <a:pt x="18354" y="21600"/>
                    <a:pt x="18354" y="21600"/>
                    <a:pt x="18354" y="21600"/>
                  </a:cubicBezTo>
                  <a:lnTo>
                    <a:pt x="3246" y="21457"/>
                  </a:lnTo>
                  <a:cubicBezTo>
                    <a:pt x="1472" y="21457"/>
                    <a:pt x="0" y="16593"/>
                    <a:pt x="0" y="10728"/>
                  </a:cubicBezTo>
                  <a:cubicBezTo>
                    <a:pt x="0" y="4864"/>
                    <a:pt x="1472" y="0"/>
                    <a:pt x="3246" y="0"/>
                  </a:cubicBezTo>
                  <a:cubicBezTo>
                    <a:pt x="3246" y="0"/>
                    <a:pt x="3246" y="0"/>
                    <a:pt x="3246" y="0"/>
                  </a:cubicBezTo>
                  <a:lnTo>
                    <a:pt x="18354" y="143"/>
                  </a:lnTo>
                  <a:cubicBezTo>
                    <a:pt x="20128" y="143"/>
                    <a:pt x="21600" y="5007"/>
                    <a:pt x="21600" y="10872"/>
                  </a:cubicBezTo>
                  <a:cubicBezTo>
                    <a:pt x="21600" y="16736"/>
                    <a:pt x="20128" y="21600"/>
                    <a:pt x="1835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Figure">
              <a:extLst>
                <a:ext uri="{FF2B5EF4-FFF2-40B4-BE49-F238E27FC236}">
                  <a16:creationId xmlns:a16="http://schemas.microsoft.com/office/drawing/2014/main" id="{D211C137-1646-4A80-8706-D8F3E00A4530}"/>
                </a:ext>
              </a:extLst>
            </p:cNvPr>
            <p:cNvSpPr/>
            <p:nvPr/>
          </p:nvSpPr>
          <p:spPr>
            <a:xfrm>
              <a:off x="7293012" y="1346421"/>
              <a:ext cx="102602" cy="32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  <a:cubicBezTo>
                    <a:pt x="4752" y="21600"/>
                    <a:pt x="0" y="20037"/>
                    <a:pt x="0" y="18153"/>
                  </a:cubicBezTo>
                  <a:lnTo>
                    <a:pt x="0" y="3447"/>
                  </a:lnTo>
                  <a:cubicBezTo>
                    <a:pt x="0" y="1563"/>
                    <a:pt x="4896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704" y="0"/>
                    <a:pt x="21600" y="1563"/>
                    <a:pt x="21600" y="3447"/>
                  </a:cubicBezTo>
                  <a:lnTo>
                    <a:pt x="21600" y="18153"/>
                  </a:lnTo>
                  <a:cubicBezTo>
                    <a:pt x="21600" y="20037"/>
                    <a:pt x="16704" y="21600"/>
                    <a:pt x="108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Figure">
              <a:extLst>
                <a:ext uri="{FF2B5EF4-FFF2-40B4-BE49-F238E27FC236}">
                  <a16:creationId xmlns:a16="http://schemas.microsoft.com/office/drawing/2014/main" id="{D096A456-4574-44CF-BA8E-1CD9D8106243}"/>
                </a:ext>
              </a:extLst>
            </p:cNvPr>
            <p:cNvSpPr/>
            <p:nvPr/>
          </p:nvSpPr>
          <p:spPr>
            <a:xfrm>
              <a:off x="7929138" y="1688424"/>
              <a:ext cx="247953" cy="24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176" extrusionOk="0">
                  <a:moveTo>
                    <a:pt x="4283" y="21176"/>
                  </a:moveTo>
                  <a:cubicBezTo>
                    <a:pt x="3195" y="21176"/>
                    <a:pt x="2106" y="20766"/>
                    <a:pt x="1247" y="19888"/>
                  </a:cubicBezTo>
                  <a:cubicBezTo>
                    <a:pt x="-415" y="18191"/>
                    <a:pt x="-415" y="15381"/>
                    <a:pt x="1247" y="13683"/>
                  </a:cubicBezTo>
                  <a:lnTo>
                    <a:pt x="13450" y="1274"/>
                  </a:lnTo>
                  <a:cubicBezTo>
                    <a:pt x="15112" y="-424"/>
                    <a:pt x="17862" y="-424"/>
                    <a:pt x="19523" y="1274"/>
                  </a:cubicBezTo>
                  <a:cubicBezTo>
                    <a:pt x="21185" y="2971"/>
                    <a:pt x="21185" y="5781"/>
                    <a:pt x="19523" y="7478"/>
                  </a:cubicBezTo>
                  <a:lnTo>
                    <a:pt x="7320" y="19888"/>
                  </a:lnTo>
                  <a:cubicBezTo>
                    <a:pt x="6518" y="20766"/>
                    <a:pt x="5372" y="21176"/>
                    <a:pt x="4283" y="211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Figure">
              <a:extLst>
                <a:ext uri="{FF2B5EF4-FFF2-40B4-BE49-F238E27FC236}">
                  <a16:creationId xmlns:a16="http://schemas.microsoft.com/office/drawing/2014/main" id="{2735CCD3-CF18-41FE-B114-D8B469FA8A1D}"/>
                </a:ext>
              </a:extLst>
            </p:cNvPr>
            <p:cNvSpPr/>
            <p:nvPr/>
          </p:nvSpPr>
          <p:spPr>
            <a:xfrm>
              <a:off x="6506404" y="1756825"/>
              <a:ext cx="247269" cy="24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74" extrusionOk="0">
                  <a:moveTo>
                    <a:pt x="16473" y="21174"/>
                  </a:moveTo>
                  <a:cubicBezTo>
                    <a:pt x="15382" y="21174"/>
                    <a:pt x="14290" y="20763"/>
                    <a:pt x="13429" y="19883"/>
                  </a:cubicBezTo>
                  <a:lnTo>
                    <a:pt x="1250" y="7498"/>
                  </a:lnTo>
                  <a:cubicBezTo>
                    <a:pt x="-416" y="5796"/>
                    <a:pt x="-416" y="2978"/>
                    <a:pt x="1250" y="1276"/>
                  </a:cubicBezTo>
                  <a:cubicBezTo>
                    <a:pt x="2916" y="-426"/>
                    <a:pt x="5673" y="-426"/>
                    <a:pt x="7339" y="1276"/>
                  </a:cubicBezTo>
                  <a:lnTo>
                    <a:pt x="19518" y="13661"/>
                  </a:lnTo>
                  <a:cubicBezTo>
                    <a:pt x="21184" y="15363"/>
                    <a:pt x="21184" y="18181"/>
                    <a:pt x="19518" y="19883"/>
                  </a:cubicBezTo>
                  <a:cubicBezTo>
                    <a:pt x="18714" y="20763"/>
                    <a:pt x="17565" y="21174"/>
                    <a:pt x="16473" y="2117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Figure">
              <a:extLst>
                <a:ext uri="{FF2B5EF4-FFF2-40B4-BE49-F238E27FC236}">
                  <a16:creationId xmlns:a16="http://schemas.microsoft.com/office/drawing/2014/main" id="{E213CAFC-FF33-467B-9952-F167B2FBFE40}"/>
                </a:ext>
              </a:extLst>
            </p:cNvPr>
            <p:cNvSpPr/>
            <p:nvPr/>
          </p:nvSpPr>
          <p:spPr>
            <a:xfrm>
              <a:off x="4030301" y="3070118"/>
              <a:ext cx="2131184" cy="179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600" extrusionOk="0">
                  <a:moveTo>
                    <a:pt x="12917" y="21600"/>
                  </a:moveTo>
                  <a:cubicBezTo>
                    <a:pt x="12632" y="21600"/>
                    <a:pt x="12347" y="21559"/>
                    <a:pt x="12063" y="21485"/>
                  </a:cubicBezTo>
                  <a:cubicBezTo>
                    <a:pt x="11032" y="21213"/>
                    <a:pt x="10157" y="20464"/>
                    <a:pt x="9587" y="19387"/>
                  </a:cubicBezTo>
                  <a:cubicBezTo>
                    <a:pt x="9126" y="18514"/>
                    <a:pt x="8916" y="17510"/>
                    <a:pt x="8977" y="16498"/>
                  </a:cubicBezTo>
                  <a:cubicBezTo>
                    <a:pt x="8346" y="16729"/>
                    <a:pt x="7661" y="16762"/>
                    <a:pt x="7003" y="16581"/>
                  </a:cubicBezTo>
                  <a:cubicBezTo>
                    <a:pt x="5945" y="16301"/>
                    <a:pt x="5044" y="15511"/>
                    <a:pt x="4487" y="14400"/>
                  </a:cubicBezTo>
                  <a:cubicBezTo>
                    <a:pt x="4026" y="14474"/>
                    <a:pt x="3558" y="14458"/>
                    <a:pt x="3097" y="14334"/>
                  </a:cubicBezTo>
                  <a:cubicBezTo>
                    <a:pt x="2066" y="14063"/>
                    <a:pt x="1185" y="13322"/>
                    <a:pt x="622" y="12244"/>
                  </a:cubicBezTo>
                  <a:cubicBezTo>
                    <a:pt x="52" y="11166"/>
                    <a:pt x="-131" y="9883"/>
                    <a:pt x="93" y="8640"/>
                  </a:cubicBezTo>
                  <a:cubicBezTo>
                    <a:pt x="405" y="6912"/>
                    <a:pt x="1463" y="5563"/>
                    <a:pt x="2839" y="5077"/>
                  </a:cubicBezTo>
                  <a:cubicBezTo>
                    <a:pt x="2853" y="4880"/>
                    <a:pt x="2880" y="4690"/>
                    <a:pt x="2914" y="4501"/>
                  </a:cubicBezTo>
                  <a:cubicBezTo>
                    <a:pt x="3307" y="2320"/>
                    <a:pt x="4928" y="741"/>
                    <a:pt x="6766" y="741"/>
                  </a:cubicBezTo>
                  <a:cubicBezTo>
                    <a:pt x="7051" y="741"/>
                    <a:pt x="7336" y="782"/>
                    <a:pt x="7621" y="856"/>
                  </a:cubicBezTo>
                  <a:cubicBezTo>
                    <a:pt x="7716" y="880"/>
                    <a:pt x="7810" y="913"/>
                    <a:pt x="7905" y="946"/>
                  </a:cubicBezTo>
                  <a:cubicBezTo>
                    <a:pt x="8584" y="329"/>
                    <a:pt x="9411" y="0"/>
                    <a:pt x="10259" y="0"/>
                  </a:cubicBezTo>
                  <a:cubicBezTo>
                    <a:pt x="10544" y="0"/>
                    <a:pt x="10828" y="41"/>
                    <a:pt x="11113" y="115"/>
                  </a:cubicBezTo>
                  <a:cubicBezTo>
                    <a:pt x="11886" y="321"/>
                    <a:pt x="12592" y="806"/>
                    <a:pt x="13134" y="1506"/>
                  </a:cubicBezTo>
                  <a:cubicBezTo>
                    <a:pt x="13867" y="1152"/>
                    <a:pt x="14674" y="1070"/>
                    <a:pt x="15447" y="1275"/>
                  </a:cubicBezTo>
                  <a:cubicBezTo>
                    <a:pt x="17183" y="1736"/>
                    <a:pt x="18431" y="3538"/>
                    <a:pt x="18539" y="5653"/>
                  </a:cubicBezTo>
                  <a:cubicBezTo>
                    <a:pt x="20384" y="6468"/>
                    <a:pt x="21469" y="8805"/>
                    <a:pt x="21035" y="11183"/>
                  </a:cubicBezTo>
                  <a:cubicBezTo>
                    <a:pt x="20893" y="11956"/>
                    <a:pt x="20608" y="12664"/>
                    <a:pt x="20187" y="13256"/>
                  </a:cubicBezTo>
                  <a:cubicBezTo>
                    <a:pt x="20682" y="14293"/>
                    <a:pt x="20845" y="15519"/>
                    <a:pt x="20635" y="16696"/>
                  </a:cubicBezTo>
                  <a:cubicBezTo>
                    <a:pt x="20241" y="18876"/>
                    <a:pt x="18621" y="20456"/>
                    <a:pt x="16783" y="20456"/>
                  </a:cubicBezTo>
                  <a:cubicBezTo>
                    <a:pt x="16783" y="20456"/>
                    <a:pt x="16783" y="20456"/>
                    <a:pt x="16783" y="20456"/>
                  </a:cubicBezTo>
                  <a:cubicBezTo>
                    <a:pt x="16498" y="20456"/>
                    <a:pt x="16213" y="20415"/>
                    <a:pt x="15928" y="20341"/>
                  </a:cubicBezTo>
                  <a:cubicBezTo>
                    <a:pt x="15847" y="20316"/>
                    <a:pt x="15759" y="20292"/>
                    <a:pt x="15677" y="20259"/>
                  </a:cubicBezTo>
                  <a:cubicBezTo>
                    <a:pt x="14931" y="21115"/>
                    <a:pt x="13948" y="21600"/>
                    <a:pt x="12917" y="21600"/>
                  </a:cubicBezTo>
                  <a:close/>
                  <a:moveTo>
                    <a:pt x="9662" y="14836"/>
                  </a:moveTo>
                  <a:cubicBezTo>
                    <a:pt x="9777" y="14836"/>
                    <a:pt x="9886" y="14885"/>
                    <a:pt x="9981" y="14968"/>
                  </a:cubicBezTo>
                  <a:cubicBezTo>
                    <a:pt x="10150" y="15132"/>
                    <a:pt x="10211" y="15404"/>
                    <a:pt x="10143" y="15651"/>
                  </a:cubicBezTo>
                  <a:cubicBezTo>
                    <a:pt x="10103" y="15791"/>
                    <a:pt x="10076" y="15914"/>
                    <a:pt x="10048" y="16046"/>
                  </a:cubicBezTo>
                  <a:cubicBezTo>
                    <a:pt x="9879" y="16976"/>
                    <a:pt x="10021" y="17922"/>
                    <a:pt x="10442" y="18720"/>
                  </a:cubicBezTo>
                  <a:cubicBezTo>
                    <a:pt x="10862" y="19518"/>
                    <a:pt x="11513" y="20069"/>
                    <a:pt x="12280" y="20275"/>
                  </a:cubicBezTo>
                  <a:cubicBezTo>
                    <a:pt x="12490" y="20333"/>
                    <a:pt x="12700" y="20357"/>
                    <a:pt x="12910" y="20357"/>
                  </a:cubicBezTo>
                  <a:cubicBezTo>
                    <a:pt x="13765" y="20357"/>
                    <a:pt x="14572" y="19905"/>
                    <a:pt x="15128" y="19115"/>
                  </a:cubicBezTo>
                  <a:cubicBezTo>
                    <a:pt x="15270" y="18917"/>
                    <a:pt x="15494" y="18843"/>
                    <a:pt x="15698" y="18942"/>
                  </a:cubicBezTo>
                  <a:cubicBezTo>
                    <a:pt x="15840" y="19008"/>
                    <a:pt x="15983" y="19066"/>
                    <a:pt x="16132" y="19099"/>
                  </a:cubicBezTo>
                  <a:cubicBezTo>
                    <a:pt x="16342" y="19156"/>
                    <a:pt x="16552" y="19181"/>
                    <a:pt x="16762" y="19181"/>
                  </a:cubicBezTo>
                  <a:cubicBezTo>
                    <a:pt x="18126" y="19181"/>
                    <a:pt x="19326" y="18004"/>
                    <a:pt x="19618" y="16391"/>
                  </a:cubicBezTo>
                  <a:cubicBezTo>
                    <a:pt x="19801" y="15387"/>
                    <a:pt x="19618" y="14342"/>
                    <a:pt x="19109" y="13511"/>
                  </a:cubicBezTo>
                  <a:cubicBezTo>
                    <a:pt x="18953" y="13256"/>
                    <a:pt x="18980" y="12911"/>
                    <a:pt x="19170" y="12697"/>
                  </a:cubicBezTo>
                  <a:cubicBezTo>
                    <a:pt x="19597" y="12203"/>
                    <a:pt x="19889" y="11578"/>
                    <a:pt x="20018" y="10878"/>
                  </a:cubicBezTo>
                  <a:cubicBezTo>
                    <a:pt x="20357" y="8994"/>
                    <a:pt x="19421" y="7151"/>
                    <a:pt x="17881" y="6673"/>
                  </a:cubicBezTo>
                  <a:cubicBezTo>
                    <a:pt x="17651" y="6599"/>
                    <a:pt x="17488" y="6344"/>
                    <a:pt x="17502" y="6048"/>
                  </a:cubicBezTo>
                  <a:cubicBezTo>
                    <a:pt x="17556" y="4328"/>
                    <a:pt x="16593" y="2814"/>
                    <a:pt x="15203" y="2444"/>
                  </a:cubicBezTo>
                  <a:cubicBezTo>
                    <a:pt x="14531" y="2263"/>
                    <a:pt x="13819" y="2378"/>
                    <a:pt x="13209" y="2773"/>
                  </a:cubicBezTo>
                  <a:cubicBezTo>
                    <a:pt x="12992" y="2913"/>
                    <a:pt x="12720" y="2839"/>
                    <a:pt x="12565" y="2600"/>
                  </a:cubicBezTo>
                  <a:cubicBezTo>
                    <a:pt x="12144" y="1934"/>
                    <a:pt x="11540" y="1473"/>
                    <a:pt x="10869" y="1292"/>
                  </a:cubicBezTo>
                  <a:cubicBezTo>
                    <a:pt x="10659" y="1234"/>
                    <a:pt x="10449" y="1210"/>
                    <a:pt x="10238" y="1210"/>
                  </a:cubicBezTo>
                  <a:cubicBezTo>
                    <a:pt x="9533" y="1210"/>
                    <a:pt x="8855" y="1522"/>
                    <a:pt x="8319" y="2082"/>
                  </a:cubicBezTo>
                  <a:cubicBezTo>
                    <a:pt x="8177" y="2230"/>
                    <a:pt x="7980" y="2271"/>
                    <a:pt x="7804" y="2189"/>
                  </a:cubicBezTo>
                  <a:cubicBezTo>
                    <a:pt x="7668" y="2123"/>
                    <a:pt x="7526" y="2074"/>
                    <a:pt x="7376" y="2032"/>
                  </a:cubicBezTo>
                  <a:cubicBezTo>
                    <a:pt x="7166" y="1975"/>
                    <a:pt x="6956" y="1950"/>
                    <a:pt x="6746" y="1950"/>
                  </a:cubicBezTo>
                  <a:cubicBezTo>
                    <a:pt x="5383" y="1950"/>
                    <a:pt x="4182" y="3127"/>
                    <a:pt x="3891" y="4740"/>
                  </a:cubicBezTo>
                  <a:cubicBezTo>
                    <a:pt x="3843" y="5003"/>
                    <a:pt x="3823" y="5266"/>
                    <a:pt x="3823" y="5538"/>
                  </a:cubicBezTo>
                  <a:cubicBezTo>
                    <a:pt x="3823" y="5834"/>
                    <a:pt x="3646" y="6097"/>
                    <a:pt x="3402" y="6147"/>
                  </a:cubicBezTo>
                  <a:cubicBezTo>
                    <a:pt x="2236" y="6402"/>
                    <a:pt x="1320" y="7480"/>
                    <a:pt x="1063" y="8879"/>
                  </a:cubicBezTo>
                  <a:cubicBezTo>
                    <a:pt x="893" y="9808"/>
                    <a:pt x="1035" y="10755"/>
                    <a:pt x="1456" y="11553"/>
                  </a:cubicBezTo>
                  <a:cubicBezTo>
                    <a:pt x="1876" y="12351"/>
                    <a:pt x="2527" y="12902"/>
                    <a:pt x="3294" y="13108"/>
                  </a:cubicBezTo>
                  <a:cubicBezTo>
                    <a:pt x="3728" y="13223"/>
                    <a:pt x="4182" y="13215"/>
                    <a:pt x="4609" y="13092"/>
                  </a:cubicBezTo>
                  <a:cubicBezTo>
                    <a:pt x="4840" y="13026"/>
                    <a:pt x="5084" y="13157"/>
                    <a:pt x="5186" y="13421"/>
                  </a:cubicBezTo>
                  <a:cubicBezTo>
                    <a:pt x="5579" y="14408"/>
                    <a:pt x="6312" y="15116"/>
                    <a:pt x="7193" y="15346"/>
                  </a:cubicBezTo>
                  <a:cubicBezTo>
                    <a:pt x="7404" y="15404"/>
                    <a:pt x="7614" y="15429"/>
                    <a:pt x="7824" y="15429"/>
                  </a:cubicBezTo>
                  <a:cubicBezTo>
                    <a:pt x="8367" y="15429"/>
                    <a:pt x="8902" y="15239"/>
                    <a:pt x="9370" y="14894"/>
                  </a:cubicBezTo>
                  <a:cubicBezTo>
                    <a:pt x="9479" y="14861"/>
                    <a:pt x="9574" y="14836"/>
                    <a:pt x="9662" y="1483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6" name="Figure">
              <a:extLst>
                <a:ext uri="{FF2B5EF4-FFF2-40B4-BE49-F238E27FC236}">
                  <a16:creationId xmlns:a16="http://schemas.microsoft.com/office/drawing/2014/main" id="{A9030C5C-212F-4582-9AD3-87EBF19C8815}"/>
                </a:ext>
              </a:extLst>
            </p:cNvPr>
            <p:cNvSpPr/>
            <p:nvPr/>
          </p:nvSpPr>
          <p:spPr>
            <a:xfrm>
              <a:off x="4379144" y="2687074"/>
              <a:ext cx="257299" cy="3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156" extrusionOk="0">
                  <a:moveTo>
                    <a:pt x="16340" y="21156"/>
                  </a:moveTo>
                  <a:cubicBezTo>
                    <a:pt x="14983" y="21156"/>
                    <a:pt x="13626" y="20627"/>
                    <a:pt x="12866" y="19692"/>
                  </a:cubicBezTo>
                  <a:lnTo>
                    <a:pt x="601" y="4641"/>
                  </a:lnTo>
                  <a:cubicBezTo>
                    <a:pt x="-593" y="3217"/>
                    <a:pt x="58" y="1305"/>
                    <a:pt x="1958" y="451"/>
                  </a:cubicBezTo>
                  <a:cubicBezTo>
                    <a:pt x="3857" y="-444"/>
                    <a:pt x="6408" y="44"/>
                    <a:pt x="7548" y="1468"/>
                  </a:cubicBezTo>
                  <a:lnTo>
                    <a:pt x="19813" y="16519"/>
                  </a:lnTo>
                  <a:cubicBezTo>
                    <a:pt x="21007" y="17942"/>
                    <a:pt x="20356" y="19854"/>
                    <a:pt x="18456" y="20709"/>
                  </a:cubicBezTo>
                  <a:cubicBezTo>
                    <a:pt x="17805" y="21034"/>
                    <a:pt x="17099" y="21156"/>
                    <a:pt x="16340" y="2115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Figure">
              <a:extLst>
                <a:ext uri="{FF2B5EF4-FFF2-40B4-BE49-F238E27FC236}">
                  <a16:creationId xmlns:a16="http://schemas.microsoft.com/office/drawing/2014/main" id="{6FC4CC24-2166-421A-A6AE-FC361205C875}"/>
                </a:ext>
              </a:extLst>
            </p:cNvPr>
            <p:cNvSpPr/>
            <p:nvPr/>
          </p:nvSpPr>
          <p:spPr>
            <a:xfrm>
              <a:off x="5282033" y="2604993"/>
              <a:ext cx="154728" cy="39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383" extrusionOk="0">
                  <a:moveTo>
                    <a:pt x="6816" y="21383"/>
                  </a:moveTo>
                  <a:cubicBezTo>
                    <a:pt x="6453" y="21383"/>
                    <a:pt x="5999" y="21383"/>
                    <a:pt x="5636" y="21346"/>
                  </a:cubicBezTo>
                  <a:cubicBezTo>
                    <a:pt x="1915" y="21088"/>
                    <a:pt x="-535" y="19651"/>
                    <a:pt x="100" y="18139"/>
                  </a:cubicBezTo>
                  <a:lnTo>
                    <a:pt x="6998" y="2289"/>
                  </a:lnTo>
                  <a:cubicBezTo>
                    <a:pt x="7633" y="778"/>
                    <a:pt x="11173" y="-217"/>
                    <a:pt x="14894" y="41"/>
                  </a:cubicBezTo>
                  <a:cubicBezTo>
                    <a:pt x="18615" y="299"/>
                    <a:pt x="21065" y="1737"/>
                    <a:pt x="20430" y="3248"/>
                  </a:cubicBezTo>
                  <a:lnTo>
                    <a:pt x="13532" y="19098"/>
                  </a:lnTo>
                  <a:cubicBezTo>
                    <a:pt x="12988" y="20425"/>
                    <a:pt x="10083" y="21383"/>
                    <a:pt x="6816" y="2138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Figure">
              <a:extLst>
                <a:ext uri="{FF2B5EF4-FFF2-40B4-BE49-F238E27FC236}">
                  <a16:creationId xmlns:a16="http://schemas.microsoft.com/office/drawing/2014/main" id="{78A4DBE4-AE3A-4B94-A0E0-D0954BD096BA}"/>
                </a:ext>
              </a:extLst>
            </p:cNvPr>
            <p:cNvSpPr/>
            <p:nvPr/>
          </p:nvSpPr>
          <p:spPr>
            <a:xfrm>
              <a:off x="5829238" y="2905956"/>
              <a:ext cx="308713" cy="32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224" extrusionOk="0">
                  <a:moveTo>
                    <a:pt x="10784" y="15136"/>
                  </a:moveTo>
                  <a:lnTo>
                    <a:pt x="5984" y="20142"/>
                  </a:lnTo>
                  <a:cubicBezTo>
                    <a:pt x="5292" y="20863"/>
                    <a:pt x="4369" y="21224"/>
                    <a:pt x="3446" y="21224"/>
                  </a:cubicBezTo>
                  <a:cubicBezTo>
                    <a:pt x="2615" y="21224"/>
                    <a:pt x="1738" y="20908"/>
                    <a:pt x="1092" y="20322"/>
                  </a:cubicBezTo>
                  <a:cubicBezTo>
                    <a:pt x="-293" y="19059"/>
                    <a:pt x="-385" y="16895"/>
                    <a:pt x="953" y="15542"/>
                  </a:cubicBezTo>
                  <a:lnTo>
                    <a:pt x="14846" y="1067"/>
                  </a:lnTo>
                  <a:cubicBezTo>
                    <a:pt x="16138" y="-286"/>
                    <a:pt x="18353" y="-376"/>
                    <a:pt x="19738" y="932"/>
                  </a:cubicBezTo>
                  <a:cubicBezTo>
                    <a:pt x="21123" y="2194"/>
                    <a:pt x="21215" y="4359"/>
                    <a:pt x="19877" y="5712"/>
                  </a:cubicBezTo>
                  <a:lnTo>
                    <a:pt x="10784" y="15136"/>
                  </a:ln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Figure">
              <a:extLst>
                <a:ext uri="{FF2B5EF4-FFF2-40B4-BE49-F238E27FC236}">
                  <a16:creationId xmlns:a16="http://schemas.microsoft.com/office/drawing/2014/main" id="{19E5625A-30FE-4CCF-9ED4-A3BCBF12FAA5}"/>
                </a:ext>
              </a:extLst>
            </p:cNvPr>
            <p:cNvSpPr/>
            <p:nvPr/>
          </p:nvSpPr>
          <p:spPr>
            <a:xfrm>
              <a:off x="6178081" y="3617323"/>
              <a:ext cx="394478" cy="13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99" extrusionOk="0">
                  <a:moveTo>
                    <a:pt x="2787" y="21199"/>
                  </a:moveTo>
                  <a:cubicBezTo>
                    <a:pt x="1381" y="21199"/>
                    <a:pt x="161" y="18003"/>
                    <a:pt x="13" y="13705"/>
                  </a:cubicBezTo>
                  <a:cubicBezTo>
                    <a:pt x="-135" y="9187"/>
                    <a:pt x="975" y="5109"/>
                    <a:pt x="2491" y="4668"/>
                  </a:cubicBezTo>
                  <a:lnTo>
                    <a:pt x="18284" y="40"/>
                  </a:lnTo>
                  <a:cubicBezTo>
                    <a:pt x="19801" y="-401"/>
                    <a:pt x="21169" y="2905"/>
                    <a:pt x="21317" y="7423"/>
                  </a:cubicBezTo>
                  <a:cubicBezTo>
                    <a:pt x="21465" y="11942"/>
                    <a:pt x="20355" y="16019"/>
                    <a:pt x="18839" y="16460"/>
                  </a:cubicBezTo>
                  <a:lnTo>
                    <a:pt x="3046" y="21089"/>
                  </a:lnTo>
                  <a:cubicBezTo>
                    <a:pt x="2972" y="21199"/>
                    <a:pt x="2861" y="21199"/>
                    <a:pt x="2787" y="211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Figure">
              <a:extLst>
                <a:ext uri="{FF2B5EF4-FFF2-40B4-BE49-F238E27FC236}">
                  <a16:creationId xmlns:a16="http://schemas.microsoft.com/office/drawing/2014/main" id="{F3606748-6EBE-4A7A-9581-E101DABA0D9A}"/>
                </a:ext>
              </a:extLst>
            </p:cNvPr>
            <p:cNvSpPr/>
            <p:nvPr/>
          </p:nvSpPr>
          <p:spPr>
            <a:xfrm>
              <a:off x="3715657" y="3309520"/>
              <a:ext cx="334621" cy="21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0915" extrusionOk="0">
                  <a:moveTo>
                    <a:pt x="17560" y="20915"/>
                  </a:moveTo>
                  <a:cubicBezTo>
                    <a:pt x="17094" y="20915"/>
                    <a:pt x="16628" y="20783"/>
                    <a:pt x="16162" y="20388"/>
                  </a:cubicBezTo>
                  <a:lnTo>
                    <a:pt x="1762" y="9325"/>
                  </a:lnTo>
                  <a:cubicBezTo>
                    <a:pt x="195" y="8139"/>
                    <a:pt x="-440" y="5176"/>
                    <a:pt x="322" y="2739"/>
                  </a:cubicBezTo>
                  <a:cubicBezTo>
                    <a:pt x="1085" y="303"/>
                    <a:pt x="2991" y="-685"/>
                    <a:pt x="4558" y="500"/>
                  </a:cubicBezTo>
                  <a:lnTo>
                    <a:pt x="18958" y="11564"/>
                  </a:lnTo>
                  <a:cubicBezTo>
                    <a:pt x="20525" y="12749"/>
                    <a:pt x="21160" y="15713"/>
                    <a:pt x="20398" y="18149"/>
                  </a:cubicBezTo>
                  <a:cubicBezTo>
                    <a:pt x="19889" y="19927"/>
                    <a:pt x="18746" y="20915"/>
                    <a:pt x="17560" y="2091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1" name="Figure">
              <a:extLst>
                <a:ext uri="{FF2B5EF4-FFF2-40B4-BE49-F238E27FC236}">
                  <a16:creationId xmlns:a16="http://schemas.microsoft.com/office/drawing/2014/main" id="{4FC74C9D-F966-4933-8E1C-D10D965724B9}"/>
                </a:ext>
              </a:extLst>
            </p:cNvPr>
            <p:cNvSpPr/>
            <p:nvPr/>
          </p:nvSpPr>
          <p:spPr>
            <a:xfrm>
              <a:off x="3743017" y="4260289"/>
              <a:ext cx="340638" cy="20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899" extrusionOk="0">
                  <a:moveTo>
                    <a:pt x="3127" y="20899"/>
                  </a:moveTo>
                  <a:cubicBezTo>
                    <a:pt x="1918" y="20899"/>
                    <a:pt x="751" y="19707"/>
                    <a:pt x="250" y="17743"/>
                  </a:cubicBezTo>
                  <a:cubicBezTo>
                    <a:pt x="-417" y="15078"/>
                    <a:pt x="292" y="11992"/>
                    <a:pt x="1876" y="10870"/>
                  </a:cubicBezTo>
                  <a:lnTo>
                    <a:pt x="16429" y="421"/>
                  </a:lnTo>
                  <a:cubicBezTo>
                    <a:pt x="18014" y="-701"/>
                    <a:pt x="19849" y="491"/>
                    <a:pt x="20516" y="3156"/>
                  </a:cubicBezTo>
                  <a:cubicBezTo>
                    <a:pt x="21183" y="5821"/>
                    <a:pt x="20474" y="8907"/>
                    <a:pt x="18890" y="10029"/>
                  </a:cubicBezTo>
                  <a:lnTo>
                    <a:pt x="4337" y="20478"/>
                  </a:lnTo>
                  <a:cubicBezTo>
                    <a:pt x="3961" y="20759"/>
                    <a:pt x="3544" y="20899"/>
                    <a:pt x="3127" y="208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3492BC39-025D-4E65-8111-7B920D999411}"/>
                </a:ext>
              </a:extLst>
            </p:cNvPr>
            <p:cNvSpPr/>
            <p:nvPr/>
          </p:nvSpPr>
          <p:spPr>
            <a:xfrm>
              <a:off x="5288873" y="3610483"/>
              <a:ext cx="664854" cy="66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56" y="9098"/>
                  </a:moveTo>
                  <a:cubicBezTo>
                    <a:pt x="19711" y="7786"/>
                    <a:pt x="19200" y="6585"/>
                    <a:pt x="18467" y="5517"/>
                  </a:cubicBezTo>
                  <a:lnTo>
                    <a:pt x="19600" y="4382"/>
                  </a:lnTo>
                  <a:lnTo>
                    <a:pt x="17200" y="1980"/>
                  </a:lnTo>
                  <a:lnTo>
                    <a:pt x="16067" y="3114"/>
                  </a:lnTo>
                  <a:cubicBezTo>
                    <a:pt x="15000" y="2380"/>
                    <a:pt x="13800" y="1869"/>
                    <a:pt x="12489" y="1624"/>
                  </a:cubicBezTo>
                  <a:lnTo>
                    <a:pt x="12489" y="0"/>
                  </a:lnTo>
                  <a:lnTo>
                    <a:pt x="10778" y="0"/>
                  </a:lnTo>
                  <a:lnTo>
                    <a:pt x="9089" y="0"/>
                  </a:lnTo>
                  <a:lnTo>
                    <a:pt x="9089" y="1624"/>
                  </a:lnTo>
                  <a:cubicBezTo>
                    <a:pt x="7778" y="1869"/>
                    <a:pt x="6578" y="2380"/>
                    <a:pt x="5511" y="3114"/>
                  </a:cubicBezTo>
                  <a:lnTo>
                    <a:pt x="4378" y="1980"/>
                  </a:lnTo>
                  <a:lnTo>
                    <a:pt x="1978" y="4382"/>
                  </a:lnTo>
                  <a:lnTo>
                    <a:pt x="3111" y="5517"/>
                  </a:lnTo>
                  <a:cubicBezTo>
                    <a:pt x="2378" y="6562"/>
                    <a:pt x="1867" y="7786"/>
                    <a:pt x="1622" y="9098"/>
                  </a:cubicBezTo>
                  <a:lnTo>
                    <a:pt x="0" y="9098"/>
                  </a:lnTo>
                  <a:lnTo>
                    <a:pt x="0" y="12502"/>
                  </a:lnTo>
                  <a:lnTo>
                    <a:pt x="1622" y="12502"/>
                  </a:lnTo>
                  <a:cubicBezTo>
                    <a:pt x="1867" y="13814"/>
                    <a:pt x="2378" y="15015"/>
                    <a:pt x="3111" y="16083"/>
                  </a:cubicBezTo>
                  <a:lnTo>
                    <a:pt x="1978" y="17218"/>
                  </a:lnTo>
                  <a:lnTo>
                    <a:pt x="4378" y="19620"/>
                  </a:lnTo>
                  <a:lnTo>
                    <a:pt x="5511" y="18486"/>
                  </a:lnTo>
                  <a:cubicBezTo>
                    <a:pt x="6556" y="19220"/>
                    <a:pt x="7778" y="19731"/>
                    <a:pt x="9089" y="19976"/>
                  </a:cubicBezTo>
                  <a:lnTo>
                    <a:pt x="9089" y="21600"/>
                  </a:lnTo>
                  <a:lnTo>
                    <a:pt x="10800" y="21600"/>
                  </a:lnTo>
                  <a:lnTo>
                    <a:pt x="12511" y="21600"/>
                  </a:lnTo>
                  <a:lnTo>
                    <a:pt x="12511" y="19976"/>
                  </a:lnTo>
                  <a:cubicBezTo>
                    <a:pt x="13822" y="19731"/>
                    <a:pt x="15022" y="19220"/>
                    <a:pt x="16089" y="18486"/>
                  </a:cubicBezTo>
                  <a:lnTo>
                    <a:pt x="17222" y="19620"/>
                  </a:lnTo>
                  <a:lnTo>
                    <a:pt x="19622" y="17218"/>
                  </a:lnTo>
                  <a:lnTo>
                    <a:pt x="18489" y="16083"/>
                  </a:lnTo>
                  <a:cubicBezTo>
                    <a:pt x="19222" y="15015"/>
                    <a:pt x="19733" y="13814"/>
                    <a:pt x="19978" y="12502"/>
                  </a:cubicBezTo>
                  <a:lnTo>
                    <a:pt x="21600" y="12502"/>
                  </a:lnTo>
                  <a:lnTo>
                    <a:pt x="21600" y="9098"/>
                  </a:lnTo>
                  <a:lnTo>
                    <a:pt x="19956" y="9098"/>
                  </a:lnTo>
                  <a:close/>
                  <a:moveTo>
                    <a:pt x="10800" y="16862"/>
                  </a:moveTo>
                  <a:lnTo>
                    <a:pt x="10800" y="16862"/>
                  </a:lnTo>
                  <a:cubicBezTo>
                    <a:pt x="7444" y="16862"/>
                    <a:pt x="4733" y="14148"/>
                    <a:pt x="4733" y="10789"/>
                  </a:cubicBezTo>
                  <a:cubicBezTo>
                    <a:pt x="4733" y="7430"/>
                    <a:pt x="7444" y="4716"/>
                    <a:pt x="10800" y="4716"/>
                  </a:cubicBezTo>
                  <a:lnTo>
                    <a:pt x="10800" y="4716"/>
                  </a:lnTo>
                  <a:cubicBezTo>
                    <a:pt x="14156" y="4716"/>
                    <a:pt x="16867" y="7430"/>
                    <a:pt x="16867" y="10789"/>
                  </a:cubicBezTo>
                  <a:cubicBezTo>
                    <a:pt x="16867" y="14148"/>
                    <a:pt x="14133" y="16862"/>
                    <a:pt x="10800" y="1686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BE62C349-29CA-44D3-A071-CBB54607CE09}"/>
                </a:ext>
              </a:extLst>
            </p:cNvPr>
            <p:cNvSpPr/>
            <p:nvPr/>
          </p:nvSpPr>
          <p:spPr>
            <a:xfrm>
              <a:off x="5453034" y="3336881"/>
              <a:ext cx="239402" cy="23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95" y="9072"/>
                  </a:moveTo>
                  <a:cubicBezTo>
                    <a:pt x="19749" y="7776"/>
                    <a:pt x="19255" y="6542"/>
                    <a:pt x="18514" y="5493"/>
                  </a:cubicBezTo>
                  <a:lnTo>
                    <a:pt x="19687" y="4320"/>
                  </a:lnTo>
                  <a:lnTo>
                    <a:pt x="17280" y="1913"/>
                  </a:lnTo>
                  <a:lnTo>
                    <a:pt x="16107" y="3086"/>
                  </a:lnTo>
                  <a:cubicBezTo>
                    <a:pt x="15058" y="2345"/>
                    <a:pt x="13824" y="1851"/>
                    <a:pt x="12528" y="1605"/>
                  </a:cubicBezTo>
                  <a:lnTo>
                    <a:pt x="12528" y="0"/>
                  </a:lnTo>
                  <a:lnTo>
                    <a:pt x="10800" y="0"/>
                  </a:lnTo>
                  <a:lnTo>
                    <a:pt x="9072" y="0"/>
                  </a:lnTo>
                  <a:lnTo>
                    <a:pt x="9072" y="1605"/>
                  </a:lnTo>
                  <a:cubicBezTo>
                    <a:pt x="7776" y="1851"/>
                    <a:pt x="6542" y="2345"/>
                    <a:pt x="5493" y="3086"/>
                  </a:cubicBezTo>
                  <a:lnTo>
                    <a:pt x="4320" y="1913"/>
                  </a:lnTo>
                  <a:lnTo>
                    <a:pt x="1913" y="4320"/>
                  </a:lnTo>
                  <a:lnTo>
                    <a:pt x="3086" y="5493"/>
                  </a:lnTo>
                  <a:cubicBezTo>
                    <a:pt x="2345" y="6542"/>
                    <a:pt x="1851" y="7776"/>
                    <a:pt x="1605" y="9072"/>
                  </a:cubicBezTo>
                  <a:lnTo>
                    <a:pt x="0" y="9072"/>
                  </a:lnTo>
                  <a:lnTo>
                    <a:pt x="0" y="12528"/>
                  </a:lnTo>
                  <a:lnTo>
                    <a:pt x="1605" y="12528"/>
                  </a:lnTo>
                  <a:cubicBezTo>
                    <a:pt x="1851" y="13824"/>
                    <a:pt x="2345" y="15058"/>
                    <a:pt x="3086" y="16107"/>
                  </a:cubicBezTo>
                  <a:lnTo>
                    <a:pt x="1913" y="17280"/>
                  </a:lnTo>
                  <a:lnTo>
                    <a:pt x="4320" y="19687"/>
                  </a:lnTo>
                  <a:lnTo>
                    <a:pt x="5493" y="18514"/>
                  </a:lnTo>
                  <a:cubicBezTo>
                    <a:pt x="6542" y="19255"/>
                    <a:pt x="7776" y="19749"/>
                    <a:pt x="9072" y="19995"/>
                  </a:cubicBezTo>
                  <a:lnTo>
                    <a:pt x="9072" y="21600"/>
                  </a:lnTo>
                  <a:lnTo>
                    <a:pt x="10800" y="21600"/>
                  </a:lnTo>
                  <a:lnTo>
                    <a:pt x="12528" y="21600"/>
                  </a:lnTo>
                  <a:lnTo>
                    <a:pt x="12528" y="19995"/>
                  </a:lnTo>
                  <a:cubicBezTo>
                    <a:pt x="13824" y="19749"/>
                    <a:pt x="15058" y="19255"/>
                    <a:pt x="16107" y="18514"/>
                  </a:cubicBezTo>
                  <a:lnTo>
                    <a:pt x="17280" y="19687"/>
                  </a:lnTo>
                  <a:lnTo>
                    <a:pt x="19687" y="17280"/>
                  </a:lnTo>
                  <a:lnTo>
                    <a:pt x="18514" y="16107"/>
                  </a:lnTo>
                  <a:cubicBezTo>
                    <a:pt x="19255" y="15058"/>
                    <a:pt x="19749" y="13824"/>
                    <a:pt x="19995" y="12528"/>
                  </a:cubicBezTo>
                  <a:lnTo>
                    <a:pt x="21600" y="12528"/>
                  </a:lnTo>
                  <a:lnTo>
                    <a:pt x="21600" y="9072"/>
                  </a:lnTo>
                  <a:lnTo>
                    <a:pt x="19995" y="9072"/>
                  </a:lnTo>
                  <a:close/>
                  <a:moveTo>
                    <a:pt x="10800" y="17712"/>
                  </a:moveTo>
                  <a:lnTo>
                    <a:pt x="10800" y="17712"/>
                  </a:lnTo>
                  <a:cubicBezTo>
                    <a:pt x="6974" y="17712"/>
                    <a:pt x="3888" y="14626"/>
                    <a:pt x="3888" y="10800"/>
                  </a:cubicBezTo>
                  <a:cubicBezTo>
                    <a:pt x="3888" y="6974"/>
                    <a:pt x="6974" y="3888"/>
                    <a:pt x="10800" y="3888"/>
                  </a:cubicBezTo>
                  <a:lnTo>
                    <a:pt x="10800" y="3888"/>
                  </a:lnTo>
                  <a:cubicBezTo>
                    <a:pt x="14626" y="3888"/>
                    <a:pt x="17712" y="6974"/>
                    <a:pt x="17712" y="10800"/>
                  </a:cubicBezTo>
                  <a:cubicBezTo>
                    <a:pt x="17712" y="14626"/>
                    <a:pt x="14626" y="17712"/>
                    <a:pt x="10800" y="1771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DC1F43E-5289-4D06-BB64-DB9EE6A36052}"/>
                </a:ext>
              </a:extLst>
            </p:cNvPr>
            <p:cNvSpPr/>
            <p:nvPr/>
          </p:nvSpPr>
          <p:spPr>
            <a:xfrm>
              <a:off x="4529625" y="3918286"/>
              <a:ext cx="238035" cy="23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48" y="12325"/>
                  </a:moveTo>
                  <a:cubicBezTo>
                    <a:pt x="20297" y="11018"/>
                    <a:pt x="20172" y="9648"/>
                    <a:pt x="19862" y="8403"/>
                  </a:cubicBezTo>
                  <a:lnTo>
                    <a:pt x="21352" y="7719"/>
                  </a:lnTo>
                  <a:lnTo>
                    <a:pt x="19924" y="4606"/>
                  </a:lnTo>
                  <a:lnTo>
                    <a:pt x="18434" y="5291"/>
                  </a:lnTo>
                  <a:cubicBezTo>
                    <a:pt x="17690" y="4233"/>
                    <a:pt x="16697" y="3361"/>
                    <a:pt x="15579" y="2677"/>
                  </a:cubicBezTo>
                  <a:lnTo>
                    <a:pt x="16138" y="1120"/>
                  </a:lnTo>
                  <a:lnTo>
                    <a:pt x="14524" y="560"/>
                  </a:lnTo>
                  <a:lnTo>
                    <a:pt x="12910" y="0"/>
                  </a:lnTo>
                  <a:lnTo>
                    <a:pt x="12352" y="1556"/>
                  </a:lnTo>
                  <a:cubicBezTo>
                    <a:pt x="11048" y="1307"/>
                    <a:pt x="9683" y="1432"/>
                    <a:pt x="8441" y="1743"/>
                  </a:cubicBezTo>
                  <a:lnTo>
                    <a:pt x="7759" y="249"/>
                  </a:lnTo>
                  <a:lnTo>
                    <a:pt x="4655" y="1681"/>
                  </a:lnTo>
                  <a:lnTo>
                    <a:pt x="5338" y="3175"/>
                  </a:lnTo>
                  <a:cubicBezTo>
                    <a:pt x="4283" y="3922"/>
                    <a:pt x="3414" y="4918"/>
                    <a:pt x="2731" y="6038"/>
                  </a:cubicBezTo>
                  <a:lnTo>
                    <a:pt x="1179" y="5478"/>
                  </a:lnTo>
                  <a:lnTo>
                    <a:pt x="0" y="8715"/>
                  </a:lnTo>
                  <a:lnTo>
                    <a:pt x="1552" y="9275"/>
                  </a:lnTo>
                  <a:cubicBezTo>
                    <a:pt x="1303" y="10582"/>
                    <a:pt x="1428" y="11952"/>
                    <a:pt x="1738" y="13197"/>
                  </a:cubicBezTo>
                  <a:lnTo>
                    <a:pt x="248" y="13881"/>
                  </a:lnTo>
                  <a:lnTo>
                    <a:pt x="1676" y="16994"/>
                  </a:lnTo>
                  <a:lnTo>
                    <a:pt x="3166" y="16309"/>
                  </a:lnTo>
                  <a:cubicBezTo>
                    <a:pt x="3910" y="17367"/>
                    <a:pt x="4903" y="18239"/>
                    <a:pt x="6021" y="18923"/>
                  </a:cubicBezTo>
                  <a:lnTo>
                    <a:pt x="5462" y="20480"/>
                  </a:lnTo>
                  <a:lnTo>
                    <a:pt x="7076" y="21040"/>
                  </a:lnTo>
                  <a:lnTo>
                    <a:pt x="8690" y="21600"/>
                  </a:lnTo>
                  <a:lnTo>
                    <a:pt x="9248" y="20044"/>
                  </a:lnTo>
                  <a:cubicBezTo>
                    <a:pt x="10552" y="20293"/>
                    <a:pt x="11917" y="20168"/>
                    <a:pt x="13159" y="19857"/>
                  </a:cubicBezTo>
                  <a:lnTo>
                    <a:pt x="13841" y="21351"/>
                  </a:lnTo>
                  <a:lnTo>
                    <a:pt x="16945" y="19919"/>
                  </a:lnTo>
                  <a:lnTo>
                    <a:pt x="16262" y="18425"/>
                  </a:lnTo>
                  <a:cubicBezTo>
                    <a:pt x="17317" y="17678"/>
                    <a:pt x="18186" y="16682"/>
                    <a:pt x="18869" y="15562"/>
                  </a:cubicBezTo>
                  <a:lnTo>
                    <a:pt x="20421" y="16122"/>
                  </a:lnTo>
                  <a:lnTo>
                    <a:pt x="21600" y="12885"/>
                  </a:lnTo>
                  <a:lnTo>
                    <a:pt x="20048" y="12325"/>
                  </a:lnTo>
                  <a:close/>
                  <a:moveTo>
                    <a:pt x="8441" y="17305"/>
                  </a:moveTo>
                  <a:lnTo>
                    <a:pt x="8441" y="17305"/>
                  </a:lnTo>
                  <a:cubicBezTo>
                    <a:pt x="4841" y="15998"/>
                    <a:pt x="2979" y="12014"/>
                    <a:pt x="4283" y="8403"/>
                  </a:cubicBezTo>
                  <a:cubicBezTo>
                    <a:pt x="5586" y="4793"/>
                    <a:pt x="9559" y="2926"/>
                    <a:pt x="13159" y="4233"/>
                  </a:cubicBezTo>
                  <a:lnTo>
                    <a:pt x="13159" y="4233"/>
                  </a:lnTo>
                  <a:cubicBezTo>
                    <a:pt x="16759" y="5540"/>
                    <a:pt x="18621" y="9524"/>
                    <a:pt x="17317" y="13134"/>
                  </a:cubicBezTo>
                  <a:cubicBezTo>
                    <a:pt x="16014" y="16745"/>
                    <a:pt x="12041" y="18612"/>
                    <a:pt x="8441" y="17305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C9DC3FE8-6C02-4209-AA76-A0F1B8C2C3CA}"/>
                </a:ext>
              </a:extLst>
            </p:cNvPr>
            <p:cNvSpPr/>
            <p:nvPr/>
          </p:nvSpPr>
          <p:spPr>
            <a:xfrm>
              <a:off x="4803228" y="3802005"/>
              <a:ext cx="474131" cy="4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20" extrusionOk="0">
                  <a:moveTo>
                    <a:pt x="18451" y="6059"/>
                  </a:moveTo>
                  <a:lnTo>
                    <a:pt x="19903" y="5194"/>
                  </a:lnTo>
                  <a:cubicBezTo>
                    <a:pt x="19162" y="3989"/>
                    <a:pt x="18204" y="2938"/>
                    <a:pt x="17091" y="2104"/>
                  </a:cubicBezTo>
                  <a:lnTo>
                    <a:pt x="16071" y="3464"/>
                  </a:lnTo>
                  <a:cubicBezTo>
                    <a:pt x="15144" y="2753"/>
                    <a:pt x="14063" y="2258"/>
                    <a:pt x="12889" y="1949"/>
                  </a:cubicBezTo>
                  <a:lnTo>
                    <a:pt x="13290" y="312"/>
                  </a:lnTo>
                  <a:cubicBezTo>
                    <a:pt x="11962" y="-28"/>
                    <a:pt x="10540" y="-90"/>
                    <a:pt x="9119" y="126"/>
                  </a:cubicBezTo>
                  <a:lnTo>
                    <a:pt x="9366" y="1795"/>
                  </a:lnTo>
                  <a:cubicBezTo>
                    <a:pt x="8377" y="1949"/>
                    <a:pt x="7450" y="2258"/>
                    <a:pt x="6616" y="2660"/>
                  </a:cubicBezTo>
                  <a:cubicBezTo>
                    <a:pt x="6430" y="2753"/>
                    <a:pt x="6245" y="2846"/>
                    <a:pt x="6059" y="2969"/>
                  </a:cubicBezTo>
                  <a:lnTo>
                    <a:pt x="5194" y="1517"/>
                  </a:lnTo>
                  <a:cubicBezTo>
                    <a:pt x="3989" y="2258"/>
                    <a:pt x="2938" y="3216"/>
                    <a:pt x="2104" y="4329"/>
                  </a:cubicBezTo>
                  <a:lnTo>
                    <a:pt x="3464" y="5349"/>
                  </a:lnTo>
                  <a:cubicBezTo>
                    <a:pt x="2753" y="6307"/>
                    <a:pt x="2259" y="7357"/>
                    <a:pt x="1949" y="8531"/>
                  </a:cubicBezTo>
                  <a:lnTo>
                    <a:pt x="312" y="8130"/>
                  </a:lnTo>
                  <a:cubicBezTo>
                    <a:pt x="-28" y="9458"/>
                    <a:pt x="-90" y="10880"/>
                    <a:pt x="126" y="12301"/>
                  </a:cubicBezTo>
                  <a:lnTo>
                    <a:pt x="1795" y="12054"/>
                  </a:lnTo>
                  <a:cubicBezTo>
                    <a:pt x="1980" y="13259"/>
                    <a:pt x="2382" y="14372"/>
                    <a:pt x="2969" y="15361"/>
                  </a:cubicBezTo>
                  <a:lnTo>
                    <a:pt x="1517" y="16226"/>
                  </a:lnTo>
                  <a:cubicBezTo>
                    <a:pt x="2258" y="17431"/>
                    <a:pt x="3216" y="18482"/>
                    <a:pt x="4329" y="19316"/>
                  </a:cubicBezTo>
                  <a:lnTo>
                    <a:pt x="5349" y="17956"/>
                  </a:lnTo>
                  <a:cubicBezTo>
                    <a:pt x="6276" y="18667"/>
                    <a:pt x="7357" y="19162"/>
                    <a:pt x="8531" y="19471"/>
                  </a:cubicBezTo>
                  <a:lnTo>
                    <a:pt x="8130" y="21108"/>
                  </a:lnTo>
                  <a:cubicBezTo>
                    <a:pt x="9459" y="21448"/>
                    <a:pt x="10880" y="21510"/>
                    <a:pt x="12301" y="21294"/>
                  </a:cubicBezTo>
                  <a:lnTo>
                    <a:pt x="12054" y="19625"/>
                  </a:lnTo>
                  <a:cubicBezTo>
                    <a:pt x="13043" y="19471"/>
                    <a:pt x="13970" y="19162"/>
                    <a:pt x="14804" y="18760"/>
                  </a:cubicBezTo>
                  <a:cubicBezTo>
                    <a:pt x="14990" y="18667"/>
                    <a:pt x="15175" y="18574"/>
                    <a:pt x="15361" y="18451"/>
                  </a:cubicBezTo>
                  <a:lnTo>
                    <a:pt x="16226" y="19903"/>
                  </a:lnTo>
                  <a:cubicBezTo>
                    <a:pt x="17431" y="19162"/>
                    <a:pt x="18482" y="18204"/>
                    <a:pt x="19316" y="17091"/>
                  </a:cubicBezTo>
                  <a:lnTo>
                    <a:pt x="17956" y="16071"/>
                  </a:lnTo>
                  <a:cubicBezTo>
                    <a:pt x="18667" y="15144"/>
                    <a:pt x="19162" y="14063"/>
                    <a:pt x="19471" y="12889"/>
                  </a:cubicBezTo>
                  <a:lnTo>
                    <a:pt x="21108" y="13290"/>
                  </a:lnTo>
                  <a:cubicBezTo>
                    <a:pt x="21448" y="11962"/>
                    <a:pt x="21510" y="10540"/>
                    <a:pt x="21294" y="9119"/>
                  </a:cubicBezTo>
                  <a:lnTo>
                    <a:pt x="19625" y="9366"/>
                  </a:lnTo>
                  <a:cubicBezTo>
                    <a:pt x="19471" y="8161"/>
                    <a:pt x="19038" y="7048"/>
                    <a:pt x="18451" y="6059"/>
                  </a:cubicBezTo>
                  <a:close/>
                  <a:moveTo>
                    <a:pt x="15052" y="10046"/>
                  </a:moveTo>
                  <a:cubicBezTo>
                    <a:pt x="15330" y="11962"/>
                    <a:pt x="14341" y="13754"/>
                    <a:pt x="12703" y="14588"/>
                  </a:cubicBezTo>
                  <a:cubicBezTo>
                    <a:pt x="12301" y="14804"/>
                    <a:pt x="11838" y="14928"/>
                    <a:pt x="11374" y="15021"/>
                  </a:cubicBezTo>
                  <a:cubicBezTo>
                    <a:pt x="8995" y="15361"/>
                    <a:pt x="6770" y="13723"/>
                    <a:pt x="6430" y="11343"/>
                  </a:cubicBezTo>
                  <a:cubicBezTo>
                    <a:pt x="6152" y="9428"/>
                    <a:pt x="7141" y="7635"/>
                    <a:pt x="8779" y="6801"/>
                  </a:cubicBezTo>
                  <a:cubicBezTo>
                    <a:pt x="9180" y="6585"/>
                    <a:pt x="9644" y="6461"/>
                    <a:pt x="10107" y="6368"/>
                  </a:cubicBezTo>
                  <a:cubicBezTo>
                    <a:pt x="12456" y="6028"/>
                    <a:pt x="14681" y="7666"/>
                    <a:pt x="15052" y="10046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54392628-DA62-4B2D-9EDF-42B3E621BB5D}"/>
                </a:ext>
              </a:extLst>
            </p:cNvPr>
            <p:cNvSpPr/>
            <p:nvPr/>
          </p:nvSpPr>
          <p:spPr>
            <a:xfrm>
              <a:off x="5097350" y="4198729"/>
              <a:ext cx="495905" cy="495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73"/>
                  </a:moveTo>
                  <a:lnTo>
                    <a:pt x="21600" y="10054"/>
                  </a:lnTo>
                  <a:cubicBezTo>
                    <a:pt x="21511" y="8622"/>
                    <a:pt x="21123" y="7250"/>
                    <a:pt x="20498" y="5967"/>
                  </a:cubicBezTo>
                  <a:lnTo>
                    <a:pt x="18948" y="6743"/>
                  </a:lnTo>
                  <a:cubicBezTo>
                    <a:pt x="18412" y="5668"/>
                    <a:pt x="17697" y="4714"/>
                    <a:pt x="16774" y="3938"/>
                  </a:cubicBezTo>
                  <a:lnTo>
                    <a:pt x="17906" y="2625"/>
                  </a:lnTo>
                  <a:cubicBezTo>
                    <a:pt x="16863" y="1730"/>
                    <a:pt x="15641" y="985"/>
                    <a:pt x="14241" y="537"/>
                  </a:cubicBezTo>
                  <a:lnTo>
                    <a:pt x="13705" y="2178"/>
                  </a:lnTo>
                  <a:cubicBezTo>
                    <a:pt x="12751" y="1850"/>
                    <a:pt x="11768" y="1701"/>
                    <a:pt x="10815" y="1701"/>
                  </a:cubicBezTo>
                  <a:cubicBezTo>
                    <a:pt x="10606" y="1701"/>
                    <a:pt x="10398" y="1701"/>
                    <a:pt x="10159" y="1730"/>
                  </a:cubicBezTo>
                  <a:lnTo>
                    <a:pt x="10040" y="0"/>
                  </a:lnTo>
                  <a:cubicBezTo>
                    <a:pt x="8610" y="89"/>
                    <a:pt x="7240" y="477"/>
                    <a:pt x="5959" y="1104"/>
                  </a:cubicBezTo>
                  <a:lnTo>
                    <a:pt x="6733" y="2655"/>
                  </a:lnTo>
                  <a:cubicBezTo>
                    <a:pt x="5661" y="3192"/>
                    <a:pt x="4707" y="3908"/>
                    <a:pt x="3933" y="4833"/>
                  </a:cubicBezTo>
                  <a:lnTo>
                    <a:pt x="2622" y="3699"/>
                  </a:lnTo>
                  <a:cubicBezTo>
                    <a:pt x="1728" y="4744"/>
                    <a:pt x="983" y="5967"/>
                    <a:pt x="536" y="7369"/>
                  </a:cubicBezTo>
                  <a:lnTo>
                    <a:pt x="2175" y="7906"/>
                  </a:lnTo>
                  <a:cubicBezTo>
                    <a:pt x="1788" y="9070"/>
                    <a:pt x="1639" y="10263"/>
                    <a:pt x="1728" y="11427"/>
                  </a:cubicBezTo>
                  <a:lnTo>
                    <a:pt x="0" y="11546"/>
                  </a:lnTo>
                  <a:cubicBezTo>
                    <a:pt x="89" y="12978"/>
                    <a:pt x="477" y="14350"/>
                    <a:pt x="1102" y="15633"/>
                  </a:cubicBezTo>
                  <a:lnTo>
                    <a:pt x="2652" y="14857"/>
                  </a:lnTo>
                  <a:cubicBezTo>
                    <a:pt x="3188" y="15931"/>
                    <a:pt x="3903" y="16886"/>
                    <a:pt x="4826" y="17662"/>
                  </a:cubicBezTo>
                  <a:lnTo>
                    <a:pt x="3694" y="18975"/>
                  </a:lnTo>
                  <a:cubicBezTo>
                    <a:pt x="4737" y="19870"/>
                    <a:pt x="5959" y="20615"/>
                    <a:pt x="7359" y="21063"/>
                  </a:cubicBezTo>
                  <a:lnTo>
                    <a:pt x="7895" y="19422"/>
                  </a:lnTo>
                  <a:cubicBezTo>
                    <a:pt x="8849" y="19750"/>
                    <a:pt x="9832" y="19899"/>
                    <a:pt x="10785" y="19899"/>
                  </a:cubicBezTo>
                  <a:cubicBezTo>
                    <a:pt x="10994" y="19899"/>
                    <a:pt x="11202" y="19899"/>
                    <a:pt x="11441" y="19870"/>
                  </a:cubicBezTo>
                  <a:lnTo>
                    <a:pt x="11560" y="21600"/>
                  </a:lnTo>
                  <a:cubicBezTo>
                    <a:pt x="12990" y="21511"/>
                    <a:pt x="14360" y="21123"/>
                    <a:pt x="15641" y="20496"/>
                  </a:cubicBezTo>
                  <a:lnTo>
                    <a:pt x="14867" y="18945"/>
                  </a:lnTo>
                  <a:cubicBezTo>
                    <a:pt x="15939" y="18408"/>
                    <a:pt x="16893" y="17692"/>
                    <a:pt x="17667" y="16767"/>
                  </a:cubicBezTo>
                  <a:lnTo>
                    <a:pt x="18978" y="17901"/>
                  </a:lnTo>
                  <a:cubicBezTo>
                    <a:pt x="19872" y="16856"/>
                    <a:pt x="20617" y="15633"/>
                    <a:pt x="21064" y="14231"/>
                  </a:cubicBezTo>
                  <a:lnTo>
                    <a:pt x="19425" y="13694"/>
                  </a:lnTo>
                  <a:cubicBezTo>
                    <a:pt x="19812" y="12530"/>
                    <a:pt x="19961" y="11337"/>
                    <a:pt x="19872" y="10173"/>
                  </a:cubicBezTo>
                  <a:close/>
                  <a:moveTo>
                    <a:pt x="14986" y="12202"/>
                  </a:moveTo>
                  <a:cubicBezTo>
                    <a:pt x="14360" y="14052"/>
                    <a:pt x="12662" y="15215"/>
                    <a:pt x="10815" y="15215"/>
                  </a:cubicBezTo>
                  <a:cubicBezTo>
                    <a:pt x="10368" y="15215"/>
                    <a:pt x="9891" y="15156"/>
                    <a:pt x="9415" y="14977"/>
                  </a:cubicBezTo>
                  <a:cubicBezTo>
                    <a:pt x="7121" y="14201"/>
                    <a:pt x="5869" y="11695"/>
                    <a:pt x="6644" y="9398"/>
                  </a:cubicBezTo>
                  <a:cubicBezTo>
                    <a:pt x="7270" y="7548"/>
                    <a:pt x="8968" y="6385"/>
                    <a:pt x="10815" y="6385"/>
                  </a:cubicBezTo>
                  <a:cubicBezTo>
                    <a:pt x="11292" y="6385"/>
                    <a:pt x="11738" y="6444"/>
                    <a:pt x="12215" y="6623"/>
                  </a:cubicBezTo>
                  <a:cubicBezTo>
                    <a:pt x="14509" y="7399"/>
                    <a:pt x="15731" y="9905"/>
                    <a:pt x="14986" y="1220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203F9EFD-569A-44BA-ABF5-B35223B5A4F7}"/>
                </a:ext>
              </a:extLst>
            </p:cNvPr>
            <p:cNvSpPr/>
            <p:nvPr/>
          </p:nvSpPr>
          <p:spPr>
            <a:xfrm>
              <a:off x="5617196" y="4239769"/>
              <a:ext cx="346107" cy="34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92" y="8947"/>
                  </a:moveTo>
                  <a:lnTo>
                    <a:pt x="21600" y="8606"/>
                  </a:lnTo>
                  <a:cubicBezTo>
                    <a:pt x="21301" y="7200"/>
                    <a:pt x="20746" y="5837"/>
                    <a:pt x="19935" y="4644"/>
                  </a:cubicBezTo>
                  <a:lnTo>
                    <a:pt x="18484" y="5624"/>
                  </a:lnTo>
                  <a:cubicBezTo>
                    <a:pt x="17801" y="4644"/>
                    <a:pt x="16947" y="3749"/>
                    <a:pt x="15923" y="3067"/>
                  </a:cubicBezTo>
                  <a:lnTo>
                    <a:pt x="16904" y="1619"/>
                  </a:lnTo>
                  <a:cubicBezTo>
                    <a:pt x="15709" y="852"/>
                    <a:pt x="14386" y="298"/>
                    <a:pt x="12934" y="0"/>
                  </a:cubicBezTo>
                  <a:lnTo>
                    <a:pt x="12593" y="1704"/>
                  </a:lnTo>
                  <a:cubicBezTo>
                    <a:pt x="11568" y="1491"/>
                    <a:pt x="10587" y="1491"/>
                    <a:pt x="9605" y="1619"/>
                  </a:cubicBezTo>
                  <a:cubicBezTo>
                    <a:pt x="9391" y="1662"/>
                    <a:pt x="9178" y="1704"/>
                    <a:pt x="8964" y="1747"/>
                  </a:cubicBezTo>
                  <a:lnTo>
                    <a:pt x="8623" y="43"/>
                  </a:lnTo>
                  <a:cubicBezTo>
                    <a:pt x="7214" y="341"/>
                    <a:pt x="5848" y="895"/>
                    <a:pt x="4653" y="1704"/>
                  </a:cubicBezTo>
                  <a:lnTo>
                    <a:pt x="5635" y="3153"/>
                  </a:lnTo>
                  <a:cubicBezTo>
                    <a:pt x="4653" y="3834"/>
                    <a:pt x="3757" y="4686"/>
                    <a:pt x="3074" y="5709"/>
                  </a:cubicBezTo>
                  <a:lnTo>
                    <a:pt x="1622" y="4729"/>
                  </a:lnTo>
                  <a:cubicBezTo>
                    <a:pt x="854" y="5922"/>
                    <a:pt x="299" y="7243"/>
                    <a:pt x="0" y="8691"/>
                  </a:cubicBezTo>
                  <a:lnTo>
                    <a:pt x="1708" y="9032"/>
                  </a:lnTo>
                  <a:cubicBezTo>
                    <a:pt x="1451" y="10267"/>
                    <a:pt x="1494" y="11503"/>
                    <a:pt x="1708" y="12653"/>
                  </a:cubicBezTo>
                  <a:lnTo>
                    <a:pt x="0" y="12994"/>
                  </a:lnTo>
                  <a:cubicBezTo>
                    <a:pt x="299" y="14400"/>
                    <a:pt x="854" y="15763"/>
                    <a:pt x="1665" y="16956"/>
                  </a:cubicBezTo>
                  <a:lnTo>
                    <a:pt x="3116" y="15976"/>
                  </a:lnTo>
                  <a:cubicBezTo>
                    <a:pt x="3799" y="16956"/>
                    <a:pt x="4653" y="17851"/>
                    <a:pt x="5677" y="18533"/>
                  </a:cubicBezTo>
                  <a:lnTo>
                    <a:pt x="4696" y="19981"/>
                  </a:lnTo>
                  <a:cubicBezTo>
                    <a:pt x="5848" y="20748"/>
                    <a:pt x="7214" y="21302"/>
                    <a:pt x="8666" y="21600"/>
                  </a:cubicBezTo>
                  <a:lnTo>
                    <a:pt x="9007" y="19896"/>
                  </a:lnTo>
                  <a:cubicBezTo>
                    <a:pt x="10032" y="20109"/>
                    <a:pt x="11013" y="20109"/>
                    <a:pt x="11995" y="19981"/>
                  </a:cubicBezTo>
                  <a:cubicBezTo>
                    <a:pt x="12209" y="19938"/>
                    <a:pt x="12422" y="19896"/>
                    <a:pt x="12636" y="19853"/>
                  </a:cubicBezTo>
                  <a:lnTo>
                    <a:pt x="12977" y="21557"/>
                  </a:lnTo>
                  <a:cubicBezTo>
                    <a:pt x="14386" y="21259"/>
                    <a:pt x="15752" y="20705"/>
                    <a:pt x="16947" y="19896"/>
                  </a:cubicBezTo>
                  <a:lnTo>
                    <a:pt x="15965" y="18447"/>
                  </a:lnTo>
                  <a:cubicBezTo>
                    <a:pt x="16947" y="17766"/>
                    <a:pt x="17843" y="16914"/>
                    <a:pt x="18526" y="15891"/>
                  </a:cubicBezTo>
                  <a:lnTo>
                    <a:pt x="19978" y="16871"/>
                  </a:lnTo>
                  <a:cubicBezTo>
                    <a:pt x="20746" y="15678"/>
                    <a:pt x="21301" y="14357"/>
                    <a:pt x="21600" y="12909"/>
                  </a:cubicBezTo>
                  <a:lnTo>
                    <a:pt x="19892" y="12568"/>
                  </a:lnTo>
                  <a:cubicBezTo>
                    <a:pt x="20149" y="11333"/>
                    <a:pt x="20106" y="10097"/>
                    <a:pt x="19892" y="8947"/>
                  </a:cubicBezTo>
                  <a:close/>
                  <a:moveTo>
                    <a:pt x="15197" y="11631"/>
                  </a:moveTo>
                  <a:cubicBezTo>
                    <a:pt x="14813" y="13591"/>
                    <a:pt x="13233" y="14996"/>
                    <a:pt x="11398" y="15209"/>
                  </a:cubicBezTo>
                  <a:cubicBezTo>
                    <a:pt x="10928" y="15252"/>
                    <a:pt x="10458" y="15252"/>
                    <a:pt x="9946" y="15167"/>
                  </a:cubicBezTo>
                  <a:cubicBezTo>
                    <a:pt x="7513" y="14698"/>
                    <a:pt x="5934" y="12355"/>
                    <a:pt x="6403" y="9927"/>
                  </a:cubicBezTo>
                  <a:cubicBezTo>
                    <a:pt x="6787" y="7967"/>
                    <a:pt x="8367" y="6561"/>
                    <a:pt x="10202" y="6348"/>
                  </a:cubicBezTo>
                  <a:cubicBezTo>
                    <a:pt x="10672" y="6305"/>
                    <a:pt x="11142" y="6305"/>
                    <a:pt x="11654" y="6391"/>
                  </a:cubicBezTo>
                  <a:cubicBezTo>
                    <a:pt x="14087" y="6859"/>
                    <a:pt x="15666" y="9202"/>
                    <a:pt x="15197" y="116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8" name="Figure">
              <a:extLst>
                <a:ext uri="{FF2B5EF4-FFF2-40B4-BE49-F238E27FC236}">
                  <a16:creationId xmlns:a16="http://schemas.microsoft.com/office/drawing/2014/main" id="{BF91C5A4-0D6B-417C-9D5C-14A42EDCD699}"/>
                </a:ext>
              </a:extLst>
            </p:cNvPr>
            <p:cNvSpPr/>
            <p:nvPr/>
          </p:nvSpPr>
          <p:spPr>
            <a:xfrm>
              <a:off x="4180782" y="3678883"/>
              <a:ext cx="359104" cy="35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40"/>
                  </a:moveTo>
                  <a:lnTo>
                    <a:pt x="21600" y="10017"/>
                  </a:lnTo>
                  <a:cubicBezTo>
                    <a:pt x="21518" y="8574"/>
                    <a:pt x="21106" y="7214"/>
                    <a:pt x="20489" y="5936"/>
                  </a:cubicBezTo>
                  <a:lnTo>
                    <a:pt x="18967" y="6719"/>
                  </a:lnTo>
                  <a:cubicBezTo>
                    <a:pt x="18432" y="5647"/>
                    <a:pt x="17691" y="4699"/>
                    <a:pt x="16786" y="3916"/>
                  </a:cubicBezTo>
                  <a:lnTo>
                    <a:pt x="17897" y="2597"/>
                  </a:lnTo>
                  <a:cubicBezTo>
                    <a:pt x="16869" y="1690"/>
                    <a:pt x="15634" y="989"/>
                    <a:pt x="14235" y="495"/>
                  </a:cubicBezTo>
                  <a:lnTo>
                    <a:pt x="13701" y="2144"/>
                  </a:lnTo>
                  <a:cubicBezTo>
                    <a:pt x="12754" y="1814"/>
                    <a:pt x="11767" y="1690"/>
                    <a:pt x="10821" y="1690"/>
                  </a:cubicBezTo>
                  <a:cubicBezTo>
                    <a:pt x="10615" y="1690"/>
                    <a:pt x="10409" y="1690"/>
                    <a:pt x="10162" y="1731"/>
                  </a:cubicBezTo>
                  <a:lnTo>
                    <a:pt x="10039" y="0"/>
                  </a:lnTo>
                  <a:cubicBezTo>
                    <a:pt x="8599" y="82"/>
                    <a:pt x="7241" y="495"/>
                    <a:pt x="5966" y="1113"/>
                  </a:cubicBezTo>
                  <a:lnTo>
                    <a:pt x="6747" y="2638"/>
                  </a:lnTo>
                  <a:cubicBezTo>
                    <a:pt x="5678" y="3174"/>
                    <a:pt x="4731" y="3916"/>
                    <a:pt x="3950" y="4823"/>
                  </a:cubicBezTo>
                  <a:lnTo>
                    <a:pt x="2633" y="3710"/>
                  </a:lnTo>
                  <a:cubicBezTo>
                    <a:pt x="1728" y="4740"/>
                    <a:pt x="1029" y="5977"/>
                    <a:pt x="535" y="7379"/>
                  </a:cubicBezTo>
                  <a:lnTo>
                    <a:pt x="2181" y="7914"/>
                  </a:lnTo>
                  <a:cubicBezTo>
                    <a:pt x="1810" y="9069"/>
                    <a:pt x="1646" y="10264"/>
                    <a:pt x="1728" y="11460"/>
                  </a:cubicBezTo>
                  <a:lnTo>
                    <a:pt x="0" y="11583"/>
                  </a:lnTo>
                  <a:cubicBezTo>
                    <a:pt x="82" y="13026"/>
                    <a:pt x="494" y="14386"/>
                    <a:pt x="1111" y="15664"/>
                  </a:cubicBezTo>
                  <a:lnTo>
                    <a:pt x="2633" y="14881"/>
                  </a:lnTo>
                  <a:cubicBezTo>
                    <a:pt x="3168" y="15953"/>
                    <a:pt x="3909" y="16901"/>
                    <a:pt x="4814" y="17684"/>
                  </a:cubicBezTo>
                  <a:lnTo>
                    <a:pt x="3703" y="19003"/>
                  </a:lnTo>
                  <a:cubicBezTo>
                    <a:pt x="4731" y="19910"/>
                    <a:pt x="5966" y="20611"/>
                    <a:pt x="7365" y="21105"/>
                  </a:cubicBezTo>
                  <a:lnTo>
                    <a:pt x="7899" y="19456"/>
                  </a:lnTo>
                  <a:cubicBezTo>
                    <a:pt x="8846" y="19786"/>
                    <a:pt x="9833" y="19910"/>
                    <a:pt x="10779" y="19910"/>
                  </a:cubicBezTo>
                  <a:cubicBezTo>
                    <a:pt x="10985" y="19910"/>
                    <a:pt x="11191" y="19910"/>
                    <a:pt x="11438" y="19869"/>
                  </a:cubicBezTo>
                  <a:lnTo>
                    <a:pt x="11561" y="21600"/>
                  </a:lnTo>
                  <a:cubicBezTo>
                    <a:pt x="13001" y="21518"/>
                    <a:pt x="14359" y="21105"/>
                    <a:pt x="15634" y="20487"/>
                  </a:cubicBezTo>
                  <a:lnTo>
                    <a:pt x="14853" y="18962"/>
                  </a:lnTo>
                  <a:cubicBezTo>
                    <a:pt x="15922" y="18426"/>
                    <a:pt x="16869" y="17684"/>
                    <a:pt x="17650" y="16777"/>
                  </a:cubicBezTo>
                  <a:lnTo>
                    <a:pt x="18967" y="17890"/>
                  </a:lnTo>
                  <a:cubicBezTo>
                    <a:pt x="19872" y="16860"/>
                    <a:pt x="20571" y="15623"/>
                    <a:pt x="21065" y="14221"/>
                  </a:cubicBezTo>
                  <a:lnTo>
                    <a:pt x="19419" y="13686"/>
                  </a:lnTo>
                  <a:cubicBezTo>
                    <a:pt x="19831" y="12490"/>
                    <a:pt x="19954" y="11295"/>
                    <a:pt x="19872" y="10140"/>
                  </a:cubicBezTo>
                  <a:close/>
                  <a:moveTo>
                    <a:pt x="14565" y="12037"/>
                  </a:moveTo>
                  <a:cubicBezTo>
                    <a:pt x="14030" y="13686"/>
                    <a:pt x="12466" y="14757"/>
                    <a:pt x="10821" y="14757"/>
                  </a:cubicBezTo>
                  <a:cubicBezTo>
                    <a:pt x="10409" y="14757"/>
                    <a:pt x="9998" y="14675"/>
                    <a:pt x="9586" y="14551"/>
                  </a:cubicBezTo>
                  <a:cubicBezTo>
                    <a:pt x="7529" y="13850"/>
                    <a:pt x="6377" y="11624"/>
                    <a:pt x="7077" y="9522"/>
                  </a:cubicBezTo>
                  <a:cubicBezTo>
                    <a:pt x="7611" y="7873"/>
                    <a:pt x="9175" y="6802"/>
                    <a:pt x="10821" y="6802"/>
                  </a:cubicBezTo>
                  <a:cubicBezTo>
                    <a:pt x="11232" y="6802"/>
                    <a:pt x="11643" y="6884"/>
                    <a:pt x="12055" y="7008"/>
                  </a:cubicBezTo>
                  <a:cubicBezTo>
                    <a:pt x="14153" y="7750"/>
                    <a:pt x="15264" y="9976"/>
                    <a:pt x="14565" y="120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CBA0C14D-0935-46EA-AF4D-AFF7333DCFE9}"/>
                </a:ext>
              </a:extLst>
            </p:cNvPr>
            <p:cNvSpPr/>
            <p:nvPr/>
          </p:nvSpPr>
          <p:spPr>
            <a:xfrm>
              <a:off x="5022110" y="3323200"/>
              <a:ext cx="411773" cy="41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9401"/>
                  </a:moveTo>
                  <a:lnTo>
                    <a:pt x="21600" y="9149"/>
                  </a:lnTo>
                  <a:cubicBezTo>
                    <a:pt x="21385" y="7714"/>
                    <a:pt x="20882" y="6351"/>
                    <a:pt x="20129" y="5131"/>
                  </a:cubicBezTo>
                  <a:lnTo>
                    <a:pt x="18658" y="6028"/>
                  </a:lnTo>
                  <a:cubicBezTo>
                    <a:pt x="18048" y="4987"/>
                    <a:pt x="17223" y="4090"/>
                    <a:pt x="16218" y="3373"/>
                  </a:cubicBezTo>
                  <a:lnTo>
                    <a:pt x="17258" y="1973"/>
                  </a:lnTo>
                  <a:cubicBezTo>
                    <a:pt x="16146" y="1148"/>
                    <a:pt x="14819" y="538"/>
                    <a:pt x="13383" y="179"/>
                  </a:cubicBezTo>
                  <a:lnTo>
                    <a:pt x="12989" y="1866"/>
                  </a:lnTo>
                  <a:cubicBezTo>
                    <a:pt x="11984" y="1615"/>
                    <a:pt x="11015" y="1543"/>
                    <a:pt x="10047" y="1650"/>
                  </a:cubicBezTo>
                  <a:cubicBezTo>
                    <a:pt x="9831" y="1686"/>
                    <a:pt x="9616" y="1686"/>
                    <a:pt x="9401" y="1722"/>
                  </a:cubicBezTo>
                  <a:lnTo>
                    <a:pt x="9149" y="0"/>
                  </a:lnTo>
                  <a:cubicBezTo>
                    <a:pt x="7714" y="215"/>
                    <a:pt x="6351" y="718"/>
                    <a:pt x="5131" y="1471"/>
                  </a:cubicBezTo>
                  <a:lnTo>
                    <a:pt x="6028" y="2942"/>
                  </a:lnTo>
                  <a:cubicBezTo>
                    <a:pt x="4987" y="3552"/>
                    <a:pt x="4090" y="4377"/>
                    <a:pt x="3373" y="5382"/>
                  </a:cubicBezTo>
                  <a:lnTo>
                    <a:pt x="1973" y="4342"/>
                  </a:lnTo>
                  <a:cubicBezTo>
                    <a:pt x="1148" y="5454"/>
                    <a:pt x="538" y="6781"/>
                    <a:pt x="179" y="8217"/>
                  </a:cubicBezTo>
                  <a:lnTo>
                    <a:pt x="1866" y="8611"/>
                  </a:lnTo>
                  <a:cubicBezTo>
                    <a:pt x="1579" y="9831"/>
                    <a:pt x="1543" y="11051"/>
                    <a:pt x="1722" y="12199"/>
                  </a:cubicBezTo>
                  <a:lnTo>
                    <a:pt x="0" y="12451"/>
                  </a:lnTo>
                  <a:cubicBezTo>
                    <a:pt x="215" y="13886"/>
                    <a:pt x="718" y="15249"/>
                    <a:pt x="1471" y="16469"/>
                  </a:cubicBezTo>
                  <a:lnTo>
                    <a:pt x="2942" y="15572"/>
                  </a:lnTo>
                  <a:cubicBezTo>
                    <a:pt x="3552" y="16613"/>
                    <a:pt x="4377" y="17510"/>
                    <a:pt x="5382" y="18227"/>
                  </a:cubicBezTo>
                  <a:lnTo>
                    <a:pt x="4342" y="19627"/>
                  </a:lnTo>
                  <a:cubicBezTo>
                    <a:pt x="5454" y="20452"/>
                    <a:pt x="6781" y="21062"/>
                    <a:pt x="8217" y="21421"/>
                  </a:cubicBezTo>
                  <a:lnTo>
                    <a:pt x="8611" y="19734"/>
                  </a:lnTo>
                  <a:cubicBezTo>
                    <a:pt x="9616" y="19985"/>
                    <a:pt x="10585" y="20057"/>
                    <a:pt x="11553" y="19950"/>
                  </a:cubicBezTo>
                  <a:cubicBezTo>
                    <a:pt x="11769" y="19914"/>
                    <a:pt x="11984" y="19914"/>
                    <a:pt x="12199" y="19878"/>
                  </a:cubicBezTo>
                  <a:lnTo>
                    <a:pt x="12450" y="21600"/>
                  </a:lnTo>
                  <a:cubicBezTo>
                    <a:pt x="13886" y="21385"/>
                    <a:pt x="15249" y="20882"/>
                    <a:pt x="16469" y="20129"/>
                  </a:cubicBezTo>
                  <a:lnTo>
                    <a:pt x="15572" y="18658"/>
                  </a:lnTo>
                  <a:cubicBezTo>
                    <a:pt x="16613" y="18048"/>
                    <a:pt x="17510" y="17223"/>
                    <a:pt x="18227" y="16218"/>
                  </a:cubicBezTo>
                  <a:lnTo>
                    <a:pt x="19627" y="17258"/>
                  </a:lnTo>
                  <a:cubicBezTo>
                    <a:pt x="20452" y="16146"/>
                    <a:pt x="21062" y="14819"/>
                    <a:pt x="21421" y="13383"/>
                  </a:cubicBezTo>
                  <a:lnTo>
                    <a:pt x="19734" y="12989"/>
                  </a:lnTo>
                  <a:cubicBezTo>
                    <a:pt x="20021" y="11769"/>
                    <a:pt x="20057" y="10549"/>
                    <a:pt x="19878" y="9401"/>
                  </a:cubicBezTo>
                  <a:close/>
                  <a:moveTo>
                    <a:pt x="15106" y="11841"/>
                  </a:moveTo>
                  <a:cubicBezTo>
                    <a:pt x="14639" y="13742"/>
                    <a:pt x="13025" y="15070"/>
                    <a:pt x="11159" y="15213"/>
                  </a:cubicBezTo>
                  <a:cubicBezTo>
                    <a:pt x="10692" y="15249"/>
                    <a:pt x="10226" y="15213"/>
                    <a:pt x="9724" y="15106"/>
                  </a:cubicBezTo>
                  <a:cubicBezTo>
                    <a:pt x="7320" y="14532"/>
                    <a:pt x="5884" y="12128"/>
                    <a:pt x="6458" y="9724"/>
                  </a:cubicBezTo>
                  <a:cubicBezTo>
                    <a:pt x="6925" y="7822"/>
                    <a:pt x="8540" y="6494"/>
                    <a:pt x="10405" y="6351"/>
                  </a:cubicBezTo>
                  <a:cubicBezTo>
                    <a:pt x="10872" y="6315"/>
                    <a:pt x="11338" y="6351"/>
                    <a:pt x="11841" y="6458"/>
                  </a:cubicBezTo>
                  <a:cubicBezTo>
                    <a:pt x="14245" y="7068"/>
                    <a:pt x="15680" y="9472"/>
                    <a:pt x="15106" y="1184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DD858270-4B8E-40BB-951F-80112B01EB89}"/>
                </a:ext>
              </a:extLst>
            </p:cNvPr>
            <p:cNvSpPr/>
            <p:nvPr/>
          </p:nvSpPr>
          <p:spPr>
            <a:xfrm>
              <a:off x="4919509" y="3213759"/>
              <a:ext cx="172370" cy="17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6" y="10200"/>
                  </a:moveTo>
                  <a:lnTo>
                    <a:pt x="21600" y="10114"/>
                  </a:lnTo>
                  <a:cubicBezTo>
                    <a:pt x="21514" y="8657"/>
                    <a:pt x="21086" y="7286"/>
                    <a:pt x="20486" y="6000"/>
                  </a:cubicBezTo>
                  <a:lnTo>
                    <a:pt x="18943" y="6771"/>
                  </a:lnTo>
                  <a:cubicBezTo>
                    <a:pt x="18429" y="5743"/>
                    <a:pt x="17657" y="4714"/>
                    <a:pt x="16800" y="3943"/>
                  </a:cubicBezTo>
                  <a:lnTo>
                    <a:pt x="17914" y="2657"/>
                  </a:lnTo>
                  <a:cubicBezTo>
                    <a:pt x="16886" y="1714"/>
                    <a:pt x="15600" y="1029"/>
                    <a:pt x="14229" y="600"/>
                  </a:cubicBezTo>
                  <a:lnTo>
                    <a:pt x="13714" y="2229"/>
                  </a:lnTo>
                  <a:cubicBezTo>
                    <a:pt x="12771" y="1886"/>
                    <a:pt x="11743" y="1714"/>
                    <a:pt x="10800" y="1714"/>
                  </a:cubicBezTo>
                  <a:cubicBezTo>
                    <a:pt x="10543" y="1714"/>
                    <a:pt x="10371" y="1714"/>
                    <a:pt x="10114" y="1714"/>
                  </a:cubicBezTo>
                  <a:lnTo>
                    <a:pt x="10029" y="0"/>
                  </a:lnTo>
                  <a:cubicBezTo>
                    <a:pt x="8571" y="86"/>
                    <a:pt x="7200" y="514"/>
                    <a:pt x="5914" y="1114"/>
                  </a:cubicBezTo>
                  <a:lnTo>
                    <a:pt x="6686" y="2657"/>
                  </a:lnTo>
                  <a:cubicBezTo>
                    <a:pt x="5657" y="3171"/>
                    <a:pt x="4629" y="3943"/>
                    <a:pt x="3857" y="4800"/>
                  </a:cubicBezTo>
                  <a:lnTo>
                    <a:pt x="2571" y="3686"/>
                  </a:lnTo>
                  <a:cubicBezTo>
                    <a:pt x="1629" y="4714"/>
                    <a:pt x="943" y="6000"/>
                    <a:pt x="514" y="7371"/>
                  </a:cubicBezTo>
                  <a:lnTo>
                    <a:pt x="2143" y="7886"/>
                  </a:lnTo>
                  <a:cubicBezTo>
                    <a:pt x="1714" y="9086"/>
                    <a:pt x="1629" y="10286"/>
                    <a:pt x="1714" y="11400"/>
                  </a:cubicBezTo>
                  <a:lnTo>
                    <a:pt x="0" y="11486"/>
                  </a:lnTo>
                  <a:cubicBezTo>
                    <a:pt x="86" y="12943"/>
                    <a:pt x="514" y="14314"/>
                    <a:pt x="1114" y="15600"/>
                  </a:cubicBezTo>
                  <a:lnTo>
                    <a:pt x="2657" y="14829"/>
                  </a:lnTo>
                  <a:cubicBezTo>
                    <a:pt x="3171" y="15857"/>
                    <a:pt x="3943" y="16886"/>
                    <a:pt x="4800" y="17657"/>
                  </a:cubicBezTo>
                  <a:lnTo>
                    <a:pt x="3686" y="18943"/>
                  </a:lnTo>
                  <a:cubicBezTo>
                    <a:pt x="4714" y="19886"/>
                    <a:pt x="6000" y="20571"/>
                    <a:pt x="7371" y="21000"/>
                  </a:cubicBezTo>
                  <a:lnTo>
                    <a:pt x="7886" y="19371"/>
                  </a:lnTo>
                  <a:cubicBezTo>
                    <a:pt x="8829" y="19714"/>
                    <a:pt x="9857" y="19886"/>
                    <a:pt x="10800" y="19886"/>
                  </a:cubicBezTo>
                  <a:cubicBezTo>
                    <a:pt x="11057" y="19886"/>
                    <a:pt x="11229" y="19886"/>
                    <a:pt x="11486" y="19886"/>
                  </a:cubicBezTo>
                  <a:lnTo>
                    <a:pt x="11571" y="21600"/>
                  </a:lnTo>
                  <a:cubicBezTo>
                    <a:pt x="13029" y="21514"/>
                    <a:pt x="14400" y="21086"/>
                    <a:pt x="15686" y="20486"/>
                  </a:cubicBezTo>
                  <a:lnTo>
                    <a:pt x="14914" y="18943"/>
                  </a:lnTo>
                  <a:cubicBezTo>
                    <a:pt x="15943" y="18429"/>
                    <a:pt x="16971" y="17657"/>
                    <a:pt x="17743" y="16800"/>
                  </a:cubicBezTo>
                  <a:lnTo>
                    <a:pt x="19029" y="17914"/>
                  </a:lnTo>
                  <a:cubicBezTo>
                    <a:pt x="19971" y="16886"/>
                    <a:pt x="20657" y="15600"/>
                    <a:pt x="21086" y="14229"/>
                  </a:cubicBezTo>
                  <a:lnTo>
                    <a:pt x="19457" y="13714"/>
                  </a:lnTo>
                  <a:cubicBezTo>
                    <a:pt x="19886" y="12600"/>
                    <a:pt x="19971" y="11400"/>
                    <a:pt x="19886" y="10200"/>
                  </a:cubicBezTo>
                  <a:close/>
                  <a:moveTo>
                    <a:pt x="15000" y="12257"/>
                  </a:moveTo>
                  <a:cubicBezTo>
                    <a:pt x="14400" y="14143"/>
                    <a:pt x="12686" y="15257"/>
                    <a:pt x="10800" y="15257"/>
                  </a:cubicBezTo>
                  <a:cubicBezTo>
                    <a:pt x="10371" y="15257"/>
                    <a:pt x="9857" y="15171"/>
                    <a:pt x="9429" y="15000"/>
                  </a:cubicBezTo>
                  <a:cubicBezTo>
                    <a:pt x="7114" y="14229"/>
                    <a:pt x="5829" y="11743"/>
                    <a:pt x="6600" y="9429"/>
                  </a:cubicBezTo>
                  <a:cubicBezTo>
                    <a:pt x="7200" y="7543"/>
                    <a:pt x="8914" y="6429"/>
                    <a:pt x="10800" y="6429"/>
                  </a:cubicBezTo>
                  <a:cubicBezTo>
                    <a:pt x="11229" y="6429"/>
                    <a:pt x="11743" y="6514"/>
                    <a:pt x="12171" y="6686"/>
                  </a:cubicBezTo>
                  <a:cubicBezTo>
                    <a:pt x="14486" y="7457"/>
                    <a:pt x="15771" y="9943"/>
                    <a:pt x="15000" y="12257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9F34A56C-BC6C-4A93-B3F5-A04233F2604F}"/>
                </a:ext>
              </a:extLst>
            </p:cNvPr>
            <p:cNvSpPr/>
            <p:nvPr/>
          </p:nvSpPr>
          <p:spPr>
            <a:xfrm>
              <a:off x="4461224" y="3323200"/>
              <a:ext cx="540366" cy="54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2" y="8957"/>
                  </a:moveTo>
                  <a:cubicBezTo>
                    <a:pt x="19686" y="7646"/>
                    <a:pt x="19139" y="6444"/>
                    <a:pt x="18401" y="5407"/>
                  </a:cubicBezTo>
                  <a:lnTo>
                    <a:pt x="19522" y="4260"/>
                  </a:lnTo>
                  <a:lnTo>
                    <a:pt x="17089" y="1884"/>
                  </a:lnTo>
                  <a:lnTo>
                    <a:pt x="15968" y="3031"/>
                  </a:lnTo>
                  <a:cubicBezTo>
                    <a:pt x="14901" y="2321"/>
                    <a:pt x="13671" y="1830"/>
                    <a:pt x="12358" y="1611"/>
                  </a:cubicBezTo>
                  <a:lnTo>
                    <a:pt x="12331" y="0"/>
                  </a:lnTo>
                  <a:lnTo>
                    <a:pt x="10636" y="27"/>
                  </a:lnTo>
                  <a:lnTo>
                    <a:pt x="8941" y="55"/>
                  </a:lnTo>
                  <a:lnTo>
                    <a:pt x="8968" y="1666"/>
                  </a:lnTo>
                  <a:cubicBezTo>
                    <a:pt x="7656" y="1912"/>
                    <a:pt x="6453" y="2458"/>
                    <a:pt x="5414" y="3195"/>
                  </a:cubicBezTo>
                  <a:lnTo>
                    <a:pt x="4265" y="2075"/>
                  </a:lnTo>
                  <a:lnTo>
                    <a:pt x="1887" y="4506"/>
                  </a:lnTo>
                  <a:lnTo>
                    <a:pt x="3035" y="5625"/>
                  </a:lnTo>
                  <a:cubicBezTo>
                    <a:pt x="2324" y="6690"/>
                    <a:pt x="1832" y="7919"/>
                    <a:pt x="1613" y="9230"/>
                  </a:cubicBezTo>
                  <a:lnTo>
                    <a:pt x="0" y="9257"/>
                  </a:lnTo>
                  <a:lnTo>
                    <a:pt x="55" y="12671"/>
                  </a:lnTo>
                  <a:lnTo>
                    <a:pt x="1668" y="12643"/>
                  </a:lnTo>
                  <a:cubicBezTo>
                    <a:pt x="1914" y="13954"/>
                    <a:pt x="2461" y="15156"/>
                    <a:pt x="3199" y="16193"/>
                  </a:cubicBezTo>
                  <a:lnTo>
                    <a:pt x="2078" y="17340"/>
                  </a:lnTo>
                  <a:lnTo>
                    <a:pt x="4511" y="19716"/>
                  </a:lnTo>
                  <a:lnTo>
                    <a:pt x="5632" y="18569"/>
                  </a:lnTo>
                  <a:cubicBezTo>
                    <a:pt x="6699" y="19279"/>
                    <a:pt x="7929" y="19770"/>
                    <a:pt x="9242" y="19989"/>
                  </a:cubicBezTo>
                  <a:lnTo>
                    <a:pt x="9269" y="21600"/>
                  </a:lnTo>
                  <a:lnTo>
                    <a:pt x="10964" y="21573"/>
                  </a:lnTo>
                  <a:lnTo>
                    <a:pt x="12659" y="21545"/>
                  </a:lnTo>
                  <a:lnTo>
                    <a:pt x="12632" y="19934"/>
                  </a:lnTo>
                  <a:cubicBezTo>
                    <a:pt x="13944" y="19688"/>
                    <a:pt x="15147" y="19142"/>
                    <a:pt x="16186" y="18405"/>
                  </a:cubicBezTo>
                  <a:lnTo>
                    <a:pt x="17335" y="19525"/>
                  </a:lnTo>
                  <a:lnTo>
                    <a:pt x="19713" y="17094"/>
                  </a:lnTo>
                  <a:lnTo>
                    <a:pt x="18565" y="15975"/>
                  </a:lnTo>
                  <a:cubicBezTo>
                    <a:pt x="19276" y="14910"/>
                    <a:pt x="19768" y="13681"/>
                    <a:pt x="19987" y="12370"/>
                  </a:cubicBezTo>
                  <a:lnTo>
                    <a:pt x="21600" y="12343"/>
                  </a:lnTo>
                  <a:lnTo>
                    <a:pt x="21545" y="8929"/>
                  </a:lnTo>
                  <a:lnTo>
                    <a:pt x="19932" y="8957"/>
                  </a:lnTo>
                  <a:close/>
                  <a:moveTo>
                    <a:pt x="10882" y="17640"/>
                  </a:moveTo>
                  <a:lnTo>
                    <a:pt x="10882" y="17640"/>
                  </a:lnTo>
                  <a:cubicBezTo>
                    <a:pt x="7082" y="17695"/>
                    <a:pt x="3965" y="14664"/>
                    <a:pt x="3910" y="10841"/>
                  </a:cubicBezTo>
                  <a:cubicBezTo>
                    <a:pt x="3855" y="7045"/>
                    <a:pt x="6890" y="3932"/>
                    <a:pt x="10718" y="3878"/>
                  </a:cubicBezTo>
                  <a:lnTo>
                    <a:pt x="10718" y="3878"/>
                  </a:lnTo>
                  <a:cubicBezTo>
                    <a:pt x="14518" y="3823"/>
                    <a:pt x="17635" y="6854"/>
                    <a:pt x="17690" y="10677"/>
                  </a:cubicBezTo>
                  <a:cubicBezTo>
                    <a:pt x="17745" y="14473"/>
                    <a:pt x="14683" y="17613"/>
                    <a:pt x="10882" y="1764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C9B8D16B-2474-40FC-A42B-1555B7A4A6BF}"/>
                </a:ext>
              </a:extLst>
            </p:cNvPr>
            <p:cNvSpPr/>
            <p:nvPr/>
          </p:nvSpPr>
          <p:spPr>
            <a:xfrm>
              <a:off x="4611706" y="3473681"/>
              <a:ext cx="231209" cy="23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74" extrusionOk="0">
                  <a:moveTo>
                    <a:pt x="10864" y="21473"/>
                  </a:moveTo>
                  <a:lnTo>
                    <a:pt x="10864" y="21473"/>
                  </a:lnTo>
                  <a:cubicBezTo>
                    <a:pt x="4956" y="21537"/>
                    <a:pt x="64" y="16772"/>
                    <a:pt x="1" y="10864"/>
                  </a:cubicBezTo>
                  <a:cubicBezTo>
                    <a:pt x="-63" y="4956"/>
                    <a:pt x="4702" y="64"/>
                    <a:pt x="10610" y="1"/>
                  </a:cubicBezTo>
                  <a:lnTo>
                    <a:pt x="10610" y="1"/>
                  </a:lnTo>
                  <a:cubicBezTo>
                    <a:pt x="16518" y="-63"/>
                    <a:pt x="21410" y="4702"/>
                    <a:pt x="21473" y="10610"/>
                  </a:cubicBezTo>
                  <a:cubicBezTo>
                    <a:pt x="21537" y="16518"/>
                    <a:pt x="16772" y="21346"/>
                    <a:pt x="10864" y="21473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C6D4B93-E900-4527-9A0E-52DA3F8BF9E6}"/>
                </a:ext>
              </a:extLst>
            </p:cNvPr>
            <p:cNvSpPr/>
            <p:nvPr/>
          </p:nvSpPr>
          <p:spPr>
            <a:xfrm>
              <a:off x="5294105" y="4397090"/>
              <a:ext cx="102394" cy="10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7" h="21600" extrusionOk="0">
                  <a:moveTo>
                    <a:pt x="18752" y="14207"/>
                  </a:moveTo>
                  <a:cubicBezTo>
                    <a:pt x="17466" y="18701"/>
                    <a:pt x="13737" y="21600"/>
                    <a:pt x="9623" y="21600"/>
                  </a:cubicBezTo>
                  <a:cubicBezTo>
                    <a:pt x="8594" y="21600"/>
                    <a:pt x="7566" y="21455"/>
                    <a:pt x="6537" y="21020"/>
                  </a:cubicBezTo>
                  <a:cubicBezTo>
                    <a:pt x="1523" y="19136"/>
                    <a:pt x="-1177" y="13047"/>
                    <a:pt x="494" y="7393"/>
                  </a:cubicBezTo>
                  <a:cubicBezTo>
                    <a:pt x="1780" y="2899"/>
                    <a:pt x="5509" y="0"/>
                    <a:pt x="9623" y="0"/>
                  </a:cubicBezTo>
                  <a:cubicBezTo>
                    <a:pt x="10652" y="0"/>
                    <a:pt x="11680" y="145"/>
                    <a:pt x="12709" y="580"/>
                  </a:cubicBezTo>
                  <a:cubicBezTo>
                    <a:pt x="17723" y="2465"/>
                    <a:pt x="20423" y="8553"/>
                    <a:pt x="18752" y="14207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F95C82-A7CF-4072-98A9-1046A0F0E6F1}"/>
                </a:ext>
              </a:extLst>
            </p:cNvPr>
            <p:cNvSpPr/>
            <p:nvPr/>
          </p:nvSpPr>
          <p:spPr>
            <a:xfrm>
              <a:off x="4583287" y="5878650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&gt;&gt;&gt;&gt;&gt;&gt;&gt;&gt;&gt;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20E134-D0D1-4457-BBD3-027B2E0AE26A}"/>
                </a:ext>
              </a:extLst>
            </p:cNvPr>
            <p:cNvSpPr/>
            <p:nvPr/>
          </p:nvSpPr>
          <p:spPr>
            <a:xfrm rot="16200000">
              <a:off x="6966737" y="4219886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&gt;&gt;&gt;&gt;&gt;&gt;&gt;&gt;&gt;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Problem/Solution Diagram for PowerPoint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55027D-BDFA-4DF8-8904-BC7579B442BA}"/>
              </a:ext>
            </a:extLst>
          </p:cNvPr>
          <p:cNvSpPr txBox="1"/>
          <p:nvPr/>
        </p:nvSpPr>
        <p:spPr>
          <a:xfrm>
            <a:off x="332936" y="2386837"/>
            <a:ext cx="2937088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</a:rPr>
              <a:t>The problem(s)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21505C-F8AB-483D-BDEE-B4FED5D22209}"/>
              </a:ext>
            </a:extLst>
          </p:cNvPr>
          <p:cNvSpPr txBox="1"/>
          <p:nvPr/>
        </p:nvSpPr>
        <p:spPr>
          <a:xfrm>
            <a:off x="340731" y="3009357"/>
            <a:ext cx="2929293" cy="247760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CDF665-7E60-47D9-A97E-BE9DEE087870}"/>
              </a:ext>
            </a:extLst>
          </p:cNvPr>
          <p:cNvSpPr txBox="1"/>
          <p:nvPr/>
        </p:nvSpPr>
        <p:spPr>
          <a:xfrm>
            <a:off x="8929772" y="2386837"/>
            <a:ext cx="2937088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The Solution(s)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D362C8-2070-4683-8E5D-F15C6C17AB12}"/>
              </a:ext>
            </a:extLst>
          </p:cNvPr>
          <p:cNvSpPr txBox="1"/>
          <p:nvPr/>
        </p:nvSpPr>
        <p:spPr>
          <a:xfrm>
            <a:off x="8937567" y="3009357"/>
            <a:ext cx="2929293" cy="247760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ABE4C5-8A00-48A2-AE20-F5684C261217}"/>
              </a:ext>
            </a:extLst>
          </p:cNvPr>
          <p:cNvGrpSpPr>
            <a:grpSpLocks noChangeAspect="1"/>
          </p:cNvGrpSpPr>
          <p:nvPr/>
        </p:nvGrpSpPr>
        <p:grpSpPr>
          <a:xfrm>
            <a:off x="3492840" y="748809"/>
            <a:ext cx="5204381" cy="5323962"/>
            <a:chOff x="3715657" y="1346421"/>
            <a:chExt cx="4760687" cy="4870074"/>
          </a:xfrm>
        </p:grpSpPr>
        <p:sp>
          <p:nvSpPr>
            <p:cNvPr id="48" name="Figure">
              <a:extLst>
                <a:ext uri="{FF2B5EF4-FFF2-40B4-BE49-F238E27FC236}">
                  <a16:creationId xmlns:a16="http://schemas.microsoft.com/office/drawing/2014/main" id="{6B672EC3-1D1C-4EF1-9BF1-1B0922D57AF9}"/>
                </a:ext>
              </a:extLst>
            </p:cNvPr>
            <p:cNvSpPr/>
            <p:nvPr/>
          </p:nvSpPr>
          <p:spPr>
            <a:xfrm>
              <a:off x="4194462" y="3528402"/>
              <a:ext cx="3211412" cy="235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2" y="21600"/>
                  </a:moveTo>
                  <a:lnTo>
                    <a:pt x="345" y="21600"/>
                  </a:lnTo>
                  <a:cubicBezTo>
                    <a:pt x="156" y="21600"/>
                    <a:pt x="0" y="21386"/>
                    <a:pt x="0" y="21129"/>
                  </a:cubicBezTo>
                  <a:lnTo>
                    <a:pt x="0" y="15012"/>
                  </a:lnTo>
                  <a:cubicBezTo>
                    <a:pt x="0" y="14754"/>
                    <a:pt x="156" y="14540"/>
                    <a:pt x="345" y="14540"/>
                  </a:cubicBezTo>
                  <a:lnTo>
                    <a:pt x="4610" y="14540"/>
                  </a:lnTo>
                  <a:lnTo>
                    <a:pt x="4610" y="8323"/>
                  </a:lnTo>
                  <a:cubicBezTo>
                    <a:pt x="4610" y="8065"/>
                    <a:pt x="4766" y="7852"/>
                    <a:pt x="4955" y="7852"/>
                  </a:cubicBezTo>
                  <a:cubicBezTo>
                    <a:pt x="5144" y="7852"/>
                    <a:pt x="5300" y="8065"/>
                    <a:pt x="5300" y="8323"/>
                  </a:cubicBezTo>
                  <a:lnTo>
                    <a:pt x="5300" y="15012"/>
                  </a:lnTo>
                  <a:cubicBezTo>
                    <a:pt x="5300" y="15270"/>
                    <a:pt x="5144" y="15483"/>
                    <a:pt x="4955" y="15483"/>
                  </a:cubicBezTo>
                  <a:lnTo>
                    <a:pt x="690" y="15483"/>
                  </a:lnTo>
                  <a:lnTo>
                    <a:pt x="690" y="20657"/>
                  </a:lnTo>
                  <a:lnTo>
                    <a:pt x="13402" y="20657"/>
                  </a:lnTo>
                  <a:lnTo>
                    <a:pt x="13402" y="13509"/>
                  </a:lnTo>
                  <a:cubicBezTo>
                    <a:pt x="13402" y="13252"/>
                    <a:pt x="13558" y="13038"/>
                    <a:pt x="13747" y="13038"/>
                  </a:cubicBezTo>
                  <a:lnTo>
                    <a:pt x="17708" y="13038"/>
                  </a:lnTo>
                  <a:cubicBezTo>
                    <a:pt x="17896" y="13038"/>
                    <a:pt x="18053" y="13252"/>
                    <a:pt x="18053" y="13509"/>
                  </a:cubicBezTo>
                  <a:lnTo>
                    <a:pt x="18053" y="20123"/>
                  </a:lnTo>
                  <a:lnTo>
                    <a:pt x="20910" y="20123"/>
                  </a:lnTo>
                  <a:lnTo>
                    <a:pt x="20878" y="471"/>
                  </a:lnTo>
                  <a:cubicBezTo>
                    <a:pt x="20878" y="214"/>
                    <a:pt x="21030" y="0"/>
                    <a:pt x="21223" y="0"/>
                  </a:cubicBezTo>
                  <a:cubicBezTo>
                    <a:pt x="21223" y="0"/>
                    <a:pt x="21223" y="0"/>
                    <a:pt x="21223" y="0"/>
                  </a:cubicBezTo>
                  <a:cubicBezTo>
                    <a:pt x="21411" y="0"/>
                    <a:pt x="21568" y="207"/>
                    <a:pt x="21568" y="471"/>
                  </a:cubicBezTo>
                  <a:lnTo>
                    <a:pt x="21600" y="20594"/>
                  </a:lnTo>
                  <a:cubicBezTo>
                    <a:pt x="21600" y="20720"/>
                    <a:pt x="21563" y="20839"/>
                    <a:pt x="21499" y="20927"/>
                  </a:cubicBezTo>
                  <a:cubicBezTo>
                    <a:pt x="21434" y="21015"/>
                    <a:pt x="21347" y="21066"/>
                    <a:pt x="21255" y="21066"/>
                  </a:cubicBezTo>
                  <a:lnTo>
                    <a:pt x="17708" y="21066"/>
                  </a:lnTo>
                  <a:cubicBezTo>
                    <a:pt x="17519" y="21066"/>
                    <a:pt x="17363" y="20852"/>
                    <a:pt x="17363" y="20594"/>
                  </a:cubicBezTo>
                  <a:lnTo>
                    <a:pt x="17363" y="13981"/>
                  </a:lnTo>
                  <a:lnTo>
                    <a:pt x="14092" y="13981"/>
                  </a:lnTo>
                  <a:lnTo>
                    <a:pt x="14092" y="21135"/>
                  </a:lnTo>
                  <a:cubicBezTo>
                    <a:pt x="14087" y="21393"/>
                    <a:pt x="13935" y="21600"/>
                    <a:pt x="13742" y="216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9" name="Figure">
              <a:extLst>
                <a:ext uri="{FF2B5EF4-FFF2-40B4-BE49-F238E27FC236}">
                  <a16:creationId xmlns:a16="http://schemas.microsoft.com/office/drawing/2014/main" id="{E1C378A7-4B7F-4C62-9DB0-117528B54131}"/>
                </a:ext>
              </a:extLst>
            </p:cNvPr>
            <p:cNvSpPr/>
            <p:nvPr/>
          </p:nvSpPr>
          <p:spPr>
            <a:xfrm>
              <a:off x="7019410" y="2365590"/>
              <a:ext cx="655401" cy="60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77" extrusionOk="0">
                  <a:moveTo>
                    <a:pt x="20139" y="806"/>
                  </a:moveTo>
                  <a:cubicBezTo>
                    <a:pt x="19230" y="244"/>
                    <a:pt x="17655" y="195"/>
                    <a:pt x="16213" y="1906"/>
                  </a:cubicBezTo>
                  <a:cubicBezTo>
                    <a:pt x="15637" y="2590"/>
                    <a:pt x="15149" y="3690"/>
                    <a:pt x="14750" y="5009"/>
                  </a:cubicBezTo>
                  <a:cubicBezTo>
                    <a:pt x="14040" y="4960"/>
                    <a:pt x="13331" y="4862"/>
                    <a:pt x="12687" y="4691"/>
                  </a:cubicBezTo>
                  <a:cubicBezTo>
                    <a:pt x="13685" y="3910"/>
                    <a:pt x="13796" y="3005"/>
                    <a:pt x="13752" y="2566"/>
                  </a:cubicBezTo>
                  <a:cubicBezTo>
                    <a:pt x="13685" y="1295"/>
                    <a:pt x="12222" y="0"/>
                    <a:pt x="10625" y="0"/>
                  </a:cubicBezTo>
                  <a:cubicBezTo>
                    <a:pt x="9028" y="0"/>
                    <a:pt x="7565" y="1295"/>
                    <a:pt x="7498" y="2566"/>
                  </a:cubicBezTo>
                  <a:cubicBezTo>
                    <a:pt x="7476" y="3005"/>
                    <a:pt x="7565" y="3910"/>
                    <a:pt x="8563" y="4691"/>
                  </a:cubicBezTo>
                  <a:cubicBezTo>
                    <a:pt x="7919" y="4838"/>
                    <a:pt x="7210" y="4960"/>
                    <a:pt x="6500" y="5009"/>
                  </a:cubicBezTo>
                  <a:cubicBezTo>
                    <a:pt x="6101" y="3690"/>
                    <a:pt x="5613" y="2590"/>
                    <a:pt x="5037" y="1906"/>
                  </a:cubicBezTo>
                  <a:cubicBezTo>
                    <a:pt x="3595" y="195"/>
                    <a:pt x="2020" y="244"/>
                    <a:pt x="1111" y="806"/>
                  </a:cubicBezTo>
                  <a:cubicBezTo>
                    <a:pt x="246" y="1344"/>
                    <a:pt x="-175" y="2321"/>
                    <a:pt x="69" y="3274"/>
                  </a:cubicBezTo>
                  <a:cubicBezTo>
                    <a:pt x="335" y="4374"/>
                    <a:pt x="1023" y="5278"/>
                    <a:pt x="2020" y="5889"/>
                  </a:cubicBezTo>
                  <a:cubicBezTo>
                    <a:pt x="2952" y="6451"/>
                    <a:pt x="4105" y="6719"/>
                    <a:pt x="5325" y="6793"/>
                  </a:cubicBezTo>
                  <a:cubicBezTo>
                    <a:pt x="6367" y="11167"/>
                    <a:pt x="6766" y="17788"/>
                    <a:pt x="6833" y="20720"/>
                  </a:cubicBezTo>
                  <a:cubicBezTo>
                    <a:pt x="6855" y="21209"/>
                    <a:pt x="7210" y="21600"/>
                    <a:pt x="7653" y="21576"/>
                  </a:cubicBezTo>
                  <a:cubicBezTo>
                    <a:pt x="8097" y="21551"/>
                    <a:pt x="8452" y="21160"/>
                    <a:pt x="8430" y="20671"/>
                  </a:cubicBezTo>
                  <a:cubicBezTo>
                    <a:pt x="8407" y="19548"/>
                    <a:pt x="8163" y="12119"/>
                    <a:pt x="6944" y="6768"/>
                  </a:cubicBezTo>
                  <a:cubicBezTo>
                    <a:pt x="8008" y="6671"/>
                    <a:pt x="9028" y="6451"/>
                    <a:pt x="9938" y="6157"/>
                  </a:cubicBezTo>
                  <a:cubicBezTo>
                    <a:pt x="10181" y="6084"/>
                    <a:pt x="10403" y="5986"/>
                    <a:pt x="10625" y="5864"/>
                  </a:cubicBezTo>
                  <a:cubicBezTo>
                    <a:pt x="10847" y="5962"/>
                    <a:pt x="11069" y="6060"/>
                    <a:pt x="11312" y="6157"/>
                  </a:cubicBezTo>
                  <a:cubicBezTo>
                    <a:pt x="12200" y="6475"/>
                    <a:pt x="13242" y="6695"/>
                    <a:pt x="14306" y="6768"/>
                  </a:cubicBezTo>
                  <a:cubicBezTo>
                    <a:pt x="13087" y="12144"/>
                    <a:pt x="12865" y="19572"/>
                    <a:pt x="12820" y="20671"/>
                  </a:cubicBezTo>
                  <a:cubicBezTo>
                    <a:pt x="12798" y="21160"/>
                    <a:pt x="13153" y="21576"/>
                    <a:pt x="13597" y="21576"/>
                  </a:cubicBezTo>
                  <a:cubicBezTo>
                    <a:pt x="14040" y="21600"/>
                    <a:pt x="14417" y="21209"/>
                    <a:pt x="14417" y="20720"/>
                  </a:cubicBezTo>
                  <a:cubicBezTo>
                    <a:pt x="14484" y="17788"/>
                    <a:pt x="14905" y="11167"/>
                    <a:pt x="15925" y="6793"/>
                  </a:cubicBezTo>
                  <a:cubicBezTo>
                    <a:pt x="17123" y="6719"/>
                    <a:pt x="18298" y="6451"/>
                    <a:pt x="19230" y="5889"/>
                  </a:cubicBezTo>
                  <a:cubicBezTo>
                    <a:pt x="20227" y="5278"/>
                    <a:pt x="20893" y="4374"/>
                    <a:pt x="21181" y="3274"/>
                  </a:cubicBezTo>
                  <a:cubicBezTo>
                    <a:pt x="21425" y="2321"/>
                    <a:pt x="21004" y="1344"/>
                    <a:pt x="20139" y="806"/>
                  </a:cubicBezTo>
                  <a:close/>
                  <a:moveTo>
                    <a:pt x="2797" y="4325"/>
                  </a:moveTo>
                  <a:cubicBezTo>
                    <a:pt x="2176" y="3958"/>
                    <a:pt x="1799" y="3445"/>
                    <a:pt x="1621" y="2810"/>
                  </a:cubicBezTo>
                  <a:cubicBezTo>
                    <a:pt x="1599" y="2663"/>
                    <a:pt x="1710" y="2492"/>
                    <a:pt x="1887" y="2370"/>
                  </a:cubicBezTo>
                  <a:cubicBezTo>
                    <a:pt x="2287" y="2126"/>
                    <a:pt x="3041" y="2175"/>
                    <a:pt x="3861" y="3128"/>
                  </a:cubicBezTo>
                  <a:cubicBezTo>
                    <a:pt x="4216" y="3543"/>
                    <a:pt x="4526" y="4178"/>
                    <a:pt x="4793" y="4985"/>
                  </a:cubicBezTo>
                  <a:cubicBezTo>
                    <a:pt x="4061" y="4862"/>
                    <a:pt x="3351" y="4667"/>
                    <a:pt x="2797" y="4325"/>
                  </a:cubicBezTo>
                  <a:close/>
                  <a:moveTo>
                    <a:pt x="10625" y="3836"/>
                  </a:moveTo>
                  <a:cubicBezTo>
                    <a:pt x="9494" y="3421"/>
                    <a:pt x="9073" y="2932"/>
                    <a:pt x="9095" y="2688"/>
                  </a:cubicBezTo>
                  <a:cubicBezTo>
                    <a:pt x="9117" y="2419"/>
                    <a:pt x="9960" y="1808"/>
                    <a:pt x="10625" y="1808"/>
                  </a:cubicBezTo>
                  <a:cubicBezTo>
                    <a:pt x="11290" y="1808"/>
                    <a:pt x="12133" y="2419"/>
                    <a:pt x="12155" y="2688"/>
                  </a:cubicBezTo>
                  <a:cubicBezTo>
                    <a:pt x="12177" y="2932"/>
                    <a:pt x="11756" y="3445"/>
                    <a:pt x="10625" y="3836"/>
                  </a:cubicBezTo>
                  <a:close/>
                  <a:moveTo>
                    <a:pt x="18476" y="4325"/>
                  </a:moveTo>
                  <a:cubicBezTo>
                    <a:pt x="17899" y="4667"/>
                    <a:pt x="17211" y="4862"/>
                    <a:pt x="16480" y="4960"/>
                  </a:cubicBezTo>
                  <a:cubicBezTo>
                    <a:pt x="16746" y="4154"/>
                    <a:pt x="17056" y="3519"/>
                    <a:pt x="17411" y="3103"/>
                  </a:cubicBezTo>
                  <a:cubicBezTo>
                    <a:pt x="18209" y="2150"/>
                    <a:pt x="18963" y="2101"/>
                    <a:pt x="19385" y="2346"/>
                  </a:cubicBezTo>
                  <a:cubicBezTo>
                    <a:pt x="19584" y="2468"/>
                    <a:pt x="19695" y="2639"/>
                    <a:pt x="19651" y="2786"/>
                  </a:cubicBezTo>
                  <a:cubicBezTo>
                    <a:pt x="19473" y="3445"/>
                    <a:pt x="19096" y="3934"/>
                    <a:pt x="18476" y="43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" name="Figure">
              <a:extLst>
                <a:ext uri="{FF2B5EF4-FFF2-40B4-BE49-F238E27FC236}">
                  <a16:creationId xmlns:a16="http://schemas.microsoft.com/office/drawing/2014/main" id="{B986491E-7F6E-42EB-8F3C-4F625CD82BA9}"/>
                </a:ext>
              </a:extLst>
            </p:cNvPr>
            <p:cNvSpPr/>
            <p:nvPr/>
          </p:nvSpPr>
          <p:spPr>
            <a:xfrm>
              <a:off x="6656886" y="1770505"/>
              <a:ext cx="1381693" cy="121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4074" y="21576"/>
                  </a:moveTo>
                  <a:cubicBezTo>
                    <a:pt x="3850" y="21576"/>
                    <a:pt x="3625" y="21478"/>
                    <a:pt x="3454" y="21296"/>
                  </a:cubicBezTo>
                  <a:cubicBezTo>
                    <a:pt x="1262" y="18984"/>
                    <a:pt x="0" y="15698"/>
                    <a:pt x="0" y="12291"/>
                  </a:cubicBezTo>
                  <a:cubicBezTo>
                    <a:pt x="0" y="5513"/>
                    <a:pt x="4844" y="0"/>
                    <a:pt x="10800" y="0"/>
                  </a:cubicBezTo>
                  <a:cubicBezTo>
                    <a:pt x="16756" y="0"/>
                    <a:pt x="21600" y="5513"/>
                    <a:pt x="21600" y="12291"/>
                  </a:cubicBezTo>
                  <a:cubicBezTo>
                    <a:pt x="21600" y="15698"/>
                    <a:pt x="20402" y="18862"/>
                    <a:pt x="18232" y="21198"/>
                  </a:cubicBezTo>
                  <a:cubicBezTo>
                    <a:pt x="17868" y="21600"/>
                    <a:pt x="17280" y="21576"/>
                    <a:pt x="16938" y="21162"/>
                  </a:cubicBezTo>
                  <a:cubicBezTo>
                    <a:pt x="16585" y="20748"/>
                    <a:pt x="16606" y="20079"/>
                    <a:pt x="16970" y="19689"/>
                  </a:cubicBezTo>
                  <a:cubicBezTo>
                    <a:pt x="18766" y="17742"/>
                    <a:pt x="19761" y="15114"/>
                    <a:pt x="19761" y="12291"/>
                  </a:cubicBezTo>
                  <a:cubicBezTo>
                    <a:pt x="19761" y="6669"/>
                    <a:pt x="15740" y="2093"/>
                    <a:pt x="10800" y="2093"/>
                  </a:cubicBezTo>
                  <a:cubicBezTo>
                    <a:pt x="5860" y="2093"/>
                    <a:pt x="1839" y="6669"/>
                    <a:pt x="1839" y="12291"/>
                  </a:cubicBezTo>
                  <a:cubicBezTo>
                    <a:pt x="1839" y="15114"/>
                    <a:pt x="2887" y="17840"/>
                    <a:pt x="4705" y="19762"/>
                  </a:cubicBezTo>
                  <a:cubicBezTo>
                    <a:pt x="5079" y="20152"/>
                    <a:pt x="5101" y="20821"/>
                    <a:pt x="4748" y="21235"/>
                  </a:cubicBezTo>
                  <a:cubicBezTo>
                    <a:pt x="4566" y="21466"/>
                    <a:pt x="4320" y="21576"/>
                    <a:pt x="4074" y="215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" name="Figure">
              <a:extLst>
                <a:ext uri="{FF2B5EF4-FFF2-40B4-BE49-F238E27FC236}">
                  <a16:creationId xmlns:a16="http://schemas.microsoft.com/office/drawing/2014/main" id="{0955C9F1-734B-4F9C-90E7-27B05ABD92F1}"/>
                </a:ext>
              </a:extLst>
            </p:cNvPr>
            <p:cNvSpPr/>
            <p:nvPr/>
          </p:nvSpPr>
          <p:spPr>
            <a:xfrm>
              <a:off x="7012569" y="3001717"/>
              <a:ext cx="672379" cy="1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843"/>
                    <a:pt x="20765" y="21600"/>
                    <a:pt x="19732" y="21600"/>
                  </a:cubicBezTo>
                  <a:lnTo>
                    <a:pt x="1868" y="21600"/>
                  </a:lnTo>
                  <a:cubicBezTo>
                    <a:pt x="835" y="21600"/>
                    <a:pt x="0" y="16714"/>
                    <a:pt x="0" y="10800"/>
                  </a:cubicBezTo>
                  <a:lnTo>
                    <a:pt x="0" y="10800"/>
                  </a:lnTo>
                  <a:cubicBezTo>
                    <a:pt x="0" y="4757"/>
                    <a:pt x="835" y="0"/>
                    <a:pt x="1868" y="0"/>
                  </a:cubicBezTo>
                  <a:lnTo>
                    <a:pt x="19732" y="0"/>
                  </a:lnTo>
                  <a:cubicBezTo>
                    <a:pt x="20787" y="0"/>
                    <a:pt x="21600" y="4757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2" name="Figure">
              <a:extLst>
                <a:ext uri="{FF2B5EF4-FFF2-40B4-BE49-F238E27FC236}">
                  <a16:creationId xmlns:a16="http://schemas.microsoft.com/office/drawing/2014/main" id="{A6042848-1AC2-43AA-97D1-D6A9B0F82211}"/>
                </a:ext>
              </a:extLst>
            </p:cNvPr>
            <p:cNvSpPr/>
            <p:nvPr/>
          </p:nvSpPr>
          <p:spPr>
            <a:xfrm>
              <a:off x="7012569" y="3152198"/>
              <a:ext cx="672379" cy="11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675"/>
                  </a:moveTo>
                  <a:cubicBezTo>
                    <a:pt x="21600" y="16647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47"/>
                    <a:pt x="0" y="10675"/>
                  </a:cubicBezTo>
                  <a:lnTo>
                    <a:pt x="0" y="10675"/>
                  </a:lnTo>
                  <a:cubicBezTo>
                    <a:pt x="0" y="4703"/>
                    <a:pt x="835" y="2"/>
                    <a:pt x="1868" y="2"/>
                  </a:cubicBezTo>
                  <a:lnTo>
                    <a:pt x="19732" y="2"/>
                  </a:lnTo>
                  <a:cubicBezTo>
                    <a:pt x="20787" y="-125"/>
                    <a:pt x="21600" y="4703"/>
                    <a:pt x="21600" y="10675"/>
                  </a:cubicBezTo>
                  <a:lnTo>
                    <a:pt x="21600" y="10675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" name="Figure">
              <a:extLst>
                <a:ext uri="{FF2B5EF4-FFF2-40B4-BE49-F238E27FC236}">
                  <a16:creationId xmlns:a16="http://schemas.microsoft.com/office/drawing/2014/main" id="{F2F2EA83-2555-401C-9FE2-96BEEBB296A1}"/>
                </a:ext>
              </a:extLst>
            </p:cNvPr>
            <p:cNvSpPr/>
            <p:nvPr/>
          </p:nvSpPr>
          <p:spPr>
            <a:xfrm>
              <a:off x="7012569" y="3295840"/>
              <a:ext cx="672379" cy="11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739"/>
                  </a:moveTo>
                  <a:cubicBezTo>
                    <a:pt x="21600" y="16746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18"/>
                    <a:pt x="0" y="10739"/>
                  </a:cubicBezTo>
                  <a:lnTo>
                    <a:pt x="0" y="10739"/>
                  </a:lnTo>
                  <a:cubicBezTo>
                    <a:pt x="0" y="4732"/>
                    <a:pt x="835" y="3"/>
                    <a:pt x="1868" y="3"/>
                  </a:cubicBezTo>
                  <a:lnTo>
                    <a:pt x="19732" y="3"/>
                  </a:lnTo>
                  <a:cubicBezTo>
                    <a:pt x="20787" y="-125"/>
                    <a:pt x="21600" y="4732"/>
                    <a:pt x="21600" y="10739"/>
                  </a:cubicBezTo>
                  <a:lnTo>
                    <a:pt x="21600" y="1073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4" name="Figure">
              <a:extLst>
                <a:ext uri="{FF2B5EF4-FFF2-40B4-BE49-F238E27FC236}">
                  <a16:creationId xmlns:a16="http://schemas.microsoft.com/office/drawing/2014/main" id="{7209BD63-16FB-491E-814D-A6F1A6E287AA}"/>
                </a:ext>
              </a:extLst>
            </p:cNvPr>
            <p:cNvSpPr/>
            <p:nvPr/>
          </p:nvSpPr>
          <p:spPr>
            <a:xfrm>
              <a:off x="7135690" y="3446322"/>
              <a:ext cx="421349" cy="18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3949"/>
                  </a:lnTo>
                  <a:cubicBezTo>
                    <a:pt x="0" y="13701"/>
                    <a:pt x="3436" y="21600"/>
                    <a:pt x="7679" y="21600"/>
                  </a:cubicBezTo>
                  <a:lnTo>
                    <a:pt x="13921" y="21600"/>
                  </a:lnTo>
                  <a:cubicBezTo>
                    <a:pt x="18164" y="21600"/>
                    <a:pt x="21600" y="13701"/>
                    <a:pt x="21600" y="3949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Figure">
              <a:extLst>
                <a:ext uri="{FF2B5EF4-FFF2-40B4-BE49-F238E27FC236}">
                  <a16:creationId xmlns:a16="http://schemas.microsoft.com/office/drawing/2014/main" id="{DC63DE36-1210-443E-B8F0-A0F1FB2055DF}"/>
                </a:ext>
              </a:extLst>
            </p:cNvPr>
            <p:cNvSpPr/>
            <p:nvPr/>
          </p:nvSpPr>
          <p:spPr>
            <a:xfrm>
              <a:off x="8141180" y="2481872"/>
              <a:ext cx="335164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4" y="21600"/>
                  </a:moveTo>
                  <a:cubicBezTo>
                    <a:pt x="18294" y="21600"/>
                    <a:pt x="18294" y="21600"/>
                    <a:pt x="18294" y="21600"/>
                  </a:cubicBezTo>
                  <a:lnTo>
                    <a:pt x="3306" y="21457"/>
                  </a:lnTo>
                  <a:cubicBezTo>
                    <a:pt x="1499" y="21457"/>
                    <a:pt x="0" y="16593"/>
                    <a:pt x="0" y="10728"/>
                  </a:cubicBezTo>
                  <a:cubicBezTo>
                    <a:pt x="0" y="4864"/>
                    <a:pt x="1499" y="0"/>
                    <a:pt x="3306" y="0"/>
                  </a:cubicBezTo>
                  <a:cubicBezTo>
                    <a:pt x="3306" y="0"/>
                    <a:pt x="3306" y="0"/>
                    <a:pt x="3306" y="0"/>
                  </a:cubicBezTo>
                  <a:lnTo>
                    <a:pt x="18294" y="143"/>
                  </a:lnTo>
                  <a:cubicBezTo>
                    <a:pt x="20101" y="143"/>
                    <a:pt x="21600" y="5007"/>
                    <a:pt x="21600" y="10872"/>
                  </a:cubicBezTo>
                  <a:cubicBezTo>
                    <a:pt x="21600" y="16736"/>
                    <a:pt x="20101" y="21600"/>
                    <a:pt x="1829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Figure">
              <a:extLst>
                <a:ext uri="{FF2B5EF4-FFF2-40B4-BE49-F238E27FC236}">
                  <a16:creationId xmlns:a16="http://schemas.microsoft.com/office/drawing/2014/main" id="{C10939F1-070D-4947-9258-3A6EB8766CAC}"/>
                </a:ext>
              </a:extLst>
            </p:cNvPr>
            <p:cNvSpPr/>
            <p:nvPr/>
          </p:nvSpPr>
          <p:spPr>
            <a:xfrm>
              <a:off x="6205442" y="2481872"/>
              <a:ext cx="341320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4" y="21600"/>
                  </a:moveTo>
                  <a:cubicBezTo>
                    <a:pt x="18354" y="21600"/>
                    <a:pt x="18354" y="21600"/>
                    <a:pt x="18354" y="21600"/>
                  </a:cubicBezTo>
                  <a:lnTo>
                    <a:pt x="3246" y="21457"/>
                  </a:lnTo>
                  <a:cubicBezTo>
                    <a:pt x="1472" y="21457"/>
                    <a:pt x="0" y="16593"/>
                    <a:pt x="0" y="10728"/>
                  </a:cubicBezTo>
                  <a:cubicBezTo>
                    <a:pt x="0" y="4864"/>
                    <a:pt x="1472" y="0"/>
                    <a:pt x="3246" y="0"/>
                  </a:cubicBezTo>
                  <a:cubicBezTo>
                    <a:pt x="3246" y="0"/>
                    <a:pt x="3246" y="0"/>
                    <a:pt x="3246" y="0"/>
                  </a:cubicBezTo>
                  <a:lnTo>
                    <a:pt x="18354" y="143"/>
                  </a:lnTo>
                  <a:cubicBezTo>
                    <a:pt x="20128" y="143"/>
                    <a:pt x="21600" y="5007"/>
                    <a:pt x="21600" y="10872"/>
                  </a:cubicBezTo>
                  <a:cubicBezTo>
                    <a:pt x="21600" y="16736"/>
                    <a:pt x="20128" y="21600"/>
                    <a:pt x="1835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Figure">
              <a:extLst>
                <a:ext uri="{FF2B5EF4-FFF2-40B4-BE49-F238E27FC236}">
                  <a16:creationId xmlns:a16="http://schemas.microsoft.com/office/drawing/2014/main" id="{108AC976-A431-408D-ADF1-463454DB7AB2}"/>
                </a:ext>
              </a:extLst>
            </p:cNvPr>
            <p:cNvSpPr/>
            <p:nvPr/>
          </p:nvSpPr>
          <p:spPr>
            <a:xfrm>
              <a:off x="7293012" y="1346421"/>
              <a:ext cx="102602" cy="32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  <a:cubicBezTo>
                    <a:pt x="4752" y="21600"/>
                    <a:pt x="0" y="20037"/>
                    <a:pt x="0" y="18153"/>
                  </a:cubicBezTo>
                  <a:lnTo>
                    <a:pt x="0" y="3447"/>
                  </a:lnTo>
                  <a:cubicBezTo>
                    <a:pt x="0" y="1563"/>
                    <a:pt x="4896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704" y="0"/>
                    <a:pt x="21600" y="1563"/>
                    <a:pt x="21600" y="3447"/>
                  </a:cubicBezTo>
                  <a:lnTo>
                    <a:pt x="21600" y="18153"/>
                  </a:lnTo>
                  <a:cubicBezTo>
                    <a:pt x="21600" y="20037"/>
                    <a:pt x="16704" y="21600"/>
                    <a:pt x="108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Figure">
              <a:extLst>
                <a:ext uri="{FF2B5EF4-FFF2-40B4-BE49-F238E27FC236}">
                  <a16:creationId xmlns:a16="http://schemas.microsoft.com/office/drawing/2014/main" id="{023C7D82-65D1-40D0-A1BF-D21FD6569A34}"/>
                </a:ext>
              </a:extLst>
            </p:cNvPr>
            <p:cNvSpPr/>
            <p:nvPr/>
          </p:nvSpPr>
          <p:spPr>
            <a:xfrm>
              <a:off x="7929138" y="1688424"/>
              <a:ext cx="247953" cy="24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176" extrusionOk="0">
                  <a:moveTo>
                    <a:pt x="4283" y="21176"/>
                  </a:moveTo>
                  <a:cubicBezTo>
                    <a:pt x="3195" y="21176"/>
                    <a:pt x="2106" y="20766"/>
                    <a:pt x="1247" y="19888"/>
                  </a:cubicBezTo>
                  <a:cubicBezTo>
                    <a:pt x="-415" y="18191"/>
                    <a:pt x="-415" y="15381"/>
                    <a:pt x="1247" y="13683"/>
                  </a:cubicBezTo>
                  <a:lnTo>
                    <a:pt x="13450" y="1274"/>
                  </a:lnTo>
                  <a:cubicBezTo>
                    <a:pt x="15112" y="-424"/>
                    <a:pt x="17862" y="-424"/>
                    <a:pt x="19523" y="1274"/>
                  </a:cubicBezTo>
                  <a:cubicBezTo>
                    <a:pt x="21185" y="2971"/>
                    <a:pt x="21185" y="5781"/>
                    <a:pt x="19523" y="7478"/>
                  </a:cubicBezTo>
                  <a:lnTo>
                    <a:pt x="7320" y="19888"/>
                  </a:lnTo>
                  <a:cubicBezTo>
                    <a:pt x="6518" y="20766"/>
                    <a:pt x="5372" y="21176"/>
                    <a:pt x="4283" y="211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9" name="Figure">
              <a:extLst>
                <a:ext uri="{FF2B5EF4-FFF2-40B4-BE49-F238E27FC236}">
                  <a16:creationId xmlns:a16="http://schemas.microsoft.com/office/drawing/2014/main" id="{A58E2AB7-5545-4C7B-AA3F-518ED1862A02}"/>
                </a:ext>
              </a:extLst>
            </p:cNvPr>
            <p:cNvSpPr/>
            <p:nvPr/>
          </p:nvSpPr>
          <p:spPr>
            <a:xfrm>
              <a:off x="6506404" y="1756825"/>
              <a:ext cx="247269" cy="24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74" extrusionOk="0">
                  <a:moveTo>
                    <a:pt x="16473" y="21174"/>
                  </a:moveTo>
                  <a:cubicBezTo>
                    <a:pt x="15382" y="21174"/>
                    <a:pt x="14290" y="20763"/>
                    <a:pt x="13429" y="19883"/>
                  </a:cubicBezTo>
                  <a:lnTo>
                    <a:pt x="1250" y="7498"/>
                  </a:lnTo>
                  <a:cubicBezTo>
                    <a:pt x="-416" y="5796"/>
                    <a:pt x="-416" y="2978"/>
                    <a:pt x="1250" y="1276"/>
                  </a:cubicBezTo>
                  <a:cubicBezTo>
                    <a:pt x="2916" y="-426"/>
                    <a:pt x="5673" y="-426"/>
                    <a:pt x="7339" y="1276"/>
                  </a:cubicBezTo>
                  <a:lnTo>
                    <a:pt x="19518" y="13661"/>
                  </a:lnTo>
                  <a:cubicBezTo>
                    <a:pt x="21184" y="15363"/>
                    <a:pt x="21184" y="18181"/>
                    <a:pt x="19518" y="19883"/>
                  </a:cubicBezTo>
                  <a:cubicBezTo>
                    <a:pt x="18714" y="20763"/>
                    <a:pt x="17565" y="21174"/>
                    <a:pt x="16473" y="2117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Figure">
              <a:extLst>
                <a:ext uri="{FF2B5EF4-FFF2-40B4-BE49-F238E27FC236}">
                  <a16:creationId xmlns:a16="http://schemas.microsoft.com/office/drawing/2014/main" id="{2AC64BD7-1945-4226-9C61-0C95FC172AA2}"/>
                </a:ext>
              </a:extLst>
            </p:cNvPr>
            <p:cNvSpPr/>
            <p:nvPr/>
          </p:nvSpPr>
          <p:spPr>
            <a:xfrm>
              <a:off x="4030301" y="3070118"/>
              <a:ext cx="2131184" cy="179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600" extrusionOk="0">
                  <a:moveTo>
                    <a:pt x="12917" y="21600"/>
                  </a:moveTo>
                  <a:cubicBezTo>
                    <a:pt x="12632" y="21600"/>
                    <a:pt x="12347" y="21559"/>
                    <a:pt x="12063" y="21485"/>
                  </a:cubicBezTo>
                  <a:cubicBezTo>
                    <a:pt x="11032" y="21213"/>
                    <a:pt x="10157" y="20464"/>
                    <a:pt x="9587" y="19387"/>
                  </a:cubicBezTo>
                  <a:cubicBezTo>
                    <a:pt x="9126" y="18514"/>
                    <a:pt x="8916" y="17510"/>
                    <a:pt x="8977" y="16498"/>
                  </a:cubicBezTo>
                  <a:cubicBezTo>
                    <a:pt x="8346" y="16729"/>
                    <a:pt x="7661" y="16762"/>
                    <a:pt x="7003" y="16581"/>
                  </a:cubicBezTo>
                  <a:cubicBezTo>
                    <a:pt x="5945" y="16301"/>
                    <a:pt x="5044" y="15511"/>
                    <a:pt x="4487" y="14400"/>
                  </a:cubicBezTo>
                  <a:cubicBezTo>
                    <a:pt x="4026" y="14474"/>
                    <a:pt x="3558" y="14458"/>
                    <a:pt x="3097" y="14334"/>
                  </a:cubicBezTo>
                  <a:cubicBezTo>
                    <a:pt x="2066" y="14063"/>
                    <a:pt x="1185" y="13322"/>
                    <a:pt x="622" y="12244"/>
                  </a:cubicBezTo>
                  <a:cubicBezTo>
                    <a:pt x="52" y="11166"/>
                    <a:pt x="-131" y="9883"/>
                    <a:pt x="93" y="8640"/>
                  </a:cubicBezTo>
                  <a:cubicBezTo>
                    <a:pt x="405" y="6912"/>
                    <a:pt x="1463" y="5563"/>
                    <a:pt x="2839" y="5077"/>
                  </a:cubicBezTo>
                  <a:cubicBezTo>
                    <a:pt x="2853" y="4880"/>
                    <a:pt x="2880" y="4690"/>
                    <a:pt x="2914" y="4501"/>
                  </a:cubicBezTo>
                  <a:cubicBezTo>
                    <a:pt x="3307" y="2320"/>
                    <a:pt x="4928" y="741"/>
                    <a:pt x="6766" y="741"/>
                  </a:cubicBezTo>
                  <a:cubicBezTo>
                    <a:pt x="7051" y="741"/>
                    <a:pt x="7336" y="782"/>
                    <a:pt x="7621" y="856"/>
                  </a:cubicBezTo>
                  <a:cubicBezTo>
                    <a:pt x="7716" y="880"/>
                    <a:pt x="7810" y="913"/>
                    <a:pt x="7905" y="946"/>
                  </a:cubicBezTo>
                  <a:cubicBezTo>
                    <a:pt x="8584" y="329"/>
                    <a:pt x="9411" y="0"/>
                    <a:pt x="10259" y="0"/>
                  </a:cubicBezTo>
                  <a:cubicBezTo>
                    <a:pt x="10544" y="0"/>
                    <a:pt x="10828" y="41"/>
                    <a:pt x="11113" y="115"/>
                  </a:cubicBezTo>
                  <a:cubicBezTo>
                    <a:pt x="11886" y="321"/>
                    <a:pt x="12592" y="806"/>
                    <a:pt x="13134" y="1506"/>
                  </a:cubicBezTo>
                  <a:cubicBezTo>
                    <a:pt x="13867" y="1152"/>
                    <a:pt x="14674" y="1070"/>
                    <a:pt x="15447" y="1275"/>
                  </a:cubicBezTo>
                  <a:cubicBezTo>
                    <a:pt x="17183" y="1736"/>
                    <a:pt x="18431" y="3538"/>
                    <a:pt x="18539" y="5653"/>
                  </a:cubicBezTo>
                  <a:cubicBezTo>
                    <a:pt x="20384" y="6468"/>
                    <a:pt x="21469" y="8805"/>
                    <a:pt x="21035" y="11183"/>
                  </a:cubicBezTo>
                  <a:cubicBezTo>
                    <a:pt x="20893" y="11956"/>
                    <a:pt x="20608" y="12664"/>
                    <a:pt x="20187" y="13256"/>
                  </a:cubicBezTo>
                  <a:cubicBezTo>
                    <a:pt x="20682" y="14293"/>
                    <a:pt x="20845" y="15519"/>
                    <a:pt x="20635" y="16696"/>
                  </a:cubicBezTo>
                  <a:cubicBezTo>
                    <a:pt x="20241" y="18876"/>
                    <a:pt x="18621" y="20456"/>
                    <a:pt x="16783" y="20456"/>
                  </a:cubicBezTo>
                  <a:cubicBezTo>
                    <a:pt x="16783" y="20456"/>
                    <a:pt x="16783" y="20456"/>
                    <a:pt x="16783" y="20456"/>
                  </a:cubicBezTo>
                  <a:cubicBezTo>
                    <a:pt x="16498" y="20456"/>
                    <a:pt x="16213" y="20415"/>
                    <a:pt x="15928" y="20341"/>
                  </a:cubicBezTo>
                  <a:cubicBezTo>
                    <a:pt x="15847" y="20316"/>
                    <a:pt x="15759" y="20292"/>
                    <a:pt x="15677" y="20259"/>
                  </a:cubicBezTo>
                  <a:cubicBezTo>
                    <a:pt x="14931" y="21115"/>
                    <a:pt x="13948" y="21600"/>
                    <a:pt x="12917" y="21600"/>
                  </a:cubicBezTo>
                  <a:close/>
                  <a:moveTo>
                    <a:pt x="9662" y="14836"/>
                  </a:moveTo>
                  <a:cubicBezTo>
                    <a:pt x="9777" y="14836"/>
                    <a:pt x="9886" y="14885"/>
                    <a:pt x="9981" y="14968"/>
                  </a:cubicBezTo>
                  <a:cubicBezTo>
                    <a:pt x="10150" y="15132"/>
                    <a:pt x="10211" y="15404"/>
                    <a:pt x="10143" y="15651"/>
                  </a:cubicBezTo>
                  <a:cubicBezTo>
                    <a:pt x="10103" y="15791"/>
                    <a:pt x="10076" y="15914"/>
                    <a:pt x="10048" y="16046"/>
                  </a:cubicBezTo>
                  <a:cubicBezTo>
                    <a:pt x="9879" y="16976"/>
                    <a:pt x="10021" y="17922"/>
                    <a:pt x="10442" y="18720"/>
                  </a:cubicBezTo>
                  <a:cubicBezTo>
                    <a:pt x="10862" y="19518"/>
                    <a:pt x="11513" y="20069"/>
                    <a:pt x="12280" y="20275"/>
                  </a:cubicBezTo>
                  <a:cubicBezTo>
                    <a:pt x="12490" y="20333"/>
                    <a:pt x="12700" y="20357"/>
                    <a:pt x="12910" y="20357"/>
                  </a:cubicBezTo>
                  <a:cubicBezTo>
                    <a:pt x="13765" y="20357"/>
                    <a:pt x="14572" y="19905"/>
                    <a:pt x="15128" y="19115"/>
                  </a:cubicBezTo>
                  <a:cubicBezTo>
                    <a:pt x="15270" y="18917"/>
                    <a:pt x="15494" y="18843"/>
                    <a:pt x="15698" y="18942"/>
                  </a:cubicBezTo>
                  <a:cubicBezTo>
                    <a:pt x="15840" y="19008"/>
                    <a:pt x="15983" y="19066"/>
                    <a:pt x="16132" y="19099"/>
                  </a:cubicBezTo>
                  <a:cubicBezTo>
                    <a:pt x="16342" y="19156"/>
                    <a:pt x="16552" y="19181"/>
                    <a:pt x="16762" y="19181"/>
                  </a:cubicBezTo>
                  <a:cubicBezTo>
                    <a:pt x="18126" y="19181"/>
                    <a:pt x="19326" y="18004"/>
                    <a:pt x="19618" y="16391"/>
                  </a:cubicBezTo>
                  <a:cubicBezTo>
                    <a:pt x="19801" y="15387"/>
                    <a:pt x="19618" y="14342"/>
                    <a:pt x="19109" y="13511"/>
                  </a:cubicBezTo>
                  <a:cubicBezTo>
                    <a:pt x="18953" y="13256"/>
                    <a:pt x="18980" y="12911"/>
                    <a:pt x="19170" y="12697"/>
                  </a:cubicBezTo>
                  <a:cubicBezTo>
                    <a:pt x="19597" y="12203"/>
                    <a:pt x="19889" y="11578"/>
                    <a:pt x="20018" y="10878"/>
                  </a:cubicBezTo>
                  <a:cubicBezTo>
                    <a:pt x="20357" y="8994"/>
                    <a:pt x="19421" y="7151"/>
                    <a:pt x="17881" y="6673"/>
                  </a:cubicBezTo>
                  <a:cubicBezTo>
                    <a:pt x="17651" y="6599"/>
                    <a:pt x="17488" y="6344"/>
                    <a:pt x="17502" y="6048"/>
                  </a:cubicBezTo>
                  <a:cubicBezTo>
                    <a:pt x="17556" y="4328"/>
                    <a:pt x="16593" y="2814"/>
                    <a:pt x="15203" y="2444"/>
                  </a:cubicBezTo>
                  <a:cubicBezTo>
                    <a:pt x="14531" y="2263"/>
                    <a:pt x="13819" y="2378"/>
                    <a:pt x="13209" y="2773"/>
                  </a:cubicBezTo>
                  <a:cubicBezTo>
                    <a:pt x="12992" y="2913"/>
                    <a:pt x="12720" y="2839"/>
                    <a:pt x="12565" y="2600"/>
                  </a:cubicBezTo>
                  <a:cubicBezTo>
                    <a:pt x="12144" y="1934"/>
                    <a:pt x="11540" y="1473"/>
                    <a:pt x="10869" y="1292"/>
                  </a:cubicBezTo>
                  <a:cubicBezTo>
                    <a:pt x="10659" y="1234"/>
                    <a:pt x="10449" y="1210"/>
                    <a:pt x="10238" y="1210"/>
                  </a:cubicBezTo>
                  <a:cubicBezTo>
                    <a:pt x="9533" y="1210"/>
                    <a:pt x="8855" y="1522"/>
                    <a:pt x="8319" y="2082"/>
                  </a:cubicBezTo>
                  <a:cubicBezTo>
                    <a:pt x="8177" y="2230"/>
                    <a:pt x="7980" y="2271"/>
                    <a:pt x="7804" y="2189"/>
                  </a:cubicBezTo>
                  <a:cubicBezTo>
                    <a:pt x="7668" y="2123"/>
                    <a:pt x="7526" y="2074"/>
                    <a:pt x="7376" y="2032"/>
                  </a:cubicBezTo>
                  <a:cubicBezTo>
                    <a:pt x="7166" y="1975"/>
                    <a:pt x="6956" y="1950"/>
                    <a:pt x="6746" y="1950"/>
                  </a:cubicBezTo>
                  <a:cubicBezTo>
                    <a:pt x="5383" y="1950"/>
                    <a:pt x="4182" y="3127"/>
                    <a:pt x="3891" y="4740"/>
                  </a:cubicBezTo>
                  <a:cubicBezTo>
                    <a:pt x="3843" y="5003"/>
                    <a:pt x="3823" y="5266"/>
                    <a:pt x="3823" y="5538"/>
                  </a:cubicBezTo>
                  <a:cubicBezTo>
                    <a:pt x="3823" y="5834"/>
                    <a:pt x="3646" y="6097"/>
                    <a:pt x="3402" y="6147"/>
                  </a:cubicBezTo>
                  <a:cubicBezTo>
                    <a:pt x="2236" y="6402"/>
                    <a:pt x="1320" y="7480"/>
                    <a:pt x="1063" y="8879"/>
                  </a:cubicBezTo>
                  <a:cubicBezTo>
                    <a:pt x="893" y="9808"/>
                    <a:pt x="1035" y="10755"/>
                    <a:pt x="1456" y="11553"/>
                  </a:cubicBezTo>
                  <a:cubicBezTo>
                    <a:pt x="1876" y="12351"/>
                    <a:pt x="2527" y="12902"/>
                    <a:pt x="3294" y="13108"/>
                  </a:cubicBezTo>
                  <a:cubicBezTo>
                    <a:pt x="3728" y="13223"/>
                    <a:pt x="4182" y="13215"/>
                    <a:pt x="4609" y="13092"/>
                  </a:cubicBezTo>
                  <a:cubicBezTo>
                    <a:pt x="4840" y="13026"/>
                    <a:pt x="5084" y="13157"/>
                    <a:pt x="5186" y="13421"/>
                  </a:cubicBezTo>
                  <a:cubicBezTo>
                    <a:pt x="5579" y="14408"/>
                    <a:pt x="6312" y="15116"/>
                    <a:pt x="7193" y="15346"/>
                  </a:cubicBezTo>
                  <a:cubicBezTo>
                    <a:pt x="7404" y="15404"/>
                    <a:pt x="7614" y="15429"/>
                    <a:pt x="7824" y="15429"/>
                  </a:cubicBezTo>
                  <a:cubicBezTo>
                    <a:pt x="8367" y="15429"/>
                    <a:pt x="8902" y="15239"/>
                    <a:pt x="9370" y="14894"/>
                  </a:cubicBezTo>
                  <a:cubicBezTo>
                    <a:pt x="9479" y="14861"/>
                    <a:pt x="9574" y="14836"/>
                    <a:pt x="9662" y="1483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Figure">
              <a:extLst>
                <a:ext uri="{FF2B5EF4-FFF2-40B4-BE49-F238E27FC236}">
                  <a16:creationId xmlns:a16="http://schemas.microsoft.com/office/drawing/2014/main" id="{3E3C0F0B-029B-4A5E-AABE-D835E8CFCCBC}"/>
                </a:ext>
              </a:extLst>
            </p:cNvPr>
            <p:cNvSpPr/>
            <p:nvPr/>
          </p:nvSpPr>
          <p:spPr>
            <a:xfrm>
              <a:off x="4379144" y="2687074"/>
              <a:ext cx="257299" cy="3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156" extrusionOk="0">
                  <a:moveTo>
                    <a:pt x="16340" y="21156"/>
                  </a:moveTo>
                  <a:cubicBezTo>
                    <a:pt x="14983" y="21156"/>
                    <a:pt x="13626" y="20627"/>
                    <a:pt x="12866" y="19692"/>
                  </a:cubicBezTo>
                  <a:lnTo>
                    <a:pt x="601" y="4641"/>
                  </a:lnTo>
                  <a:cubicBezTo>
                    <a:pt x="-593" y="3217"/>
                    <a:pt x="58" y="1305"/>
                    <a:pt x="1958" y="451"/>
                  </a:cubicBezTo>
                  <a:cubicBezTo>
                    <a:pt x="3857" y="-444"/>
                    <a:pt x="6408" y="44"/>
                    <a:pt x="7548" y="1468"/>
                  </a:cubicBezTo>
                  <a:lnTo>
                    <a:pt x="19813" y="16519"/>
                  </a:lnTo>
                  <a:cubicBezTo>
                    <a:pt x="21007" y="17942"/>
                    <a:pt x="20356" y="19854"/>
                    <a:pt x="18456" y="20709"/>
                  </a:cubicBezTo>
                  <a:cubicBezTo>
                    <a:pt x="17805" y="21034"/>
                    <a:pt x="17099" y="21156"/>
                    <a:pt x="16340" y="2115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2" name="Figure">
              <a:extLst>
                <a:ext uri="{FF2B5EF4-FFF2-40B4-BE49-F238E27FC236}">
                  <a16:creationId xmlns:a16="http://schemas.microsoft.com/office/drawing/2014/main" id="{992480CD-F277-41D3-BAF7-61EFCAA31B0E}"/>
                </a:ext>
              </a:extLst>
            </p:cNvPr>
            <p:cNvSpPr/>
            <p:nvPr/>
          </p:nvSpPr>
          <p:spPr>
            <a:xfrm>
              <a:off x="5282033" y="2604993"/>
              <a:ext cx="154728" cy="39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383" extrusionOk="0">
                  <a:moveTo>
                    <a:pt x="6816" y="21383"/>
                  </a:moveTo>
                  <a:cubicBezTo>
                    <a:pt x="6453" y="21383"/>
                    <a:pt x="5999" y="21383"/>
                    <a:pt x="5636" y="21346"/>
                  </a:cubicBezTo>
                  <a:cubicBezTo>
                    <a:pt x="1915" y="21088"/>
                    <a:pt x="-535" y="19651"/>
                    <a:pt x="100" y="18139"/>
                  </a:cubicBezTo>
                  <a:lnTo>
                    <a:pt x="6998" y="2289"/>
                  </a:lnTo>
                  <a:cubicBezTo>
                    <a:pt x="7633" y="778"/>
                    <a:pt x="11173" y="-217"/>
                    <a:pt x="14894" y="41"/>
                  </a:cubicBezTo>
                  <a:cubicBezTo>
                    <a:pt x="18615" y="299"/>
                    <a:pt x="21065" y="1737"/>
                    <a:pt x="20430" y="3248"/>
                  </a:cubicBezTo>
                  <a:lnTo>
                    <a:pt x="13532" y="19098"/>
                  </a:lnTo>
                  <a:cubicBezTo>
                    <a:pt x="12988" y="20425"/>
                    <a:pt x="10083" y="21383"/>
                    <a:pt x="6816" y="2138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3" name="Figure">
              <a:extLst>
                <a:ext uri="{FF2B5EF4-FFF2-40B4-BE49-F238E27FC236}">
                  <a16:creationId xmlns:a16="http://schemas.microsoft.com/office/drawing/2014/main" id="{05C7E85A-F99E-42B5-A1FF-93A45D2195D7}"/>
                </a:ext>
              </a:extLst>
            </p:cNvPr>
            <p:cNvSpPr/>
            <p:nvPr/>
          </p:nvSpPr>
          <p:spPr>
            <a:xfrm>
              <a:off x="5829238" y="2905956"/>
              <a:ext cx="308713" cy="32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224" extrusionOk="0">
                  <a:moveTo>
                    <a:pt x="10784" y="15136"/>
                  </a:moveTo>
                  <a:lnTo>
                    <a:pt x="5984" y="20142"/>
                  </a:lnTo>
                  <a:cubicBezTo>
                    <a:pt x="5292" y="20863"/>
                    <a:pt x="4369" y="21224"/>
                    <a:pt x="3446" y="21224"/>
                  </a:cubicBezTo>
                  <a:cubicBezTo>
                    <a:pt x="2615" y="21224"/>
                    <a:pt x="1738" y="20908"/>
                    <a:pt x="1092" y="20322"/>
                  </a:cubicBezTo>
                  <a:cubicBezTo>
                    <a:pt x="-293" y="19059"/>
                    <a:pt x="-385" y="16895"/>
                    <a:pt x="953" y="15542"/>
                  </a:cubicBezTo>
                  <a:lnTo>
                    <a:pt x="14846" y="1067"/>
                  </a:lnTo>
                  <a:cubicBezTo>
                    <a:pt x="16138" y="-286"/>
                    <a:pt x="18353" y="-376"/>
                    <a:pt x="19738" y="932"/>
                  </a:cubicBezTo>
                  <a:cubicBezTo>
                    <a:pt x="21123" y="2194"/>
                    <a:pt x="21215" y="4359"/>
                    <a:pt x="19877" y="5712"/>
                  </a:cubicBezTo>
                  <a:lnTo>
                    <a:pt x="10784" y="15136"/>
                  </a:ln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Figure">
              <a:extLst>
                <a:ext uri="{FF2B5EF4-FFF2-40B4-BE49-F238E27FC236}">
                  <a16:creationId xmlns:a16="http://schemas.microsoft.com/office/drawing/2014/main" id="{C5058233-A5F0-49A8-917E-C96C6C650D0E}"/>
                </a:ext>
              </a:extLst>
            </p:cNvPr>
            <p:cNvSpPr/>
            <p:nvPr/>
          </p:nvSpPr>
          <p:spPr>
            <a:xfrm>
              <a:off x="6178081" y="3617323"/>
              <a:ext cx="394478" cy="13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99" extrusionOk="0">
                  <a:moveTo>
                    <a:pt x="2787" y="21199"/>
                  </a:moveTo>
                  <a:cubicBezTo>
                    <a:pt x="1381" y="21199"/>
                    <a:pt x="161" y="18003"/>
                    <a:pt x="13" y="13705"/>
                  </a:cubicBezTo>
                  <a:cubicBezTo>
                    <a:pt x="-135" y="9187"/>
                    <a:pt x="975" y="5109"/>
                    <a:pt x="2491" y="4668"/>
                  </a:cubicBezTo>
                  <a:lnTo>
                    <a:pt x="18284" y="40"/>
                  </a:lnTo>
                  <a:cubicBezTo>
                    <a:pt x="19801" y="-401"/>
                    <a:pt x="21169" y="2905"/>
                    <a:pt x="21317" y="7423"/>
                  </a:cubicBezTo>
                  <a:cubicBezTo>
                    <a:pt x="21465" y="11942"/>
                    <a:pt x="20355" y="16019"/>
                    <a:pt x="18839" y="16460"/>
                  </a:cubicBezTo>
                  <a:lnTo>
                    <a:pt x="3046" y="21089"/>
                  </a:lnTo>
                  <a:cubicBezTo>
                    <a:pt x="2972" y="21199"/>
                    <a:pt x="2861" y="21199"/>
                    <a:pt x="2787" y="211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Figure">
              <a:extLst>
                <a:ext uri="{FF2B5EF4-FFF2-40B4-BE49-F238E27FC236}">
                  <a16:creationId xmlns:a16="http://schemas.microsoft.com/office/drawing/2014/main" id="{F328CF97-40A6-4AC5-B456-0AD52DCAF109}"/>
                </a:ext>
              </a:extLst>
            </p:cNvPr>
            <p:cNvSpPr/>
            <p:nvPr/>
          </p:nvSpPr>
          <p:spPr>
            <a:xfrm>
              <a:off x="3715657" y="3309520"/>
              <a:ext cx="334621" cy="21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0915" extrusionOk="0">
                  <a:moveTo>
                    <a:pt x="17560" y="20915"/>
                  </a:moveTo>
                  <a:cubicBezTo>
                    <a:pt x="17094" y="20915"/>
                    <a:pt x="16628" y="20783"/>
                    <a:pt x="16162" y="20388"/>
                  </a:cubicBezTo>
                  <a:lnTo>
                    <a:pt x="1762" y="9325"/>
                  </a:lnTo>
                  <a:cubicBezTo>
                    <a:pt x="195" y="8139"/>
                    <a:pt x="-440" y="5176"/>
                    <a:pt x="322" y="2739"/>
                  </a:cubicBezTo>
                  <a:cubicBezTo>
                    <a:pt x="1085" y="303"/>
                    <a:pt x="2991" y="-685"/>
                    <a:pt x="4558" y="500"/>
                  </a:cubicBezTo>
                  <a:lnTo>
                    <a:pt x="18958" y="11564"/>
                  </a:lnTo>
                  <a:cubicBezTo>
                    <a:pt x="20525" y="12749"/>
                    <a:pt x="21160" y="15713"/>
                    <a:pt x="20398" y="18149"/>
                  </a:cubicBezTo>
                  <a:cubicBezTo>
                    <a:pt x="19889" y="19927"/>
                    <a:pt x="18746" y="20915"/>
                    <a:pt x="17560" y="2091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6" name="Figure">
              <a:extLst>
                <a:ext uri="{FF2B5EF4-FFF2-40B4-BE49-F238E27FC236}">
                  <a16:creationId xmlns:a16="http://schemas.microsoft.com/office/drawing/2014/main" id="{D773C759-C10C-431B-A4DE-36F88DD5134F}"/>
                </a:ext>
              </a:extLst>
            </p:cNvPr>
            <p:cNvSpPr/>
            <p:nvPr/>
          </p:nvSpPr>
          <p:spPr>
            <a:xfrm>
              <a:off x="3743017" y="4260289"/>
              <a:ext cx="340638" cy="20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899" extrusionOk="0">
                  <a:moveTo>
                    <a:pt x="3127" y="20899"/>
                  </a:moveTo>
                  <a:cubicBezTo>
                    <a:pt x="1918" y="20899"/>
                    <a:pt x="751" y="19707"/>
                    <a:pt x="250" y="17743"/>
                  </a:cubicBezTo>
                  <a:cubicBezTo>
                    <a:pt x="-417" y="15078"/>
                    <a:pt x="292" y="11992"/>
                    <a:pt x="1876" y="10870"/>
                  </a:cubicBezTo>
                  <a:lnTo>
                    <a:pt x="16429" y="421"/>
                  </a:lnTo>
                  <a:cubicBezTo>
                    <a:pt x="18014" y="-701"/>
                    <a:pt x="19849" y="491"/>
                    <a:pt x="20516" y="3156"/>
                  </a:cubicBezTo>
                  <a:cubicBezTo>
                    <a:pt x="21183" y="5821"/>
                    <a:pt x="20474" y="8907"/>
                    <a:pt x="18890" y="10029"/>
                  </a:cubicBezTo>
                  <a:lnTo>
                    <a:pt x="4337" y="20478"/>
                  </a:lnTo>
                  <a:cubicBezTo>
                    <a:pt x="3961" y="20759"/>
                    <a:pt x="3544" y="20899"/>
                    <a:pt x="3127" y="208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Figure">
              <a:extLst>
                <a:ext uri="{FF2B5EF4-FFF2-40B4-BE49-F238E27FC236}">
                  <a16:creationId xmlns:a16="http://schemas.microsoft.com/office/drawing/2014/main" id="{B79A2E76-F6D2-4F90-BF42-38354A77BB7C}"/>
                </a:ext>
              </a:extLst>
            </p:cNvPr>
            <p:cNvSpPr/>
            <p:nvPr/>
          </p:nvSpPr>
          <p:spPr>
            <a:xfrm>
              <a:off x="5288873" y="3610483"/>
              <a:ext cx="664854" cy="66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56" y="9098"/>
                  </a:moveTo>
                  <a:cubicBezTo>
                    <a:pt x="19711" y="7786"/>
                    <a:pt x="19200" y="6585"/>
                    <a:pt x="18467" y="5517"/>
                  </a:cubicBezTo>
                  <a:lnTo>
                    <a:pt x="19600" y="4382"/>
                  </a:lnTo>
                  <a:lnTo>
                    <a:pt x="17200" y="1980"/>
                  </a:lnTo>
                  <a:lnTo>
                    <a:pt x="16067" y="3114"/>
                  </a:lnTo>
                  <a:cubicBezTo>
                    <a:pt x="15000" y="2380"/>
                    <a:pt x="13800" y="1869"/>
                    <a:pt x="12489" y="1624"/>
                  </a:cubicBezTo>
                  <a:lnTo>
                    <a:pt x="12489" y="0"/>
                  </a:lnTo>
                  <a:lnTo>
                    <a:pt x="10778" y="0"/>
                  </a:lnTo>
                  <a:lnTo>
                    <a:pt x="9089" y="0"/>
                  </a:lnTo>
                  <a:lnTo>
                    <a:pt x="9089" y="1624"/>
                  </a:lnTo>
                  <a:cubicBezTo>
                    <a:pt x="7778" y="1869"/>
                    <a:pt x="6578" y="2380"/>
                    <a:pt x="5511" y="3114"/>
                  </a:cubicBezTo>
                  <a:lnTo>
                    <a:pt x="4378" y="1980"/>
                  </a:lnTo>
                  <a:lnTo>
                    <a:pt x="1978" y="4382"/>
                  </a:lnTo>
                  <a:lnTo>
                    <a:pt x="3111" y="5517"/>
                  </a:lnTo>
                  <a:cubicBezTo>
                    <a:pt x="2378" y="6562"/>
                    <a:pt x="1867" y="7786"/>
                    <a:pt x="1622" y="9098"/>
                  </a:cubicBezTo>
                  <a:lnTo>
                    <a:pt x="0" y="9098"/>
                  </a:lnTo>
                  <a:lnTo>
                    <a:pt x="0" y="12502"/>
                  </a:lnTo>
                  <a:lnTo>
                    <a:pt x="1622" y="12502"/>
                  </a:lnTo>
                  <a:cubicBezTo>
                    <a:pt x="1867" y="13814"/>
                    <a:pt x="2378" y="15015"/>
                    <a:pt x="3111" y="16083"/>
                  </a:cubicBezTo>
                  <a:lnTo>
                    <a:pt x="1978" y="17218"/>
                  </a:lnTo>
                  <a:lnTo>
                    <a:pt x="4378" y="19620"/>
                  </a:lnTo>
                  <a:lnTo>
                    <a:pt x="5511" y="18486"/>
                  </a:lnTo>
                  <a:cubicBezTo>
                    <a:pt x="6556" y="19220"/>
                    <a:pt x="7778" y="19731"/>
                    <a:pt x="9089" y="19976"/>
                  </a:cubicBezTo>
                  <a:lnTo>
                    <a:pt x="9089" y="21600"/>
                  </a:lnTo>
                  <a:lnTo>
                    <a:pt x="10800" y="21600"/>
                  </a:lnTo>
                  <a:lnTo>
                    <a:pt x="12511" y="21600"/>
                  </a:lnTo>
                  <a:lnTo>
                    <a:pt x="12511" y="19976"/>
                  </a:lnTo>
                  <a:cubicBezTo>
                    <a:pt x="13822" y="19731"/>
                    <a:pt x="15022" y="19220"/>
                    <a:pt x="16089" y="18486"/>
                  </a:cubicBezTo>
                  <a:lnTo>
                    <a:pt x="17222" y="19620"/>
                  </a:lnTo>
                  <a:lnTo>
                    <a:pt x="19622" y="17218"/>
                  </a:lnTo>
                  <a:lnTo>
                    <a:pt x="18489" y="16083"/>
                  </a:lnTo>
                  <a:cubicBezTo>
                    <a:pt x="19222" y="15015"/>
                    <a:pt x="19733" y="13814"/>
                    <a:pt x="19978" y="12502"/>
                  </a:cubicBezTo>
                  <a:lnTo>
                    <a:pt x="21600" y="12502"/>
                  </a:lnTo>
                  <a:lnTo>
                    <a:pt x="21600" y="9098"/>
                  </a:lnTo>
                  <a:lnTo>
                    <a:pt x="19956" y="9098"/>
                  </a:lnTo>
                  <a:close/>
                  <a:moveTo>
                    <a:pt x="10800" y="16862"/>
                  </a:moveTo>
                  <a:lnTo>
                    <a:pt x="10800" y="16862"/>
                  </a:lnTo>
                  <a:cubicBezTo>
                    <a:pt x="7444" y="16862"/>
                    <a:pt x="4733" y="14148"/>
                    <a:pt x="4733" y="10789"/>
                  </a:cubicBezTo>
                  <a:cubicBezTo>
                    <a:pt x="4733" y="7430"/>
                    <a:pt x="7444" y="4716"/>
                    <a:pt x="10800" y="4716"/>
                  </a:cubicBezTo>
                  <a:lnTo>
                    <a:pt x="10800" y="4716"/>
                  </a:lnTo>
                  <a:cubicBezTo>
                    <a:pt x="14156" y="4716"/>
                    <a:pt x="16867" y="7430"/>
                    <a:pt x="16867" y="10789"/>
                  </a:cubicBezTo>
                  <a:cubicBezTo>
                    <a:pt x="16867" y="14148"/>
                    <a:pt x="14133" y="16862"/>
                    <a:pt x="10800" y="1686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Figure">
              <a:extLst>
                <a:ext uri="{FF2B5EF4-FFF2-40B4-BE49-F238E27FC236}">
                  <a16:creationId xmlns:a16="http://schemas.microsoft.com/office/drawing/2014/main" id="{FF01B495-6967-4553-90BD-E4E2BBE3BB5E}"/>
                </a:ext>
              </a:extLst>
            </p:cNvPr>
            <p:cNvSpPr/>
            <p:nvPr/>
          </p:nvSpPr>
          <p:spPr>
            <a:xfrm>
              <a:off x="5453034" y="3336881"/>
              <a:ext cx="239402" cy="23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95" y="9072"/>
                  </a:moveTo>
                  <a:cubicBezTo>
                    <a:pt x="19749" y="7776"/>
                    <a:pt x="19255" y="6542"/>
                    <a:pt x="18514" y="5493"/>
                  </a:cubicBezTo>
                  <a:lnTo>
                    <a:pt x="19687" y="4320"/>
                  </a:lnTo>
                  <a:lnTo>
                    <a:pt x="17280" y="1913"/>
                  </a:lnTo>
                  <a:lnTo>
                    <a:pt x="16107" y="3086"/>
                  </a:lnTo>
                  <a:cubicBezTo>
                    <a:pt x="15058" y="2345"/>
                    <a:pt x="13824" y="1851"/>
                    <a:pt x="12528" y="1605"/>
                  </a:cubicBezTo>
                  <a:lnTo>
                    <a:pt x="12528" y="0"/>
                  </a:lnTo>
                  <a:lnTo>
                    <a:pt x="10800" y="0"/>
                  </a:lnTo>
                  <a:lnTo>
                    <a:pt x="9072" y="0"/>
                  </a:lnTo>
                  <a:lnTo>
                    <a:pt x="9072" y="1605"/>
                  </a:lnTo>
                  <a:cubicBezTo>
                    <a:pt x="7776" y="1851"/>
                    <a:pt x="6542" y="2345"/>
                    <a:pt x="5493" y="3086"/>
                  </a:cubicBezTo>
                  <a:lnTo>
                    <a:pt x="4320" y="1913"/>
                  </a:lnTo>
                  <a:lnTo>
                    <a:pt x="1913" y="4320"/>
                  </a:lnTo>
                  <a:lnTo>
                    <a:pt x="3086" y="5493"/>
                  </a:lnTo>
                  <a:cubicBezTo>
                    <a:pt x="2345" y="6542"/>
                    <a:pt x="1851" y="7776"/>
                    <a:pt x="1605" y="9072"/>
                  </a:cubicBezTo>
                  <a:lnTo>
                    <a:pt x="0" y="9072"/>
                  </a:lnTo>
                  <a:lnTo>
                    <a:pt x="0" y="12528"/>
                  </a:lnTo>
                  <a:lnTo>
                    <a:pt x="1605" y="12528"/>
                  </a:lnTo>
                  <a:cubicBezTo>
                    <a:pt x="1851" y="13824"/>
                    <a:pt x="2345" y="15058"/>
                    <a:pt x="3086" y="16107"/>
                  </a:cubicBezTo>
                  <a:lnTo>
                    <a:pt x="1913" y="17280"/>
                  </a:lnTo>
                  <a:lnTo>
                    <a:pt x="4320" y="19687"/>
                  </a:lnTo>
                  <a:lnTo>
                    <a:pt x="5493" y="18514"/>
                  </a:lnTo>
                  <a:cubicBezTo>
                    <a:pt x="6542" y="19255"/>
                    <a:pt x="7776" y="19749"/>
                    <a:pt x="9072" y="19995"/>
                  </a:cubicBezTo>
                  <a:lnTo>
                    <a:pt x="9072" y="21600"/>
                  </a:lnTo>
                  <a:lnTo>
                    <a:pt x="10800" y="21600"/>
                  </a:lnTo>
                  <a:lnTo>
                    <a:pt x="12528" y="21600"/>
                  </a:lnTo>
                  <a:lnTo>
                    <a:pt x="12528" y="19995"/>
                  </a:lnTo>
                  <a:cubicBezTo>
                    <a:pt x="13824" y="19749"/>
                    <a:pt x="15058" y="19255"/>
                    <a:pt x="16107" y="18514"/>
                  </a:cubicBezTo>
                  <a:lnTo>
                    <a:pt x="17280" y="19687"/>
                  </a:lnTo>
                  <a:lnTo>
                    <a:pt x="19687" y="17280"/>
                  </a:lnTo>
                  <a:lnTo>
                    <a:pt x="18514" y="16107"/>
                  </a:lnTo>
                  <a:cubicBezTo>
                    <a:pt x="19255" y="15058"/>
                    <a:pt x="19749" y="13824"/>
                    <a:pt x="19995" y="12528"/>
                  </a:cubicBezTo>
                  <a:lnTo>
                    <a:pt x="21600" y="12528"/>
                  </a:lnTo>
                  <a:lnTo>
                    <a:pt x="21600" y="9072"/>
                  </a:lnTo>
                  <a:lnTo>
                    <a:pt x="19995" y="9072"/>
                  </a:lnTo>
                  <a:close/>
                  <a:moveTo>
                    <a:pt x="10800" y="17712"/>
                  </a:moveTo>
                  <a:lnTo>
                    <a:pt x="10800" y="17712"/>
                  </a:lnTo>
                  <a:cubicBezTo>
                    <a:pt x="6974" y="17712"/>
                    <a:pt x="3888" y="14626"/>
                    <a:pt x="3888" y="10800"/>
                  </a:cubicBezTo>
                  <a:cubicBezTo>
                    <a:pt x="3888" y="6974"/>
                    <a:pt x="6974" y="3888"/>
                    <a:pt x="10800" y="3888"/>
                  </a:cubicBezTo>
                  <a:lnTo>
                    <a:pt x="10800" y="3888"/>
                  </a:lnTo>
                  <a:cubicBezTo>
                    <a:pt x="14626" y="3888"/>
                    <a:pt x="17712" y="6974"/>
                    <a:pt x="17712" y="10800"/>
                  </a:cubicBezTo>
                  <a:cubicBezTo>
                    <a:pt x="17712" y="14626"/>
                    <a:pt x="14626" y="17712"/>
                    <a:pt x="10800" y="1771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Figure">
              <a:extLst>
                <a:ext uri="{FF2B5EF4-FFF2-40B4-BE49-F238E27FC236}">
                  <a16:creationId xmlns:a16="http://schemas.microsoft.com/office/drawing/2014/main" id="{8C261118-44CC-406B-A517-EF650B6AB1F1}"/>
                </a:ext>
              </a:extLst>
            </p:cNvPr>
            <p:cNvSpPr/>
            <p:nvPr/>
          </p:nvSpPr>
          <p:spPr>
            <a:xfrm>
              <a:off x="4529625" y="3918286"/>
              <a:ext cx="238035" cy="23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48" y="12325"/>
                  </a:moveTo>
                  <a:cubicBezTo>
                    <a:pt x="20297" y="11018"/>
                    <a:pt x="20172" y="9648"/>
                    <a:pt x="19862" y="8403"/>
                  </a:cubicBezTo>
                  <a:lnTo>
                    <a:pt x="21352" y="7719"/>
                  </a:lnTo>
                  <a:lnTo>
                    <a:pt x="19924" y="4606"/>
                  </a:lnTo>
                  <a:lnTo>
                    <a:pt x="18434" y="5291"/>
                  </a:lnTo>
                  <a:cubicBezTo>
                    <a:pt x="17690" y="4233"/>
                    <a:pt x="16697" y="3361"/>
                    <a:pt x="15579" y="2677"/>
                  </a:cubicBezTo>
                  <a:lnTo>
                    <a:pt x="16138" y="1120"/>
                  </a:lnTo>
                  <a:lnTo>
                    <a:pt x="14524" y="560"/>
                  </a:lnTo>
                  <a:lnTo>
                    <a:pt x="12910" y="0"/>
                  </a:lnTo>
                  <a:lnTo>
                    <a:pt x="12352" y="1556"/>
                  </a:lnTo>
                  <a:cubicBezTo>
                    <a:pt x="11048" y="1307"/>
                    <a:pt x="9683" y="1432"/>
                    <a:pt x="8441" y="1743"/>
                  </a:cubicBezTo>
                  <a:lnTo>
                    <a:pt x="7759" y="249"/>
                  </a:lnTo>
                  <a:lnTo>
                    <a:pt x="4655" y="1681"/>
                  </a:lnTo>
                  <a:lnTo>
                    <a:pt x="5338" y="3175"/>
                  </a:lnTo>
                  <a:cubicBezTo>
                    <a:pt x="4283" y="3922"/>
                    <a:pt x="3414" y="4918"/>
                    <a:pt x="2731" y="6038"/>
                  </a:cubicBezTo>
                  <a:lnTo>
                    <a:pt x="1179" y="5478"/>
                  </a:lnTo>
                  <a:lnTo>
                    <a:pt x="0" y="8715"/>
                  </a:lnTo>
                  <a:lnTo>
                    <a:pt x="1552" y="9275"/>
                  </a:lnTo>
                  <a:cubicBezTo>
                    <a:pt x="1303" y="10582"/>
                    <a:pt x="1428" y="11952"/>
                    <a:pt x="1738" y="13197"/>
                  </a:cubicBezTo>
                  <a:lnTo>
                    <a:pt x="248" y="13881"/>
                  </a:lnTo>
                  <a:lnTo>
                    <a:pt x="1676" y="16994"/>
                  </a:lnTo>
                  <a:lnTo>
                    <a:pt x="3166" y="16309"/>
                  </a:lnTo>
                  <a:cubicBezTo>
                    <a:pt x="3910" y="17367"/>
                    <a:pt x="4903" y="18239"/>
                    <a:pt x="6021" y="18923"/>
                  </a:cubicBezTo>
                  <a:lnTo>
                    <a:pt x="5462" y="20480"/>
                  </a:lnTo>
                  <a:lnTo>
                    <a:pt x="7076" y="21040"/>
                  </a:lnTo>
                  <a:lnTo>
                    <a:pt x="8690" y="21600"/>
                  </a:lnTo>
                  <a:lnTo>
                    <a:pt x="9248" y="20044"/>
                  </a:lnTo>
                  <a:cubicBezTo>
                    <a:pt x="10552" y="20293"/>
                    <a:pt x="11917" y="20168"/>
                    <a:pt x="13159" y="19857"/>
                  </a:cubicBezTo>
                  <a:lnTo>
                    <a:pt x="13841" y="21351"/>
                  </a:lnTo>
                  <a:lnTo>
                    <a:pt x="16945" y="19919"/>
                  </a:lnTo>
                  <a:lnTo>
                    <a:pt x="16262" y="18425"/>
                  </a:lnTo>
                  <a:cubicBezTo>
                    <a:pt x="17317" y="17678"/>
                    <a:pt x="18186" y="16682"/>
                    <a:pt x="18869" y="15562"/>
                  </a:cubicBezTo>
                  <a:lnTo>
                    <a:pt x="20421" y="16122"/>
                  </a:lnTo>
                  <a:lnTo>
                    <a:pt x="21600" y="12885"/>
                  </a:lnTo>
                  <a:lnTo>
                    <a:pt x="20048" y="12325"/>
                  </a:lnTo>
                  <a:close/>
                  <a:moveTo>
                    <a:pt x="8441" y="17305"/>
                  </a:moveTo>
                  <a:lnTo>
                    <a:pt x="8441" y="17305"/>
                  </a:lnTo>
                  <a:cubicBezTo>
                    <a:pt x="4841" y="15998"/>
                    <a:pt x="2979" y="12014"/>
                    <a:pt x="4283" y="8403"/>
                  </a:cubicBezTo>
                  <a:cubicBezTo>
                    <a:pt x="5586" y="4793"/>
                    <a:pt x="9559" y="2926"/>
                    <a:pt x="13159" y="4233"/>
                  </a:cubicBezTo>
                  <a:lnTo>
                    <a:pt x="13159" y="4233"/>
                  </a:lnTo>
                  <a:cubicBezTo>
                    <a:pt x="16759" y="5540"/>
                    <a:pt x="18621" y="9524"/>
                    <a:pt x="17317" y="13134"/>
                  </a:cubicBezTo>
                  <a:cubicBezTo>
                    <a:pt x="16014" y="16745"/>
                    <a:pt x="12041" y="18612"/>
                    <a:pt x="8441" y="1730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0" name="Figure">
              <a:extLst>
                <a:ext uri="{FF2B5EF4-FFF2-40B4-BE49-F238E27FC236}">
                  <a16:creationId xmlns:a16="http://schemas.microsoft.com/office/drawing/2014/main" id="{ABC6FCEE-56D4-48D8-84D4-7A5719BD4D6D}"/>
                </a:ext>
              </a:extLst>
            </p:cNvPr>
            <p:cNvSpPr/>
            <p:nvPr/>
          </p:nvSpPr>
          <p:spPr>
            <a:xfrm>
              <a:off x="4803228" y="3802005"/>
              <a:ext cx="474131" cy="4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20" extrusionOk="0">
                  <a:moveTo>
                    <a:pt x="18451" y="6059"/>
                  </a:moveTo>
                  <a:lnTo>
                    <a:pt x="19903" y="5194"/>
                  </a:lnTo>
                  <a:cubicBezTo>
                    <a:pt x="19162" y="3989"/>
                    <a:pt x="18204" y="2938"/>
                    <a:pt x="17091" y="2104"/>
                  </a:cubicBezTo>
                  <a:lnTo>
                    <a:pt x="16071" y="3464"/>
                  </a:lnTo>
                  <a:cubicBezTo>
                    <a:pt x="15144" y="2753"/>
                    <a:pt x="14063" y="2258"/>
                    <a:pt x="12889" y="1949"/>
                  </a:cubicBezTo>
                  <a:lnTo>
                    <a:pt x="13290" y="312"/>
                  </a:lnTo>
                  <a:cubicBezTo>
                    <a:pt x="11962" y="-28"/>
                    <a:pt x="10540" y="-90"/>
                    <a:pt x="9119" y="126"/>
                  </a:cubicBezTo>
                  <a:lnTo>
                    <a:pt x="9366" y="1795"/>
                  </a:lnTo>
                  <a:cubicBezTo>
                    <a:pt x="8377" y="1949"/>
                    <a:pt x="7450" y="2258"/>
                    <a:pt x="6616" y="2660"/>
                  </a:cubicBezTo>
                  <a:cubicBezTo>
                    <a:pt x="6430" y="2753"/>
                    <a:pt x="6245" y="2846"/>
                    <a:pt x="6059" y="2969"/>
                  </a:cubicBezTo>
                  <a:lnTo>
                    <a:pt x="5194" y="1517"/>
                  </a:lnTo>
                  <a:cubicBezTo>
                    <a:pt x="3989" y="2258"/>
                    <a:pt x="2938" y="3216"/>
                    <a:pt x="2104" y="4329"/>
                  </a:cubicBezTo>
                  <a:lnTo>
                    <a:pt x="3464" y="5349"/>
                  </a:lnTo>
                  <a:cubicBezTo>
                    <a:pt x="2753" y="6307"/>
                    <a:pt x="2259" y="7357"/>
                    <a:pt x="1949" y="8531"/>
                  </a:cubicBezTo>
                  <a:lnTo>
                    <a:pt x="312" y="8130"/>
                  </a:lnTo>
                  <a:cubicBezTo>
                    <a:pt x="-28" y="9458"/>
                    <a:pt x="-90" y="10880"/>
                    <a:pt x="126" y="12301"/>
                  </a:cubicBezTo>
                  <a:lnTo>
                    <a:pt x="1795" y="12054"/>
                  </a:lnTo>
                  <a:cubicBezTo>
                    <a:pt x="1980" y="13259"/>
                    <a:pt x="2382" y="14372"/>
                    <a:pt x="2969" y="15361"/>
                  </a:cubicBezTo>
                  <a:lnTo>
                    <a:pt x="1517" y="16226"/>
                  </a:lnTo>
                  <a:cubicBezTo>
                    <a:pt x="2258" y="17431"/>
                    <a:pt x="3216" y="18482"/>
                    <a:pt x="4329" y="19316"/>
                  </a:cubicBezTo>
                  <a:lnTo>
                    <a:pt x="5349" y="17956"/>
                  </a:lnTo>
                  <a:cubicBezTo>
                    <a:pt x="6276" y="18667"/>
                    <a:pt x="7357" y="19162"/>
                    <a:pt x="8531" y="19471"/>
                  </a:cubicBezTo>
                  <a:lnTo>
                    <a:pt x="8130" y="21108"/>
                  </a:lnTo>
                  <a:cubicBezTo>
                    <a:pt x="9459" y="21448"/>
                    <a:pt x="10880" y="21510"/>
                    <a:pt x="12301" y="21294"/>
                  </a:cubicBezTo>
                  <a:lnTo>
                    <a:pt x="12054" y="19625"/>
                  </a:lnTo>
                  <a:cubicBezTo>
                    <a:pt x="13043" y="19471"/>
                    <a:pt x="13970" y="19162"/>
                    <a:pt x="14804" y="18760"/>
                  </a:cubicBezTo>
                  <a:cubicBezTo>
                    <a:pt x="14990" y="18667"/>
                    <a:pt x="15175" y="18574"/>
                    <a:pt x="15361" y="18451"/>
                  </a:cubicBezTo>
                  <a:lnTo>
                    <a:pt x="16226" y="19903"/>
                  </a:lnTo>
                  <a:cubicBezTo>
                    <a:pt x="17431" y="19162"/>
                    <a:pt x="18482" y="18204"/>
                    <a:pt x="19316" y="17091"/>
                  </a:cubicBezTo>
                  <a:lnTo>
                    <a:pt x="17956" y="16071"/>
                  </a:lnTo>
                  <a:cubicBezTo>
                    <a:pt x="18667" y="15144"/>
                    <a:pt x="19162" y="14063"/>
                    <a:pt x="19471" y="12889"/>
                  </a:cubicBezTo>
                  <a:lnTo>
                    <a:pt x="21108" y="13290"/>
                  </a:lnTo>
                  <a:cubicBezTo>
                    <a:pt x="21448" y="11962"/>
                    <a:pt x="21510" y="10540"/>
                    <a:pt x="21294" y="9119"/>
                  </a:cubicBezTo>
                  <a:lnTo>
                    <a:pt x="19625" y="9366"/>
                  </a:lnTo>
                  <a:cubicBezTo>
                    <a:pt x="19471" y="8161"/>
                    <a:pt x="19038" y="7048"/>
                    <a:pt x="18451" y="6059"/>
                  </a:cubicBezTo>
                  <a:close/>
                  <a:moveTo>
                    <a:pt x="15052" y="10046"/>
                  </a:moveTo>
                  <a:cubicBezTo>
                    <a:pt x="15330" y="11962"/>
                    <a:pt x="14341" y="13754"/>
                    <a:pt x="12703" y="14588"/>
                  </a:cubicBezTo>
                  <a:cubicBezTo>
                    <a:pt x="12301" y="14804"/>
                    <a:pt x="11838" y="14928"/>
                    <a:pt x="11374" y="15021"/>
                  </a:cubicBezTo>
                  <a:cubicBezTo>
                    <a:pt x="8995" y="15361"/>
                    <a:pt x="6770" y="13723"/>
                    <a:pt x="6430" y="11343"/>
                  </a:cubicBezTo>
                  <a:cubicBezTo>
                    <a:pt x="6152" y="9428"/>
                    <a:pt x="7141" y="7635"/>
                    <a:pt x="8779" y="6801"/>
                  </a:cubicBezTo>
                  <a:cubicBezTo>
                    <a:pt x="9180" y="6585"/>
                    <a:pt x="9644" y="6461"/>
                    <a:pt x="10107" y="6368"/>
                  </a:cubicBezTo>
                  <a:cubicBezTo>
                    <a:pt x="12456" y="6028"/>
                    <a:pt x="14681" y="7666"/>
                    <a:pt x="15052" y="10046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Figure">
              <a:extLst>
                <a:ext uri="{FF2B5EF4-FFF2-40B4-BE49-F238E27FC236}">
                  <a16:creationId xmlns:a16="http://schemas.microsoft.com/office/drawing/2014/main" id="{B120A5F2-FBF6-412E-8886-2025597EE534}"/>
                </a:ext>
              </a:extLst>
            </p:cNvPr>
            <p:cNvSpPr/>
            <p:nvPr/>
          </p:nvSpPr>
          <p:spPr>
            <a:xfrm>
              <a:off x="5097350" y="4198729"/>
              <a:ext cx="495905" cy="495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73"/>
                  </a:moveTo>
                  <a:lnTo>
                    <a:pt x="21600" y="10054"/>
                  </a:lnTo>
                  <a:cubicBezTo>
                    <a:pt x="21511" y="8622"/>
                    <a:pt x="21123" y="7250"/>
                    <a:pt x="20498" y="5967"/>
                  </a:cubicBezTo>
                  <a:lnTo>
                    <a:pt x="18948" y="6743"/>
                  </a:lnTo>
                  <a:cubicBezTo>
                    <a:pt x="18412" y="5668"/>
                    <a:pt x="17697" y="4714"/>
                    <a:pt x="16774" y="3938"/>
                  </a:cubicBezTo>
                  <a:lnTo>
                    <a:pt x="17906" y="2625"/>
                  </a:lnTo>
                  <a:cubicBezTo>
                    <a:pt x="16863" y="1730"/>
                    <a:pt x="15641" y="985"/>
                    <a:pt x="14241" y="537"/>
                  </a:cubicBezTo>
                  <a:lnTo>
                    <a:pt x="13705" y="2178"/>
                  </a:lnTo>
                  <a:cubicBezTo>
                    <a:pt x="12751" y="1850"/>
                    <a:pt x="11768" y="1701"/>
                    <a:pt x="10815" y="1701"/>
                  </a:cubicBezTo>
                  <a:cubicBezTo>
                    <a:pt x="10606" y="1701"/>
                    <a:pt x="10398" y="1701"/>
                    <a:pt x="10159" y="1730"/>
                  </a:cubicBezTo>
                  <a:lnTo>
                    <a:pt x="10040" y="0"/>
                  </a:lnTo>
                  <a:cubicBezTo>
                    <a:pt x="8610" y="89"/>
                    <a:pt x="7240" y="477"/>
                    <a:pt x="5959" y="1104"/>
                  </a:cubicBezTo>
                  <a:lnTo>
                    <a:pt x="6733" y="2655"/>
                  </a:lnTo>
                  <a:cubicBezTo>
                    <a:pt x="5661" y="3192"/>
                    <a:pt x="4707" y="3908"/>
                    <a:pt x="3933" y="4833"/>
                  </a:cubicBezTo>
                  <a:lnTo>
                    <a:pt x="2622" y="3699"/>
                  </a:lnTo>
                  <a:cubicBezTo>
                    <a:pt x="1728" y="4744"/>
                    <a:pt x="983" y="5967"/>
                    <a:pt x="536" y="7369"/>
                  </a:cubicBezTo>
                  <a:lnTo>
                    <a:pt x="2175" y="7906"/>
                  </a:lnTo>
                  <a:cubicBezTo>
                    <a:pt x="1788" y="9070"/>
                    <a:pt x="1639" y="10263"/>
                    <a:pt x="1728" y="11427"/>
                  </a:cubicBezTo>
                  <a:lnTo>
                    <a:pt x="0" y="11546"/>
                  </a:lnTo>
                  <a:cubicBezTo>
                    <a:pt x="89" y="12978"/>
                    <a:pt x="477" y="14350"/>
                    <a:pt x="1102" y="15633"/>
                  </a:cubicBezTo>
                  <a:lnTo>
                    <a:pt x="2652" y="14857"/>
                  </a:lnTo>
                  <a:cubicBezTo>
                    <a:pt x="3188" y="15931"/>
                    <a:pt x="3903" y="16886"/>
                    <a:pt x="4826" y="17662"/>
                  </a:cubicBezTo>
                  <a:lnTo>
                    <a:pt x="3694" y="18975"/>
                  </a:lnTo>
                  <a:cubicBezTo>
                    <a:pt x="4737" y="19870"/>
                    <a:pt x="5959" y="20615"/>
                    <a:pt x="7359" y="21063"/>
                  </a:cubicBezTo>
                  <a:lnTo>
                    <a:pt x="7895" y="19422"/>
                  </a:lnTo>
                  <a:cubicBezTo>
                    <a:pt x="8849" y="19750"/>
                    <a:pt x="9832" y="19899"/>
                    <a:pt x="10785" y="19899"/>
                  </a:cubicBezTo>
                  <a:cubicBezTo>
                    <a:pt x="10994" y="19899"/>
                    <a:pt x="11202" y="19899"/>
                    <a:pt x="11441" y="19870"/>
                  </a:cubicBezTo>
                  <a:lnTo>
                    <a:pt x="11560" y="21600"/>
                  </a:lnTo>
                  <a:cubicBezTo>
                    <a:pt x="12990" y="21511"/>
                    <a:pt x="14360" y="21123"/>
                    <a:pt x="15641" y="20496"/>
                  </a:cubicBezTo>
                  <a:lnTo>
                    <a:pt x="14867" y="18945"/>
                  </a:lnTo>
                  <a:cubicBezTo>
                    <a:pt x="15939" y="18408"/>
                    <a:pt x="16893" y="17692"/>
                    <a:pt x="17667" y="16767"/>
                  </a:cubicBezTo>
                  <a:lnTo>
                    <a:pt x="18978" y="17901"/>
                  </a:lnTo>
                  <a:cubicBezTo>
                    <a:pt x="19872" y="16856"/>
                    <a:pt x="20617" y="15633"/>
                    <a:pt x="21064" y="14231"/>
                  </a:cubicBezTo>
                  <a:lnTo>
                    <a:pt x="19425" y="13694"/>
                  </a:lnTo>
                  <a:cubicBezTo>
                    <a:pt x="19812" y="12530"/>
                    <a:pt x="19961" y="11337"/>
                    <a:pt x="19872" y="10173"/>
                  </a:cubicBezTo>
                  <a:close/>
                  <a:moveTo>
                    <a:pt x="14986" y="12202"/>
                  </a:moveTo>
                  <a:cubicBezTo>
                    <a:pt x="14360" y="14052"/>
                    <a:pt x="12662" y="15215"/>
                    <a:pt x="10815" y="15215"/>
                  </a:cubicBezTo>
                  <a:cubicBezTo>
                    <a:pt x="10368" y="15215"/>
                    <a:pt x="9891" y="15156"/>
                    <a:pt x="9415" y="14977"/>
                  </a:cubicBezTo>
                  <a:cubicBezTo>
                    <a:pt x="7121" y="14201"/>
                    <a:pt x="5869" y="11695"/>
                    <a:pt x="6644" y="9398"/>
                  </a:cubicBezTo>
                  <a:cubicBezTo>
                    <a:pt x="7270" y="7548"/>
                    <a:pt x="8968" y="6385"/>
                    <a:pt x="10815" y="6385"/>
                  </a:cubicBezTo>
                  <a:cubicBezTo>
                    <a:pt x="11292" y="6385"/>
                    <a:pt x="11738" y="6444"/>
                    <a:pt x="12215" y="6623"/>
                  </a:cubicBezTo>
                  <a:cubicBezTo>
                    <a:pt x="14509" y="7399"/>
                    <a:pt x="15731" y="9905"/>
                    <a:pt x="14986" y="1220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Figure">
              <a:extLst>
                <a:ext uri="{FF2B5EF4-FFF2-40B4-BE49-F238E27FC236}">
                  <a16:creationId xmlns:a16="http://schemas.microsoft.com/office/drawing/2014/main" id="{BEEBA367-5FB1-4579-A605-08C152E26833}"/>
                </a:ext>
              </a:extLst>
            </p:cNvPr>
            <p:cNvSpPr/>
            <p:nvPr/>
          </p:nvSpPr>
          <p:spPr>
            <a:xfrm>
              <a:off x="5617196" y="4239769"/>
              <a:ext cx="346107" cy="34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92" y="8947"/>
                  </a:moveTo>
                  <a:lnTo>
                    <a:pt x="21600" y="8606"/>
                  </a:lnTo>
                  <a:cubicBezTo>
                    <a:pt x="21301" y="7200"/>
                    <a:pt x="20746" y="5837"/>
                    <a:pt x="19935" y="4644"/>
                  </a:cubicBezTo>
                  <a:lnTo>
                    <a:pt x="18484" y="5624"/>
                  </a:lnTo>
                  <a:cubicBezTo>
                    <a:pt x="17801" y="4644"/>
                    <a:pt x="16947" y="3749"/>
                    <a:pt x="15923" y="3067"/>
                  </a:cubicBezTo>
                  <a:lnTo>
                    <a:pt x="16904" y="1619"/>
                  </a:lnTo>
                  <a:cubicBezTo>
                    <a:pt x="15709" y="852"/>
                    <a:pt x="14386" y="298"/>
                    <a:pt x="12934" y="0"/>
                  </a:cubicBezTo>
                  <a:lnTo>
                    <a:pt x="12593" y="1704"/>
                  </a:lnTo>
                  <a:cubicBezTo>
                    <a:pt x="11568" y="1491"/>
                    <a:pt x="10587" y="1491"/>
                    <a:pt x="9605" y="1619"/>
                  </a:cubicBezTo>
                  <a:cubicBezTo>
                    <a:pt x="9391" y="1662"/>
                    <a:pt x="9178" y="1704"/>
                    <a:pt x="8964" y="1747"/>
                  </a:cubicBezTo>
                  <a:lnTo>
                    <a:pt x="8623" y="43"/>
                  </a:lnTo>
                  <a:cubicBezTo>
                    <a:pt x="7214" y="341"/>
                    <a:pt x="5848" y="895"/>
                    <a:pt x="4653" y="1704"/>
                  </a:cubicBezTo>
                  <a:lnTo>
                    <a:pt x="5635" y="3153"/>
                  </a:lnTo>
                  <a:cubicBezTo>
                    <a:pt x="4653" y="3834"/>
                    <a:pt x="3757" y="4686"/>
                    <a:pt x="3074" y="5709"/>
                  </a:cubicBezTo>
                  <a:lnTo>
                    <a:pt x="1622" y="4729"/>
                  </a:lnTo>
                  <a:cubicBezTo>
                    <a:pt x="854" y="5922"/>
                    <a:pt x="299" y="7243"/>
                    <a:pt x="0" y="8691"/>
                  </a:cubicBezTo>
                  <a:lnTo>
                    <a:pt x="1708" y="9032"/>
                  </a:lnTo>
                  <a:cubicBezTo>
                    <a:pt x="1451" y="10267"/>
                    <a:pt x="1494" y="11503"/>
                    <a:pt x="1708" y="12653"/>
                  </a:cubicBezTo>
                  <a:lnTo>
                    <a:pt x="0" y="12994"/>
                  </a:lnTo>
                  <a:cubicBezTo>
                    <a:pt x="299" y="14400"/>
                    <a:pt x="854" y="15763"/>
                    <a:pt x="1665" y="16956"/>
                  </a:cubicBezTo>
                  <a:lnTo>
                    <a:pt x="3116" y="15976"/>
                  </a:lnTo>
                  <a:cubicBezTo>
                    <a:pt x="3799" y="16956"/>
                    <a:pt x="4653" y="17851"/>
                    <a:pt x="5677" y="18533"/>
                  </a:cubicBezTo>
                  <a:lnTo>
                    <a:pt x="4696" y="19981"/>
                  </a:lnTo>
                  <a:cubicBezTo>
                    <a:pt x="5848" y="20748"/>
                    <a:pt x="7214" y="21302"/>
                    <a:pt x="8666" y="21600"/>
                  </a:cubicBezTo>
                  <a:lnTo>
                    <a:pt x="9007" y="19896"/>
                  </a:lnTo>
                  <a:cubicBezTo>
                    <a:pt x="10032" y="20109"/>
                    <a:pt x="11013" y="20109"/>
                    <a:pt x="11995" y="19981"/>
                  </a:cubicBezTo>
                  <a:cubicBezTo>
                    <a:pt x="12209" y="19938"/>
                    <a:pt x="12422" y="19896"/>
                    <a:pt x="12636" y="19853"/>
                  </a:cubicBezTo>
                  <a:lnTo>
                    <a:pt x="12977" y="21557"/>
                  </a:lnTo>
                  <a:cubicBezTo>
                    <a:pt x="14386" y="21259"/>
                    <a:pt x="15752" y="20705"/>
                    <a:pt x="16947" y="19896"/>
                  </a:cubicBezTo>
                  <a:lnTo>
                    <a:pt x="15965" y="18447"/>
                  </a:lnTo>
                  <a:cubicBezTo>
                    <a:pt x="16947" y="17766"/>
                    <a:pt x="17843" y="16914"/>
                    <a:pt x="18526" y="15891"/>
                  </a:cubicBezTo>
                  <a:lnTo>
                    <a:pt x="19978" y="16871"/>
                  </a:lnTo>
                  <a:cubicBezTo>
                    <a:pt x="20746" y="15678"/>
                    <a:pt x="21301" y="14357"/>
                    <a:pt x="21600" y="12909"/>
                  </a:cubicBezTo>
                  <a:lnTo>
                    <a:pt x="19892" y="12568"/>
                  </a:lnTo>
                  <a:cubicBezTo>
                    <a:pt x="20149" y="11333"/>
                    <a:pt x="20106" y="10097"/>
                    <a:pt x="19892" y="8947"/>
                  </a:cubicBezTo>
                  <a:close/>
                  <a:moveTo>
                    <a:pt x="15197" y="11631"/>
                  </a:moveTo>
                  <a:cubicBezTo>
                    <a:pt x="14813" y="13591"/>
                    <a:pt x="13233" y="14996"/>
                    <a:pt x="11398" y="15209"/>
                  </a:cubicBezTo>
                  <a:cubicBezTo>
                    <a:pt x="10928" y="15252"/>
                    <a:pt x="10458" y="15252"/>
                    <a:pt x="9946" y="15167"/>
                  </a:cubicBezTo>
                  <a:cubicBezTo>
                    <a:pt x="7513" y="14698"/>
                    <a:pt x="5934" y="12355"/>
                    <a:pt x="6403" y="9927"/>
                  </a:cubicBezTo>
                  <a:cubicBezTo>
                    <a:pt x="6787" y="7967"/>
                    <a:pt x="8367" y="6561"/>
                    <a:pt x="10202" y="6348"/>
                  </a:cubicBezTo>
                  <a:cubicBezTo>
                    <a:pt x="10672" y="6305"/>
                    <a:pt x="11142" y="6305"/>
                    <a:pt x="11654" y="6391"/>
                  </a:cubicBezTo>
                  <a:cubicBezTo>
                    <a:pt x="14087" y="6859"/>
                    <a:pt x="15666" y="9202"/>
                    <a:pt x="15197" y="116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A6BD598D-C4A7-4103-BB73-99BBD75238FC}"/>
                </a:ext>
              </a:extLst>
            </p:cNvPr>
            <p:cNvSpPr/>
            <p:nvPr/>
          </p:nvSpPr>
          <p:spPr>
            <a:xfrm>
              <a:off x="4180782" y="3678883"/>
              <a:ext cx="359104" cy="35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40"/>
                  </a:moveTo>
                  <a:lnTo>
                    <a:pt x="21600" y="10017"/>
                  </a:lnTo>
                  <a:cubicBezTo>
                    <a:pt x="21518" y="8574"/>
                    <a:pt x="21106" y="7214"/>
                    <a:pt x="20489" y="5936"/>
                  </a:cubicBezTo>
                  <a:lnTo>
                    <a:pt x="18967" y="6719"/>
                  </a:lnTo>
                  <a:cubicBezTo>
                    <a:pt x="18432" y="5647"/>
                    <a:pt x="17691" y="4699"/>
                    <a:pt x="16786" y="3916"/>
                  </a:cubicBezTo>
                  <a:lnTo>
                    <a:pt x="17897" y="2597"/>
                  </a:lnTo>
                  <a:cubicBezTo>
                    <a:pt x="16869" y="1690"/>
                    <a:pt x="15634" y="989"/>
                    <a:pt x="14235" y="495"/>
                  </a:cubicBezTo>
                  <a:lnTo>
                    <a:pt x="13701" y="2144"/>
                  </a:lnTo>
                  <a:cubicBezTo>
                    <a:pt x="12754" y="1814"/>
                    <a:pt x="11767" y="1690"/>
                    <a:pt x="10821" y="1690"/>
                  </a:cubicBezTo>
                  <a:cubicBezTo>
                    <a:pt x="10615" y="1690"/>
                    <a:pt x="10409" y="1690"/>
                    <a:pt x="10162" y="1731"/>
                  </a:cubicBezTo>
                  <a:lnTo>
                    <a:pt x="10039" y="0"/>
                  </a:lnTo>
                  <a:cubicBezTo>
                    <a:pt x="8599" y="82"/>
                    <a:pt x="7241" y="495"/>
                    <a:pt x="5966" y="1113"/>
                  </a:cubicBezTo>
                  <a:lnTo>
                    <a:pt x="6747" y="2638"/>
                  </a:lnTo>
                  <a:cubicBezTo>
                    <a:pt x="5678" y="3174"/>
                    <a:pt x="4731" y="3916"/>
                    <a:pt x="3950" y="4823"/>
                  </a:cubicBezTo>
                  <a:lnTo>
                    <a:pt x="2633" y="3710"/>
                  </a:lnTo>
                  <a:cubicBezTo>
                    <a:pt x="1728" y="4740"/>
                    <a:pt x="1029" y="5977"/>
                    <a:pt x="535" y="7379"/>
                  </a:cubicBezTo>
                  <a:lnTo>
                    <a:pt x="2181" y="7914"/>
                  </a:lnTo>
                  <a:cubicBezTo>
                    <a:pt x="1810" y="9069"/>
                    <a:pt x="1646" y="10264"/>
                    <a:pt x="1728" y="11460"/>
                  </a:cubicBezTo>
                  <a:lnTo>
                    <a:pt x="0" y="11583"/>
                  </a:lnTo>
                  <a:cubicBezTo>
                    <a:pt x="82" y="13026"/>
                    <a:pt x="494" y="14386"/>
                    <a:pt x="1111" y="15664"/>
                  </a:cubicBezTo>
                  <a:lnTo>
                    <a:pt x="2633" y="14881"/>
                  </a:lnTo>
                  <a:cubicBezTo>
                    <a:pt x="3168" y="15953"/>
                    <a:pt x="3909" y="16901"/>
                    <a:pt x="4814" y="17684"/>
                  </a:cubicBezTo>
                  <a:lnTo>
                    <a:pt x="3703" y="19003"/>
                  </a:lnTo>
                  <a:cubicBezTo>
                    <a:pt x="4731" y="19910"/>
                    <a:pt x="5966" y="20611"/>
                    <a:pt x="7365" y="21105"/>
                  </a:cubicBezTo>
                  <a:lnTo>
                    <a:pt x="7899" y="19456"/>
                  </a:lnTo>
                  <a:cubicBezTo>
                    <a:pt x="8846" y="19786"/>
                    <a:pt x="9833" y="19910"/>
                    <a:pt x="10779" y="19910"/>
                  </a:cubicBezTo>
                  <a:cubicBezTo>
                    <a:pt x="10985" y="19910"/>
                    <a:pt x="11191" y="19910"/>
                    <a:pt x="11438" y="19869"/>
                  </a:cubicBezTo>
                  <a:lnTo>
                    <a:pt x="11561" y="21600"/>
                  </a:lnTo>
                  <a:cubicBezTo>
                    <a:pt x="13001" y="21518"/>
                    <a:pt x="14359" y="21105"/>
                    <a:pt x="15634" y="20487"/>
                  </a:cubicBezTo>
                  <a:lnTo>
                    <a:pt x="14853" y="18962"/>
                  </a:lnTo>
                  <a:cubicBezTo>
                    <a:pt x="15922" y="18426"/>
                    <a:pt x="16869" y="17684"/>
                    <a:pt x="17650" y="16777"/>
                  </a:cubicBezTo>
                  <a:lnTo>
                    <a:pt x="18967" y="17890"/>
                  </a:lnTo>
                  <a:cubicBezTo>
                    <a:pt x="19872" y="16860"/>
                    <a:pt x="20571" y="15623"/>
                    <a:pt x="21065" y="14221"/>
                  </a:cubicBezTo>
                  <a:lnTo>
                    <a:pt x="19419" y="13686"/>
                  </a:lnTo>
                  <a:cubicBezTo>
                    <a:pt x="19831" y="12490"/>
                    <a:pt x="19954" y="11295"/>
                    <a:pt x="19872" y="10140"/>
                  </a:cubicBezTo>
                  <a:close/>
                  <a:moveTo>
                    <a:pt x="14565" y="12037"/>
                  </a:moveTo>
                  <a:cubicBezTo>
                    <a:pt x="14030" y="13686"/>
                    <a:pt x="12466" y="14757"/>
                    <a:pt x="10821" y="14757"/>
                  </a:cubicBezTo>
                  <a:cubicBezTo>
                    <a:pt x="10409" y="14757"/>
                    <a:pt x="9998" y="14675"/>
                    <a:pt x="9586" y="14551"/>
                  </a:cubicBezTo>
                  <a:cubicBezTo>
                    <a:pt x="7529" y="13850"/>
                    <a:pt x="6377" y="11624"/>
                    <a:pt x="7077" y="9522"/>
                  </a:cubicBezTo>
                  <a:cubicBezTo>
                    <a:pt x="7611" y="7873"/>
                    <a:pt x="9175" y="6802"/>
                    <a:pt x="10821" y="6802"/>
                  </a:cubicBezTo>
                  <a:cubicBezTo>
                    <a:pt x="11232" y="6802"/>
                    <a:pt x="11643" y="6884"/>
                    <a:pt x="12055" y="7008"/>
                  </a:cubicBezTo>
                  <a:cubicBezTo>
                    <a:pt x="14153" y="7750"/>
                    <a:pt x="15264" y="9976"/>
                    <a:pt x="14565" y="12037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18800BD1-E00D-4AC9-8E70-A0803619AD6D}"/>
                </a:ext>
              </a:extLst>
            </p:cNvPr>
            <p:cNvSpPr/>
            <p:nvPr/>
          </p:nvSpPr>
          <p:spPr>
            <a:xfrm>
              <a:off x="5022110" y="3323200"/>
              <a:ext cx="411773" cy="41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9401"/>
                  </a:moveTo>
                  <a:lnTo>
                    <a:pt x="21600" y="9149"/>
                  </a:lnTo>
                  <a:cubicBezTo>
                    <a:pt x="21385" y="7714"/>
                    <a:pt x="20882" y="6351"/>
                    <a:pt x="20129" y="5131"/>
                  </a:cubicBezTo>
                  <a:lnTo>
                    <a:pt x="18658" y="6028"/>
                  </a:lnTo>
                  <a:cubicBezTo>
                    <a:pt x="18048" y="4987"/>
                    <a:pt x="17223" y="4090"/>
                    <a:pt x="16218" y="3373"/>
                  </a:cubicBezTo>
                  <a:lnTo>
                    <a:pt x="17258" y="1973"/>
                  </a:lnTo>
                  <a:cubicBezTo>
                    <a:pt x="16146" y="1148"/>
                    <a:pt x="14819" y="538"/>
                    <a:pt x="13383" y="179"/>
                  </a:cubicBezTo>
                  <a:lnTo>
                    <a:pt x="12989" y="1866"/>
                  </a:lnTo>
                  <a:cubicBezTo>
                    <a:pt x="11984" y="1615"/>
                    <a:pt x="11015" y="1543"/>
                    <a:pt x="10047" y="1650"/>
                  </a:cubicBezTo>
                  <a:cubicBezTo>
                    <a:pt x="9831" y="1686"/>
                    <a:pt x="9616" y="1686"/>
                    <a:pt x="9401" y="1722"/>
                  </a:cubicBezTo>
                  <a:lnTo>
                    <a:pt x="9149" y="0"/>
                  </a:lnTo>
                  <a:cubicBezTo>
                    <a:pt x="7714" y="215"/>
                    <a:pt x="6351" y="718"/>
                    <a:pt x="5131" y="1471"/>
                  </a:cubicBezTo>
                  <a:lnTo>
                    <a:pt x="6028" y="2942"/>
                  </a:lnTo>
                  <a:cubicBezTo>
                    <a:pt x="4987" y="3552"/>
                    <a:pt x="4090" y="4377"/>
                    <a:pt x="3373" y="5382"/>
                  </a:cubicBezTo>
                  <a:lnTo>
                    <a:pt x="1973" y="4342"/>
                  </a:lnTo>
                  <a:cubicBezTo>
                    <a:pt x="1148" y="5454"/>
                    <a:pt x="538" y="6781"/>
                    <a:pt x="179" y="8217"/>
                  </a:cubicBezTo>
                  <a:lnTo>
                    <a:pt x="1866" y="8611"/>
                  </a:lnTo>
                  <a:cubicBezTo>
                    <a:pt x="1579" y="9831"/>
                    <a:pt x="1543" y="11051"/>
                    <a:pt x="1722" y="12199"/>
                  </a:cubicBezTo>
                  <a:lnTo>
                    <a:pt x="0" y="12451"/>
                  </a:lnTo>
                  <a:cubicBezTo>
                    <a:pt x="215" y="13886"/>
                    <a:pt x="718" y="15249"/>
                    <a:pt x="1471" y="16469"/>
                  </a:cubicBezTo>
                  <a:lnTo>
                    <a:pt x="2942" y="15572"/>
                  </a:lnTo>
                  <a:cubicBezTo>
                    <a:pt x="3552" y="16613"/>
                    <a:pt x="4377" y="17510"/>
                    <a:pt x="5382" y="18227"/>
                  </a:cubicBezTo>
                  <a:lnTo>
                    <a:pt x="4342" y="19627"/>
                  </a:lnTo>
                  <a:cubicBezTo>
                    <a:pt x="5454" y="20452"/>
                    <a:pt x="6781" y="21062"/>
                    <a:pt x="8217" y="21421"/>
                  </a:cubicBezTo>
                  <a:lnTo>
                    <a:pt x="8611" y="19734"/>
                  </a:lnTo>
                  <a:cubicBezTo>
                    <a:pt x="9616" y="19985"/>
                    <a:pt x="10585" y="20057"/>
                    <a:pt x="11553" y="19950"/>
                  </a:cubicBezTo>
                  <a:cubicBezTo>
                    <a:pt x="11769" y="19914"/>
                    <a:pt x="11984" y="19914"/>
                    <a:pt x="12199" y="19878"/>
                  </a:cubicBezTo>
                  <a:lnTo>
                    <a:pt x="12450" y="21600"/>
                  </a:lnTo>
                  <a:cubicBezTo>
                    <a:pt x="13886" y="21385"/>
                    <a:pt x="15249" y="20882"/>
                    <a:pt x="16469" y="20129"/>
                  </a:cubicBezTo>
                  <a:lnTo>
                    <a:pt x="15572" y="18658"/>
                  </a:lnTo>
                  <a:cubicBezTo>
                    <a:pt x="16613" y="18048"/>
                    <a:pt x="17510" y="17223"/>
                    <a:pt x="18227" y="16218"/>
                  </a:cubicBezTo>
                  <a:lnTo>
                    <a:pt x="19627" y="17258"/>
                  </a:lnTo>
                  <a:cubicBezTo>
                    <a:pt x="20452" y="16146"/>
                    <a:pt x="21062" y="14819"/>
                    <a:pt x="21421" y="13383"/>
                  </a:cubicBezTo>
                  <a:lnTo>
                    <a:pt x="19734" y="12989"/>
                  </a:lnTo>
                  <a:cubicBezTo>
                    <a:pt x="20021" y="11769"/>
                    <a:pt x="20057" y="10549"/>
                    <a:pt x="19878" y="9401"/>
                  </a:cubicBezTo>
                  <a:close/>
                  <a:moveTo>
                    <a:pt x="15106" y="11841"/>
                  </a:moveTo>
                  <a:cubicBezTo>
                    <a:pt x="14639" y="13742"/>
                    <a:pt x="13025" y="15070"/>
                    <a:pt x="11159" y="15213"/>
                  </a:cubicBezTo>
                  <a:cubicBezTo>
                    <a:pt x="10692" y="15249"/>
                    <a:pt x="10226" y="15213"/>
                    <a:pt x="9724" y="15106"/>
                  </a:cubicBezTo>
                  <a:cubicBezTo>
                    <a:pt x="7320" y="14532"/>
                    <a:pt x="5884" y="12128"/>
                    <a:pt x="6458" y="9724"/>
                  </a:cubicBezTo>
                  <a:cubicBezTo>
                    <a:pt x="6925" y="7822"/>
                    <a:pt x="8540" y="6494"/>
                    <a:pt x="10405" y="6351"/>
                  </a:cubicBezTo>
                  <a:cubicBezTo>
                    <a:pt x="10872" y="6315"/>
                    <a:pt x="11338" y="6351"/>
                    <a:pt x="11841" y="6458"/>
                  </a:cubicBezTo>
                  <a:cubicBezTo>
                    <a:pt x="14245" y="7068"/>
                    <a:pt x="15680" y="9472"/>
                    <a:pt x="15106" y="1184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87F60E1A-22A2-471B-9CC8-1BC3329287BC}"/>
                </a:ext>
              </a:extLst>
            </p:cNvPr>
            <p:cNvSpPr/>
            <p:nvPr/>
          </p:nvSpPr>
          <p:spPr>
            <a:xfrm>
              <a:off x="4919509" y="3213759"/>
              <a:ext cx="172370" cy="17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6" y="10200"/>
                  </a:moveTo>
                  <a:lnTo>
                    <a:pt x="21600" y="10114"/>
                  </a:lnTo>
                  <a:cubicBezTo>
                    <a:pt x="21514" y="8657"/>
                    <a:pt x="21086" y="7286"/>
                    <a:pt x="20486" y="6000"/>
                  </a:cubicBezTo>
                  <a:lnTo>
                    <a:pt x="18943" y="6771"/>
                  </a:lnTo>
                  <a:cubicBezTo>
                    <a:pt x="18429" y="5743"/>
                    <a:pt x="17657" y="4714"/>
                    <a:pt x="16800" y="3943"/>
                  </a:cubicBezTo>
                  <a:lnTo>
                    <a:pt x="17914" y="2657"/>
                  </a:lnTo>
                  <a:cubicBezTo>
                    <a:pt x="16886" y="1714"/>
                    <a:pt x="15600" y="1029"/>
                    <a:pt x="14229" y="600"/>
                  </a:cubicBezTo>
                  <a:lnTo>
                    <a:pt x="13714" y="2229"/>
                  </a:lnTo>
                  <a:cubicBezTo>
                    <a:pt x="12771" y="1886"/>
                    <a:pt x="11743" y="1714"/>
                    <a:pt x="10800" y="1714"/>
                  </a:cubicBezTo>
                  <a:cubicBezTo>
                    <a:pt x="10543" y="1714"/>
                    <a:pt x="10371" y="1714"/>
                    <a:pt x="10114" y="1714"/>
                  </a:cubicBezTo>
                  <a:lnTo>
                    <a:pt x="10029" y="0"/>
                  </a:lnTo>
                  <a:cubicBezTo>
                    <a:pt x="8571" y="86"/>
                    <a:pt x="7200" y="514"/>
                    <a:pt x="5914" y="1114"/>
                  </a:cubicBezTo>
                  <a:lnTo>
                    <a:pt x="6686" y="2657"/>
                  </a:lnTo>
                  <a:cubicBezTo>
                    <a:pt x="5657" y="3171"/>
                    <a:pt x="4629" y="3943"/>
                    <a:pt x="3857" y="4800"/>
                  </a:cubicBezTo>
                  <a:lnTo>
                    <a:pt x="2571" y="3686"/>
                  </a:lnTo>
                  <a:cubicBezTo>
                    <a:pt x="1629" y="4714"/>
                    <a:pt x="943" y="6000"/>
                    <a:pt x="514" y="7371"/>
                  </a:cubicBezTo>
                  <a:lnTo>
                    <a:pt x="2143" y="7886"/>
                  </a:lnTo>
                  <a:cubicBezTo>
                    <a:pt x="1714" y="9086"/>
                    <a:pt x="1629" y="10286"/>
                    <a:pt x="1714" y="11400"/>
                  </a:cubicBezTo>
                  <a:lnTo>
                    <a:pt x="0" y="11486"/>
                  </a:lnTo>
                  <a:cubicBezTo>
                    <a:pt x="86" y="12943"/>
                    <a:pt x="514" y="14314"/>
                    <a:pt x="1114" y="15600"/>
                  </a:cubicBezTo>
                  <a:lnTo>
                    <a:pt x="2657" y="14829"/>
                  </a:lnTo>
                  <a:cubicBezTo>
                    <a:pt x="3171" y="15857"/>
                    <a:pt x="3943" y="16886"/>
                    <a:pt x="4800" y="17657"/>
                  </a:cubicBezTo>
                  <a:lnTo>
                    <a:pt x="3686" y="18943"/>
                  </a:lnTo>
                  <a:cubicBezTo>
                    <a:pt x="4714" y="19886"/>
                    <a:pt x="6000" y="20571"/>
                    <a:pt x="7371" y="21000"/>
                  </a:cubicBezTo>
                  <a:lnTo>
                    <a:pt x="7886" y="19371"/>
                  </a:lnTo>
                  <a:cubicBezTo>
                    <a:pt x="8829" y="19714"/>
                    <a:pt x="9857" y="19886"/>
                    <a:pt x="10800" y="19886"/>
                  </a:cubicBezTo>
                  <a:cubicBezTo>
                    <a:pt x="11057" y="19886"/>
                    <a:pt x="11229" y="19886"/>
                    <a:pt x="11486" y="19886"/>
                  </a:cubicBezTo>
                  <a:lnTo>
                    <a:pt x="11571" y="21600"/>
                  </a:lnTo>
                  <a:cubicBezTo>
                    <a:pt x="13029" y="21514"/>
                    <a:pt x="14400" y="21086"/>
                    <a:pt x="15686" y="20486"/>
                  </a:cubicBezTo>
                  <a:lnTo>
                    <a:pt x="14914" y="18943"/>
                  </a:lnTo>
                  <a:cubicBezTo>
                    <a:pt x="15943" y="18429"/>
                    <a:pt x="16971" y="17657"/>
                    <a:pt x="17743" y="16800"/>
                  </a:cubicBezTo>
                  <a:lnTo>
                    <a:pt x="19029" y="17914"/>
                  </a:lnTo>
                  <a:cubicBezTo>
                    <a:pt x="19971" y="16886"/>
                    <a:pt x="20657" y="15600"/>
                    <a:pt x="21086" y="14229"/>
                  </a:cubicBezTo>
                  <a:lnTo>
                    <a:pt x="19457" y="13714"/>
                  </a:lnTo>
                  <a:cubicBezTo>
                    <a:pt x="19886" y="12600"/>
                    <a:pt x="19971" y="11400"/>
                    <a:pt x="19886" y="10200"/>
                  </a:cubicBezTo>
                  <a:close/>
                  <a:moveTo>
                    <a:pt x="15000" y="12257"/>
                  </a:moveTo>
                  <a:cubicBezTo>
                    <a:pt x="14400" y="14143"/>
                    <a:pt x="12686" y="15257"/>
                    <a:pt x="10800" y="15257"/>
                  </a:cubicBezTo>
                  <a:cubicBezTo>
                    <a:pt x="10371" y="15257"/>
                    <a:pt x="9857" y="15171"/>
                    <a:pt x="9429" y="15000"/>
                  </a:cubicBezTo>
                  <a:cubicBezTo>
                    <a:pt x="7114" y="14229"/>
                    <a:pt x="5829" y="11743"/>
                    <a:pt x="6600" y="9429"/>
                  </a:cubicBezTo>
                  <a:cubicBezTo>
                    <a:pt x="7200" y="7543"/>
                    <a:pt x="8914" y="6429"/>
                    <a:pt x="10800" y="6429"/>
                  </a:cubicBezTo>
                  <a:cubicBezTo>
                    <a:pt x="11229" y="6429"/>
                    <a:pt x="11743" y="6514"/>
                    <a:pt x="12171" y="6686"/>
                  </a:cubicBezTo>
                  <a:cubicBezTo>
                    <a:pt x="14486" y="7457"/>
                    <a:pt x="15771" y="9943"/>
                    <a:pt x="15000" y="122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BE0D4856-6F85-4793-AE0F-F5DC66777C35}"/>
                </a:ext>
              </a:extLst>
            </p:cNvPr>
            <p:cNvSpPr/>
            <p:nvPr/>
          </p:nvSpPr>
          <p:spPr>
            <a:xfrm>
              <a:off x="4461224" y="3323200"/>
              <a:ext cx="540366" cy="54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2" y="8957"/>
                  </a:moveTo>
                  <a:cubicBezTo>
                    <a:pt x="19686" y="7646"/>
                    <a:pt x="19139" y="6444"/>
                    <a:pt x="18401" y="5407"/>
                  </a:cubicBezTo>
                  <a:lnTo>
                    <a:pt x="19522" y="4260"/>
                  </a:lnTo>
                  <a:lnTo>
                    <a:pt x="17089" y="1884"/>
                  </a:lnTo>
                  <a:lnTo>
                    <a:pt x="15968" y="3031"/>
                  </a:lnTo>
                  <a:cubicBezTo>
                    <a:pt x="14901" y="2321"/>
                    <a:pt x="13671" y="1830"/>
                    <a:pt x="12358" y="1611"/>
                  </a:cubicBezTo>
                  <a:lnTo>
                    <a:pt x="12331" y="0"/>
                  </a:lnTo>
                  <a:lnTo>
                    <a:pt x="10636" y="27"/>
                  </a:lnTo>
                  <a:lnTo>
                    <a:pt x="8941" y="55"/>
                  </a:lnTo>
                  <a:lnTo>
                    <a:pt x="8968" y="1666"/>
                  </a:lnTo>
                  <a:cubicBezTo>
                    <a:pt x="7656" y="1912"/>
                    <a:pt x="6453" y="2458"/>
                    <a:pt x="5414" y="3195"/>
                  </a:cubicBezTo>
                  <a:lnTo>
                    <a:pt x="4265" y="2075"/>
                  </a:lnTo>
                  <a:lnTo>
                    <a:pt x="1887" y="4506"/>
                  </a:lnTo>
                  <a:lnTo>
                    <a:pt x="3035" y="5625"/>
                  </a:lnTo>
                  <a:cubicBezTo>
                    <a:pt x="2324" y="6690"/>
                    <a:pt x="1832" y="7919"/>
                    <a:pt x="1613" y="9230"/>
                  </a:cubicBezTo>
                  <a:lnTo>
                    <a:pt x="0" y="9257"/>
                  </a:lnTo>
                  <a:lnTo>
                    <a:pt x="55" y="12671"/>
                  </a:lnTo>
                  <a:lnTo>
                    <a:pt x="1668" y="12643"/>
                  </a:lnTo>
                  <a:cubicBezTo>
                    <a:pt x="1914" y="13954"/>
                    <a:pt x="2461" y="15156"/>
                    <a:pt x="3199" y="16193"/>
                  </a:cubicBezTo>
                  <a:lnTo>
                    <a:pt x="2078" y="17340"/>
                  </a:lnTo>
                  <a:lnTo>
                    <a:pt x="4511" y="19716"/>
                  </a:lnTo>
                  <a:lnTo>
                    <a:pt x="5632" y="18569"/>
                  </a:lnTo>
                  <a:cubicBezTo>
                    <a:pt x="6699" y="19279"/>
                    <a:pt x="7929" y="19770"/>
                    <a:pt x="9242" y="19989"/>
                  </a:cubicBezTo>
                  <a:lnTo>
                    <a:pt x="9269" y="21600"/>
                  </a:lnTo>
                  <a:lnTo>
                    <a:pt x="10964" y="21573"/>
                  </a:lnTo>
                  <a:lnTo>
                    <a:pt x="12659" y="21545"/>
                  </a:lnTo>
                  <a:lnTo>
                    <a:pt x="12632" y="19934"/>
                  </a:lnTo>
                  <a:cubicBezTo>
                    <a:pt x="13944" y="19688"/>
                    <a:pt x="15147" y="19142"/>
                    <a:pt x="16186" y="18405"/>
                  </a:cubicBezTo>
                  <a:lnTo>
                    <a:pt x="17335" y="19525"/>
                  </a:lnTo>
                  <a:lnTo>
                    <a:pt x="19713" y="17094"/>
                  </a:lnTo>
                  <a:lnTo>
                    <a:pt x="18565" y="15975"/>
                  </a:lnTo>
                  <a:cubicBezTo>
                    <a:pt x="19276" y="14910"/>
                    <a:pt x="19768" y="13681"/>
                    <a:pt x="19987" y="12370"/>
                  </a:cubicBezTo>
                  <a:lnTo>
                    <a:pt x="21600" y="12343"/>
                  </a:lnTo>
                  <a:lnTo>
                    <a:pt x="21545" y="8929"/>
                  </a:lnTo>
                  <a:lnTo>
                    <a:pt x="19932" y="8957"/>
                  </a:lnTo>
                  <a:close/>
                  <a:moveTo>
                    <a:pt x="10882" y="17640"/>
                  </a:moveTo>
                  <a:lnTo>
                    <a:pt x="10882" y="17640"/>
                  </a:lnTo>
                  <a:cubicBezTo>
                    <a:pt x="7082" y="17695"/>
                    <a:pt x="3965" y="14664"/>
                    <a:pt x="3910" y="10841"/>
                  </a:cubicBezTo>
                  <a:cubicBezTo>
                    <a:pt x="3855" y="7045"/>
                    <a:pt x="6890" y="3932"/>
                    <a:pt x="10718" y="3878"/>
                  </a:cubicBezTo>
                  <a:lnTo>
                    <a:pt x="10718" y="3878"/>
                  </a:lnTo>
                  <a:cubicBezTo>
                    <a:pt x="14518" y="3823"/>
                    <a:pt x="17635" y="6854"/>
                    <a:pt x="17690" y="10677"/>
                  </a:cubicBezTo>
                  <a:cubicBezTo>
                    <a:pt x="17745" y="14473"/>
                    <a:pt x="14683" y="17613"/>
                    <a:pt x="10882" y="1764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Figure">
              <a:extLst>
                <a:ext uri="{FF2B5EF4-FFF2-40B4-BE49-F238E27FC236}">
                  <a16:creationId xmlns:a16="http://schemas.microsoft.com/office/drawing/2014/main" id="{BBFBF446-8209-4794-A7A0-5691BC5CBA57}"/>
                </a:ext>
              </a:extLst>
            </p:cNvPr>
            <p:cNvSpPr/>
            <p:nvPr/>
          </p:nvSpPr>
          <p:spPr>
            <a:xfrm>
              <a:off x="4611706" y="3473681"/>
              <a:ext cx="231209" cy="23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74" extrusionOk="0">
                  <a:moveTo>
                    <a:pt x="10864" y="21473"/>
                  </a:moveTo>
                  <a:lnTo>
                    <a:pt x="10864" y="21473"/>
                  </a:lnTo>
                  <a:cubicBezTo>
                    <a:pt x="4956" y="21537"/>
                    <a:pt x="64" y="16772"/>
                    <a:pt x="1" y="10864"/>
                  </a:cubicBezTo>
                  <a:cubicBezTo>
                    <a:pt x="-63" y="4956"/>
                    <a:pt x="4702" y="64"/>
                    <a:pt x="10610" y="1"/>
                  </a:cubicBezTo>
                  <a:lnTo>
                    <a:pt x="10610" y="1"/>
                  </a:lnTo>
                  <a:cubicBezTo>
                    <a:pt x="16518" y="-63"/>
                    <a:pt x="21410" y="4702"/>
                    <a:pt x="21473" y="10610"/>
                  </a:cubicBezTo>
                  <a:cubicBezTo>
                    <a:pt x="21537" y="16518"/>
                    <a:pt x="16772" y="21346"/>
                    <a:pt x="10864" y="21473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3" name="Figure">
              <a:extLst>
                <a:ext uri="{FF2B5EF4-FFF2-40B4-BE49-F238E27FC236}">
                  <a16:creationId xmlns:a16="http://schemas.microsoft.com/office/drawing/2014/main" id="{FB94892E-6A69-45C6-B32D-35028DE6485F}"/>
                </a:ext>
              </a:extLst>
            </p:cNvPr>
            <p:cNvSpPr/>
            <p:nvPr/>
          </p:nvSpPr>
          <p:spPr>
            <a:xfrm>
              <a:off x="5294105" y="4397090"/>
              <a:ext cx="102394" cy="10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7" h="21600" extrusionOk="0">
                  <a:moveTo>
                    <a:pt x="18752" y="14207"/>
                  </a:moveTo>
                  <a:cubicBezTo>
                    <a:pt x="17466" y="18701"/>
                    <a:pt x="13737" y="21600"/>
                    <a:pt x="9623" y="21600"/>
                  </a:cubicBezTo>
                  <a:cubicBezTo>
                    <a:pt x="8594" y="21600"/>
                    <a:pt x="7566" y="21455"/>
                    <a:pt x="6537" y="21020"/>
                  </a:cubicBezTo>
                  <a:cubicBezTo>
                    <a:pt x="1523" y="19136"/>
                    <a:pt x="-1177" y="13047"/>
                    <a:pt x="494" y="7393"/>
                  </a:cubicBezTo>
                  <a:cubicBezTo>
                    <a:pt x="1780" y="2899"/>
                    <a:pt x="5509" y="0"/>
                    <a:pt x="9623" y="0"/>
                  </a:cubicBezTo>
                  <a:cubicBezTo>
                    <a:pt x="10652" y="0"/>
                    <a:pt x="11680" y="145"/>
                    <a:pt x="12709" y="580"/>
                  </a:cubicBezTo>
                  <a:cubicBezTo>
                    <a:pt x="17723" y="2465"/>
                    <a:pt x="20423" y="8553"/>
                    <a:pt x="18752" y="14207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A9E1CB-6E3F-4A7B-81A8-A7EA9393E6C8}"/>
                </a:ext>
              </a:extLst>
            </p:cNvPr>
            <p:cNvSpPr/>
            <p:nvPr/>
          </p:nvSpPr>
          <p:spPr>
            <a:xfrm>
              <a:off x="4583287" y="5878650"/>
              <a:ext cx="1119111" cy="33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&gt;&gt;&gt;&gt;&gt;&gt;&gt;&gt;&gt;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A542805-A0BB-458C-B76F-EE4A41207C2B}"/>
                </a:ext>
              </a:extLst>
            </p:cNvPr>
            <p:cNvSpPr/>
            <p:nvPr/>
          </p:nvSpPr>
          <p:spPr>
            <a:xfrm rot="16200000">
              <a:off x="7018886" y="4235630"/>
              <a:ext cx="1119111" cy="33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&gt;&gt;&gt;&gt;&gt;&gt;&gt;&gt;&gt;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7955</TotalTime>
  <Words>368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Problem/Solution Diagram for PowerPoint</vt:lpstr>
      <vt:lpstr>Problem/Solution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Problem/Solution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2018-02-05T19:23:27Z</dcterms:modified>
  <cp:category>Charts &amp; Diagrams</cp:category>
</cp:coreProperties>
</file>