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182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Cross Cycle Diagram for PowerPoint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3E68B7-62F9-4B58-8A23-9F20C8480175}"/>
              </a:ext>
            </a:extLst>
          </p:cNvPr>
          <p:cNvGrpSpPr/>
          <p:nvPr/>
        </p:nvGrpSpPr>
        <p:grpSpPr>
          <a:xfrm>
            <a:off x="332936" y="5194018"/>
            <a:ext cx="2937088" cy="883497"/>
            <a:chOff x="332936" y="4689662"/>
            <a:chExt cx="2937088" cy="88349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6793B-27E6-4268-B098-FBD2BD6CBE3A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5DB4DF-F30A-4ED0-887E-1D361E7FD1B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D87C1D-1876-497E-8C31-98299E5640B6}"/>
              </a:ext>
            </a:extLst>
          </p:cNvPr>
          <p:cNvGrpSpPr/>
          <p:nvPr/>
        </p:nvGrpSpPr>
        <p:grpSpPr>
          <a:xfrm>
            <a:off x="3613751" y="1072198"/>
            <a:ext cx="4956705" cy="4945284"/>
            <a:chOff x="3336926" y="676276"/>
            <a:chExt cx="5513387" cy="55006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7A34167-E53F-4647-B3AA-0CE78652A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1890713"/>
              <a:ext cx="2295525" cy="2392363"/>
            </a:xfrm>
            <a:custGeom>
              <a:avLst/>
              <a:gdLst>
                <a:gd name="T0" fmla="*/ 113 w 611"/>
                <a:gd name="T1" fmla="*/ 0 h 637"/>
                <a:gd name="T2" fmla="*/ 113 w 611"/>
                <a:gd name="T3" fmla="*/ 132 h 637"/>
                <a:gd name="T4" fmla="*/ 156 w 611"/>
                <a:gd name="T5" fmla="*/ 173 h 637"/>
                <a:gd name="T6" fmla="*/ 373 w 611"/>
                <a:gd name="T7" fmla="*/ 173 h 637"/>
                <a:gd name="T8" fmla="*/ 609 w 611"/>
                <a:gd name="T9" fmla="*/ 408 h 637"/>
                <a:gd name="T10" fmla="*/ 431 w 611"/>
                <a:gd name="T11" fmla="*/ 637 h 637"/>
                <a:gd name="T12" fmla="*/ 396 w 611"/>
                <a:gd name="T13" fmla="*/ 592 h 637"/>
                <a:gd name="T14" fmla="*/ 335 w 611"/>
                <a:gd name="T15" fmla="*/ 531 h 637"/>
                <a:gd name="T16" fmla="*/ 373 w 611"/>
                <a:gd name="T17" fmla="*/ 531 h 637"/>
                <a:gd name="T18" fmla="*/ 495 w 611"/>
                <a:gd name="T19" fmla="*/ 408 h 637"/>
                <a:gd name="T20" fmla="*/ 373 w 611"/>
                <a:gd name="T21" fmla="*/ 286 h 637"/>
                <a:gd name="T22" fmla="*/ 108 w 611"/>
                <a:gd name="T23" fmla="*/ 286 h 637"/>
                <a:gd name="T24" fmla="*/ 0 w 611"/>
                <a:gd name="T25" fmla="*/ 172 h 637"/>
                <a:gd name="T26" fmla="*/ 0 w 611"/>
                <a:gd name="T27" fmla="*/ 113 h 637"/>
                <a:gd name="T28" fmla="*/ 113 w 611"/>
                <a:gd name="T2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637">
                  <a:moveTo>
                    <a:pt x="113" y="0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5" y="154"/>
                    <a:pt x="133" y="171"/>
                    <a:pt x="156" y="173"/>
                  </a:cubicBezTo>
                  <a:cubicBezTo>
                    <a:pt x="373" y="173"/>
                    <a:pt x="373" y="173"/>
                    <a:pt x="373" y="173"/>
                  </a:cubicBezTo>
                  <a:cubicBezTo>
                    <a:pt x="500" y="173"/>
                    <a:pt x="611" y="279"/>
                    <a:pt x="609" y="408"/>
                  </a:cubicBezTo>
                  <a:cubicBezTo>
                    <a:pt x="610" y="517"/>
                    <a:pt x="532" y="610"/>
                    <a:pt x="431" y="637"/>
                  </a:cubicBezTo>
                  <a:cubicBezTo>
                    <a:pt x="421" y="621"/>
                    <a:pt x="410" y="606"/>
                    <a:pt x="396" y="592"/>
                  </a:cubicBezTo>
                  <a:cubicBezTo>
                    <a:pt x="335" y="531"/>
                    <a:pt x="335" y="531"/>
                    <a:pt x="335" y="531"/>
                  </a:cubicBezTo>
                  <a:cubicBezTo>
                    <a:pt x="373" y="531"/>
                    <a:pt x="373" y="531"/>
                    <a:pt x="373" y="531"/>
                  </a:cubicBezTo>
                  <a:cubicBezTo>
                    <a:pt x="440" y="531"/>
                    <a:pt x="495" y="476"/>
                    <a:pt x="495" y="408"/>
                  </a:cubicBezTo>
                  <a:cubicBezTo>
                    <a:pt x="495" y="341"/>
                    <a:pt x="440" y="286"/>
                    <a:pt x="373" y="286"/>
                  </a:cubicBezTo>
                  <a:cubicBezTo>
                    <a:pt x="285" y="286"/>
                    <a:pt x="196" y="286"/>
                    <a:pt x="108" y="286"/>
                  </a:cubicBezTo>
                  <a:cubicBezTo>
                    <a:pt x="49" y="279"/>
                    <a:pt x="3" y="231"/>
                    <a:pt x="0" y="17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F2A8E50-09F0-4B11-A363-A343A90E6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38" y="676276"/>
              <a:ext cx="2393950" cy="2295525"/>
            </a:xfrm>
            <a:custGeom>
              <a:avLst/>
              <a:gdLst>
                <a:gd name="T0" fmla="*/ 0 w 637"/>
                <a:gd name="T1" fmla="*/ 497 h 611"/>
                <a:gd name="T2" fmla="*/ 132 w 637"/>
                <a:gd name="T3" fmla="*/ 497 h 611"/>
                <a:gd name="T4" fmla="*/ 173 w 637"/>
                <a:gd name="T5" fmla="*/ 455 h 611"/>
                <a:gd name="T6" fmla="*/ 173 w 637"/>
                <a:gd name="T7" fmla="*/ 238 h 611"/>
                <a:gd name="T8" fmla="*/ 409 w 637"/>
                <a:gd name="T9" fmla="*/ 2 h 611"/>
                <a:gd name="T10" fmla="*/ 637 w 637"/>
                <a:gd name="T11" fmla="*/ 181 h 611"/>
                <a:gd name="T12" fmla="*/ 592 w 637"/>
                <a:gd name="T13" fmla="*/ 216 h 611"/>
                <a:gd name="T14" fmla="*/ 531 w 637"/>
                <a:gd name="T15" fmla="*/ 277 h 611"/>
                <a:gd name="T16" fmla="*/ 531 w 637"/>
                <a:gd name="T17" fmla="*/ 238 h 611"/>
                <a:gd name="T18" fmla="*/ 409 w 637"/>
                <a:gd name="T19" fmla="*/ 115 h 611"/>
                <a:gd name="T20" fmla="*/ 287 w 637"/>
                <a:gd name="T21" fmla="*/ 238 h 611"/>
                <a:gd name="T22" fmla="*/ 287 w 637"/>
                <a:gd name="T23" fmla="*/ 503 h 611"/>
                <a:gd name="T24" fmla="*/ 172 w 637"/>
                <a:gd name="T25" fmla="*/ 611 h 611"/>
                <a:gd name="T26" fmla="*/ 113 w 637"/>
                <a:gd name="T27" fmla="*/ 611 h 611"/>
                <a:gd name="T28" fmla="*/ 0 w 637"/>
                <a:gd name="T29" fmla="*/ 4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" h="611">
                  <a:moveTo>
                    <a:pt x="0" y="497"/>
                  </a:moveTo>
                  <a:cubicBezTo>
                    <a:pt x="132" y="497"/>
                    <a:pt x="132" y="497"/>
                    <a:pt x="132" y="497"/>
                  </a:cubicBezTo>
                  <a:cubicBezTo>
                    <a:pt x="154" y="495"/>
                    <a:pt x="172" y="478"/>
                    <a:pt x="173" y="455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3" y="111"/>
                    <a:pt x="280" y="0"/>
                    <a:pt x="409" y="2"/>
                  </a:cubicBezTo>
                  <a:cubicBezTo>
                    <a:pt x="518" y="1"/>
                    <a:pt x="611" y="80"/>
                    <a:pt x="637" y="181"/>
                  </a:cubicBezTo>
                  <a:cubicBezTo>
                    <a:pt x="620" y="193"/>
                    <a:pt x="607" y="201"/>
                    <a:pt x="592" y="216"/>
                  </a:cubicBezTo>
                  <a:cubicBezTo>
                    <a:pt x="531" y="277"/>
                    <a:pt x="531" y="277"/>
                    <a:pt x="531" y="277"/>
                  </a:cubicBezTo>
                  <a:cubicBezTo>
                    <a:pt x="531" y="238"/>
                    <a:pt x="531" y="238"/>
                    <a:pt x="531" y="238"/>
                  </a:cubicBezTo>
                  <a:cubicBezTo>
                    <a:pt x="531" y="171"/>
                    <a:pt x="476" y="116"/>
                    <a:pt x="409" y="115"/>
                  </a:cubicBezTo>
                  <a:cubicBezTo>
                    <a:pt x="342" y="116"/>
                    <a:pt x="287" y="171"/>
                    <a:pt x="287" y="238"/>
                  </a:cubicBezTo>
                  <a:cubicBezTo>
                    <a:pt x="287" y="326"/>
                    <a:pt x="287" y="414"/>
                    <a:pt x="287" y="503"/>
                  </a:cubicBezTo>
                  <a:cubicBezTo>
                    <a:pt x="279" y="562"/>
                    <a:pt x="232" y="607"/>
                    <a:pt x="172" y="611"/>
                  </a:cubicBezTo>
                  <a:cubicBezTo>
                    <a:pt x="113" y="611"/>
                    <a:pt x="113" y="611"/>
                    <a:pt x="113" y="611"/>
                  </a:cubicBezTo>
                  <a:cubicBezTo>
                    <a:pt x="0" y="497"/>
                    <a:pt x="0" y="497"/>
                    <a:pt x="0" y="4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790CA1FE-2DEB-4655-9693-3FE92030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6" y="2570163"/>
              <a:ext cx="2297113" cy="2397125"/>
            </a:xfrm>
            <a:custGeom>
              <a:avLst/>
              <a:gdLst>
                <a:gd name="T0" fmla="*/ 497 w 611"/>
                <a:gd name="T1" fmla="*/ 638 h 638"/>
                <a:gd name="T2" fmla="*/ 497 w 611"/>
                <a:gd name="T3" fmla="*/ 506 h 638"/>
                <a:gd name="T4" fmla="*/ 455 w 611"/>
                <a:gd name="T5" fmla="*/ 465 h 638"/>
                <a:gd name="T6" fmla="*/ 238 w 611"/>
                <a:gd name="T7" fmla="*/ 465 h 638"/>
                <a:gd name="T8" fmla="*/ 2 w 611"/>
                <a:gd name="T9" fmla="*/ 229 h 638"/>
                <a:gd name="T10" fmla="*/ 181 w 611"/>
                <a:gd name="T11" fmla="*/ 0 h 638"/>
                <a:gd name="T12" fmla="*/ 216 w 611"/>
                <a:gd name="T13" fmla="*/ 46 h 638"/>
                <a:gd name="T14" fmla="*/ 278 w 611"/>
                <a:gd name="T15" fmla="*/ 107 h 638"/>
                <a:gd name="T16" fmla="*/ 238 w 611"/>
                <a:gd name="T17" fmla="*/ 107 h 638"/>
                <a:gd name="T18" fmla="*/ 116 w 611"/>
                <a:gd name="T19" fmla="*/ 229 h 638"/>
                <a:gd name="T20" fmla="*/ 238 w 611"/>
                <a:gd name="T21" fmla="*/ 351 h 638"/>
                <a:gd name="T22" fmla="*/ 503 w 611"/>
                <a:gd name="T23" fmla="*/ 351 h 638"/>
                <a:gd name="T24" fmla="*/ 611 w 611"/>
                <a:gd name="T25" fmla="*/ 466 h 638"/>
                <a:gd name="T26" fmla="*/ 611 w 611"/>
                <a:gd name="T27" fmla="*/ 525 h 638"/>
                <a:gd name="T28" fmla="*/ 497 w 611"/>
                <a:gd name="T29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638">
                  <a:moveTo>
                    <a:pt x="497" y="638"/>
                  </a:moveTo>
                  <a:cubicBezTo>
                    <a:pt x="497" y="506"/>
                    <a:pt x="497" y="506"/>
                    <a:pt x="497" y="506"/>
                  </a:cubicBezTo>
                  <a:cubicBezTo>
                    <a:pt x="495" y="484"/>
                    <a:pt x="478" y="466"/>
                    <a:pt x="455" y="465"/>
                  </a:cubicBezTo>
                  <a:cubicBezTo>
                    <a:pt x="238" y="465"/>
                    <a:pt x="238" y="465"/>
                    <a:pt x="238" y="465"/>
                  </a:cubicBezTo>
                  <a:cubicBezTo>
                    <a:pt x="111" y="465"/>
                    <a:pt x="0" y="358"/>
                    <a:pt x="2" y="229"/>
                  </a:cubicBezTo>
                  <a:cubicBezTo>
                    <a:pt x="1" y="120"/>
                    <a:pt x="80" y="26"/>
                    <a:pt x="181" y="0"/>
                  </a:cubicBezTo>
                  <a:cubicBezTo>
                    <a:pt x="193" y="18"/>
                    <a:pt x="201" y="31"/>
                    <a:pt x="216" y="46"/>
                  </a:cubicBezTo>
                  <a:cubicBezTo>
                    <a:pt x="278" y="107"/>
                    <a:pt x="278" y="107"/>
                    <a:pt x="278" y="107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171" y="107"/>
                    <a:pt x="116" y="162"/>
                    <a:pt x="116" y="229"/>
                  </a:cubicBezTo>
                  <a:cubicBezTo>
                    <a:pt x="116" y="296"/>
                    <a:pt x="171" y="351"/>
                    <a:pt x="238" y="351"/>
                  </a:cubicBezTo>
                  <a:cubicBezTo>
                    <a:pt x="326" y="351"/>
                    <a:pt x="414" y="351"/>
                    <a:pt x="503" y="351"/>
                  </a:cubicBezTo>
                  <a:cubicBezTo>
                    <a:pt x="562" y="358"/>
                    <a:pt x="607" y="406"/>
                    <a:pt x="611" y="466"/>
                  </a:cubicBezTo>
                  <a:cubicBezTo>
                    <a:pt x="611" y="525"/>
                    <a:pt x="611" y="525"/>
                    <a:pt x="611" y="525"/>
                  </a:cubicBezTo>
                  <a:cubicBezTo>
                    <a:pt x="497" y="638"/>
                    <a:pt x="497" y="638"/>
                    <a:pt x="497" y="6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596B63FD-FAF1-425E-A9D9-FA1D4A14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3881438"/>
              <a:ext cx="2395538" cy="2295525"/>
            </a:xfrm>
            <a:custGeom>
              <a:avLst/>
              <a:gdLst>
                <a:gd name="T0" fmla="*/ 637 w 637"/>
                <a:gd name="T1" fmla="*/ 114 h 611"/>
                <a:gd name="T2" fmla="*/ 505 w 637"/>
                <a:gd name="T3" fmla="*/ 114 h 611"/>
                <a:gd name="T4" fmla="*/ 464 w 637"/>
                <a:gd name="T5" fmla="*/ 156 h 611"/>
                <a:gd name="T6" fmla="*/ 464 w 637"/>
                <a:gd name="T7" fmla="*/ 373 h 611"/>
                <a:gd name="T8" fmla="*/ 228 w 637"/>
                <a:gd name="T9" fmla="*/ 609 h 611"/>
                <a:gd name="T10" fmla="*/ 0 w 637"/>
                <a:gd name="T11" fmla="*/ 431 h 611"/>
                <a:gd name="T12" fmla="*/ 45 w 637"/>
                <a:gd name="T13" fmla="*/ 396 h 611"/>
                <a:gd name="T14" fmla="*/ 106 w 637"/>
                <a:gd name="T15" fmla="*/ 335 h 611"/>
                <a:gd name="T16" fmla="*/ 106 w 637"/>
                <a:gd name="T17" fmla="*/ 373 h 611"/>
                <a:gd name="T18" fmla="*/ 228 w 637"/>
                <a:gd name="T19" fmla="*/ 495 h 611"/>
                <a:gd name="T20" fmla="*/ 351 w 637"/>
                <a:gd name="T21" fmla="*/ 373 h 611"/>
                <a:gd name="T22" fmla="*/ 351 w 637"/>
                <a:gd name="T23" fmla="*/ 108 h 611"/>
                <a:gd name="T24" fmla="*/ 465 w 637"/>
                <a:gd name="T25" fmla="*/ 0 h 611"/>
                <a:gd name="T26" fmla="*/ 524 w 637"/>
                <a:gd name="T27" fmla="*/ 0 h 611"/>
                <a:gd name="T28" fmla="*/ 637 w 637"/>
                <a:gd name="T29" fmla="*/ 114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" h="611">
                  <a:moveTo>
                    <a:pt x="637" y="114"/>
                  </a:moveTo>
                  <a:cubicBezTo>
                    <a:pt x="505" y="114"/>
                    <a:pt x="505" y="114"/>
                    <a:pt x="505" y="114"/>
                  </a:cubicBezTo>
                  <a:cubicBezTo>
                    <a:pt x="483" y="115"/>
                    <a:pt x="465" y="133"/>
                    <a:pt x="464" y="156"/>
                  </a:cubicBezTo>
                  <a:cubicBezTo>
                    <a:pt x="464" y="373"/>
                    <a:pt x="464" y="373"/>
                    <a:pt x="464" y="373"/>
                  </a:cubicBezTo>
                  <a:cubicBezTo>
                    <a:pt x="464" y="500"/>
                    <a:pt x="357" y="611"/>
                    <a:pt x="228" y="609"/>
                  </a:cubicBezTo>
                  <a:cubicBezTo>
                    <a:pt x="119" y="610"/>
                    <a:pt x="26" y="532"/>
                    <a:pt x="0" y="431"/>
                  </a:cubicBezTo>
                  <a:cubicBezTo>
                    <a:pt x="16" y="421"/>
                    <a:pt x="31" y="410"/>
                    <a:pt x="45" y="396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6" y="440"/>
                    <a:pt x="161" y="495"/>
                    <a:pt x="228" y="495"/>
                  </a:cubicBezTo>
                  <a:cubicBezTo>
                    <a:pt x="295" y="495"/>
                    <a:pt x="351" y="440"/>
                    <a:pt x="351" y="373"/>
                  </a:cubicBezTo>
                  <a:cubicBezTo>
                    <a:pt x="351" y="285"/>
                    <a:pt x="351" y="196"/>
                    <a:pt x="351" y="108"/>
                  </a:cubicBezTo>
                  <a:cubicBezTo>
                    <a:pt x="358" y="49"/>
                    <a:pt x="405" y="4"/>
                    <a:pt x="46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637" y="114"/>
                    <a:pt x="637" y="114"/>
                    <a:pt x="637" y="1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311FBF1-0158-4AFA-8195-1D2736EC1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1135063"/>
              <a:ext cx="2735263" cy="1492250"/>
            </a:xfrm>
            <a:custGeom>
              <a:avLst/>
              <a:gdLst>
                <a:gd name="T0" fmla="*/ 0 w 728"/>
                <a:gd name="T1" fmla="*/ 154 h 397"/>
                <a:gd name="T2" fmla="*/ 94 w 728"/>
                <a:gd name="T3" fmla="*/ 247 h 397"/>
                <a:gd name="T4" fmla="*/ 153 w 728"/>
                <a:gd name="T5" fmla="*/ 246 h 397"/>
                <a:gd name="T6" fmla="*/ 306 w 728"/>
                <a:gd name="T7" fmla="*/ 93 h 397"/>
                <a:gd name="T8" fmla="*/ 640 w 728"/>
                <a:gd name="T9" fmla="*/ 92 h 397"/>
                <a:gd name="T10" fmla="*/ 675 w 728"/>
                <a:gd name="T11" fmla="*/ 381 h 397"/>
                <a:gd name="T12" fmla="*/ 618 w 728"/>
                <a:gd name="T13" fmla="*/ 374 h 397"/>
                <a:gd name="T14" fmla="*/ 531 w 728"/>
                <a:gd name="T15" fmla="*/ 374 h 397"/>
                <a:gd name="T16" fmla="*/ 559 w 728"/>
                <a:gd name="T17" fmla="*/ 346 h 397"/>
                <a:gd name="T18" fmla="*/ 560 w 728"/>
                <a:gd name="T19" fmla="*/ 173 h 397"/>
                <a:gd name="T20" fmla="*/ 386 w 728"/>
                <a:gd name="T21" fmla="*/ 173 h 397"/>
                <a:gd name="T22" fmla="*/ 199 w 728"/>
                <a:gd name="T23" fmla="*/ 360 h 397"/>
                <a:gd name="T24" fmla="*/ 42 w 728"/>
                <a:gd name="T25" fmla="*/ 355 h 397"/>
                <a:gd name="T26" fmla="*/ 0 w 728"/>
                <a:gd name="T27" fmla="*/ 314 h 397"/>
                <a:gd name="T28" fmla="*/ 0 w 728"/>
                <a:gd name="T29" fmla="*/ 15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397">
                  <a:moveTo>
                    <a:pt x="0" y="154"/>
                  </a:moveTo>
                  <a:cubicBezTo>
                    <a:pt x="94" y="247"/>
                    <a:pt x="94" y="247"/>
                    <a:pt x="94" y="247"/>
                  </a:cubicBezTo>
                  <a:cubicBezTo>
                    <a:pt x="111" y="261"/>
                    <a:pt x="136" y="261"/>
                    <a:pt x="153" y="246"/>
                  </a:cubicBezTo>
                  <a:cubicBezTo>
                    <a:pt x="306" y="93"/>
                    <a:pt x="306" y="93"/>
                    <a:pt x="306" y="93"/>
                  </a:cubicBezTo>
                  <a:cubicBezTo>
                    <a:pt x="396" y="3"/>
                    <a:pt x="550" y="0"/>
                    <a:pt x="640" y="92"/>
                  </a:cubicBezTo>
                  <a:cubicBezTo>
                    <a:pt x="718" y="169"/>
                    <a:pt x="728" y="291"/>
                    <a:pt x="675" y="381"/>
                  </a:cubicBezTo>
                  <a:cubicBezTo>
                    <a:pt x="654" y="377"/>
                    <a:pt x="639" y="374"/>
                    <a:pt x="618" y="374"/>
                  </a:cubicBezTo>
                  <a:cubicBezTo>
                    <a:pt x="531" y="374"/>
                    <a:pt x="531" y="374"/>
                    <a:pt x="531" y="374"/>
                  </a:cubicBezTo>
                  <a:cubicBezTo>
                    <a:pt x="559" y="346"/>
                    <a:pt x="559" y="346"/>
                    <a:pt x="559" y="346"/>
                  </a:cubicBezTo>
                  <a:cubicBezTo>
                    <a:pt x="607" y="298"/>
                    <a:pt x="607" y="220"/>
                    <a:pt x="560" y="173"/>
                  </a:cubicBezTo>
                  <a:cubicBezTo>
                    <a:pt x="512" y="125"/>
                    <a:pt x="434" y="125"/>
                    <a:pt x="386" y="173"/>
                  </a:cubicBezTo>
                  <a:cubicBezTo>
                    <a:pt x="324" y="235"/>
                    <a:pt x="262" y="298"/>
                    <a:pt x="199" y="360"/>
                  </a:cubicBezTo>
                  <a:cubicBezTo>
                    <a:pt x="152" y="397"/>
                    <a:pt x="87" y="395"/>
                    <a:pt x="42" y="35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154"/>
                    <a:pt x="0" y="154"/>
                    <a:pt x="0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9D78DF-98AE-49F7-923E-ACF59E21D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1157288"/>
              <a:ext cx="1492250" cy="2735263"/>
            </a:xfrm>
            <a:custGeom>
              <a:avLst/>
              <a:gdLst>
                <a:gd name="T0" fmla="*/ 154 w 397"/>
                <a:gd name="T1" fmla="*/ 728 h 728"/>
                <a:gd name="T2" fmla="*/ 247 w 397"/>
                <a:gd name="T3" fmla="*/ 634 h 728"/>
                <a:gd name="T4" fmla="*/ 246 w 397"/>
                <a:gd name="T5" fmla="*/ 575 h 728"/>
                <a:gd name="T6" fmla="*/ 93 w 397"/>
                <a:gd name="T7" fmla="*/ 422 h 728"/>
                <a:gd name="T8" fmla="*/ 93 w 397"/>
                <a:gd name="T9" fmla="*/ 88 h 728"/>
                <a:gd name="T10" fmla="*/ 381 w 397"/>
                <a:gd name="T11" fmla="*/ 53 h 728"/>
                <a:gd name="T12" fmla="*/ 374 w 397"/>
                <a:gd name="T13" fmla="*/ 110 h 728"/>
                <a:gd name="T14" fmla="*/ 374 w 397"/>
                <a:gd name="T15" fmla="*/ 197 h 728"/>
                <a:gd name="T16" fmla="*/ 346 w 397"/>
                <a:gd name="T17" fmla="*/ 169 h 728"/>
                <a:gd name="T18" fmla="*/ 173 w 397"/>
                <a:gd name="T19" fmla="*/ 168 h 728"/>
                <a:gd name="T20" fmla="*/ 173 w 397"/>
                <a:gd name="T21" fmla="*/ 342 h 728"/>
                <a:gd name="T22" fmla="*/ 360 w 397"/>
                <a:gd name="T23" fmla="*/ 529 h 728"/>
                <a:gd name="T24" fmla="*/ 355 w 397"/>
                <a:gd name="T25" fmla="*/ 686 h 728"/>
                <a:gd name="T26" fmla="*/ 314 w 397"/>
                <a:gd name="T27" fmla="*/ 728 h 728"/>
                <a:gd name="T28" fmla="*/ 154 w 397"/>
                <a:gd name="T2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728">
                  <a:moveTo>
                    <a:pt x="154" y="728"/>
                  </a:moveTo>
                  <a:cubicBezTo>
                    <a:pt x="247" y="634"/>
                    <a:pt x="247" y="634"/>
                    <a:pt x="247" y="634"/>
                  </a:cubicBezTo>
                  <a:cubicBezTo>
                    <a:pt x="261" y="617"/>
                    <a:pt x="261" y="592"/>
                    <a:pt x="246" y="575"/>
                  </a:cubicBezTo>
                  <a:cubicBezTo>
                    <a:pt x="93" y="422"/>
                    <a:pt x="93" y="422"/>
                    <a:pt x="93" y="422"/>
                  </a:cubicBezTo>
                  <a:cubicBezTo>
                    <a:pt x="3" y="332"/>
                    <a:pt x="0" y="178"/>
                    <a:pt x="93" y="88"/>
                  </a:cubicBezTo>
                  <a:cubicBezTo>
                    <a:pt x="169" y="10"/>
                    <a:pt x="291" y="0"/>
                    <a:pt x="381" y="53"/>
                  </a:cubicBezTo>
                  <a:cubicBezTo>
                    <a:pt x="377" y="74"/>
                    <a:pt x="374" y="89"/>
                    <a:pt x="374" y="110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46" y="169"/>
                    <a:pt x="346" y="169"/>
                    <a:pt x="346" y="169"/>
                  </a:cubicBezTo>
                  <a:cubicBezTo>
                    <a:pt x="298" y="121"/>
                    <a:pt x="220" y="121"/>
                    <a:pt x="173" y="168"/>
                  </a:cubicBezTo>
                  <a:cubicBezTo>
                    <a:pt x="125" y="216"/>
                    <a:pt x="126" y="294"/>
                    <a:pt x="173" y="342"/>
                  </a:cubicBezTo>
                  <a:cubicBezTo>
                    <a:pt x="235" y="404"/>
                    <a:pt x="298" y="466"/>
                    <a:pt x="360" y="529"/>
                  </a:cubicBezTo>
                  <a:cubicBezTo>
                    <a:pt x="397" y="576"/>
                    <a:pt x="396" y="641"/>
                    <a:pt x="355" y="686"/>
                  </a:cubicBezTo>
                  <a:cubicBezTo>
                    <a:pt x="314" y="728"/>
                    <a:pt x="314" y="728"/>
                    <a:pt x="314" y="728"/>
                  </a:cubicBezTo>
                  <a:cubicBezTo>
                    <a:pt x="154" y="728"/>
                    <a:pt x="154" y="728"/>
                    <a:pt x="154" y="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B4030CDA-8BCB-4256-AE25-84885C150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1" y="4227513"/>
              <a:ext cx="2735263" cy="1492250"/>
            </a:xfrm>
            <a:custGeom>
              <a:avLst/>
              <a:gdLst>
                <a:gd name="T0" fmla="*/ 728 w 728"/>
                <a:gd name="T1" fmla="*/ 244 h 397"/>
                <a:gd name="T2" fmla="*/ 634 w 728"/>
                <a:gd name="T3" fmla="*/ 150 h 397"/>
                <a:gd name="T4" fmla="*/ 576 w 728"/>
                <a:gd name="T5" fmla="*/ 151 h 397"/>
                <a:gd name="T6" fmla="*/ 422 w 728"/>
                <a:gd name="T7" fmla="*/ 305 h 397"/>
                <a:gd name="T8" fmla="*/ 88 w 728"/>
                <a:gd name="T9" fmla="*/ 305 h 397"/>
                <a:gd name="T10" fmla="*/ 54 w 728"/>
                <a:gd name="T11" fmla="*/ 16 h 397"/>
                <a:gd name="T12" fmla="*/ 110 w 728"/>
                <a:gd name="T13" fmla="*/ 24 h 397"/>
                <a:gd name="T14" fmla="*/ 197 w 728"/>
                <a:gd name="T15" fmla="*/ 24 h 397"/>
                <a:gd name="T16" fmla="*/ 169 w 728"/>
                <a:gd name="T17" fmla="*/ 51 h 397"/>
                <a:gd name="T18" fmla="*/ 169 w 728"/>
                <a:gd name="T19" fmla="*/ 225 h 397"/>
                <a:gd name="T20" fmla="*/ 342 w 728"/>
                <a:gd name="T21" fmla="*/ 224 h 397"/>
                <a:gd name="T22" fmla="*/ 529 w 728"/>
                <a:gd name="T23" fmla="*/ 37 h 397"/>
                <a:gd name="T24" fmla="*/ 686 w 728"/>
                <a:gd name="T25" fmla="*/ 42 h 397"/>
                <a:gd name="T26" fmla="*/ 728 w 728"/>
                <a:gd name="T27" fmla="*/ 84 h 397"/>
                <a:gd name="T28" fmla="*/ 728 w 728"/>
                <a:gd name="T29" fmla="*/ 24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397">
                  <a:moveTo>
                    <a:pt x="728" y="244"/>
                  </a:moveTo>
                  <a:cubicBezTo>
                    <a:pt x="634" y="150"/>
                    <a:pt x="634" y="150"/>
                    <a:pt x="634" y="150"/>
                  </a:cubicBezTo>
                  <a:cubicBezTo>
                    <a:pt x="617" y="136"/>
                    <a:pt x="592" y="136"/>
                    <a:pt x="576" y="151"/>
                  </a:cubicBezTo>
                  <a:cubicBezTo>
                    <a:pt x="422" y="305"/>
                    <a:pt x="422" y="305"/>
                    <a:pt x="422" y="305"/>
                  </a:cubicBezTo>
                  <a:cubicBezTo>
                    <a:pt x="332" y="395"/>
                    <a:pt x="178" y="397"/>
                    <a:pt x="88" y="305"/>
                  </a:cubicBezTo>
                  <a:cubicBezTo>
                    <a:pt x="10" y="229"/>
                    <a:pt x="0" y="107"/>
                    <a:pt x="54" y="16"/>
                  </a:cubicBezTo>
                  <a:cubicBezTo>
                    <a:pt x="74" y="21"/>
                    <a:pt x="89" y="24"/>
                    <a:pt x="110" y="24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21" y="99"/>
                    <a:pt x="121" y="177"/>
                    <a:pt x="169" y="225"/>
                  </a:cubicBezTo>
                  <a:cubicBezTo>
                    <a:pt x="216" y="272"/>
                    <a:pt x="294" y="272"/>
                    <a:pt x="342" y="224"/>
                  </a:cubicBezTo>
                  <a:cubicBezTo>
                    <a:pt x="404" y="162"/>
                    <a:pt x="466" y="100"/>
                    <a:pt x="529" y="37"/>
                  </a:cubicBezTo>
                  <a:cubicBezTo>
                    <a:pt x="576" y="0"/>
                    <a:pt x="642" y="2"/>
                    <a:pt x="686" y="42"/>
                  </a:cubicBezTo>
                  <a:cubicBezTo>
                    <a:pt x="728" y="84"/>
                    <a:pt x="728" y="84"/>
                    <a:pt x="728" y="84"/>
                  </a:cubicBezTo>
                  <a:cubicBezTo>
                    <a:pt x="728" y="244"/>
                    <a:pt x="728" y="244"/>
                    <a:pt x="728" y="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50C7BBAD-E2EA-4622-89B9-5E946497C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863" y="2960688"/>
              <a:ext cx="1490663" cy="2735263"/>
            </a:xfrm>
            <a:custGeom>
              <a:avLst/>
              <a:gdLst>
                <a:gd name="T0" fmla="*/ 243 w 397"/>
                <a:gd name="T1" fmla="*/ 1 h 728"/>
                <a:gd name="T2" fmla="*/ 150 w 397"/>
                <a:gd name="T3" fmla="*/ 94 h 728"/>
                <a:gd name="T4" fmla="*/ 151 w 397"/>
                <a:gd name="T5" fmla="*/ 153 h 728"/>
                <a:gd name="T6" fmla="*/ 304 w 397"/>
                <a:gd name="T7" fmla="*/ 306 h 728"/>
                <a:gd name="T8" fmla="*/ 305 w 397"/>
                <a:gd name="T9" fmla="*/ 640 h 728"/>
                <a:gd name="T10" fmla="*/ 16 w 397"/>
                <a:gd name="T11" fmla="*/ 675 h 728"/>
                <a:gd name="T12" fmla="*/ 23 w 397"/>
                <a:gd name="T13" fmla="*/ 618 h 728"/>
                <a:gd name="T14" fmla="*/ 23 w 397"/>
                <a:gd name="T15" fmla="*/ 532 h 728"/>
                <a:gd name="T16" fmla="*/ 51 w 397"/>
                <a:gd name="T17" fmla="*/ 559 h 728"/>
                <a:gd name="T18" fmla="*/ 224 w 397"/>
                <a:gd name="T19" fmla="*/ 560 h 728"/>
                <a:gd name="T20" fmla="*/ 224 w 397"/>
                <a:gd name="T21" fmla="*/ 387 h 728"/>
                <a:gd name="T22" fmla="*/ 37 w 397"/>
                <a:gd name="T23" fmla="*/ 200 h 728"/>
                <a:gd name="T24" fmla="*/ 42 w 397"/>
                <a:gd name="T25" fmla="*/ 42 h 728"/>
                <a:gd name="T26" fmla="*/ 83 w 397"/>
                <a:gd name="T27" fmla="*/ 0 h 728"/>
                <a:gd name="T28" fmla="*/ 243 w 397"/>
                <a:gd name="T29" fmla="*/ 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728">
                  <a:moveTo>
                    <a:pt x="243" y="1"/>
                  </a:moveTo>
                  <a:cubicBezTo>
                    <a:pt x="150" y="94"/>
                    <a:pt x="150" y="94"/>
                    <a:pt x="150" y="94"/>
                  </a:cubicBezTo>
                  <a:cubicBezTo>
                    <a:pt x="136" y="111"/>
                    <a:pt x="136" y="136"/>
                    <a:pt x="151" y="153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94" y="397"/>
                    <a:pt x="397" y="550"/>
                    <a:pt x="305" y="640"/>
                  </a:cubicBezTo>
                  <a:cubicBezTo>
                    <a:pt x="228" y="718"/>
                    <a:pt x="106" y="728"/>
                    <a:pt x="16" y="675"/>
                  </a:cubicBezTo>
                  <a:cubicBezTo>
                    <a:pt x="20" y="654"/>
                    <a:pt x="23" y="639"/>
                    <a:pt x="23" y="618"/>
                  </a:cubicBezTo>
                  <a:cubicBezTo>
                    <a:pt x="23" y="532"/>
                    <a:pt x="23" y="532"/>
                    <a:pt x="23" y="532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99" y="607"/>
                    <a:pt x="177" y="607"/>
                    <a:pt x="224" y="560"/>
                  </a:cubicBezTo>
                  <a:cubicBezTo>
                    <a:pt x="272" y="512"/>
                    <a:pt x="272" y="434"/>
                    <a:pt x="224" y="387"/>
                  </a:cubicBezTo>
                  <a:cubicBezTo>
                    <a:pt x="162" y="324"/>
                    <a:pt x="99" y="262"/>
                    <a:pt x="37" y="200"/>
                  </a:cubicBezTo>
                  <a:cubicBezTo>
                    <a:pt x="0" y="153"/>
                    <a:pt x="2" y="87"/>
                    <a:pt x="42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117C11-E12C-407C-AD0F-45B331FD0D1F}"/>
              </a:ext>
            </a:extLst>
          </p:cNvPr>
          <p:cNvGrpSpPr/>
          <p:nvPr/>
        </p:nvGrpSpPr>
        <p:grpSpPr>
          <a:xfrm>
            <a:off x="332936" y="1242150"/>
            <a:ext cx="2937088" cy="883497"/>
            <a:chOff x="332936" y="4689662"/>
            <a:chExt cx="2937088" cy="88349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044A1B-349D-49F8-B7EB-5B9EE78A18A9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09788B9-1496-4ED5-A9F3-64DC2A14B31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0444516-2B65-4A59-8ECE-61FCA3E0585B}"/>
              </a:ext>
            </a:extLst>
          </p:cNvPr>
          <p:cNvGrpSpPr/>
          <p:nvPr/>
        </p:nvGrpSpPr>
        <p:grpSpPr>
          <a:xfrm>
            <a:off x="332936" y="2559439"/>
            <a:ext cx="2937088" cy="883497"/>
            <a:chOff x="332936" y="4689662"/>
            <a:chExt cx="2937088" cy="88349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3198B2-80EA-4596-849B-89B6397E2FBA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9AEDD07-F50E-48BA-B5B0-4801FC4C86B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E003BF-0464-496F-B75E-DA255E172577}"/>
              </a:ext>
            </a:extLst>
          </p:cNvPr>
          <p:cNvGrpSpPr/>
          <p:nvPr/>
        </p:nvGrpSpPr>
        <p:grpSpPr>
          <a:xfrm>
            <a:off x="332936" y="3876728"/>
            <a:ext cx="2937088" cy="883497"/>
            <a:chOff x="332936" y="4689662"/>
            <a:chExt cx="2937088" cy="8834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CB6FC8-2FFB-4625-9179-E793C78C32DF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F40DE8-5876-40FD-99BF-AAB2E788C2FA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CFECBAF-4250-4E95-9AB2-16DEB54E466E}"/>
              </a:ext>
            </a:extLst>
          </p:cNvPr>
          <p:cNvGrpSpPr/>
          <p:nvPr/>
        </p:nvGrpSpPr>
        <p:grpSpPr>
          <a:xfrm>
            <a:off x="8929772" y="5194018"/>
            <a:ext cx="2937088" cy="883497"/>
            <a:chOff x="332936" y="4689662"/>
            <a:chExt cx="2937088" cy="88349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9D0E8C-409D-4B1A-95B6-C8EC805A5321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A43939-9E96-49E0-96DD-9E46860122A3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D664E4-37FE-41C0-B85D-4F66D8ACC67C}"/>
              </a:ext>
            </a:extLst>
          </p:cNvPr>
          <p:cNvGrpSpPr/>
          <p:nvPr/>
        </p:nvGrpSpPr>
        <p:grpSpPr>
          <a:xfrm>
            <a:off x="8929772" y="1242150"/>
            <a:ext cx="2937088" cy="883497"/>
            <a:chOff x="332936" y="4689662"/>
            <a:chExt cx="2937088" cy="88349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79A938-03F2-44B5-80C6-D955728D3895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2A8F66-1A9F-4EEE-B1CC-070F7F4A6B1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AAED02E-E170-4694-BEBA-B0F8B0FB0B37}"/>
              </a:ext>
            </a:extLst>
          </p:cNvPr>
          <p:cNvGrpSpPr/>
          <p:nvPr/>
        </p:nvGrpSpPr>
        <p:grpSpPr>
          <a:xfrm>
            <a:off x="8929772" y="2559439"/>
            <a:ext cx="2937088" cy="883497"/>
            <a:chOff x="332936" y="4689662"/>
            <a:chExt cx="2937088" cy="8834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628579-0E21-4984-B944-9CEDC83EAC50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0A82FB-38A2-4A62-BFD2-C5085F764E92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3AFC76-716E-4C26-9282-CE5830A67F97}"/>
              </a:ext>
            </a:extLst>
          </p:cNvPr>
          <p:cNvGrpSpPr/>
          <p:nvPr/>
        </p:nvGrpSpPr>
        <p:grpSpPr>
          <a:xfrm>
            <a:off x="8929772" y="3876728"/>
            <a:ext cx="2937088" cy="883497"/>
            <a:chOff x="332936" y="4689662"/>
            <a:chExt cx="2937088" cy="88349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7709B7-CF25-4BC0-A2D0-6046F62ED056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D4AD05-2804-4414-AA08-CF0DF28FBDC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6A564EE-788E-4AE2-A919-8750488A2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517" y="2104202"/>
            <a:ext cx="588425" cy="588425"/>
          </a:xfrm>
          <a:prstGeom prst="rect">
            <a:avLst/>
          </a:prstGeom>
        </p:spPr>
      </p:pic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68842195-D8B3-49A7-8C38-06D1CC906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1269" y="2104202"/>
            <a:ext cx="588425" cy="588425"/>
          </a:xfrm>
          <a:prstGeom prst="rect">
            <a:avLst/>
          </a:prstGeom>
        </p:spPr>
      </p:pic>
      <p:pic>
        <p:nvPicPr>
          <p:cNvPr id="10" name="Graphic 9" descr="Upward trend">
            <a:extLst>
              <a:ext uri="{FF2B5EF4-FFF2-40B4-BE49-F238E27FC236}">
                <a16:creationId xmlns:a16="http://schemas.microsoft.com/office/drawing/2014/main" id="{0D053EE5-59AD-448D-B01D-C61E766EF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8582" y="3238702"/>
            <a:ext cx="588425" cy="588425"/>
          </a:xfrm>
          <a:prstGeom prst="rect">
            <a:avLst/>
          </a:prstGeom>
        </p:spPr>
      </p:pic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739F1784-7BB7-4C3F-B4D2-670876DE1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9997" y="3301138"/>
            <a:ext cx="588425" cy="588425"/>
          </a:xfrm>
          <a:prstGeom prst="rect">
            <a:avLst/>
          </a:prstGeom>
        </p:spPr>
      </p:pic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A08501A8-DC3A-4AD3-BB33-A24B91B034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58769" y="4427051"/>
            <a:ext cx="588425" cy="588425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0153AEC4-D5C1-479E-AB89-F3022FB35C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6262" y="4460225"/>
            <a:ext cx="588425" cy="588425"/>
          </a:xfrm>
          <a:prstGeom prst="rect">
            <a:avLst/>
          </a:prstGeom>
        </p:spPr>
      </p:pic>
      <p:pic>
        <p:nvPicPr>
          <p:cNvPr id="18" name="Graphic 17" descr="Eye">
            <a:extLst>
              <a:ext uri="{FF2B5EF4-FFF2-40B4-BE49-F238E27FC236}">
                <a16:creationId xmlns:a16="http://schemas.microsoft.com/office/drawing/2014/main" id="{13253FBB-FC9E-4A46-B7F1-88F5A8973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01786" y="1600601"/>
            <a:ext cx="588425" cy="588425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EDF6E73A-10F3-49B8-8205-2E38AF85A9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01787" y="4896081"/>
            <a:ext cx="588425" cy="588425"/>
          </a:xfrm>
          <a:prstGeom prst="rect">
            <a:avLst/>
          </a:prstGeom>
        </p:spPr>
      </p:pic>
      <p:pic>
        <p:nvPicPr>
          <p:cNvPr id="99" name="Graphic 98" descr="Handshake">
            <a:extLst>
              <a:ext uri="{FF2B5EF4-FFF2-40B4-BE49-F238E27FC236}">
                <a16:creationId xmlns:a16="http://schemas.microsoft.com/office/drawing/2014/main" id="{234392AC-E5D4-46BC-B908-915DDEB07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0525" y="1213870"/>
            <a:ext cx="588425" cy="588425"/>
          </a:xfrm>
          <a:prstGeom prst="rect">
            <a:avLst/>
          </a:prstGeom>
        </p:spPr>
      </p:pic>
      <p:pic>
        <p:nvPicPr>
          <p:cNvPr id="100" name="Graphic 99" descr="Bar chart">
            <a:extLst>
              <a:ext uri="{FF2B5EF4-FFF2-40B4-BE49-F238E27FC236}">
                <a16:creationId xmlns:a16="http://schemas.microsoft.com/office/drawing/2014/main" id="{82C33100-3BEC-4A1E-9A67-CDB47624C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204" y="2503844"/>
            <a:ext cx="588425" cy="588425"/>
          </a:xfrm>
          <a:prstGeom prst="rect">
            <a:avLst/>
          </a:prstGeom>
        </p:spPr>
      </p:pic>
      <p:pic>
        <p:nvPicPr>
          <p:cNvPr id="101" name="Graphic 100" descr="Upward trend">
            <a:extLst>
              <a:ext uri="{FF2B5EF4-FFF2-40B4-BE49-F238E27FC236}">
                <a16:creationId xmlns:a16="http://schemas.microsoft.com/office/drawing/2014/main" id="{A7969431-1D6C-4AFE-BEB5-F2E459733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0525" y="2499766"/>
            <a:ext cx="588425" cy="588425"/>
          </a:xfrm>
          <a:prstGeom prst="rect">
            <a:avLst/>
          </a:prstGeom>
        </p:spPr>
      </p:pic>
      <p:pic>
        <p:nvPicPr>
          <p:cNvPr id="102" name="Graphic 101" descr="Bullseye">
            <a:extLst>
              <a:ext uri="{FF2B5EF4-FFF2-40B4-BE49-F238E27FC236}">
                <a16:creationId xmlns:a16="http://schemas.microsoft.com/office/drawing/2014/main" id="{06E44707-7B17-469B-8870-AFBA1B2F2E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04" y="3817240"/>
            <a:ext cx="588425" cy="588425"/>
          </a:xfrm>
          <a:prstGeom prst="rect">
            <a:avLst/>
          </a:prstGeom>
        </p:spPr>
      </p:pic>
      <p:pic>
        <p:nvPicPr>
          <p:cNvPr id="103" name="Graphic 102" descr="Gears">
            <a:extLst>
              <a:ext uri="{FF2B5EF4-FFF2-40B4-BE49-F238E27FC236}">
                <a16:creationId xmlns:a16="http://schemas.microsoft.com/office/drawing/2014/main" id="{69C62747-7A51-47CD-819F-051599B7CE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04" y="5130637"/>
            <a:ext cx="588425" cy="588425"/>
          </a:xfrm>
          <a:prstGeom prst="rect">
            <a:avLst/>
          </a:prstGeom>
        </p:spPr>
      </p:pic>
      <p:pic>
        <p:nvPicPr>
          <p:cNvPr id="104" name="Graphic 103" descr="Puzzle">
            <a:extLst>
              <a:ext uri="{FF2B5EF4-FFF2-40B4-BE49-F238E27FC236}">
                <a16:creationId xmlns:a16="http://schemas.microsoft.com/office/drawing/2014/main" id="{A070E187-9208-4D93-B256-CF840B7952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0526" y="3785662"/>
            <a:ext cx="588425" cy="588425"/>
          </a:xfrm>
          <a:prstGeom prst="rect">
            <a:avLst/>
          </a:prstGeom>
        </p:spPr>
      </p:pic>
      <p:pic>
        <p:nvPicPr>
          <p:cNvPr id="105" name="Graphic 104" descr="Eye">
            <a:extLst>
              <a:ext uri="{FF2B5EF4-FFF2-40B4-BE49-F238E27FC236}">
                <a16:creationId xmlns:a16="http://schemas.microsoft.com/office/drawing/2014/main" id="{C2EE00E8-AA34-4B52-8F65-64802AE8F4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6204" y="1190448"/>
            <a:ext cx="588425" cy="588425"/>
          </a:xfrm>
          <a:prstGeom prst="rect">
            <a:avLst/>
          </a:prstGeom>
        </p:spPr>
      </p:pic>
      <p:pic>
        <p:nvPicPr>
          <p:cNvPr id="106" name="Graphic 105" descr="Database">
            <a:extLst>
              <a:ext uri="{FF2B5EF4-FFF2-40B4-BE49-F238E27FC236}">
                <a16:creationId xmlns:a16="http://schemas.microsoft.com/office/drawing/2014/main" id="{2CFBB517-9083-4AA3-9DF7-030FA3272D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0527" y="5071558"/>
            <a:ext cx="588425" cy="5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Cross Cycle Diagram for PowerPoint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3E68B7-62F9-4B58-8A23-9F20C8480175}"/>
              </a:ext>
            </a:extLst>
          </p:cNvPr>
          <p:cNvGrpSpPr/>
          <p:nvPr/>
        </p:nvGrpSpPr>
        <p:grpSpPr>
          <a:xfrm>
            <a:off x="332936" y="5194018"/>
            <a:ext cx="2937088" cy="883497"/>
            <a:chOff x="332936" y="4689662"/>
            <a:chExt cx="2937088" cy="88349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6793B-27E6-4268-B098-FBD2BD6CBE3A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5DB4DF-F30A-4ED0-887E-1D361E7FD1B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D87C1D-1876-497E-8C31-98299E5640B6}"/>
              </a:ext>
            </a:extLst>
          </p:cNvPr>
          <p:cNvGrpSpPr/>
          <p:nvPr/>
        </p:nvGrpSpPr>
        <p:grpSpPr>
          <a:xfrm>
            <a:off x="3613751" y="1072198"/>
            <a:ext cx="4956705" cy="4945284"/>
            <a:chOff x="3336926" y="676276"/>
            <a:chExt cx="5513387" cy="55006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7A34167-E53F-4647-B3AA-0CE78652A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1890713"/>
              <a:ext cx="2295525" cy="2392363"/>
            </a:xfrm>
            <a:custGeom>
              <a:avLst/>
              <a:gdLst>
                <a:gd name="T0" fmla="*/ 113 w 611"/>
                <a:gd name="T1" fmla="*/ 0 h 637"/>
                <a:gd name="T2" fmla="*/ 113 w 611"/>
                <a:gd name="T3" fmla="*/ 132 h 637"/>
                <a:gd name="T4" fmla="*/ 156 w 611"/>
                <a:gd name="T5" fmla="*/ 173 h 637"/>
                <a:gd name="T6" fmla="*/ 373 w 611"/>
                <a:gd name="T7" fmla="*/ 173 h 637"/>
                <a:gd name="T8" fmla="*/ 609 w 611"/>
                <a:gd name="T9" fmla="*/ 408 h 637"/>
                <a:gd name="T10" fmla="*/ 431 w 611"/>
                <a:gd name="T11" fmla="*/ 637 h 637"/>
                <a:gd name="T12" fmla="*/ 396 w 611"/>
                <a:gd name="T13" fmla="*/ 592 h 637"/>
                <a:gd name="T14" fmla="*/ 335 w 611"/>
                <a:gd name="T15" fmla="*/ 531 h 637"/>
                <a:gd name="T16" fmla="*/ 373 w 611"/>
                <a:gd name="T17" fmla="*/ 531 h 637"/>
                <a:gd name="T18" fmla="*/ 495 w 611"/>
                <a:gd name="T19" fmla="*/ 408 h 637"/>
                <a:gd name="T20" fmla="*/ 373 w 611"/>
                <a:gd name="T21" fmla="*/ 286 h 637"/>
                <a:gd name="T22" fmla="*/ 108 w 611"/>
                <a:gd name="T23" fmla="*/ 286 h 637"/>
                <a:gd name="T24" fmla="*/ 0 w 611"/>
                <a:gd name="T25" fmla="*/ 172 h 637"/>
                <a:gd name="T26" fmla="*/ 0 w 611"/>
                <a:gd name="T27" fmla="*/ 113 h 637"/>
                <a:gd name="T28" fmla="*/ 113 w 611"/>
                <a:gd name="T2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637">
                  <a:moveTo>
                    <a:pt x="113" y="0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5" y="154"/>
                    <a:pt x="133" y="171"/>
                    <a:pt x="156" y="173"/>
                  </a:cubicBezTo>
                  <a:cubicBezTo>
                    <a:pt x="373" y="173"/>
                    <a:pt x="373" y="173"/>
                    <a:pt x="373" y="173"/>
                  </a:cubicBezTo>
                  <a:cubicBezTo>
                    <a:pt x="500" y="173"/>
                    <a:pt x="611" y="279"/>
                    <a:pt x="609" y="408"/>
                  </a:cubicBezTo>
                  <a:cubicBezTo>
                    <a:pt x="610" y="517"/>
                    <a:pt x="532" y="610"/>
                    <a:pt x="431" y="637"/>
                  </a:cubicBezTo>
                  <a:cubicBezTo>
                    <a:pt x="421" y="621"/>
                    <a:pt x="410" y="606"/>
                    <a:pt x="396" y="592"/>
                  </a:cubicBezTo>
                  <a:cubicBezTo>
                    <a:pt x="335" y="531"/>
                    <a:pt x="335" y="531"/>
                    <a:pt x="335" y="531"/>
                  </a:cubicBezTo>
                  <a:cubicBezTo>
                    <a:pt x="373" y="531"/>
                    <a:pt x="373" y="531"/>
                    <a:pt x="373" y="531"/>
                  </a:cubicBezTo>
                  <a:cubicBezTo>
                    <a:pt x="440" y="531"/>
                    <a:pt x="495" y="476"/>
                    <a:pt x="495" y="408"/>
                  </a:cubicBezTo>
                  <a:cubicBezTo>
                    <a:pt x="495" y="341"/>
                    <a:pt x="440" y="286"/>
                    <a:pt x="373" y="286"/>
                  </a:cubicBezTo>
                  <a:cubicBezTo>
                    <a:pt x="285" y="286"/>
                    <a:pt x="196" y="286"/>
                    <a:pt x="108" y="286"/>
                  </a:cubicBezTo>
                  <a:cubicBezTo>
                    <a:pt x="49" y="279"/>
                    <a:pt x="3" y="231"/>
                    <a:pt x="0" y="17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F2A8E50-09F0-4B11-A363-A343A90E6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38" y="676276"/>
              <a:ext cx="2393950" cy="2295525"/>
            </a:xfrm>
            <a:custGeom>
              <a:avLst/>
              <a:gdLst>
                <a:gd name="T0" fmla="*/ 0 w 637"/>
                <a:gd name="T1" fmla="*/ 497 h 611"/>
                <a:gd name="T2" fmla="*/ 132 w 637"/>
                <a:gd name="T3" fmla="*/ 497 h 611"/>
                <a:gd name="T4" fmla="*/ 173 w 637"/>
                <a:gd name="T5" fmla="*/ 455 h 611"/>
                <a:gd name="T6" fmla="*/ 173 w 637"/>
                <a:gd name="T7" fmla="*/ 238 h 611"/>
                <a:gd name="T8" fmla="*/ 409 w 637"/>
                <a:gd name="T9" fmla="*/ 2 h 611"/>
                <a:gd name="T10" fmla="*/ 637 w 637"/>
                <a:gd name="T11" fmla="*/ 181 h 611"/>
                <a:gd name="T12" fmla="*/ 592 w 637"/>
                <a:gd name="T13" fmla="*/ 216 h 611"/>
                <a:gd name="T14" fmla="*/ 531 w 637"/>
                <a:gd name="T15" fmla="*/ 277 h 611"/>
                <a:gd name="T16" fmla="*/ 531 w 637"/>
                <a:gd name="T17" fmla="*/ 238 h 611"/>
                <a:gd name="T18" fmla="*/ 409 w 637"/>
                <a:gd name="T19" fmla="*/ 115 h 611"/>
                <a:gd name="T20" fmla="*/ 287 w 637"/>
                <a:gd name="T21" fmla="*/ 238 h 611"/>
                <a:gd name="T22" fmla="*/ 287 w 637"/>
                <a:gd name="T23" fmla="*/ 503 h 611"/>
                <a:gd name="T24" fmla="*/ 172 w 637"/>
                <a:gd name="T25" fmla="*/ 611 h 611"/>
                <a:gd name="T26" fmla="*/ 113 w 637"/>
                <a:gd name="T27" fmla="*/ 611 h 611"/>
                <a:gd name="T28" fmla="*/ 0 w 637"/>
                <a:gd name="T29" fmla="*/ 4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" h="611">
                  <a:moveTo>
                    <a:pt x="0" y="497"/>
                  </a:moveTo>
                  <a:cubicBezTo>
                    <a:pt x="132" y="497"/>
                    <a:pt x="132" y="497"/>
                    <a:pt x="132" y="497"/>
                  </a:cubicBezTo>
                  <a:cubicBezTo>
                    <a:pt x="154" y="495"/>
                    <a:pt x="172" y="478"/>
                    <a:pt x="173" y="455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3" y="111"/>
                    <a:pt x="280" y="0"/>
                    <a:pt x="409" y="2"/>
                  </a:cubicBezTo>
                  <a:cubicBezTo>
                    <a:pt x="518" y="1"/>
                    <a:pt x="611" y="80"/>
                    <a:pt x="637" y="181"/>
                  </a:cubicBezTo>
                  <a:cubicBezTo>
                    <a:pt x="620" y="193"/>
                    <a:pt x="607" y="201"/>
                    <a:pt x="592" y="216"/>
                  </a:cubicBezTo>
                  <a:cubicBezTo>
                    <a:pt x="531" y="277"/>
                    <a:pt x="531" y="277"/>
                    <a:pt x="531" y="277"/>
                  </a:cubicBezTo>
                  <a:cubicBezTo>
                    <a:pt x="531" y="238"/>
                    <a:pt x="531" y="238"/>
                    <a:pt x="531" y="238"/>
                  </a:cubicBezTo>
                  <a:cubicBezTo>
                    <a:pt x="531" y="171"/>
                    <a:pt x="476" y="116"/>
                    <a:pt x="409" y="115"/>
                  </a:cubicBezTo>
                  <a:cubicBezTo>
                    <a:pt x="342" y="116"/>
                    <a:pt x="287" y="171"/>
                    <a:pt x="287" y="238"/>
                  </a:cubicBezTo>
                  <a:cubicBezTo>
                    <a:pt x="287" y="326"/>
                    <a:pt x="287" y="414"/>
                    <a:pt x="287" y="503"/>
                  </a:cubicBezTo>
                  <a:cubicBezTo>
                    <a:pt x="279" y="562"/>
                    <a:pt x="232" y="607"/>
                    <a:pt x="172" y="611"/>
                  </a:cubicBezTo>
                  <a:cubicBezTo>
                    <a:pt x="113" y="611"/>
                    <a:pt x="113" y="611"/>
                    <a:pt x="113" y="611"/>
                  </a:cubicBezTo>
                  <a:cubicBezTo>
                    <a:pt x="0" y="497"/>
                    <a:pt x="0" y="497"/>
                    <a:pt x="0" y="4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790CA1FE-2DEB-4655-9693-3FE92030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6" y="2570163"/>
              <a:ext cx="2297113" cy="2397125"/>
            </a:xfrm>
            <a:custGeom>
              <a:avLst/>
              <a:gdLst>
                <a:gd name="T0" fmla="*/ 497 w 611"/>
                <a:gd name="T1" fmla="*/ 638 h 638"/>
                <a:gd name="T2" fmla="*/ 497 w 611"/>
                <a:gd name="T3" fmla="*/ 506 h 638"/>
                <a:gd name="T4" fmla="*/ 455 w 611"/>
                <a:gd name="T5" fmla="*/ 465 h 638"/>
                <a:gd name="T6" fmla="*/ 238 w 611"/>
                <a:gd name="T7" fmla="*/ 465 h 638"/>
                <a:gd name="T8" fmla="*/ 2 w 611"/>
                <a:gd name="T9" fmla="*/ 229 h 638"/>
                <a:gd name="T10" fmla="*/ 181 w 611"/>
                <a:gd name="T11" fmla="*/ 0 h 638"/>
                <a:gd name="T12" fmla="*/ 216 w 611"/>
                <a:gd name="T13" fmla="*/ 46 h 638"/>
                <a:gd name="T14" fmla="*/ 278 w 611"/>
                <a:gd name="T15" fmla="*/ 107 h 638"/>
                <a:gd name="T16" fmla="*/ 238 w 611"/>
                <a:gd name="T17" fmla="*/ 107 h 638"/>
                <a:gd name="T18" fmla="*/ 116 w 611"/>
                <a:gd name="T19" fmla="*/ 229 h 638"/>
                <a:gd name="T20" fmla="*/ 238 w 611"/>
                <a:gd name="T21" fmla="*/ 351 h 638"/>
                <a:gd name="T22" fmla="*/ 503 w 611"/>
                <a:gd name="T23" fmla="*/ 351 h 638"/>
                <a:gd name="T24" fmla="*/ 611 w 611"/>
                <a:gd name="T25" fmla="*/ 466 h 638"/>
                <a:gd name="T26" fmla="*/ 611 w 611"/>
                <a:gd name="T27" fmla="*/ 525 h 638"/>
                <a:gd name="T28" fmla="*/ 497 w 611"/>
                <a:gd name="T29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638">
                  <a:moveTo>
                    <a:pt x="497" y="638"/>
                  </a:moveTo>
                  <a:cubicBezTo>
                    <a:pt x="497" y="506"/>
                    <a:pt x="497" y="506"/>
                    <a:pt x="497" y="506"/>
                  </a:cubicBezTo>
                  <a:cubicBezTo>
                    <a:pt x="495" y="484"/>
                    <a:pt x="478" y="466"/>
                    <a:pt x="455" y="465"/>
                  </a:cubicBezTo>
                  <a:cubicBezTo>
                    <a:pt x="238" y="465"/>
                    <a:pt x="238" y="465"/>
                    <a:pt x="238" y="465"/>
                  </a:cubicBezTo>
                  <a:cubicBezTo>
                    <a:pt x="111" y="465"/>
                    <a:pt x="0" y="358"/>
                    <a:pt x="2" y="229"/>
                  </a:cubicBezTo>
                  <a:cubicBezTo>
                    <a:pt x="1" y="120"/>
                    <a:pt x="80" y="26"/>
                    <a:pt x="181" y="0"/>
                  </a:cubicBezTo>
                  <a:cubicBezTo>
                    <a:pt x="193" y="18"/>
                    <a:pt x="201" y="31"/>
                    <a:pt x="216" y="46"/>
                  </a:cubicBezTo>
                  <a:cubicBezTo>
                    <a:pt x="278" y="107"/>
                    <a:pt x="278" y="107"/>
                    <a:pt x="278" y="107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171" y="107"/>
                    <a:pt x="116" y="162"/>
                    <a:pt x="116" y="229"/>
                  </a:cubicBezTo>
                  <a:cubicBezTo>
                    <a:pt x="116" y="296"/>
                    <a:pt x="171" y="351"/>
                    <a:pt x="238" y="351"/>
                  </a:cubicBezTo>
                  <a:cubicBezTo>
                    <a:pt x="326" y="351"/>
                    <a:pt x="414" y="351"/>
                    <a:pt x="503" y="351"/>
                  </a:cubicBezTo>
                  <a:cubicBezTo>
                    <a:pt x="562" y="358"/>
                    <a:pt x="607" y="406"/>
                    <a:pt x="611" y="466"/>
                  </a:cubicBezTo>
                  <a:cubicBezTo>
                    <a:pt x="611" y="525"/>
                    <a:pt x="611" y="525"/>
                    <a:pt x="611" y="525"/>
                  </a:cubicBezTo>
                  <a:cubicBezTo>
                    <a:pt x="497" y="638"/>
                    <a:pt x="497" y="638"/>
                    <a:pt x="497" y="6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596B63FD-FAF1-425E-A9D9-FA1D4A14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3881438"/>
              <a:ext cx="2395538" cy="2295525"/>
            </a:xfrm>
            <a:custGeom>
              <a:avLst/>
              <a:gdLst>
                <a:gd name="T0" fmla="*/ 637 w 637"/>
                <a:gd name="T1" fmla="*/ 114 h 611"/>
                <a:gd name="T2" fmla="*/ 505 w 637"/>
                <a:gd name="T3" fmla="*/ 114 h 611"/>
                <a:gd name="T4" fmla="*/ 464 w 637"/>
                <a:gd name="T5" fmla="*/ 156 h 611"/>
                <a:gd name="T6" fmla="*/ 464 w 637"/>
                <a:gd name="T7" fmla="*/ 373 h 611"/>
                <a:gd name="T8" fmla="*/ 228 w 637"/>
                <a:gd name="T9" fmla="*/ 609 h 611"/>
                <a:gd name="T10" fmla="*/ 0 w 637"/>
                <a:gd name="T11" fmla="*/ 431 h 611"/>
                <a:gd name="T12" fmla="*/ 45 w 637"/>
                <a:gd name="T13" fmla="*/ 396 h 611"/>
                <a:gd name="T14" fmla="*/ 106 w 637"/>
                <a:gd name="T15" fmla="*/ 335 h 611"/>
                <a:gd name="T16" fmla="*/ 106 w 637"/>
                <a:gd name="T17" fmla="*/ 373 h 611"/>
                <a:gd name="T18" fmla="*/ 228 w 637"/>
                <a:gd name="T19" fmla="*/ 495 h 611"/>
                <a:gd name="T20" fmla="*/ 351 w 637"/>
                <a:gd name="T21" fmla="*/ 373 h 611"/>
                <a:gd name="T22" fmla="*/ 351 w 637"/>
                <a:gd name="T23" fmla="*/ 108 h 611"/>
                <a:gd name="T24" fmla="*/ 465 w 637"/>
                <a:gd name="T25" fmla="*/ 0 h 611"/>
                <a:gd name="T26" fmla="*/ 524 w 637"/>
                <a:gd name="T27" fmla="*/ 0 h 611"/>
                <a:gd name="T28" fmla="*/ 637 w 637"/>
                <a:gd name="T29" fmla="*/ 114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" h="611">
                  <a:moveTo>
                    <a:pt x="637" y="114"/>
                  </a:moveTo>
                  <a:cubicBezTo>
                    <a:pt x="505" y="114"/>
                    <a:pt x="505" y="114"/>
                    <a:pt x="505" y="114"/>
                  </a:cubicBezTo>
                  <a:cubicBezTo>
                    <a:pt x="483" y="115"/>
                    <a:pt x="465" y="133"/>
                    <a:pt x="464" y="156"/>
                  </a:cubicBezTo>
                  <a:cubicBezTo>
                    <a:pt x="464" y="373"/>
                    <a:pt x="464" y="373"/>
                    <a:pt x="464" y="373"/>
                  </a:cubicBezTo>
                  <a:cubicBezTo>
                    <a:pt x="464" y="500"/>
                    <a:pt x="357" y="611"/>
                    <a:pt x="228" y="609"/>
                  </a:cubicBezTo>
                  <a:cubicBezTo>
                    <a:pt x="119" y="610"/>
                    <a:pt x="26" y="532"/>
                    <a:pt x="0" y="431"/>
                  </a:cubicBezTo>
                  <a:cubicBezTo>
                    <a:pt x="16" y="421"/>
                    <a:pt x="31" y="410"/>
                    <a:pt x="45" y="396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6" y="440"/>
                    <a:pt x="161" y="495"/>
                    <a:pt x="228" y="495"/>
                  </a:cubicBezTo>
                  <a:cubicBezTo>
                    <a:pt x="295" y="495"/>
                    <a:pt x="351" y="440"/>
                    <a:pt x="351" y="373"/>
                  </a:cubicBezTo>
                  <a:cubicBezTo>
                    <a:pt x="351" y="285"/>
                    <a:pt x="351" y="196"/>
                    <a:pt x="351" y="108"/>
                  </a:cubicBezTo>
                  <a:cubicBezTo>
                    <a:pt x="358" y="49"/>
                    <a:pt x="405" y="4"/>
                    <a:pt x="46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637" y="114"/>
                    <a:pt x="637" y="114"/>
                    <a:pt x="637" y="1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311FBF1-0158-4AFA-8195-1D2736EC1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1135063"/>
              <a:ext cx="2735263" cy="1492250"/>
            </a:xfrm>
            <a:custGeom>
              <a:avLst/>
              <a:gdLst>
                <a:gd name="T0" fmla="*/ 0 w 728"/>
                <a:gd name="T1" fmla="*/ 154 h 397"/>
                <a:gd name="T2" fmla="*/ 94 w 728"/>
                <a:gd name="T3" fmla="*/ 247 h 397"/>
                <a:gd name="T4" fmla="*/ 153 w 728"/>
                <a:gd name="T5" fmla="*/ 246 h 397"/>
                <a:gd name="T6" fmla="*/ 306 w 728"/>
                <a:gd name="T7" fmla="*/ 93 h 397"/>
                <a:gd name="T8" fmla="*/ 640 w 728"/>
                <a:gd name="T9" fmla="*/ 92 h 397"/>
                <a:gd name="T10" fmla="*/ 675 w 728"/>
                <a:gd name="T11" fmla="*/ 381 h 397"/>
                <a:gd name="T12" fmla="*/ 618 w 728"/>
                <a:gd name="T13" fmla="*/ 374 h 397"/>
                <a:gd name="T14" fmla="*/ 531 w 728"/>
                <a:gd name="T15" fmla="*/ 374 h 397"/>
                <a:gd name="T16" fmla="*/ 559 w 728"/>
                <a:gd name="T17" fmla="*/ 346 h 397"/>
                <a:gd name="T18" fmla="*/ 560 w 728"/>
                <a:gd name="T19" fmla="*/ 173 h 397"/>
                <a:gd name="T20" fmla="*/ 386 w 728"/>
                <a:gd name="T21" fmla="*/ 173 h 397"/>
                <a:gd name="T22" fmla="*/ 199 w 728"/>
                <a:gd name="T23" fmla="*/ 360 h 397"/>
                <a:gd name="T24" fmla="*/ 42 w 728"/>
                <a:gd name="T25" fmla="*/ 355 h 397"/>
                <a:gd name="T26" fmla="*/ 0 w 728"/>
                <a:gd name="T27" fmla="*/ 314 h 397"/>
                <a:gd name="T28" fmla="*/ 0 w 728"/>
                <a:gd name="T29" fmla="*/ 15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397">
                  <a:moveTo>
                    <a:pt x="0" y="154"/>
                  </a:moveTo>
                  <a:cubicBezTo>
                    <a:pt x="94" y="247"/>
                    <a:pt x="94" y="247"/>
                    <a:pt x="94" y="247"/>
                  </a:cubicBezTo>
                  <a:cubicBezTo>
                    <a:pt x="111" y="261"/>
                    <a:pt x="136" y="261"/>
                    <a:pt x="153" y="246"/>
                  </a:cubicBezTo>
                  <a:cubicBezTo>
                    <a:pt x="306" y="93"/>
                    <a:pt x="306" y="93"/>
                    <a:pt x="306" y="93"/>
                  </a:cubicBezTo>
                  <a:cubicBezTo>
                    <a:pt x="396" y="3"/>
                    <a:pt x="550" y="0"/>
                    <a:pt x="640" y="92"/>
                  </a:cubicBezTo>
                  <a:cubicBezTo>
                    <a:pt x="718" y="169"/>
                    <a:pt x="728" y="291"/>
                    <a:pt x="675" y="381"/>
                  </a:cubicBezTo>
                  <a:cubicBezTo>
                    <a:pt x="654" y="377"/>
                    <a:pt x="639" y="374"/>
                    <a:pt x="618" y="374"/>
                  </a:cubicBezTo>
                  <a:cubicBezTo>
                    <a:pt x="531" y="374"/>
                    <a:pt x="531" y="374"/>
                    <a:pt x="531" y="374"/>
                  </a:cubicBezTo>
                  <a:cubicBezTo>
                    <a:pt x="559" y="346"/>
                    <a:pt x="559" y="346"/>
                    <a:pt x="559" y="346"/>
                  </a:cubicBezTo>
                  <a:cubicBezTo>
                    <a:pt x="607" y="298"/>
                    <a:pt x="607" y="220"/>
                    <a:pt x="560" y="173"/>
                  </a:cubicBezTo>
                  <a:cubicBezTo>
                    <a:pt x="512" y="125"/>
                    <a:pt x="434" y="125"/>
                    <a:pt x="386" y="173"/>
                  </a:cubicBezTo>
                  <a:cubicBezTo>
                    <a:pt x="324" y="235"/>
                    <a:pt x="262" y="298"/>
                    <a:pt x="199" y="360"/>
                  </a:cubicBezTo>
                  <a:cubicBezTo>
                    <a:pt x="152" y="397"/>
                    <a:pt x="87" y="395"/>
                    <a:pt x="42" y="35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154"/>
                    <a:pt x="0" y="154"/>
                    <a:pt x="0" y="1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9D78DF-98AE-49F7-923E-ACF59E21D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1157288"/>
              <a:ext cx="1492250" cy="2735263"/>
            </a:xfrm>
            <a:custGeom>
              <a:avLst/>
              <a:gdLst>
                <a:gd name="T0" fmla="*/ 154 w 397"/>
                <a:gd name="T1" fmla="*/ 728 h 728"/>
                <a:gd name="T2" fmla="*/ 247 w 397"/>
                <a:gd name="T3" fmla="*/ 634 h 728"/>
                <a:gd name="T4" fmla="*/ 246 w 397"/>
                <a:gd name="T5" fmla="*/ 575 h 728"/>
                <a:gd name="T6" fmla="*/ 93 w 397"/>
                <a:gd name="T7" fmla="*/ 422 h 728"/>
                <a:gd name="T8" fmla="*/ 93 w 397"/>
                <a:gd name="T9" fmla="*/ 88 h 728"/>
                <a:gd name="T10" fmla="*/ 381 w 397"/>
                <a:gd name="T11" fmla="*/ 53 h 728"/>
                <a:gd name="T12" fmla="*/ 374 w 397"/>
                <a:gd name="T13" fmla="*/ 110 h 728"/>
                <a:gd name="T14" fmla="*/ 374 w 397"/>
                <a:gd name="T15" fmla="*/ 197 h 728"/>
                <a:gd name="T16" fmla="*/ 346 w 397"/>
                <a:gd name="T17" fmla="*/ 169 h 728"/>
                <a:gd name="T18" fmla="*/ 173 w 397"/>
                <a:gd name="T19" fmla="*/ 168 h 728"/>
                <a:gd name="T20" fmla="*/ 173 w 397"/>
                <a:gd name="T21" fmla="*/ 342 h 728"/>
                <a:gd name="T22" fmla="*/ 360 w 397"/>
                <a:gd name="T23" fmla="*/ 529 h 728"/>
                <a:gd name="T24" fmla="*/ 355 w 397"/>
                <a:gd name="T25" fmla="*/ 686 h 728"/>
                <a:gd name="T26" fmla="*/ 314 w 397"/>
                <a:gd name="T27" fmla="*/ 728 h 728"/>
                <a:gd name="T28" fmla="*/ 154 w 397"/>
                <a:gd name="T2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728">
                  <a:moveTo>
                    <a:pt x="154" y="728"/>
                  </a:moveTo>
                  <a:cubicBezTo>
                    <a:pt x="247" y="634"/>
                    <a:pt x="247" y="634"/>
                    <a:pt x="247" y="634"/>
                  </a:cubicBezTo>
                  <a:cubicBezTo>
                    <a:pt x="261" y="617"/>
                    <a:pt x="261" y="592"/>
                    <a:pt x="246" y="575"/>
                  </a:cubicBezTo>
                  <a:cubicBezTo>
                    <a:pt x="93" y="422"/>
                    <a:pt x="93" y="422"/>
                    <a:pt x="93" y="422"/>
                  </a:cubicBezTo>
                  <a:cubicBezTo>
                    <a:pt x="3" y="332"/>
                    <a:pt x="0" y="178"/>
                    <a:pt x="93" y="88"/>
                  </a:cubicBezTo>
                  <a:cubicBezTo>
                    <a:pt x="169" y="10"/>
                    <a:pt x="291" y="0"/>
                    <a:pt x="381" y="53"/>
                  </a:cubicBezTo>
                  <a:cubicBezTo>
                    <a:pt x="377" y="74"/>
                    <a:pt x="374" y="89"/>
                    <a:pt x="374" y="110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46" y="169"/>
                    <a:pt x="346" y="169"/>
                    <a:pt x="346" y="169"/>
                  </a:cubicBezTo>
                  <a:cubicBezTo>
                    <a:pt x="298" y="121"/>
                    <a:pt x="220" y="121"/>
                    <a:pt x="173" y="168"/>
                  </a:cubicBezTo>
                  <a:cubicBezTo>
                    <a:pt x="125" y="216"/>
                    <a:pt x="126" y="294"/>
                    <a:pt x="173" y="342"/>
                  </a:cubicBezTo>
                  <a:cubicBezTo>
                    <a:pt x="235" y="404"/>
                    <a:pt x="298" y="466"/>
                    <a:pt x="360" y="529"/>
                  </a:cubicBezTo>
                  <a:cubicBezTo>
                    <a:pt x="397" y="576"/>
                    <a:pt x="396" y="641"/>
                    <a:pt x="355" y="686"/>
                  </a:cubicBezTo>
                  <a:cubicBezTo>
                    <a:pt x="314" y="728"/>
                    <a:pt x="314" y="728"/>
                    <a:pt x="314" y="728"/>
                  </a:cubicBezTo>
                  <a:cubicBezTo>
                    <a:pt x="154" y="728"/>
                    <a:pt x="154" y="728"/>
                    <a:pt x="154" y="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B4030CDA-8BCB-4256-AE25-84885C150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1" y="4227513"/>
              <a:ext cx="2735263" cy="1492250"/>
            </a:xfrm>
            <a:custGeom>
              <a:avLst/>
              <a:gdLst>
                <a:gd name="T0" fmla="*/ 728 w 728"/>
                <a:gd name="T1" fmla="*/ 244 h 397"/>
                <a:gd name="T2" fmla="*/ 634 w 728"/>
                <a:gd name="T3" fmla="*/ 150 h 397"/>
                <a:gd name="T4" fmla="*/ 576 w 728"/>
                <a:gd name="T5" fmla="*/ 151 h 397"/>
                <a:gd name="T6" fmla="*/ 422 w 728"/>
                <a:gd name="T7" fmla="*/ 305 h 397"/>
                <a:gd name="T8" fmla="*/ 88 w 728"/>
                <a:gd name="T9" fmla="*/ 305 h 397"/>
                <a:gd name="T10" fmla="*/ 54 w 728"/>
                <a:gd name="T11" fmla="*/ 16 h 397"/>
                <a:gd name="T12" fmla="*/ 110 w 728"/>
                <a:gd name="T13" fmla="*/ 24 h 397"/>
                <a:gd name="T14" fmla="*/ 197 w 728"/>
                <a:gd name="T15" fmla="*/ 24 h 397"/>
                <a:gd name="T16" fmla="*/ 169 w 728"/>
                <a:gd name="T17" fmla="*/ 51 h 397"/>
                <a:gd name="T18" fmla="*/ 169 w 728"/>
                <a:gd name="T19" fmla="*/ 225 h 397"/>
                <a:gd name="T20" fmla="*/ 342 w 728"/>
                <a:gd name="T21" fmla="*/ 224 h 397"/>
                <a:gd name="T22" fmla="*/ 529 w 728"/>
                <a:gd name="T23" fmla="*/ 37 h 397"/>
                <a:gd name="T24" fmla="*/ 686 w 728"/>
                <a:gd name="T25" fmla="*/ 42 h 397"/>
                <a:gd name="T26" fmla="*/ 728 w 728"/>
                <a:gd name="T27" fmla="*/ 84 h 397"/>
                <a:gd name="T28" fmla="*/ 728 w 728"/>
                <a:gd name="T29" fmla="*/ 24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397">
                  <a:moveTo>
                    <a:pt x="728" y="244"/>
                  </a:moveTo>
                  <a:cubicBezTo>
                    <a:pt x="634" y="150"/>
                    <a:pt x="634" y="150"/>
                    <a:pt x="634" y="150"/>
                  </a:cubicBezTo>
                  <a:cubicBezTo>
                    <a:pt x="617" y="136"/>
                    <a:pt x="592" y="136"/>
                    <a:pt x="576" y="151"/>
                  </a:cubicBezTo>
                  <a:cubicBezTo>
                    <a:pt x="422" y="305"/>
                    <a:pt x="422" y="305"/>
                    <a:pt x="422" y="305"/>
                  </a:cubicBezTo>
                  <a:cubicBezTo>
                    <a:pt x="332" y="395"/>
                    <a:pt x="178" y="397"/>
                    <a:pt x="88" y="305"/>
                  </a:cubicBezTo>
                  <a:cubicBezTo>
                    <a:pt x="10" y="229"/>
                    <a:pt x="0" y="107"/>
                    <a:pt x="54" y="16"/>
                  </a:cubicBezTo>
                  <a:cubicBezTo>
                    <a:pt x="74" y="21"/>
                    <a:pt x="89" y="24"/>
                    <a:pt x="110" y="24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21" y="99"/>
                    <a:pt x="121" y="177"/>
                    <a:pt x="169" y="225"/>
                  </a:cubicBezTo>
                  <a:cubicBezTo>
                    <a:pt x="216" y="272"/>
                    <a:pt x="294" y="272"/>
                    <a:pt x="342" y="224"/>
                  </a:cubicBezTo>
                  <a:cubicBezTo>
                    <a:pt x="404" y="162"/>
                    <a:pt x="466" y="100"/>
                    <a:pt x="529" y="37"/>
                  </a:cubicBezTo>
                  <a:cubicBezTo>
                    <a:pt x="576" y="0"/>
                    <a:pt x="642" y="2"/>
                    <a:pt x="686" y="42"/>
                  </a:cubicBezTo>
                  <a:cubicBezTo>
                    <a:pt x="728" y="84"/>
                    <a:pt x="728" y="84"/>
                    <a:pt x="728" y="84"/>
                  </a:cubicBezTo>
                  <a:cubicBezTo>
                    <a:pt x="728" y="244"/>
                    <a:pt x="728" y="244"/>
                    <a:pt x="728" y="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50C7BBAD-E2EA-4622-89B9-5E946497C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863" y="2960688"/>
              <a:ext cx="1490663" cy="2735263"/>
            </a:xfrm>
            <a:custGeom>
              <a:avLst/>
              <a:gdLst>
                <a:gd name="T0" fmla="*/ 243 w 397"/>
                <a:gd name="T1" fmla="*/ 1 h 728"/>
                <a:gd name="T2" fmla="*/ 150 w 397"/>
                <a:gd name="T3" fmla="*/ 94 h 728"/>
                <a:gd name="T4" fmla="*/ 151 w 397"/>
                <a:gd name="T5" fmla="*/ 153 h 728"/>
                <a:gd name="T6" fmla="*/ 304 w 397"/>
                <a:gd name="T7" fmla="*/ 306 h 728"/>
                <a:gd name="T8" fmla="*/ 305 w 397"/>
                <a:gd name="T9" fmla="*/ 640 h 728"/>
                <a:gd name="T10" fmla="*/ 16 w 397"/>
                <a:gd name="T11" fmla="*/ 675 h 728"/>
                <a:gd name="T12" fmla="*/ 23 w 397"/>
                <a:gd name="T13" fmla="*/ 618 h 728"/>
                <a:gd name="T14" fmla="*/ 23 w 397"/>
                <a:gd name="T15" fmla="*/ 532 h 728"/>
                <a:gd name="T16" fmla="*/ 51 w 397"/>
                <a:gd name="T17" fmla="*/ 559 h 728"/>
                <a:gd name="T18" fmla="*/ 224 w 397"/>
                <a:gd name="T19" fmla="*/ 560 h 728"/>
                <a:gd name="T20" fmla="*/ 224 w 397"/>
                <a:gd name="T21" fmla="*/ 387 h 728"/>
                <a:gd name="T22" fmla="*/ 37 w 397"/>
                <a:gd name="T23" fmla="*/ 200 h 728"/>
                <a:gd name="T24" fmla="*/ 42 w 397"/>
                <a:gd name="T25" fmla="*/ 42 h 728"/>
                <a:gd name="T26" fmla="*/ 83 w 397"/>
                <a:gd name="T27" fmla="*/ 0 h 728"/>
                <a:gd name="T28" fmla="*/ 243 w 397"/>
                <a:gd name="T29" fmla="*/ 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7" h="728">
                  <a:moveTo>
                    <a:pt x="243" y="1"/>
                  </a:moveTo>
                  <a:cubicBezTo>
                    <a:pt x="150" y="94"/>
                    <a:pt x="150" y="94"/>
                    <a:pt x="150" y="94"/>
                  </a:cubicBezTo>
                  <a:cubicBezTo>
                    <a:pt x="136" y="111"/>
                    <a:pt x="136" y="136"/>
                    <a:pt x="151" y="153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94" y="397"/>
                    <a:pt x="397" y="550"/>
                    <a:pt x="305" y="640"/>
                  </a:cubicBezTo>
                  <a:cubicBezTo>
                    <a:pt x="228" y="718"/>
                    <a:pt x="106" y="728"/>
                    <a:pt x="16" y="675"/>
                  </a:cubicBezTo>
                  <a:cubicBezTo>
                    <a:pt x="20" y="654"/>
                    <a:pt x="23" y="639"/>
                    <a:pt x="23" y="618"/>
                  </a:cubicBezTo>
                  <a:cubicBezTo>
                    <a:pt x="23" y="532"/>
                    <a:pt x="23" y="532"/>
                    <a:pt x="23" y="532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99" y="607"/>
                    <a:pt x="177" y="607"/>
                    <a:pt x="224" y="560"/>
                  </a:cubicBezTo>
                  <a:cubicBezTo>
                    <a:pt x="272" y="512"/>
                    <a:pt x="272" y="434"/>
                    <a:pt x="224" y="387"/>
                  </a:cubicBezTo>
                  <a:cubicBezTo>
                    <a:pt x="162" y="324"/>
                    <a:pt x="99" y="262"/>
                    <a:pt x="37" y="200"/>
                  </a:cubicBezTo>
                  <a:cubicBezTo>
                    <a:pt x="0" y="153"/>
                    <a:pt x="2" y="87"/>
                    <a:pt x="42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117C11-E12C-407C-AD0F-45B331FD0D1F}"/>
              </a:ext>
            </a:extLst>
          </p:cNvPr>
          <p:cNvGrpSpPr/>
          <p:nvPr/>
        </p:nvGrpSpPr>
        <p:grpSpPr>
          <a:xfrm>
            <a:off x="332936" y="1242150"/>
            <a:ext cx="2937088" cy="883497"/>
            <a:chOff x="332936" y="4689662"/>
            <a:chExt cx="2937088" cy="88349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044A1B-349D-49F8-B7EB-5B9EE78A18A9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09788B9-1496-4ED5-A9F3-64DC2A14B31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0444516-2B65-4A59-8ECE-61FCA3E0585B}"/>
              </a:ext>
            </a:extLst>
          </p:cNvPr>
          <p:cNvGrpSpPr/>
          <p:nvPr/>
        </p:nvGrpSpPr>
        <p:grpSpPr>
          <a:xfrm>
            <a:off x="332936" y="2559439"/>
            <a:ext cx="2937088" cy="883497"/>
            <a:chOff x="332936" y="4689662"/>
            <a:chExt cx="2937088" cy="88349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3198B2-80EA-4596-849B-89B6397E2FBA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9AEDD07-F50E-48BA-B5B0-4801FC4C86B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E003BF-0464-496F-B75E-DA255E172577}"/>
              </a:ext>
            </a:extLst>
          </p:cNvPr>
          <p:cNvGrpSpPr/>
          <p:nvPr/>
        </p:nvGrpSpPr>
        <p:grpSpPr>
          <a:xfrm>
            <a:off x="332936" y="3876728"/>
            <a:ext cx="2937088" cy="883497"/>
            <a:chOff x="332936" y="4689662"/>
            <a:chExt cx="2937088" cy="8834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CB6FC8-2FFB-4625-9179-E793C78C32DF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F40DE8-5876-40FD-99BF-AAB2E788C2FA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CFECBAF-4250-4E95-9AB2-16DEB54E466E}"/>
              </a:ext>
            </a:extLst>
          </p:cNvPr>
          <p:cNvGrpSpPr/>
          <p:nvPr/>
        </p:nvGrpSpPr>
        <p:grpSpPr>
          <a:xfrm>
            <a:off x="8929772" y="5194018"/>
            <a:ext cx="2937088" cy="883497"/>
            <a:chOff x="332936" y="4689662"/>
            <a:chExt cx="2937088" cy="88349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9D0E8C-409D-4B1A-95B6-C8EC805A5321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A43939-9E96-49E0-96DD-9E46860122A3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D664E4-37FE-41C0-B85D-4F66D8ACC67C}"/>
              </a:ext>
            </a:extLst>
          </p:cNvPr>
          <p:cNvGrpSpPr/>
          <p:nvPr/>
        </p:nvGrpSpPr>
        <p:grpSpPr>
          <a:xfrm>
            <a:off x="8929772" y="1242150"/>
            <a:ext cx="2937088" cy="883497"/>
            <a:chOff x="332936" y="4689662"/>
            <a:chExt cx="2937088" cy="88349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79A938-03F2-44B5-80C6-D955728D3895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2A8F66-1A9F-4EEE-B1CC-070F7F4A6B1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AAED02E-E170-4694-BEBA-B0F8B0FB0B37}"/>
              </a:ext>
            </a:extLst>
          </p:cNvPr>
          <p:cNvGrpSpPr/>
          <p:nvPr/>
        </p:nvGrpSpPr>
        <p:grpSpPr>
          <a:xfrm>
            <a:off x="8929772" y="2559439"/>
            <a:ext cx="2937088" cy="883497"/>
            <a:chOff x="332936" y="4689662"/>
            <a:chExt cx="2937088" cy="8834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628579-0E21-4984-B944-9CEDC83EAC50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0A82FB-38A2-4A62-BFD2-C5085F764E92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3AFC76-716E-4C26-9282-CE5830A67F97}"/>
              </a:ext>
            </a:extLst>
          </p:cNvPr>
          <p:cNvGrpSpPr/>
          <p:nvPr/>
        </p:nvGrpSpPr>
        <p:grpSpPr>
          <a:xfrm>
            <a:off x="8929772" y="3876728"/>
            <a:ext cx="2937088" cy="883497"/>
            <a:chOff x="332936" y="4689662"/>
            <a:chExt cx="2937088" cy="88349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7709B7-CF25-4BC0-A2D0-6046F62ED056}"/>
                </a:ext>
              </a:extLst>
            </p:cNvPr>
            <p:cNvSpPr txBox="1"/>
            <p:nvPr/>
          </p:nvSpPr>
          <p:spPr>
            <a:xfrm>
              <a:off x="332936" y="46896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D4AD05-2804-4414-AA08-CF0DF28FBDC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6A564EE-788E-4AE2-A919-8750488A2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517" y="2104202"/>
            <a:ext cx="588425" cy="588425"/>
          </a:xfrm>
          <a:prstGeom prst="rect">
            <a:avLst/>
          </a:prstGeom>
        </p:spPr>
      </p:pic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68842195-D8B3-49A7-8C38-06D1CC906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1269" y="2104202"/>
            <a:ext cx="588425" cy="588425"/>
          </a:xfrm>
          <a:prstGeom prst="rect">
            <a:avLst/>
          </a:prstGeom>
        </p:spPr>
      </p:pic>
      <p:pic>
        <p:nvPicPr>
          <p:cNvPr id="10" name="Graphic 9" descr="Upward trend">
            <a:extLst>
              <a:ext uri="{FF2B5EF4-FFF2-40B4-BE49-F238E27FC236}">
                <a16:creationId xmlns:a16="http://schemas.microsoft.com/office/drawing/2014/main" id="{0D053EE5-59AD-448D-B01D-C61E766EF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8582" y="3238702"/>
            <a:ext cx="588425" cy="588425"/>
          </a:xfrm>
          <a:prstGeom prst="rect">
            <a:avLst/>
          </a:prstGeom>
        </p:spPr>
      </p:pic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739F1784-7BB7-4C3F-B4D2-670876DE1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9997" y="3301138"/>
            <a:ext cx="588425" cy="588425"/>
          </a:xfrm>
          <a:prstGeom prst="rect">
            <a:avLst/>
          </a:prstGeom>
        </p:spPr>
      </p:pic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A08501A8-DC3A-4AD3-BB33-A24B91B034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58769" y="4427051"/>
            <a:ext cx="588425" cy="588425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0153AEC4-D5C1-479E-AB89-F3022FB35C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6262" y="4460225"/>
            <a:ext cx="588425" cy="588425"/>
          </a:xfrm>
          <a:prstGeom prst="rect">
            <a:avLst/>
          </a:prstGeom>
        </p:spPr>
      </p:pic>
      <p:pic>
        <p:nvPicPr>
          <p:cNvPr id="18" name="Graphic 17" descr="Eye">
            <a:extLst>
              <a:ext uri="{FF2B5EF4-FFF2-40B4-BE49-F238E27FC236}">
                <a16:creationId xmlns:a16="http://schemas.microsoft.com/office/drawing/2014/main" id="{13253FBB-FC9E-4A46-B7F1-88F5A8973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01786" y="1600601"/>
            <a:ext cx="588425" cy="588425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EDF6E73A-10F3-49B8-8205-2E38AF85A9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01787" y="4896081"/>
            <a:ext cx="588425" cy="588425"/>
          </a:xfrm>
          <a:prstGeom prst="rect">
            <a:avLst/>
          </a:prstGeom>
        </p:spPr>
      </p:pic>
      <p:pic>
        <p:nvPicPr>
          <p:cNvPr id="99" name="Graphic 98" descr="Handshake">
            <a:extLst>
              <a:ext uri="{FF2B5EF4-FFF2-40B4-BE49-F238E27FC236}">
                <a16:creationId xmlns:a16="http://schemas.microsoft.com/office/drawing/2014/main" id="{234392AC-E5D4-46BC-B908-915DDEB07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0525" y="1213870"/>
            <a:ext cx="588425" cy="588425"/>
          </a:xfrm>
          <a:prstGeom prst="rect">
            <a:avLst/>
          </a:prstGeom>
        </p:spPr>
      </p:pic>
      <p:pic>
        <p:nvPicPr>
          <p:cNvPr id="100" name="Graphic 99" descr="Bar chart">
            <a:extLst>
              <a:ext uri="{FF2B5EF4-FFF2-40B4-BE49-F238E27FC236}">
                <a16:creationId xmlns:a16="http://schemas.microsoft.com/office/drawing/2014/main" id="{82C33100-3BEC-4A1E-9A67-CDB47624C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204" y="2503844"/>
            <a:ext cx="588425" cy="588425"/>
          </a:xfrm>
          <a:prstGeom prst="rect">
            <a:avLst/>
          </a:prstGeom>
        </p:spPr>
      </p:pic>
      <p:pic>
        <p:nvPicPr>
          <p:cNvPr id="101" name="Graphic 100" descr="Upward trend">
            <a:extLst>
              <a:ext uri="{FF2B5EF4-FFF2-40B4-BE49-F238E27FC236}">
                <a16:creationId xmlns:a16="http://schemas.microsoft.com/office/drawing/2014/main" id="{A7969431-1D6C-4AFE-BEB5-F2E459733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0525" y="2499766"/>
            <a:ext cx="588425" cy="588425"/>
          </a:xfrm>
          <a:prstGeom prst="rect">
            <a:avLst/>
          </a:prstGeom>
        </p:spPr>
      </p:pic>
      <p:pic>
        <p:nvPicPr>
          <p:cNvPr id="102" name="Graphic 101" descr="Bullseye">
            <a:extLst>
              <a:ext uri="{FF2B5EF4-FFF2-40B4-BE49-F238E27FC236}">
                <a16:creationId xmlns:a16="http://schemas.microsoft.com/office/drawing/2014/main" id="{06E44707-7B17-469B-8870-AFBA1B2F2E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04" y="3817240"/>
            <a:ext cx="588425" cy="588425"/>
          </a:xfrm>
          <a:prstGeom prst="rect">
            <a:avLst/>
          </a:prstGeom>
        </p:spPr>
      </p:pic>
      <p:pic>
        <p:nvPicPr>
          <p:cNvPr id="103" name="Graphic 102" descr="Gears">
            <a:extLst>
              <a:ext uri="{FF2B5EF4-FFF2-40B4-BE49-F238E27FC236}">
                <a16:creationId xmlns:a16="http://schemas.microsoft.com/office/drawing/2014/main" id="{69C62747-7A51-47CD-819F-051599B7CE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04" y="5130637"/>
            <a:ext cx="588425" cy="588425"/>
          </a:xfrm>
          <a:prstGeom prst="rect">
            <a:avLst/>
          </a:prstGeom>
        </p:spPr>
      </p:pic>
      <p:pic>
        <p:nvPicPr>
          <p:cNvPr id="104" name="Graphic 103" descr="Puzzle">
            <a:extLst>
              <a:ext uri="{FF2B5EF4-FFF2-40B4-BE49-F238E27FC236}">
                <a16:creationId xmlns:a16="http://schemas.microsoft.com/office/drawing/2014/main" id="{A070E187-9208-4D93-B256-CF840B7952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0526" y="3785662"/>
            <a:ext cx="588425" cy="588425"/>
          </a:xfrm>
          <a:prstGeom prst="rect">
            <a:avLst/>
          </a:prstGeom>
        </p:spPr>
      </p:pic>
      <p:pic>
        <p:nvPicPr>
          <p:cNvPr id="105" name="Graphic 104" descr="Eye">
            <a:extLst>
              <a:ext uri="{FF2B5EF4-FFF2-40B4-BE49-F238E27FC236}">
                <a16:creationId xmlns:a16="http://schemas.microsoft.com/office/drawing/2014/main" id="{C2EE00E8-AA34-4B52-8F65-64802AE8F4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6204" y="1190448"/>
            <a:ext cx="588425" cy="588425"/>
          </a:xfrm>
          <a:prstGeom prst="rect">
            <a:avLst/>
          </a:prstGeom>
        </p:spPr>
      </p:pic>
      <p:pic>
        <p:nvPicPr>
          <p:cNvPr id="106" name="Graphic 105" descr="Database">
            <a:extLst>
              <a:ext uri="{FF2B5EF4-FFF2-40B4-BE49-F238E27FC236}">
                <a16:creationId xmlns:a16="http://schemas.microsoft.com/office/drawing/2014/main" id="{2CFBB517-9083-4AA3-9DF7-030FA3272D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0527" y="5071558"/>
            <a:ext cx="588425" cy="5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8051</TotalTime>
  <Words>416</Words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Loop Cross Cycle Diagram for PowerPoint</vt:lpstr>
      <vt:lpstr>Loop Cross Cycle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Cross Cycle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2018-03-08T17:44:32Z</dcterms:modified>
  <cp:category>Charts &amp; Diagrams</cp:category>
</cp:coreProperties>
</file>