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8"/>
  </p:notesMasterIdLst>
  <p:sldIdLst>
    <p:sldId id="350" r:id="rId4"/>
    <p:sldId id="352" r:id="rId5"/>
    <p:sldId id="353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Process Diagram for PowerPoint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3FBEC6-DEDC-422A-AA47-B496E8F19330}"/>
              </a:ext>
            </a:extLst>
          </p:cNvPr>
          <p:cNvGrpSpPr/>
          <p:nvPr/>
        </p:nvGrpSpPr>
        <p:grpSpPr>
          <a:xfrm>
            <a:off x="1691694" y="2540767"/>
            <a:ext cx="8808614" cy="1776467"/>
            <a:chOff x="1691694" y="2540767"/>
            <a:chExt cx="8808614" cy="1776467"/>
          </a:xfrm>
          <a:solidFill>
            <a:schemeClr val="bg2">
              <a:lumMod val="9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15D163-0EFA-4AA9-BD44-22D82B2D0CB6}"/>
                </a:ext>
              </a:extLst>
            </p:cNvPr>
            <p:cNvSpPr/>
            <p:nvPr/>
          </p:nvSpPr>
          <p:spPr>
            <a:xfrm>
              <a:off x="1691694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2BA9A-04BB-49ED-BF1C-435D9B175B25}"/>
                </a:ext>
              </a:extLst>
            </p:cNvPr>
            <p:cNvSpPr/>
            <p:nvPr/>
          </p:nvSpPr>
          <p:spPr>
            <a:xfrm>
              <a:off x="3477132" y="2540767"/>
              <a:ext cx="1666861" cy="1776467"/>
            </a:xfrm>
            <a:custGeom>
              <a:avLst/>
              <a:gdLst>
                <a:gd name="connsiteX0" fmla="*/ 525358 w 1348259"/>
                <a:gd name="connsiteY0" fmla="*/ 0 h 1436915"/>
                <a:gd name="connsiteX1" fmla="*/ 1307175 w 1348259"/>
                <a:gd name="connsiteY1" fmla="*/ 866361 h 1436915"/>
                <a:gd name="connsiteX2" fmla="*/ 1348259 w 1348259"/>
                <a:gd name="connsiteY2" fmla="*/ 868436 h 1436915"/>
                <a:gd name="connsiteX3" fmla="*/ 1280672 w 1348259"/>
                <a:gd name="connsiteY3" fmla="*/ 875249 h 1436915"/>
                <a:gd name="connsiteX4" fmla="*/ 822901 w 1348259"/>
                <a:gd name="connsiteY4" fmla="*/ 1436915 h 1436915"/>
                <a:gd name="connsiteX5" fmla="*/ 41084 w 1348259"/>
                <a:gd name="connsiteY5" fmla="*/ 570554 h 1436915"/>
                <a:gd name="connsiteX6" fmla="*/ 0 w 1348259"/>
                <a:gd name="connsiteY6" fmla="*/ 568480 h 1436915"/>
                <a:gd name="connsiteX7" fmla="*/ 67587 w 1348259"/>
                <a:gd name="connsiteY7" fmla="*/ 561666 h 1436915"/>
                <a:gd name="connsiteX8" fmla="*/ 525358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525358" y="0"/>
                  </a:moveTo>
                  <a:cubicBezTo>
                    <a:pt x="525358" y="450901"/>
                    <a:pt x="868040" y="821764"/>
                    <a:pt x="1307175" y="866361"/>
                  </a:cubicBezTo>
                  <a:lnTo>
                    <a:pt x="1348259" y="868436"/>
                  </a:lnTo>
                  <a:lnTo>
                    <a:pt x="1280672" y="875249"/>
                  </a:lnTo>
                  <a:cubicBezTo>
                    <a:pt x="1019423" y="928708"/>
                    <a:pt x="822901" y="1159861"/>
                    <a:pt x="822901" y="1436915"/>
                  </a:cubicBezTo>
                  <a:cubicBezTo>
                    <a:pt x="822901" y="986014"/>
                    <a:pt x="480219" y="615151"/>
                    <a:pt x="41084" y="570554"/>
                  </a:cubicBezTo>
                  <a:lnTo>
                    <a:pt x="0" y="568480"/>
                  </a:lnTo>
                  <a:lnTo>
                    <a:pt x="67587" y="561666"/>
                  </a:lnTo>
                  <a:cubicBezTo>
                    <a:pt x="328837" y="508207"/>
                    <a:pt x="525358" y="277054"/>
                    <a:pt x="5253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75849F-B89F-4742-AAE4-CAA7EA882A80}"/>
                </a:ext>
              </a:extLst>
            </p:cNvPr>
            <p:cNvSpPr/>
            <p:nvPr/>
          </p:nvSpPr>
          <p:spPr>
            <a:xfrm>
              <a:off x="5262571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16FD80-56D6-450F-9A2A-3DECC34F9CE8}"/>
                </a:ext>
              </a:extLst>
            </p:cNvPr>
            <p:cNvSpPr/>
            <p:nvPr/>
          </p:nvSpPr>
          <p:spPr>
            <a:xfrm>
              <a:off x="7048009" y="2540767"/>
              <a:ext cx="1666861" cy="1776467"/>
            </a:xfrm>
            <a:custGeom>
              <a:avLst/>
              <a:gdLst>
                <a:gd name="connsiteX0" fmla="*/ 525358 w 1348259"/>
                <a:gd name="connsiteY0" fmla="*/ 0 h 1436915"/>
                <a:gd name="connsiteX1" fmla="*/ 1307175 w 1348259"/>
                <a:gd name="connsiteY1" fmla="*/ 866361 h 1436915"/>
                <a:gd name="connsiteX2" fmla="*/ 1348259 w 1348259"/>
                <a:gd name="connsiteY2" fmla="*/ 868436 h 1436915"/>
                <a:gd name="connsiteX3" fmla="*/ 1280672 w 1348259"/>
                <a:gd name="connsiteY3" fmla="*/ 875249 h 1436915"/>
                <a:gd name="connsiteX4" fmla="*/ 822901 w 1348259"/>
                <a:gd name="connsiteY4" fmla="*/ 1436915 h 1436915"/>
                <a:gd name="connsiteX5" fmla="*/ 41084 w 1348259"/>
                <a:gd name="connsiteY5" fmla="*/ 570554 h 1436915"/>
                <a:gd name="connsiteX6" fmla="*/ 0 w 1348259"/>
                <a:gd name="connsiteY6" fmla="*/ 568480 h 1436915"/>
                <a:gd name="connsiteX7" fmla="*/ 67587 w 1348259"/>
                <a:gd name="connsiteY7" fmla="*/ 561666 h 1436915"/>
                <a:gd name="connsiteX8" fmla="*/ 525358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525358" y="0"/>
                  </a:moveTo>
                  <a:cubicBezTo>
                    <a:pt x="525358" y="450901"/>
                    <a:pt x="868040" y="821764"/>
                    <a:pt x="1307175" y="866361"/>
                  </a:cubicBezTo>
                  <a:lnTo>
                    <a:pt x="1348259" y="868436"/>
                  </a:lnTo>
                  <a:lnTo>
                    <a:pt x="1280672" y="875249"/>
                  </a:lnTo>
                  <a:cubicBezTo>
                    <a:pt x="1019423" y="928708"/>
                    <a:pt x="822901" y="1159861"/>
                    <a:pt x="822901" y="1436915"/>
                  </a:cubicBezTo>
                  <a:cubicBezTo>
                    <a:pt x="822901" y="986014"/>
                    <a:pt x="480219" y="615151"/>
                    <a:pt x="41084" y="570554"/>
                  </a:cubicBezTo>
                  <a:lnTo>
                    <a:pt x="0" y="568480"/>
                  </a:lnTo>
                  <a:lnTo>
                    <a:pt x="67587" y="561666"/>
                  </a:lnTo>
                  <a:cubicBezTo>
                    <a:pt x="328837" y="508207"/>
                    <a:pt x="525358" y="277054"/>
                    <a:pt x="5253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EE2DC4-D550-45A1-814C-6C1D8928C604}"/>
                </a:ext>
              </a:extLst>
            </p:cNvPr>
            <p:cNvSpPr/>
            <p:nvPr/>
          </p:nvSpPr>
          <p:spPr>
            <a:xfrm>
              <a:off x="8833447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28C65C2-93A3-48D7-91AF-CA6312857562}"/>
              </a:ext>
            </a:extLst>
          </p:cNvPr>
          <p:cNvSpPr/>
          <p:nvPr/>
        </p:nvSpPr>
        <p:spPr>
          <a:xfrm>
            <a:off x="923613" y="3608441"/>
            <a:ext cx="1417584" cy="14175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17B614-0D88-45C0-8765-076DE4CCB0DC}"/>
              </a:ext>
            </a:extLst>
          </p:cNvPr>
          <p:cNvSpPr/>
          <p:nvPr/>
        </p:nvSpPr>
        <p:spPr>
          <a:xfrm>
            <a:off x="4494489" y="3608441"/>
            <a:ext cx="1417584" cy="141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77FE16-EA6A-428C-B003-422AA3ABEAE1}"/>
              </a:ext>
            </a:extLst>
          </p:cNvPr>
          <p:cNvSpPr/>
          <p:nvPr/>
        </p:nvSpPr>
        <p:spPr>
          <a:xfrm>
            <a:off x="2709051" y="1831974"/>
            <a:ext cx="1417584" cy="14175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28D3B9-9B97-4782-A7B4-FF07CF79DC8E}"/>
              </a:ext>
            </a:extLst>
          </p:cNvPr>
          <p:cNvSpPr/>
          <p:nvPr/>
        </p:nvSpPr>
        <p:spPr>
          <a:xfrm>
            <a:off x="6279927" y="1831974"/>
            <a:ext cx="1417584" cy="1417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362F891-E92B-41D6-AF17-0BEEAEBBE758}"/>
              </a:ext>
            </a:extLst>
          </p:cNvPr>
          <p:cNvSpPr/>
          <p:nvPr/>
        </p:nvSpPr>
        <p:spPr>
          <a:xfrm>
            <a:off x="8065365" y="3608441"/>
            <a:ext cx="1417584" cy="14175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6698C58-A309-4420-B22A-6B3508D79601}"/>
              </a:ext>
            </a:extLst>
          </p:cNvPr>
          <p:cNvSpPr/>
          <p:nvPr/>
        </p:nvSpPr>
        <p:spPr>
          <a:xfrm>
            <a:off x="9850803" y="1831974"/>
            <a:ext cx="1417584" cy="14175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693733-2AFA-4066-AA37-614EBAEA2222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632405" y="2540766"/>
            <a:ext cx="0" cy="106767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8D3E32-A483-4A7F-946C-22A490F8BE3C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3417843" y="3249558"/>
            <a:ext cx="0" cy="10676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91A046-D0BB-47AF-8B1B-32BF65893F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5203281" y="2540766"/>
            <a:ext cx="0" cy="1067675"/>
          </a:xfrm>
          <a:prstGeom prst="straightConnector1">
            <a:avLst/>
          </a:prstGeom>
          <a:ln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994C2D-2157-4C74-B793-F0824F12EA2B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6988719" y="3249558"/>
            <a:ext cx="0" cy="106767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287093-FE42-413D-8FE5-121BCBDD2764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774157" y="2540766"/>
            <a:ext cx="0" cy="1067675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4A3EB3-5394-46B2-A0DF-8438D0C2C7C8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10559595" y="3249558"/>
            <a:ext cx="0" cy="106767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E57F828-3912-4EEA-AE8C-F13FE0E8C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957" y="3953840"/>
            <a:ext cx="914400" cy="914400"/>
          </a:xfrm>
          <a:prstGeom prst="rect">
            <a:avLst/>
          </a:prstGeom>
        </p:spPr>
      </p:pic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8B1F9638-15B1-465E-B8C8-ED5253A8B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1519" y="2082111"/>
            <a:ext cx="914400" cy="914400"/>
          </a:xfrm>
          <a:prstGeom prst="rect">
            <a:avLst/>
          </a:prstGeom>
        </p:spPr>
      </p:pic>
      <p:pic>
        <p:nvPicPr>
          <p:cNvPr id="10" name="Graphic 9" descr="Gauge">
            <a:extLst>
              <a:ext uri="{FF2B5EF4-FFF2-40B4-BE49-F238E27FC236}">
                <a16:creationId xmlns:a16="http://schemas.microsoft.com/office/drawing/2014/main" id="{A995E58D-63A4-4E95-9999-76C9778B0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4498" y="2029191"/>
            <a:ext cx="914400" cy="914400"/>
          </a:xfrm>
          <a:prstGeom prst="rect">
            <a:avLst/>
          </a:prstGeom>
        </p:spPr>
      </p:pic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AD12B29F-1E3C-4C69-BF99-38E94730F8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6207" y="3860033"/>
            <a:ext cx="914400" cy="914400"/>
          </a:xfrm>
          <a:prstGeom prst="rect">
            <a:avLst/>
          </a:prstGeom>
        </p:spPr>
      </p:pic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ACFFEA85-29DF-45E7-935D-E243D0889C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02394" y="2076652"/>
            <a:ext cx="914400" cy="914400"/>
          </a:xfrm>
          <a:prstGeom prst="rect">
            <a:avLst/>
          </a:prstGeom>
        </p:spPr>
      </p:pic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AA600CDF-71EC-4D9D-B4C7-E00479E476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5205" y="3860033"/>
            <a:ext cx="914400" cy="9144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0199B1E2-11BB-4C19-BF5F-57F2B25C7EB7}"/>
              </a:ext>
            </a:extLst>
          </p:cNvPr>
          <p:cNvGrpSpPr/>
          <p:nvPr/>
        </p:nvGrpSpPr>
        <p:grpSpPr>
          <a:xfrm>
            <a:off x="2465219" y="4411040"/>
            <a:ext cx="1905248" cy="1474819"/>
            <a:chOff x="332936" y="2627766"/>
            <a:chExt cx="2937088" cy="147481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C8CF05-A08C-44FC-8FDA-A6E69735B636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33144E-FC77-4BE8-9552-D3E92FBBAC88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A12B810-4DC3-4B60-92AB-2B59314A5041}"/>
              </a:ext>
            </a:extLst>
          </p:cNvPr>
          <p:cNvGrpSpPr/>
          <p:nvPr/>
        </p:nvGrpSpPr>
        <p:grpSpPr>
          <a:xfrm>
            <a:off x="6036094" y="4411040"/>
            <a:ext cx="1905248" cy="1474819"/>
            <a:chOff x="332936" y="2627766"/>
            <a:chExt cx="2937088" cy="14748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597BF5-F4C9-47DE-AFC4-A2D71561C5C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AF2EBD2-9259-40DB-8FD6-A8C7FF9CDB1C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271760-FAE7-4C83-A743-760645DDC945}"/>
              </a:ext>
            </a:extLst>
          </p:cNvPr>
          <p:cNvGrpSpPr/>
          <p:nvPr/>
        </p:nvGrpSpPr>
        <p:grpSpPr>
          <a:xfrm>
            <a:off x="9606970" y="4411040"/>
            <a:ext cx="1905248" cy="1474819"/>
            <a:chOff x="332936" y="2627766"/>
            <a:chExt cx="2937088" cy="147481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E06B697-6325-4E54-B8A2-871ABE42967F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CFCB9BF-AA1D-42D3-83FE-319DA524678B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7B61F24-3595-47F9-8A88-080E1101CE34}"/>
              </a:ext>
            </a:extLst>
          </p:cNvPr>
          <p:cNvGrpSpPr/>
          <p:nvPr/>
        </p:nvGrpSpPr>
        <p:grpSpPr>
          <a:xfrm>
            <a:off x="679782" y="967338"/>
            <a:ext cx="1905248" cy="1474819"/>
            <a:chOff x="332936" y="2627766"/>
            <a:chExt cx="2937088" cy="147481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E76B43-968D-4A60-A520-38EF2007C676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2AD575-1BF1-4A8F-8AEF-5A35240B2075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3CD8E9-710E-4635-AFCD-E909746DAB4D}"/>
              </a:ext>
            </a:extLst>
          </p:cNvPr>
          <p:cNvGrpSpPr/>
          <p:nvPr/>
        </p:nvGrpSpPr>
        <p:grpSpPr>
          <a:xfrm>
            <a:off x="4250657" y="967338"/>
            <a:ext cx="1905248" cy="1474819"/>
            <a:chOff x="332936" y="2627766"/>
            <a:chExt cx="2937088" cy="147481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78C2129-9D48-48F6-829E-905EC4731C4C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A3945E7-538A-4B23-A70A-60C2472B764D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0419E6-BBC0-4243-A7DF-5DE7C68716F8}"/>
              </a:ext>
            </a:extLst>
          </p:cNvPr>
          <p:cNvGrpSpPr/>
          <p:nvPr/>
        </p:nvGrpSpPr>
        <p:grpSpPr>
          <a:xfrm>
            <a:off x="7821533" y="967338"/>
            <a:ext cx="1905248" cy="1474819"/>
            <a:chOff x="332936" y="2627766"/>
            <a:chExt cx="2937088" cy="147481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8E4C29E-445C-4DAD-B9CA-3FE85A382F8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E26B6BD-4D67-484F-BD67-4FA4DEF829C8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0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Process Diagram for PowerPoint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3FBEC6-DEDC-422A-AA47-B496E8F19330}"/>
              </a:ext>
            </a:extLst>
          </p:cNvPr>
          <p:cNvGrpSpPr/>
          <p:nvPr/>
        </p:nvGrpSpPr>
        <p:grpSpPr>
          <a:xfrm>
            <a:off x="1691694" y="2540767"/>
            <a:ext cx="8808614" cy="1776467"/>
            <a:chOff x="1691694" y="2540767"/>
            <a:chExt cx="8808614" cy="1776467"/>
          </a:xfrm>
          <a:solidFill>
            <a:schemeClr val="bg2">
              <a:lumMod val="9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15D163-0EFA-4AA9-BD44-22D82B2D0CB6}"/>
                </a:ext>
              </a:extLst>
            </p:cNvPr>
            <p:cNvSpPr/>
            <p:nvPr/>
          </p:nvSpPr>
          <p:spPr>
            <a:xfrm>
              <a:off x="1691694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2BA9A-04BB-49ED-BF1C-435D9B175B25}"/>
                </a:ext>
              </a:extLst>
            </p:cNvPr>
            <p:cNvSpPr/>
            <p:nvPr/>
          </p:nvSpPr>
          <p:spPr>
            <a:xfrm>
              <a:off x="3477132" y="2540767"/>
              <a:ext cx="1666861" cy="1776467"/>
            </a:xfrm>
            <a:custGeom>
              <a:avLst/>
              <a:gdLst>
                <a:gd name="connsiteX0" fmla="*/ 525358 w 1348259"/>
                <a:gd name="connsiteY0" fmla="*/ 0 h 1436915"/>
                <a:gd name="connsiteX1" fmla="*/ 1307175 w 1348259"/>
                <a:gd name="connsiteY1" fmla="*/ 866361 h 1436915"/>
                <a:gd name="connsiteX2" fmla="*/ 1348259 w 1348259"/>
                <a:gd name="connsiteY2" fmla="*/ 868436 h 1436915"/>
                <a:gd name="connsiteX3" fmla="*/ 1280672 w 1348259"/>
                <a:gd name="connsiteY3" fmla="*/ 875249 h 1436915"/>
                <a:gd name="connsiteX4" fmla="*/ 822901 w 1348259"/>
                <a:gd name="connsiteY4" fmla="*/ 1436915 h 1436915"/>
                <a:gd name="connsiteX5" fmla="*/ 41084 w 1348259"/>
                <a:gd name="connsiteY5" fmla="*/ 570554 h 1436915"/>
                <a:gd name="connsiteX6" fmla="*/ 0 w 1348259"/>
                <a:gd name="connsiteY6" fmla="*/ 568480 h 1436915"/>
                <a:gd name="connsiteX7" fmla="*/ 67587 w 1348259"/>
                <a:gd name="connsiteY7" fmla="*/ 561666 h 1436915"/>
                <a:gd name="connsiteX8" fmla="*/ 525358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525358" y="0"/>
                  </a:moveTo>
                  <a:cubicBezTo>
                    <a:pt x="525358" y="450901"/>
                    <a:pt x="868040" y="821764"/>
                    <a:pt x="1307175" y="866361"/>
                  </a:cubicBezTo>
                  <a:lnTo>
                    <a:pt x="1348259" y="868436"/>
                  </a:lnTo>
                  <a:lnTo>
                    <a:pt x="1280672" y="875249"/>
                  </a:lnTo>
                  <a:cubicBezTo>
                    <a:pt x="1019423" y="928708"/>
                    <a:pt x="822901" y="1159861"/>
                    <a:pt x="822901" y="1436915"/>
                  </a:cubicBezTo>
                  <a:cubicBezTo>
                    <a:pt x="822901" y="986014"/>
                    <a:pt x="480219" y="615151"/>
                    <a:pt x="41084" y="570554"/>
                  </a:cubicBezTo>
                  <a:lnTo>
                    <a:pt x="0" y="568480"/>
                  </a:lnTo>
                  <a:lnTo>
                    <a:pt x="67587" y="561666"/>
                  </a:lnTo>
                  <a:cubicBezTo>
                    <a:pt x="328837" y="508207"/>
                    <a:pt x="525358" y="277054"/>
                    <a:pt x="5253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75849F-B89F-4742-AAE4-CAA7EA882A80}"/>
                </a:ext>
              </a:extLst>
            </p:cNvPr>
            <p:cNvSpPr/>
            <p:nvPr/>
          </p:nvSpPr>
          <p:spPr>
            <a:xfrm>
              <a:off x="5262571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16FD80-56D6-450F-9A2A-3DECC34F9CE8}"/>
                </a:ext>
              </a:extLst>
            </p:cNvPr>
            <p:cNvSpPr/>
            <p:nvPr/>
          </p:nvSpPr>
          <p:spPr>
            <a:xfrm>
              <a:off x="7048009" y="2540767"/>
              <a:ext cx="1666861" cy="1776467"/>
            </a:xfrm>
            <a:custGeom>
              <a:avLst/>
              <a:gdLst>
                <a:gd name="connsiteX0" fmla="*/ 525358 w 1348259"/>
                <a:gd name="connsiteY0" fmla="*/ 0 h 1436915"/>
                <a:gd name="connsiteX1" fmla="*/ 1307175 w 1348259"/>
                <a:gd name="connsiteY1" fmla="*/ 866361 h 1436915"/>
                <a:gd name="connsiteX2" fmla="*/ 1348259 w 1348259"/>
                <a:gd name="connsiteY2" fmla="*/ 868436 h 1436915"/>
                <a:gd name="connsiteX3" fmla="*/ 1280672 w 1348259"/>
                <a:gd name="connsiteY3" fmla="*/ 875249 h 1436915"/>
                <a:gd name="connsiteX4" fmla="*/ 822901 w 1348259"/>
                <a:gd name="connsiteY4" fmla="*/ 1436915 h 1436915"/>
                <a:gd name="connsiteX5" fmla="*/ 41084 w 1348259"/>
                <a:gd name="connsiteY5" fmla="*/ 570554 h 1436915"/>
                <a:gd name="connsiteX6" fmla="*/ 0 w 1348259"/>
                <a:gd name="connsiteY6" fmla="*/ 568480 h 1436915"/>
                <a:gd name="connsiteX7" fmla="*/ 67587 w 1348259"/>
                <a:gd name="connsiteY7" fmla="*/ 561666 h 1436915"/>
                <a:gd name="connsiteX8" fmla="*/ 525358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525358" y="0"/>
                  </a:moveTo>
                  <a:cubicBezTo>
                    <a:pt x="525358" y="450901"/>
                    <a:pt x="868040" y="821764"/>
                    <a:pt x="1307175" y="866361"/>
                  </a:cubicBezTo>
                  <a:lnTo>
                    <a:pt x="1348259" y="868436"/>
                  </a:lnTo>
                  <a:lnTo>
                    <a:pt x="1280672" y="875249"/>
                  </a:lnTo>
                  <a:cubicBezTo>
                    <a:pt x="1019423" y="928708"/>
                    <a:pt x="822901" y="1159861"/>
                    <a:pt x="822901" y="1436915"/>
                  </a:cubicBezTo>
                  <a:cubicBezTo>
                    <a:pt x="822901" y="986014"/>
                    <a:pt x="480219" y="615151"/>
                    <a:pt x="41084" y="570554"/>
                  </a:cubicBezTo>
                  <a:lnTo>
                    <a:pt x="0" y="568480"/>
                  </a:lnTo>
                  <a:lnTo>
                    <a:pt x="67587" y="561666"/>
                  </a:lnTo>
                  <a:cubicBezTo>
                    <a:pt x="328837" y="508207"/>
                    <a:pt x="525358" y="277054"/>
                    <a:pt x="5253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EE2DC4-D550-45A1-814C-6C1D8928C604}"/>
                </a:ext>
              </a:extLst>
            </p:cNvPr>
            <p:cNvSpPr/>
            <p:nvPr/>
          </p:nvSpPr>
          <p:spPr>
            <a:xfrm>
              <a:off x="8833447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28C65C2-93A3-48D7-91AF-CA6312857562}"/>
              </a:ext>
            </a:extLst>
          </p:cNvPr>
          <p:cNvSpPr/>
          <p:nvPr/>
        </p:nvSpPr>
        <p:spPr>
          <a:xfrm>
            <a:off x="923613" y="3608441"/>
            <a:ext cx="1417584" cy="14175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17B614-0D88-45C0-8765-076DE4CCB0DC}"/>
              </a:ext>
            </a:extLst>
          </p:cNvPr>
          <p:cNvSpPr/>
          <p:nvPr/>
        </p:nvSpPr>
        <p:spPr>
          <a:xfrm>
            <a:off x="4494489" y="3608441"/>
            <a:ext cx="1417584" cy="141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77FE16-EA6A-428C-B003-422AA3ABEAE1}"/>
              </a:ext>
            </a:extLst>
          </p:cNvPr>
          <p:cNvSpPr/>
          <p:nvPr/>
        </p:nvSpPr>
        <p:spPr>
          <a:xfrm>
            <a:off x="2709051" y="1831974"/>
            <a:ext cx="1417584" cy="14175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28D3B9-9B97-4782-A7B4-FF07CF79DC8E}"/>
              </a:ext>
            </a:extLst>
          </p:cNvPr>
          <p:cNvSpPr/>
          <p:nvPr/>
        </p:nvSpPr>
        <p:spPr>
          <a:xfrm>
            <a:off x="6279927" y="1831974"/>
            <a:ext cx="1417584" cy="1417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362F891-E92B-41D6-AF17-0BEEAEBBE758}"/>
              </a:ext>
            </a:extLst>
          </p:cNvPr>
          <p:cNvSpPr/>
          <p:nvPr/>
        </p:nvSpPr>
        <p:spPr>
          <a:xfrm>
            <a:off x="8065365" y="3608441"/>
            <a:ext cx="1417584" cy="14175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6698C58-A309-4420-B22A-6B3508D79601}"/>
              </a:ext>
            </a:extLst>
          </p:cNvPr>
          <p:cNvSpPr/>
          <p:nvPr/>
        </p:nvSpPr>
        <p:spPr>
          <a:xfrm>
            <a:off x="9850803" y="1831974"/>
            <a:ext cx="1417584" cy="14175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7EAD0B-D4BB-44B3-ACEF-7517EF1DD4DD}"/>
              </a:ext>
            </a:extLst>
          </p:cNvPr>
          <p:cNvSpPr/>
          <p:nvPr/>
        </p:nvSpPr>
        <p:spPr>
          <a:xfrm>
            <a:off x="923613" y="1123182"/>
            <a:ext cx="1417584" cy="1417584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7C18F6-A084-4F2E-845F-9019C68D973E}"/>
              </a:ext>
            </a:extLst>
          </p:cNvPr>
          <p:cNvSpPr/>
          <p:nvPr/>
        </p:nvSpPr>
        <p:spPr>
          <a:xfrm>
            <a:off x="4494489" y="1123182"/>
            <a:ext cx="1417584" cy="141758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FC9BCA8-7250-4CA4-809E-8C515D27A3CA}"/>
              </a:ext>
            </a:extLst>
          </p:cNvPr>
          <p:cNvSpPr/>
          <p:nvPr/>
        </p:nvSpPr>
        <p:spPr>
          <a:xfrm>
            <a:off x="8065365" y="1123182"/>
            <a:ext cx="1417584" cy="141758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B1EA235-9F2F-4099-B107-5F6D66E0E705}"/>
              </a:ext>
            </a:extLst>
          </p:cNvPr>
          <p:cNvSpPr/>
          <p:nvPr/>
        </p:nvSpPr>
        <p:spPr>
          <a:xfrm>
            <a:off x="2709051" y="4317233"/>
            <a:ext cx="1417584" cy="141758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90DB279-195F-436C-A7A3-D157681B90F6}"/>
              </a:ext>
            </a:extLst>
          </p:cNvPr>
          <p:cNvSpPr/>
          <p:nvPr/>
        </p:nvSpPr>
        <p:spPr>
          <a:xfrm>
            <a:off x="6279927" y="4317233"/>
            <a:ext cx="1417584" cy="1417584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5F878EA-5761-4BFF-99A3-BDA246010E46}"/>
              </a:ext>
            </a:extLst>
          </p:cNvPr>
          <p:cNvSpPr/>
          <p:nvPr/>
        </p:nvSpPr>
        <p:spPr>
          <a:xfrm>
            <a:off x="9850803" y="4317233"/>
            <a:ext cx="1417584" cy="1417584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Lorem Ipsum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693733-2AFA-4066-AA37-614EBAEA2222}"/>
              </a:ext>
            </a:extLst>
          </p:cNvPr>
          <p:cNvCxnSpPr>
            <a:stCxn id="39" idx="0"/>
            <a:endCxn id="75" idx="4"/>
          </p:cNvCxnSpPr>
          <p:nvPr/>
        </p:nvCxnSpPr>
        <p:spPr>
          <a:xfrm flipV="1">
            <a:off x="1632405" y="2540766"/>
            <a:ext cx="0" cy="106767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8D3E32-A483-4A7F-946C-22A490F8BE3C}"/>
              </a:ext>
            </a:extLst>
          </p:cNvPr>
          <p:cNvCxnSpPr>
            <a:cxnSpLocks/>
            <a:stCxn id="41" idx="4"/>
            <a:endCxn id="78" idx="0"/>
          </p:cNvCxnSpPr>
          <p:nvPr/>
        </p:nvCxnSpPr>
        <p:spPr>
          <a:xfrm>
            <a:off x="3417843" y="3249558"/>
            <a:ext cx="0" cy="10676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91A046-D0BB-47AF-8B1B-32BF65893F1E}"/>
              </a:ext>
            </a:extLst>
          </p:cNvPr>
          <p:cNvCxnSpPr>
            <a:cxnSpLocks/>
            <a:stCxn id="40" idx="0"/>
            <a:endCxn id="76" idx="4"/>
          </p:cNvCxnSpPr>
          <p:nvPr/>
        </p:nvCxnSpPr>
        <p:spPr>
          <a:xfrm flipV="1">
            <a:off x="5203281" y="2540766"/>
            <a:ext cx="0" cy="1067675"/>
          </a:xfrm>
          <a:prstGeom prst="straightConnector1">
            <a:avLst/>
          </a:prstGeom>
          <a:ln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994C2D-2157-4C74-B793-F0824F12EA2B}"/>
              </a:ext>
            </a:extLst>
          </p:cNvPr>
          <p:cNvCxnSpPr>
            <a:cxnSpLocks/>
            <a:stCxn id="42" idx="4"/>
            <a:endCxn id="79" idx="0"/>
          </p:cNvCxnSpPr>
          <p:nvPr/>
        </p:nvCxnSpPr>
        <p:spPr>
          <a:xfrm>
            <a:off x="6988719" y="3249558"/>
            <a:ext cx="0" cy="106767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287093-FE42-413D-8FE5-121BCBDD2764}"/>
              </a:ext>
            </a:extLst>
          </p:cNvPr>
          <p:cNvCxnSpPr>
            <a:cxnSpLocks/>
            <a:stCxn id="73" idx="0"/>
            <a:endCxn id="77" idx="4"/>
          </p:cNvCxnSpPr>
          <p:nvPr/>
        </p:nvCxnSpPr>
        <p:spPr>
          <a:xfrm flipV="1">
            <a:off x="8774157" y="2540766"/>
            <a:ext cx="0" cy="1067675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4A3EB3-5394-46B2-A0DF-8438D0C2C7C8}"/>
              </a:ext>
            </a:extLst>
          </p:cNvPr>
          <p:cNvCxnSpPr>
            <a:cxnSpLocks/>
            <a:stCxn id="74" idx="4"/>
            <a:endCxn id="80" idx="0"/>
          </p:cNvCxnSpPr>
          <p:nvPr/>
        </p:nvCxnSpPr>
        <p:spPr>
          <a:xfrm>
            <a:off x="10559595" y="3249558"/>
            <a:ext cx="0" cy="106767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E57F828-3912-4EEA-AE8C-F13FE0E8C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957" y="3953840"/>
            <a:ext cx="914400" cy="914400"/>
          </a:xfrm>
          <a:prstGeom prst="rect">
            <a:avLst/>
          </a:prstGeom>
        </p:spPr>
      </p:pic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8B1F9638-15B1-465E-B8C8-ED5253A8B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1519" y="2082111"/>
            <a:ext cx="914400" cy="914400"/>
          </a:xfrm>
          <a:prstGeom prst="rect">
            <a:avLst/>
          </a:prstGeom>
        </p:spPr>
      </p:pic>
      <p:pic>
        <p:nvPicPr>
          <p:cNvPr id="10" name="Graphic 9" descr="Gauge">
            <a:extLst>
              <a:ext uri="{FF2B5EF4-FFF2-40B4-BE49-F238E27FC236}">
                <a16:creationId xmlns:a16="http://schemas.microsoft.com/office/drawing/2014/main" id="{A995E58D-63A4-4E95-9999-76C9778B0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4498" y="2029191"/>
            <a:ext cx="914400" cy="914400"/>
          </a:xfrm>
          <a:prstGeom prst="rect">
            <a:avLst/>
          </a:prstGeom>
        </p:spPr>
      </p:pic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AD12B29F-1E3C-4C69-BF99-38E94730F8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6207" y="3860033"/>
            <a:ext cx="914400" cy="914400"/>
          </a:xfrm>
          <a:prstGeom prst="rect">
            <a:avLst/>
          </a:prstGeom>
        </p:spPr>
      </p:pic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ACFFEA85-29DF-45E7-935D-E243D0889C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02394" y="2076652"/>
            <a:ext cx="914400" cy="914400"/>
          </a:xfrm>
          <a:prstGeom prst="rect">
            <a:avLst/>
          </a:prstGeom>
        </p:spPr>
      </p:pic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AA600CDF-71EC-4D9D-B4C7-E00479E476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5205" y="3860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Process Diagram for PowerPoint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3FBEC6-DEDC-422A-AA47-B496E8F19330}"/>
              </a:ext>
            </a:extLst>
          </p:cNvPr>
          <p:cNvGrpSpPr/>
          <p:nvPr/>
        </p:nvGrpSpPr>
        <p:grpSpPr>
          <a:xfrm>
            <a:off x="1691694" y="2540767"/>
            <a:ext cx="8808614" cy="1776467"/>
            <a:chOff x="1691694" y="2540767"/>
            <a:chExt cx="8808614" cy="1776467"/>
          </a:xfrm>
          <a:solidFill>
            <a:schemeClr val="bg2">
              <a:lumMod val="9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15D163-0EFA-4AA9-BD44-22D82B2D0CB6}"/>
                </a:ext>
              </a:extLst>
            </p:cNvPr>
            <p:cNvSpPr/>
            <p:nvPr/>
          </p:nvSpPr>
          <p:spPr>
            <a:xfrm>
              <a:off x="1691694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2BA9A-04BB-49ED-BF1C-435D9B175B25}"/>
                </a:ext>
              </a:extLst>
            </p:cNvPr>
            <p:cNvSpPr/>
            <p:nvPr/>
          </p:nvSpPr>
          <p:spPr>
            <a:xfrm>
              <a:off x="3477132" y="2540767"/>
              <a:ext cx="1666861" cy="1776467"/>
            </a:xfrm>
            <a:custGeom>
              <a:avLst/>
              <a:gdLst>
                <a:gd name="connsiteX0" fmla="*/ 525358 w 1348259"/>
                <a:gd name="connsiteY0" fmla="*/ 0 h 1436915"/>
                <a:gd name="connsiteX1" fmla="*/ 1307175 w 1348259"/>
                <a:gd name="connsiteY1" fmla="*/ 866361 h 1436915"/>
                <a:gd name="connsiteX2" fmla="*/ 1348259 w 1348259"/>
                <a:gd name="connsiteY2" fmla="*/ 868436 h 1436915"/>
                <a:gd name="connsiteX3" fmla="*/ 1280672 w 1348259"/>
                <a:gd name="connsiteY3" fmla="*/ 875249 h 1436915"/>
                <a:gd name="connsiteX4" fmla="*/ 822901 w 1348259"/>
                <a:gd name="connsiteY4" fmla="*/ 1436915 h 1436915"/>
                <a:gd name="connsiteX5" fmla="*/ 41084 w 1348259"/>
                <a:gd name="connsiteY5" fmla="*/ 570554 h 1436915"/>
                <a:gd name="connsiteX6" fmla="*/ 0 w 1348259"/>
                <a:gd name="connsiteY6" fmla="*/ 568480 h 1436915"/>
                <a:gd name="connsiteX7" fmla="*/ 67587 w 1348259"/>
                <a:gd name="connsiteY7" fmla="*/ 561666 h 1436915"/>
                <a:gd name="connsiteX8" fmla="*/ 525358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525358" y="0"/>
                  </a:moveTo>
                  <a:cubicBezTo>
                    <a:pt x="525358" y="450901"/>
                    <a:pt x="868040" y="821764"/>
                    <a:pt x="1307175" y="866361"/>
                  </a:cubicBezTo>
                  <a:lnTo>
                    <a:pt x="1348259" y="868436"/>
                  </a:lnTo>
                  <a:lnTo>
                    <a:pt x="1280672" y="875249"/>
                  </a:lnTo>
                  <a:cubicBezTo>
                    <a:pt x="1019423" y="928708"/>
                    <a:pt x="822901" y="1159861"/>
                    <a:pt x="822901" y="1436915"/>
                  </a:cubicBezTo>
                  <a:cubicBezTo>
                    <a:pt x="822901" y="986014"/>
                    <a:pt x="480219" y="615151"/>
                    <a:pt x="41084" y="570554"/>
                  </a:cubicBezTo>
                  <a:lnTo>
                    <a:pt x="0" y="568480"/>
                  </a:lnTo>
                  <a:lnTo>
                    <a:pt x="67587" y="561666"/>
                  </a:lnTo>
                  <a:cubicBezTo>
                    <a:pt x="328837" y="508207"/>
                    <a:pt x="525358" y="277054"/>
                    <a:pt x="5253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75849F-B89F-4742-AAE4-CAA7EA882A80}"/>
                </a:ext>
              </a:extLst>
            </p:cNvPr>
            <p:cNvSpPr/>
            <p:nvPr/>
          </p:nvSpPr>
          <p:spPr>
            <a:xfrm>
              <a:off x="5262571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16FD80-56D6-450F-9A2A-3DECC34F9CE8}"/>
                </a:ext>
              </a:extLst>
            </p:cNvPr>
            <p:cNvSpPr/>
            <p:nvPr/>
          </p:nvSpPr>
          <p:spPr>
            <a:xfrm>
              <a:off x="7048009" y="2540767"/>
              <a:ext cx="1666861" cy="1776467"/>
            </a:xfrm>
            <a:custGeom>
              <a:avLst/>
              <a:gdLst>
                <a:gd name="connsiteX0" fmla="*/ 525358 w 1348259"/>
                <a:gd name="connsiteY0" fmla="*/ 0 h 1436915"/>
                <a:gd name="connsiteX1" fmla="*/ 1307175 w 1348259"/>
                <a:gd name="connsiteY1" fmla="*/ 866361 h 1436915"/>
                <a:gd name="connsiteX2" fmla="*/ 1348259 w 1348259"/>
                <a:gd name="connsiteY2" fmla="*/ 868436 h 1436915"/>
                <a:gd name="connsiteX3" fmla="*/ 1280672 w 1348259"/>
                <a:gd name="connsiteY3" fmla="*/ 875249 h 1436915"/>
                <a:gd name="connsiteX4" fmla="*/ 822901 w 1348259"/>
                <a:gd name="connsiteY4" fmla="*/ 1436915 h 1436915"/>
                <a:gd name="connsiteX5" fmla="*/ 41084 w 1348259"/>
                <a:gd name="connsiteY5" fmla="*/ 570554 h 1436915"/>
                <a:gd name="connsiteX6" fmla="*/ 0 w 1348259"/>
                <a:gd name="connsiteY6" fmla="*/ 568480 h 1436915"/>
                <a:gd name="connsiteX7" fmla="*/ 67587 w 1348259"/>
                <a:gd name="connsiteY7" fmla="*/ 561666 h 1436915"/>
                <a:gd name="connsiteX8" fmla="*/ 525358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525358" y="0"/>
                  </a:moveTo>
                  <a:cubicBezTo>
                    <a:pt x="525358" y="450901"/>
                    <a:pt x="868040" y="821764"/>
                    <a:pt x="1307175" y="866361"/>
                  </a:cubicBezTo>
                  <a:lnTo>
                    <a:pt x="1348259" y="868436"/>
                  </a:lnTo>
                  <a:lnTo>
                    <a:pt x="1280672" y="875249"/>
                  </a:lnTo>
                  <a:cubicBezTo>
                    <a:pt x="1019423" y="928708"/>
                    <a:pt x="822901" y="1159861"/>
                    <a:pt x="822901" y="1436915"/>
                  </a:cubicBezTo>
                  <a:cubicBezTo>
                    <a:pt x="822901" y="986014"/>
                    <a:pt x="480219" y="615151"/>
                    <a:pt x="41084" y="570554"/>
                  </a:cubicBezTo>
                  <a:lnTo>
                    <a:pt x="0" y="568480"/>
                  </a:lnTo>
                  <a:lnTo>
                    <a:pt x="67587" y="561666"/>
                  </a:lnTo>
                  <a:cubicBezTo>
                    <a:pt x="328837" y="508207"/>
                    <a:pt x="525358" y="277054"/>
                    <a:pt x="5253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EE2DC4-D550-45A1-814C-6C1D8928C604}"/>
                </a:ext>
              </a:extLst>
            </p:cNvPr>
            <p:cNvSpPr/>
            <p:nvPr/>
          </p:nvSpPr>
          <p:spPr>
            <a:xfrm>
              <a:off x="8833447" y="2540767"/>
              <a:ext cx="1666861" cy="1776467"/>
            </a:xfrm>
            <a:custGeom>
              <a:avLst/>
              <a:gdLst>
                <a:gd name="connsiteX0" fmla="*/ 822901 w 1348259"/>
                <a:gd name="connsiteY0" fmla="*/ 0 h 1436915"/>
                <a:gd name="connsiteX1" fmla="*/ 1280672 w 1348259"/>
                <a:gd name="connsiteY1" fmla="*/ 561666 h 1436915"/>
                <a:gd name="connsiteX2" fmla="*/ 1348259 w 1348259"/>
                <a:gd name="connsiteY2" fmla="*/ 568480 h 1436915"/>
                <a:gd name="connsiteX3" fmla="*/ 1307175 w 1348259"/>
                <a:gd name="connsiteY3" fmla="*/ 570554 h 1436915"/>
                <a:gd name="connsiteX4" fmla="*/ 525358 w 1348259"/>
                <a:gd name="connsiteY4" fmla="*/ 1436915 h 1436915"/>
                <a:gd name="connsiteX5" fmla="*/ 67587 w 1348259"/>
                <a:gd name="connsiteY5" fmla="*/ 875249 h 1436915"/>
                <a:gd name="connsiteX6" fmla="*/ 0 w 1348259"/>
                <a:gd name="connsiteY6" fmla="*/ 868436 h 1436915"/>
                <a:gd name="connsiteX7" fmla="*/ 41084 w 1348259"/>
                <a:gd name="connsiteY7" fmla="*/ 866361 h 1436915"/>
                <a:gd name="connsiteX8" fmla="*/ 822901 w 1348259"/>
                <a:gd name="connsiteY8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259" h="1436915">
                  <a:moveTo>
                    <a:pt x="822901" y="0"/>
                  </a:moveTo>
                  <a:cubicBezTo>
                    <a:pt x="822901" y="277054"/>
                    <a:pt x="1019423" y="508207"/>
                    <a:pt x="1280672" y="561666"/>
                  </a:cubicBezTo>
                  <a:lnTo>
                    <a:pt x="1348259" y="568480"/>
                  </a:lnTo>
                  <a:lnTo>
                    <a:pt x="1307175" y="570554"/>
                  </a:lnTo>
                  <a:cubicBezTo>
                    <a:pt x="868040" y="615151"/>
                    <a:pt x="525358" y="986014"/>
                    <a:pt x="525358" y="1436915"/>
                  </a:cubicBezTo>
                  <a:cubicBezTo>
                    <a:pt x="525358" y="1159861"/>
                    <a:pt x="328837" y="928708"/>
                    <a:pt x="67587" y="875249"/>
                  </a:cubicBezTo>
                  <a:lnTo>
                    <a:pt x="0" y="868436"/>
                  </a:lnTo>
                  <a:lnTo>
                    <a:pt x="41084" y="866361"/>
                  </a:lnTo>
                  <a:cubicBezTo>
                    <a:pt x="480219" y="821764"/>
                    <a:pt x="822901" y="450901"/>
                    <a:pt x="8229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28C65C2-93A3-48D7-91AF-CA6312857562}"/>
              </a:ext>
            </a:extLst>
          </p:cNvPr>
          <p:cNvSpPr/>
          <p:nvPr/>
        </p:nvSpPr>
        <p:spPr>
          <a:xfrm>
            <a:off x="923613" y="3608441"/>
            <a:ext cx="1417584" cy="14175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17B614-0D88-45C0-8765-076DE4CCB0DC}"/>
              </a:ext>
            </a:extLst>
          </p:cNvPr>
          <p:cNvSpPr/>
          <p:nvPr/>
        </p:nvSpPr>
        <p:spPr>
          <a:xfrm>
            <a:off x="4494489" y="3608441"/>
            <a:ext cx="1417584" cy="141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77FE16-EA6A-428C-B003-422AA3ABEAE1}"/>
              </a:ext>
            </a:extLst>
          </p:cNvPr>
          <p:cNvSpPr/>
          <p:nvPr/>
        </p:nvSpPr>
        <p:spPr>
          <a:xfrm>
            <a:off x="2709051" y="1831974"/>
            <a:ext cx="1417584" cy="14175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28D3B9-9B97-4782-A7B4-FF07CF79DC8E}"/>
              </a:ext>
            </a:extLst>
          </p:cNvPr>
          <p:cNvSpPr/>
          <p:nvPr/>
        </p:nvSpPr>
        <p:spPr>
          <a:xfrm>
            <a:off x="6279927" y="1831974"/>
            <a:ext cx="1417584" cy="1417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362F891-E92B-41D6-AF17-0BEEAEBBE758}"/>
              </a:ext>
            </a:extLst>
          </p:cNvPr>
          <p:cNvSpPr/>
          <p:nvPr/>
        </p:nvSpPr>
        <p:spPr>
          <a:xfrm>
            <a:off x="8065365" y="3608441"/>
            <a:ext cx="1417584" cy="14175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6698C58-A309-4420-B22A-6B3508D79601}"/>
              </a:ext>
            </a:extLst>
          </p:cNvPr>
          <p:cNvSpPr/>
          <p:nvPr/>
        </p:nvSpPr>
        <p:spPr>
          <a:xfrm>
            <a:off x="9850803" y="1831974"/>
            <a:ext cx="1417584" cy="14175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7EAD0B-D4BB-44B3-ACEF-7517EF1DD4DD}"/>
              </a:ext>
            </a:extLst>
          </p:cNvPr>
          <p:cNvSpPr/>
          <p:nvPr/>
        </p:nvSpPr>
        <p:spPr>
          <a:xfrm>
            <a:off x="923613" y="1123182"/>
            <a:ext cx="1417584" cy="1417584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Lorem Ipsum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7C18F6-A084-4F2E-845F-9019C68D973E}"/>
              </a:ext>
            </a:extLst>
          </p:cNvPr>
          <p:cNvSpPr/>
          <p:nvPr/>
        </p:nvSpPr>
        <p:spPr>
          <a:xfrm>
            <a:off x="4494489" y="1123182"/>
            <a:ext cx="1417584" cy="141758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Lorem Ipsum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FC9BCA8-7250-4CA4-809E-8C515D27A3CA}"/>
              </a:ext>
            </a:extLst>
          </p:cNvPr>
          <p:cNvSpPr/>
          <p:nvPr/>
        </p:nvSpPr>
        <p:spPr>
          <a:xfrm>
            <a:off x="8065365" y="1123182"/>
            <a:ext cx="1417584" cy="141758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Lorem Ipsum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B1EA235-9F2F-4099-B107-5F6D66E0E705}"/>
              </a:ext>
            </a:extLst>
          </p:cNvPr>
          <p:cNvSpPr/>
          <p:nvPr/>
        </p:nvSpPr>
        <p:spPr>
          <a:xfrm>
            <a:off x="2709051" y="4317233"/>
            <a:ext cx="1417584" cy="141758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Lorem Ipsum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90DB279-195F-436C-A7A3-D157681B90F6}"/>
              </a:ext>
            </a:extLst>
          </p:cNvPr>
          <p:cNvSpPr/>
          <p:nvPr/>
        </p:nvSpPr>
        <p:spPr>
          <a:xfrm>
            <a:off x="6279927" y="4317233"/>
            <a:ext cx="1417584" cy="1417584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Lorem Ipsum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5F878EA-5761-4BFF-99A3-BDA246010E46}"/>
              </a:ext>
            </a:extLst>
          </p:cNvPr>
          <p:cNvSpPr/>
          <p:nvPr/>
        </p:nvSpPr>
        <p:spPr>
          <a:xfrm>
            <a:off x="9850803" y="4317233"/>
            <a:ext cx="1417584" cy="1417584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Lorem Ipsum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693733-2AFA-4066-AA37-614EBAEA2222}"/>
              </a:ext>
            </a:extLst>
          </p:cNvPr>
          <p:cNvCxnSpPr>
            <a:stCxn id="39" idx="0"/>
            <a:endCxn id="75" idx="4"/>
          </p:cNvCxnSpPr>
          <p:nvPr/>
        </p:nvCxnSpPr>
        <p:spPr>
          <a:xfrm flipV="1">
            <a:off x="1632405" y="2540766"/>
            <a:ext cx="0" cy="1067675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8D3E32-A483-4A7F-946C-22A490F8BE3C}"/>
              </a:ext>
            </a:extLst>
          </p:cNvPr>
          <p:cNvCxnSpPr>
            <a:cxnSpLocks/>
            <a:stCxn id="41" idx="4"/>
            <a:endCxn id="78" idx="0"/>
          </p:cNvCxnSpPr>
          <p:nvPr/>
        </p:nvCxnSpPr>
        <p:spPr>
          <a:xfrm>
            <a:off x="3417843" y="3249558"/>
            <a:ext cx="0" cy="10676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91A046-D0BB-47AF-8B1B-32BF65893F1E}"/>
              </a:ext>
            </a:extLst>
          </p:cNvPr>
          <p:cNvCxnSpPr>
            <a:cxnSpLocks/>
            <a:stCxn id="40" idx="0"/>
            <a:endCxn id="76" idx="4"/>
          </p:cNvCxnSpPr>
          <p:nvPr/>
        </p:nvCxnSpPr>
        <p:spPr>
          <a:xfrm flipV="1">
            <a:off x="5203281" y="2540766"/>
            <a:ext cx="0" cy="1067675"/>
          </a:xfrm>
          <a:prstGeom prst="straightConnector1">
            <a:avLst/>
          </a:prstGeom>
          <a:ln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994C2D-2157-4C74-B793-F0824F12EA2B}"/>
              </a:ext>
            </a:extLst>
          </p:cNvPr>
          <p:cNvCxnSpPr>
            <a:cxnSpLocks/>
            <a:stCxn id="42" idx="4"/>
            <a:endCxn id="79" idx="0"/>
          </p:cNvCxnSpPr>
          <p:nvPr/>
        </p:nvCxnSpPr>
        <p:spPr>
          <a:xfrm>
            <a:off x="6988719" y="3249558"/>
            <a:ext cx="0" cy="106767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287093-FE42-413D-8FE5-121BCBDD2764}"/>
              </a:ext>
            </a:extLst>
          </p:cNvPr>
          <p:cNvCxnSpPr>
            <a:cxnSpLocks/>
            <a:stCxn id="73" idx="0"/>
            <a:endCxn id="77" idx="4"/>
          </p:cNvCxnSpPr>
          <p:nvPr/>
        </p:nvCxnSpPr>
        <p:spPr>
          <a:xfrm flipV="1">
            <a:off x="8774157" y="2540766"/>
            <a:ext cx="0" cy="1067675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4A3EB3-5394-46B2-A0DF-8438D0C2C7C8}"/>
              </a:ext>
            </a:extLst>
          </p:cNvPr>
          <p:cNvCxnSpPr>
            <a:cxnSpLocks/>
            <a:stCxn id="74" idx="4"/>
            <a:endCxn id="80" idx="0"/>
          </p:cNvCxnSpPr>
          <p:nvPr/>
        </p:nvCxnSpPr>
        <p:spPr>
          <a:xfrm>
            <a:off x="10559595" y="3249558"/>
            <a:ext cx="0" cy="106767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E57F828-3912-4EEA-AE8C-F13FE0E8C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957" y="3953840"/>
            <a:ext cx="914400" cy="914400"/>
          </a:xfrm>
          <a:prstGeom prst="rect">
            <a:avLst/>
          </a:prstGeom>
        </p:spPr>
      </p:pic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8B1F9638-15B1-465E-B8C8-ED5253A8B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1519" y="2082111"/>
            <a:ext cx="914400" cy="914400"/>
          </a:xfrm>
          <a:prstGeom prst="rect">
            <a:avLst/>
          </a:prstGeom>
        </p:spPr>
      </p:pic>
      <p:pic>
        <p:nvPicPr>
          <p:cNvPr id="10" name="Graphic 9" descr="Gauge">
            <a:extLst>
              <a:ext uri="{FF2B5EF4-FFF2-40B4-BE49-F238E27FC236}">
                <a16:creationId xmlns:a16="http://schemas.microsoft.com/office/drawing/2014/main" id="{A995E58D-63A4-4E95-9999-76C9778B0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4498" y="2029191"/>
            <a:ext cx="914400" cy="914400"/>
          </a:xfrm>
          <a:prstGeom prst="rect">
            <a:avLst/>
          </a:prstGeom>
        </p:spPr>
      </p:pic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AD12B29F-1E3C-4C69-BF99-38E94730F8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6207" y="3860033"/>
            <a:ext cx="914400" cy="914400"/>
          </a:xfrm>
          <a:prstGeom prst="rect">
            <a:avLst/>
          </a:prstGeom>
        </p:spPr>
      </p:pic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ACFFEA85-29DF-45E7-935D-E243D0889C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02394" y="2076652"/>
            <a:ext cx="914400" cy="914400"/>
          </a:xfrm>
          <a:prstGeom prst="rect">
            <a:avLst/>
          </a:prstGeom>
        </p:spPr>
      </p:pic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AA600CDF-71EC-4D9D-B4C7-E00479E476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5205" y="3860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8026</TotalTime>
  <Words>273</Words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Chain Process Diagram for PowerPoint</vt:lpstr>
      <vt:lpstr>Chain Process Diagram for PowerPoint</vt:lpstr>
      <vt:lpstr>Chain Process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Process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2018-03-13T19:21:36Z</dcterms:modified>
  <cp:category>Charts &amp; Diagrams</cp:category>
</cp:coreProperties>
</file>