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3" r:id="rId4"/>
    <p:sldId id="354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5902" autoAdjust="0"/>
  </p:normalViewPr>
  <p:slideViewPr>
    <p:cSldViewPr snapToGrid="0" showGuides="1">
      <p:cViewPr varScale="1">
        <p:scale>
          <a:sx n="104" d="100"/>
          <a:sy n="104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9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9CE5F8-32A3-438D-AAE1-51A3941EA061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2BEDF581-3966-4DB1-95A9-2A31A47A8AF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7FDB03-E542-4414-99C0-148B10BDEF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BFBE20-786F-4A56-8538-08F6A0BB64D1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7CACEC-65B3-458B-A0E9-A91BD75ABEC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B607CE-281D-4771-8920-557BAAE37F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AC33A3B-B5E7-470E-876C-E20A27840A17}"/>
              </a:ext>
            </a:extLst>
          </p:cNvPr>
          <p:cNvSpPr/>
          <p:nvPr/>
        </p:nvSpPr>
        <p:spPr>
          <a:xfrm>
            <a:off x="3510278" y="2113280"/>
            <a:ext cx="3553462" cy="2256791"/>
          </a:xfrm>
          <a:custGeom>
            <a:avLst/>
            <a:gdLst>
              <a:gd name="connsiteX0" fmla="*/ 1687172 w 3553462"/>
              <a:gd name="connsiteY0" fmla="*/ 2211301 h 2256791"/>
              <a:gd name="connsiteX1" fmla="*/ 1699303 w 3553462"/>
              <a:gd name="connsiteY1" fmla="*/ 2214931 h 2256791"/>
              <a:gd name="connsiteX2" fmla="*/ 1861400 w 3553462"/>
              <a:gd name="connsiteY2" fmla="*/ 2244657 h 2256791"/>
              <a:gd name="connsiteX3" fmla="*/ 1520407 w 3553462"/>
              <a:gd name="connsiteY3" fmla="*/ 2158564 h 2256791"/>
              <a:gd name="connsiteX4" fmla="*/ 1543716 w 3553462"/>
              <a:gd name="connsiteY4" fmla="*/ 2168383 h 2256791"/>
              <a:gd name="connsiteX5" fmla="*/ 1632148 w 3553462"/>
              <a:gd name="connsiteY5" fmla="*/ 2194840 h 2256791"/>
              <a:gd name="connsiteX6" fmla="*/ 13333 w 3553462"/>
              <a:gd name="connsiteY6" fmla="*/ 885334 h 2256791"/>
              <a:gd name="connsiteX7" fmla="*/ 45504 w 3553462"/>
              <a:gd name="connsiteY7" fmla="*/ 1001351 h 2256791"/>
              <a:gd name="connsiteX8" fmla="*/ 49390 w 3553462"/>
              <a:gd name="connsiteY8" fmla="*/ 1009773 h 2256791"/>
              <a:gd name="connsiteX9" fmla="*/ 744221 w 3553462"/>
              <a:gd name="connsiteY9" fmla="*/ 0 h 2256791"/>
              <a:gd name="connsiteX10" fmla="*/ 1488442 w 3553462"/>
              <a:gd name="connsiteY10" fmla="*/ 744220 h 2256791"/>
              <a:gd name="connsiteX11" fmla="*/ 1160514 w 3553462"/>
              <a:gd name="connsiteY11" fmla="*/ 1361454 h 2256791"/>
              <a:gd name="connsiteX12" fmla="*/ 1150630 w 3553462"/>
              <a:gd name="connsiteY12" fmla="*/ 1366814 h 2256791"/>
              <a:gd name="connsiteX13" fmla="*/ 1233325 w 3553462"/>
              <a:gd name="connsiteY13" fmla="*/ 1474747 h 2256791"/>
              <a:gd name="connsiteX14" fmla="*/ 1605221 w 3553462"/>
              <a:gd name="connsiteY14" fmla="*/ 1748781 h 2256791"/>
              <a:gd name="connsiteX15" fmla="*/ 1633206 w 3553462"/>
              <a:gd name="connsiteY15" fmla="*/ 1760226 h 2256791"/>
              <a:gd name="connsiteX16" fmla="*/ 2042124 w 3553462"/>
              <a:gd name="connsiteY16" fmla="*/ 1844046 h 2256791"/>
              <a:gd name="connsiteX17" fmla="*/ 2054794 w 3553462"/>
              <a:gd name="connsiteY17" fmla="*/ 1844046 h 2256791"/>
              <a:gd name="connsiteX18" fmla="*/ 2070109 w 3553462"/>
              <a:gd name="connsiteY18" fmla="*/ 1844046 h 2256791"/>
              <a:gd name="connsiteX19" fmla="*/ 3147051 w 3553462"/>
              <a:gd name="connsiteY19" fmla="*/ 811554 h 2256791"/>
              <a:gd name="connsiteX20" fmla="*/ 3553462 w 3553462"/>
              <a:gd name="connsiteY20" fmla="*/ 896629 h 2256791"/>
              <a:gd name="connsiteX21" fmla="*/ 2053541 w 3553462"/>
              <a:gd name="connsiteY21" fmla="*/ 2256791 h 2256791"/>
              <a:gd name="connsiteX22" fmla="*/ 1915445 w 3553462"/>
              <a:gd name="connsiteY22" fmla="*/ 2248075 h 2256791"/>
              <a:gd name="connsiteX23" fmla="*/ 1759331 w 3553462"/>
              <a:gd name="connsiteY23" fmla="*/ 2242038 h 2256791"/>
              <a:gd name="connsiteX24" fmla="*/ 0 w 3553462"/>
              <a:gd name="connsiteY24" fmla="*/ 749099 h 2256791"/>
              <a:gd name="connsiteX25" fmla="*/ 190 w 3553462"/>
              <a:gd name="connsiteY25" fmla="*/ 746229 h 2256791"/>
              <a:gd name="connsiteX26" fmla="*/ 0 w 3553462"/>
              <a:gd name="connsiteY26" fmla="*/ 744220 h 2256791"/>
              <a:gd name="connsiteX27" fmla="*/ 744221 w 3553462"/>
              <a:gd name="connsiteY27" fmla="*/ 0 h 2256791"/>
              <a:gd name="connsiteX0" fmla="*/ 1687172 w 3553462"/>
              <a:gd name="connsiteY0" fmla="*/ 2211301 h 2256791"/>
              <a:gd name="connsiteX1" fmla="*/ 1699303 w 3553462"/>
              <a:gd name="connsiteY1" fmla="*/ 2214931 h 2256791"/>
              <a:gd name="connsiteX2" fmla="*/ 1861400 w 3553462"/>
              <a:gd name="connsiteY2" fmla="*/ 2244657 h 2256791"/>
              <a:gd name="connsiteX3" fmla="*/ 1687172 w 3553462"/>
              <a:gd name="connsiteY3" fmla="*/ 2211301 h 2256791"/>
              <a:gd name="connsiteX4" fmla="*/ 1520407 w 3553462"/>
              <a:gd name="connsiteY4" fmla="*/ 2158564 h 2256791"/>
              <a:gd name="connsiteX5" fmla="*/ 1543716 w 3553462"/>
              <a:gd name="connsiteY5" fmla="*/ 2168383 h 2256791"/>
              <a:gd name="connsiteX6" fmla="*/ 1632148 w 3553462"/>
              <a:gd name="connsiteY6" fmla="*/ 2194840 h 2256791"/>
              <a:gd name="connsiteX7" fmla="*/ 1520407 w 3553462"/>
              <a:gd name="connsiteY7" fmla="*/ 2158564 h 2256791"/>
              <a:gd name="connsiteX8" fmla="*/ 13333 w 3553462"/>
              <a:gd name="connsiteY8" fmla="*/ 885334 h 2256791"/>
              <a:gd name="connsiteX9" fmla="*/ 45504 w 3553462"/>
              <a:gd name="connsiteY9" fmla="*/ 1001351 h 2256791"/>
              <a:gd name="connsiteX10" fmla="*/ 13333 w 3553462"/>
              <a:gd name="connsiteY10" fmla="*/ 885334 h 2256791"/>
              <a:gd name="connsiteX11" fmla="*/ 744221 w 3553462"/>
              <a:gd name="connsiteY11" fmla="*/ 0 h 2256791"/>
              <a:gd name="connsiteX12" fmla="*/ 1488442 w 3553462"/>
              <a:gd name="connsiteY12" fmla="*/ 744220 h 2256791"/>
              <a:gd name="connsiteX13" fmla="*/ 1160514 w 3553462"/>
              <a:gd name="connsiteY13" fmla="*/ 1361454 h 2256791"/>
              <a:gd name="connsiteX14" fmla="*/ 1150630 w 3553462"/>
              <a:gd name="connsiteY14" fmla="*/ 1366814 h 2256791"/>
              <a:gd name="connsiteX15" fmla="*/ 1233325 w 3553462"/>
              <a:gd name="connsiteY15" fmla="*/ 1474747 h 2256791"/>
              <a:gd name="connsiteX16" fmla="*/ 1605221 w 3553462"/>
              <a:gd name="connsiteY16" fmla="*/ 1748781 h 2256791"/>
              <a:gd name="connsiteX17" fmla="*/ 1633206 w 3553462"/>
              <a:gd name="connsiteY17" fmla="*/ 1760226 h 2256791"/>
              <a:gd name="connsiteX18" fmla="*/ 2042124 w 3553462"/>
              <a:gd name="connsiteY18" fmla="*/ 1844046 h 2256791"/>
              <a:gd name="connsiteX19" fmla="*/ 2054794 w 3553462"/>
              <a:gd name="connsiteY19" fmla="*/ 1844046 h 2256791"/>
              <a:gd name="connsiteX20" fmla="*/ 2070109 w 3553462"/>
              <a:gd name="connsiteY20" fmla="*/ 1844046 h 2256791"/>
              <a:gd name="connsiteX21" fmla="*/ 3147051 w 3553462"/>
              <a:gd name="connsiteY21" fmla="*/ 811554 h 2256791"/>
              <a:gd name="connsiteX22" fmla="*/ 3553462 w 3553462"/>
              <a:gd name="connsiteY22" fmla="*/ 896629 h 2256791"/>
              <a:gd name="connsiteX23" fmla="*/ 2053541 w 3553462"/>
              <a:gd name="connsiteY23" fmla="*/ 2256791 h 2256791"/>
              <a:gd name="connsiteX24" fmla="*/ 1915445 w 3553462"/>
              <a:gd name="connsiteY24" fmla="*/ 2248075 h 2256791"/>
              <a:gd name="connsiteX25" fmla="*/ 1759331 w 3553462"/>
              <a:gd name="connsiteY25" fmla="*/ 2242038 h 2256791"/>
              <a:gd name="connsiteX26" fmla="*/ 0 w 3553462"/>
              <a:gd name="connsiteY26" fmla="*/ 749099 h 2256791"/>
              <a:gd name="connsiteX27" fmla="*/ 190 w 3553462"/>
              <a:gd name="connsiteY27" fmla="*/ 746229 h 2256791"/>
              <a:gd name="connsiteX28" fmla="*/ 0 w 3553462"/>
              <a:gd name="connsiteY28" fmla="*/ 744220 h 2256791"/>
              <a:gd name="connsiteX29" fmla="*/ 744221 w 3553462"/>
              <a:gd name="connsiteY29" fmla="*/ 0 h 2256791"/>
              <a:gd name="connsiteX0" fmla="*/ 1687172 w 3553462"/>
              <a:gd name="connsiteY0" fmla="*/ 2211301 h 2256791"/>
              <a:gd name="connsiteX1" fmla="*/ 1699303 w 3553462"/>
              <a:gd name="connsiteY1" fmla="*/ 2214931 h 2256791"/>
              <a:gd name="connsiteX2" fmla="*/ 1861400 w 3553462"/>
              <a:gd name="connsiteY2" fmla="*/ 2244657 h 2256791"/>
              <a:gd name="connsiteX3" fmla="*/ 1687172 w 3553462"/>
              <a:gd name="connsiteY3" fmla="*/ 2211301 h 2256791"/>
              <a:gd name="connsiteX4" fmla="*/ 1520407 w 3553462"/>
              <a:gd name="connsiteY4" fmla="*/ 2158564 h 2256791"/>
              <a:gd name="connsiteX5" fmla="*/ 1543716 w 3553462"/>
              <a:gd name="connsiteY5" fmla="*/ 2168383 h 2256791"/>
              <a:gd name="connsiteX6" fmla="*/ 1632148 w 3553462"/>
              <a:gd name="connsiteY6" fmla="*/ 2194840 h 2256791"/>
              <a:gd name="connsiteX7" fmla="*/ 1520407 w 3553462"/>
              <a:gd name="connsiteY7" fmla="*/ 2158564 h 2256791"/>
              <a:gd name="connsiteX8" fmla="*/ 744221 w 3553462"/>
              <a:gd name="connsiteY8" fmla="*/ 0 h 2256791"/>
              <a:gd name="connsiteX9" fmla="*/ 1488442 w 3553462"/>
              <a:gd name="connsiteY9" fmla="*/ 744220 h 2256791"/>
              <a:gd name="connsiteX10" fmla="*/ 1160514 w 3553462"/>
              <a:gd name="connsiteY10" fmla="*/ 1361454 h 2256791"/>
              <a:gd name="connsiteX11" fmla="*/ 1150630 w 3553462"/>
              <a:gd name="connsiteY11" fmla="*/ 1366814 h 2256791"/>
              <a:gd name="connsiteX12" fmla="*/ 1233325 w 3553462"/>
              <a:gd name="connsiteY12" fmla="*/ 1474747 h 2256791"/>
              <a:gd name="connsiteX13" fmla="*/ 1605221 w 3553462"/>
              <a:gd name="connsiteY13" fmla="*/ 1748781 h 2256791"/>
              <a:gd name="connsiteX14" fmla="*/ 1633206 w 3553462"/>
              <a:gd name="connsiteY14" fmla="*/ 1760226 h 2256791"/>
              <a:gd name="connsiteX15" fmla="*/ 2042124 w 3553462"/>
              <a:gd name="connsiteY15" fmla="*/ 1844046 h 2256791"/>
              <a:gd name="connsiteX16" fmla="*/ 2054794 w 3553462"/>
              <a:gd name="connsiteY16" fmla="*/ 1844046 h 2256791"/>
              <a:gd name="connsiteX17" fmla="*/ 2070109 w 3553462"/>
              <a:gd name="connsiteY17" fmla="*/ 1844046 h 2256791"/>
              <a:gd name="connsiteX18" fmla="*/ 3147051 w 3553462"/>
              <a:gd name="connsiteY18" fmla="*/ 811554 h 2256791"/>
              <a:gd name="connsiteX19" fmla="*/ 3553462 w 3553462"/>
              <a:gd name="connsiteY19" fmla="*/ 896629 h 2256791"/>
              <a:gd name="connsiteX20" fmla="*/ 2053541 w 3553462"/>
              <a:gd name="connsiteY20" fmla="*/ 2256791 h 2256791"/>
              <a:gd name="connsiteX21" fmla="*/ 1915445 w 3553462"/>
              <a:gd name="connsiteY21" fmla="*/ 2248075 h 2256791"/>
              <a:gd name="connsiteX22" fmla="*/ 1759331 w 3553462"/>
              <a:gd name="connsiteY22" fmla="*/ 2242038 h 2256791"/>
              <a:gd name="connsiteX23" fmla="*/ 0 w 3553462"/>
              <a:gd name="connsiteY23" fmla="*/ 749099 h 2256791"/>
              <a:gd name="connsiteX24" fmla="*/ 190 w 3553462"/>
              <a:gd name="connsiteY24" fmla="*/ 746229 h 2256791"/>
              <a:gd name="connsiteX25" fmla="*/ 0 w 3553462"/>
              <a:gd name="connsiteY25" fmla="*/ 744220 h 2256791"/>
              <a:gd name="connsiteX26" fmla="*/ 744221 w 3553462"/>
              <a:gd name="connsiteY26" fmla="*/ 0 h 2256791"/>
              <a:gd name="connsiteX0" fmla="*/ 1687172 w 3553462"/>
              <a:gd name="connsiteY0" fmla="*/ 2211301 h 2256791"/>
              <a:gd name="connsiteX1" fmla="*/ 1699303 w 3553462"/>
              <a:gd name="connsiteY1" fmla="*/ 2214931 h 2256791"/>
              <a:gd name="connsiteX2" fmla="*/ 1861400 w 3553462"/>
              <a:gd name="connsiteY2" fmla="*/ 2244657 h 2256791"/>
              <a:gd name="connsiteX3" fmla="*/ 1687172 w 3553462"/>
              <a:gd name="connsiteY3" fmla="*/ 2211301 h 2256791"/>
              <a:gd name="connsiteX4" fmla="*/ 1632148 w 3553462"/>
              <a:gd name="connsiteY4" fmla="*/ 2194840 h 2256791"/>
              <a:gd name="connsiteX5" fmla="*/ 1543716 w 3553462"/>
              <a:gd name="connsiteY5" fmla="*/ 2168383 h 2256791"/>
              <a:gd name="connsiteX6" fmla="*/ 1632148 w 3553462"/>
              <a:gd name="connsiteY6" fmla="*/ 2194840 h 2256791"/>
              <a:gd name="connsiteX7" fmla="*/ 744221 w 3553462"/>
              <a:gd name="connsiteY7" fmla="*/ 0 h 2256791"/>
              <a:gd name="connsiteX8" fmla="*/ 1488442 w 3553462"/>
              <a:gd name="connsiteY8" fmla="*/ 744220 h 2256791"/>
              <a:gd name="connsiteX9" fmla="*/ 1160514 w 3553462"/>
              <a:gd name="connsiteY9" fmla="*/ 1361454 h 2256791"/>
              <a:gd name="connsiteX10" fmla="*/ 1150630 w 3553462"/>
              <a:gd name="connsiteY10" fmla="*/ 1366814 h 2256791"/>
              <a:gd name="connsiteX11" fmla="*/ 1233325 w 3553462"/>
              <a:gd name="connsiteY11" fmla="*/ 1474747 h 2256791"/>
              <a:gd name="connsiteX12" fmla="*/ 1605221 w 3553462"/>
              <a:gd name="connsiteY12" fmla="*/ 1748781 h 2256791"/>
              <a:gd name="connsiteX13" fmla="*/ 1633206 w 3553462"/>
              <a:gd name="connsiteY13" fmla="*/ 1760226 h 2256791"/>
              <a:gd name="connsiteX14" fmla="*/ 2042124 w 3553462"/>
              <a:gd name="connsiteY14" fmla="*/ 1844046 h 2256791"/>
              <a:gd name="connsiteX15" fmla="*/ 2054794 w 3553462"/>
              <a:gd name="connsiteY15" fmla="*/ 1844046 h 2256791"/>
              <a:gd name="connsiteX16" fmla="*/ 2070109 w 3553462"/>
              <a:gd name="connsiteY16" fmla="*/ 1844046 h 2256791"/>
              <a:gd name="connsiteX17" fmla="*/ 3147051 w 3553462"/>
              <a:gd name="connsiteY17" fmla="*/ 811554 h 2256791"/>
              <a:gd name="connsiteX18" fmla="*/ 3553462 w 3553462"/>
              <a:gd name="connsiteY18" fmla="*/ 896629 h 2256791"/>
              <a:gd name="connsiteX19" fmla="*/ 2053541 w 3553462"/>
              <a:gd name="connsiteY19" fmla="*/ 2256791 h 2256791"/>
              <a:gd name="connsiteX20" fmla="*/ 1915445 w 3553462"/>
              <a:gd name="connsiteY20" fmla="*/ 2248075 h 2256791"/>
              <a:gd name="connsiteX21" fmla="*/ 1759331 w 3553462"/>
              <a:gd name="connsiteY21" fmla="*/ 2242038 h 2256791"/>
              <a:gd name="connsiteX22" fmla="*/ 0 w 3553462"/>
              <a:gd name="connsiteY22" fmla="*/ 749099 h 2256791"/>
              <a:gd name="connsiteX23" fmla="*/ 190 w 3553462"/>
              <a:gd name="connsiteY23" fmla="*/ 746229 h 2256791"/>
              <a:gd name="connsiteX24" fmla="*/ 0 w 3553462"/>
              <a:gd name="connsiteY24" fmla="*/ 744220 h 2256791"/>
              <a:gd name="connsiteX25" fmla="*/ 744221 w 3553462"/>
              <a:gd name="connsiteY25" fmla="*/ 0 h 2256791"/>
              <a:gd name="connsiteX0" fmla="*/ 1687172 w 3553462"/>
              <a:gd name="connsiteY0" fmla="*/ 2211301 h 2256791"/>
              <a:gd name="connsiteX1" fmla="*/ 1699303 w 3553462"/>
              <a:gd name="connsiteY1" fmla="*/ 2214931 h 2256791"/>
              <a:gd name="connsiteX2" fmla="*/ 1861400 w 3553462"/>
              <a:gd name="connsiteY2" fmla="*/ 2244657 h 2256791"/>
              <a:gd name="connsiteX3" fmla="*/ 1687172 w 3553462"/>
              <a:gd name="connsiteY3" fmla="*/ 2211301 h 2256791"/>
              <a:gd name="connsiteX4" fmla="*/ 744221 w 3553462"/>
              <a:gd name="connsiteY4" fmla="*/ 0 h 2256791"/>
              <a:gd name="connsiteX5" fmla="*/ 1488442 w 3553462"/>
              <a:gd name="connsiteY5" fmla="*/ 744220 h 2256791"/>
              <a:gd name="connsiteX6" fmla="*/ 1160514 w 3553462"/>
              <a:gd name="connsiteY6" fmla="*/ 1361454 h 2256791"/>
              <a:gd name="connsiteX7" fmla="*/ 1150630 w 3553462"/>
              <a:gd name="connsiteY7" fmla="*/ 1366814 h 2256791"/>
              <a:gd name="connsiteX8" fmla="*/ 1233325 w 3553462"/>
              <a:gd name="connsiteY8" fmla="*/ 1474747 h 2256791"/>
              <a:gd name="connsiteX9" fmla="*/ 1605221 w 3553462"/>
              <a:gd name="connsiteY9" fmla="*/ 1748781 h 2256791"/>
              <a:gd name="connsiteX10" fmla="*/ 1633206 w 3553462"/>
              <a:gd name="connsiteY10" fmla="*/ 1760226 h 2256791"/>
              <a:gd name="connsiteX11" fmla="*/ 2042124 w 3553462"/>
              <a:gd name="connsiteY11" fmla="*/ 1844046 h 2256791"/>
              <a:gd name="connsiteX12" fmla="*/ 2054794 w 3553462"/>
              <a:gd name="connsiteY12" fmla="*/ 1844046 h 2256791"/>
              <a:gd name="connsiteX13" fmla="*/ 2070109 w 3553462"/>
              <a:gd name="connsiteY13" fmla="*/ 1844046 h 2256791"/>
              <a:gd name="connsiteX14" fmla="*/ 3147051 w 3553462"/>
              <a:gd name="connsiteY14" fmla="*/ 811554 h 2256791"/>
              <a:gd name="connsiteX15" fmla="*/ 3553462 w 3553462"/>
              <a:gd name="connsiteY15" fmla="*/ 896629 h 2256791"/>
              <a:gd name="connsiteX16" fmla="*/ 2053541 w 3553462"/>
              <a:gd name="connsiteY16" fmla="*/ 2256791 h 2256791"/>
              <a:gd name="connsiteX17" fmla="*/ 1915445 w 3553462"/>
              <a:gd name="connsiteY17" fmla="*/ 2248075 h 2256791"/>
              <a:gd name="connsiteX18" fmla="*/ 1759331 w 3553462"/>
              <a:gd name="connsiteY18" fmla="*/ 2242038 h 2256791"/>
              <a:gd name="connsiteX19" fmla="*/ 0 w 3553462"/>
              <a:gd name="connsiteY19" fmla="*/ 749099 h 2256791"/>
              <a:gd name="connsiteX20" fmla="*/ 190 w 3553462"/>
              <a:gd name="connsiteY20" fmla="*/ 746229 h 2256791"/>
              <a:gd name="connsiteX21" fmla="*/ 0 w 3553462"/>
              <a:gd name="connsiteY21" fmla="*/ 744220 h 2256791"/>
              <a:gd name="connsiteX22" fmla="*/ 744221 w 3553462"/>
              <a:gd name="connsiteY22" fmla="*/ 0 h 2256791"/>
              <a:gd name="connsiteX0" fmla="*/ 1861400 w 3553462"/>
              <a:gd name="connsiteY0" fmla="*/ 2244657 h 2256791"/>
              <a:gd name="connsiteX1" fmla="*/ 1699303 w 3553462"/>
              <a:gd name="connsiteY1" fmla="*/ 2214931 h 2256791"/>
              <a:gd name="connsiteX2" fmla="*/ 1861400 w 3553462"/>
              <a:gd name="connsiteY2" fmla="*/ 2244657 h 2256791"/>
              <a:gd name="connsiteX3" fmla="*/ 744221 w 3553462"/>
              <a:gd name="connsiteY3" fmla="*/ 0 h 2256791"/>
              <a:gd name="connsiteX4" fmla="*/ 1488442 w 3553462"/>
              <a:gd name="connsiteY4" fmla="*/ 744220 h 2256791"/>
              <a:gd name="connsiteX5" fmla="*/ 1160514 w 3553462"/>
              <a:gd name="connsiteY5" fmla="*/ 1361454 h 2256791"/>
              <a:gd name="connsiteX6" fmla="*/ 1150630 w 3553462"/>
              <a:gd name="connsiteY6" fmla="*/ 1366814 h 2256791"/>
              <a:gd name="connsiteX7" fmla="*/ 1233325 w 3553462"/>
              <a:gd name="connsiteY7" fmla="*/ 1474747 h 2256791"/>
              <a:gd name="connsiteX8" fmla="*/ 1605221 w 3553462"/>
              <a:gd name="connsiteY8" fmla="*/ 1748781 h 2256791"/>
              <a:gd name="connsiteX9" fmla="*/ 1633206 w 3553462"/>
              <a:gd name="connsiteY9" fmla="*/ 1760226 h 2256791"/>
              <a:gd name="connsiteX10" fmla="*/ 2042124 w 3553462"/>
              <a:gd name="connsiteY10" fmla="*/ 1844046 h 2256791"/>
              <a:gd name="connsiteX11" fmla="*/ 2054794 w 3553462"/>
              <a:gd name="connsiteY11" fmla="*/ 1844046 h 2256791"/>
              <a:gd name="connsiteX12" fmla="*/ 2070109 w 3553462"/>
              <a:gd name="connsiteY12" fmla="*/ 1844046 h 2256791"/>
              <a:gd name="connsiteX13" fmla="*/ 3147051 w 3553462"/>
              <a:gd name="connsiteY13" fmla="*/ 811554 h 2256791"/>
              <a:gd name="connsiteX14" fmla="*/ 3553462 w 3553462"/>
              <a:gd name="connsiteY14" fmla="*/ 896629 h 2256791"/>
              <a:gd name="connsiteX15" fmla="*/ 2053541 w 3553462"/>
              <a:gd name="connsiteY15" fmla="*/ 2256791 h 2256791"/>
              <a:gd name="connsiteX16" fmla="*/ 1915445 w 3553462"/>
              <a:gd name="connsiteY16" fmla="*/ 2248075 h 2256791"/>
              <a:gd name="connsiteX17" fmla="*/ 1759331 w 3553462"/>
              <a:gd name="connsiteY17" fmla="*/ 2242038 h 2256791"/>
              <a:gd name="connsiteX18" fmla="*/ 0 w 3553462"/>
              <a:gd name="connsiteY18" fmla="*/ 749099 h 2256791"/>
              <a:gd name="connsiteX19" fmla="*/ 190 w 3553462"/>
              <a:gd name="connsiteY19" fmla="*/ 746229 h 2256791"/>
              <a:gd name="connsiteX20" fmla="*/ 0 w 3553462"/>
              <a:gd name="connsiteY20" fmla="*/ 744220 h 2256791"/>
              <a:gd name="connsiteX21" fmla="*/ 744221 w 3553462"/>
              <a:gd name="connsiteY21" fmla="*/ 0 h 2256791"/>
              <a:gd name="connsiteX0" fmla="*/ 744221 w 3553462"/>
              <a:gd name="connsiteY0" fmla="*/ 0 h 2256791"/>
              <a:gd name="connsiteX1" fmla="*/ 1488442 w 3553462"/>
              <a:gd name="connsiteY1" fmla="*/ 744220 h 2256791"/>
              <a:gd name="connsiteX2" fmla="*/ 1160514 w 3553462"/>
              <a:gd name="connsiteY2" fmla="*/ 1361454 h 2256791"/>
              <a:gd name="connsiteX3" fmla="*/ 1150630 w 3553462"/>
              <a:gd name="connsiteY3" fmla="*/ 1366814 h 2256791"/>
              <a:gd name="connsiteX4" fmla="*/ 1233325 w 3553462"/>
              <a:gd name="connsiteY4" fmla="*/ 1474747 h 2256791"/>
              <a:gd name="connsiteX5" fmla="*/ 1605221 w 3553462"/>
              <a:gd name="connsiteY5" fmla="*/ 1748781 h 2256791"/>
              <a:gd name="connsiteX6" fmla="*/ 1633206 w 3553462"/>
              <a:gd name="connsiteY6" fmla="*/ 1760226 h 2256791"/>
              <a:gd name="connsiteX7" fmla="*/ 2042124 w 3553462"/>
              <a:gd name="connsiteY7" fmla="*/ 1844046 h 2256791"/>
              <a:gd name="connsiteX8" fmla="*/ 2054794 w 3553462"/>
              <a:gd name="connsiteY8" fmla="*/ 1844046 h 2256791"/>
              <a:gd name="connsiteX9" fmla="*/ 2070109 w 3553462"/>
              <a:gd name="connsiteY9" fmla="*/ 1844046 h 2256791"/>
              <a:gd name="connsiteX10" fmla="*/ 3147051 w 3553462"/>
              <a:gd name="connsiteY10" fmla="*/ 811554 h 2256791"/>
              <a:gd name="connsiteX11" fmla="*/ 3553462 w 3553462"/>
              <a:gd name="connsiteY11" fmla="*/ 896629 h 2256791"/>
              <a:gd name="connsiteX12" fmla="*/ 2053541 w 3553462"/>
              <a:gd name="connsiteY12" fmla="*/ 2256791 h 2256791"/>
              <a:gd name="connsiteX13" fmla="*/ 1915445 w 3553462"/>
              <a:gd name="connsiteY13" fmla="*/ 2248075 h 2256791"/>
              <a:gd name="connsiteX14" fmla="*/ 1759331 w 3553462"/>
              <a:gd name="connsiteY14" fmla="*/ 2242038 h 2256791"/>
              <a:gd name="connsiteX15" fmla="*/ 0 w 3553462"/>
              <a:gd name="connsiteY15" fmla="*/ 749099 h 2256791"/>
              <a:gd name="connsiteX16" fmla="*/ 190 w 3553462"/>
              <a:gd name="connsiteY16" fmla="*/ 746229 h 2256791"/>
              <a:gd name="connsiteX17" fmla="*/ 0 w 3553462"/>
              <a:gd name="connsiteY17" fmla="*/ 744220 h 2256791"/>
              <a:gd name="connsiteX18" fmla="*/ 744221 w 3553462"/>
              <a:gd name="connsiteY18" fmla="*/ 0 h 2256791"/>
              <a:gd name="connsiteX0" fmla="*/ 744221 w 3553462"/>
              <a:gd name="connsiteY0" fmla="*/ 0 h 2256791"/>
              <a:gd name="connsiteX1" fmla="*/ 1488442 w 3553462"/>
              <a:gd name="connsiteY1" fmla="*/ 744220 h 2256791"/>
              <a:gd name="connsiteX2" fmla="*/ 1160514 w 3553462"/>
              <a:gd name="connsiteY2" fmla="*/ 1361454 h 2256791"/>
              <a:gd name="connsiteX3" fmla="*/ 1150630 w 3553462"/>
              <a:gd name="connsiteY3" fmla="*/ 1366814 h 2256791"/>
              <a:gd name="connsiteX4" fmla="*/ 1233325 w 3553462"/>
              <a:gd name="connsiteY4" fmla="*/ 1474747 h 2256791"/>
              <a:gd name="connsiteX5" fmla="*/ 1605221 w 3553462"/>
              <a:gd name="connsiteY5" fmla="*/ 1748781 h 2256791"/>
              <a:gd name="connsiteX6" fmla="*/ 1633206 w 3553462"/>
              <a:gd name="connsiteY6" fmla="*/ 1760226 h 2256791"/>
              <a:gd name="connsiteX7" fmla="*/ 2042124 w 3553462"/>
              <a:gd name="connsiteY7" fmla="*/ 1844046 h 2256791"/>
              <a:gd name="connsiteX8" fmla="*/ 2054794 w 3553462"/>
              <a:gd name="connsiteY8" fmla="*/ 1844046 h 2256791"/>
              <a:gd name="connsiteX9" fmla="*/ 2070109 w 3553462"/>
              <a:gd name="connsiteY9" fmla="*/ 1844046 h 2256791"/>
              <a:gd name="connsiteX10" fmla="*/ 3147051 w 3553462"/>
              <a:gd name="connsiteY10" fmla="*/ 811554 h 2256791"/>
              <a:gd name="connsiteX11" fmla="*/ 3553462 w 3553462"/>
              <a:gd name="connsiteY11" fmla="*/ 896629 h 2256791"/>
              <a:gd name="connsiteX12" fmla="*/ 2053541 w 3553462"/>
              <a:gd name="connsiteY12" fmla="*/ 2256791 h 2256791"/>
              <a:gd name="connsiteX13" fmla="*/ 1759331 w 3553462"/>
              <a:gd name="connsiteY13" fmla="*/ 2242038 h 2256791"/>
              <a:gd name="connsiteX14" fmla="*/ 0 w 3553462"/>
              <a:gd name="connsiteY14" fmla="*/ 749099 h 2256791"/>
              <a:gd name="connsiteX15" fmla="*/ 190 w 3553462"/>
              <a:gd name="connsiteY15" fmla="*/ 746229 h 2256791"/>
              <a:gd name="connsiteX16" fmla="*/ 0 w 3553462"/>
              <a:gd name="connsiteY16" fmla="*/ 744220 h 2256791"/>
              <a:gd name="connsiteX17" fmla="*/ 744221 w 3553462"/>
              <a:gd name="connsiteY17" fmla="*/ 0 h 2256791"/>
              <a:gd name="connsiteX0" fmla="*/ 744221 w 3553462"/>
              <a:gd name="connsiteY0" fmla="*/ 0 h 2256791"/>
              <a:gd name="connsiteX1" fmla="*/ 1488442 w 3553462"/>
              <a:gd name="connsiteY1" fmla="*/ 744220 h 2256791"/>
              <a:gd name="connsiteX2" fmla="*/ 1160514 w 3553462"/>
              <a:gd name="connsiteY2" fmla="*/ 1361454 h 2256791"/>
              <a:gd name="connsiteX3" fmla="*/ 1150630 w 3553462"/>
              <a:gd name="connsiteY3" fmla="*/ 1366814 h 2256791"/>
              <a:gd name="connsiteX4" fmla="*/ 1233325 w 3553462"/>
              <a:gd name="connsiteY4" fmla="*/ 1474747 h 2256791"/>
              <a:gd name="connsiteX5" fmla="*/ 1605221 w 3553462"/>
              <a:gd name="connsiteY5" fmla="*/ 1748781 h 2256791"/>
              <a:gd name="connsiteX6" fmla="*/ 1633206 w 3553462"/>
              <a:gd name="connsiteY6" fmla="*/ 1760226 h 2256791"/>
              <a:gd name="connsiteX7" fmla="*/ 2042124 w 3553462"/>
              <a:gd name="connsiteY7" fmla="*/ 1844046 h 2256791"/>
              <a:gd name="connsiteX8" fmla="*/ 2054794 w 3553462"/>
              <a:gd name="connsiteY8" fmla="*/ 1844046 h 2256791"/>
              <a:gd name="connsiteX9" fmla="*/ 2070109 w 3553462"/>
              <a:gd name="connsiteY9" fmla="*/ 1844046 h 2256791"/>
              <a:gd name="connsiteX10" fmla="*/ 3147051 w 3553462"/>
              <a:gd name="connsiteY10" fmla="*/ 811554 h 2256791"/>
              <a:gd name="connsiteX11" fmla="*/ 3553462 w 3553462"/>
              <a:gd name="connsiteY11" fmla="*/ 896629 h 2256791"/>
              <a:gd name="connsiteX12" fmla="*/ 2053541 w 3553462"/>
              <a:gd name="connsiteY12" fmla="*/ 2256791 h 2256791"/>
              <a:gd name="connsiteX13" fmla="*/ 1759331 w 3553462"/>
              <a:gd name="connsiteY13" fmla="*/ 2242038 h 2256791"/>
              <a:gd name="connsiteX14" fmla="*/ 0 w 3553462"/>
              <a:gd name="connsiteY14" fmla="*/ 749099 h 2256791"/>
              <a:gd name="connsiteX15" fmla="*/ 190 w 3553462"/>
              <a:gd name="connsiteY15" fmla="*/ 746229 h 2256791"/>
              <a:gd name="connsiteX16" fmla="*/ 0 w 3553462"/>
              <a:gd name="connsiteY16" fmla="*/ 744220 h 2256791"/>
              <a:gd name="connsiteX17" fmla="*/ 744221 w 3553462"/>
              <a:gd name="connsiteY17" fmla="*/ 0 h 2256791"/>
              <a:gd name="connsiteX0" fmla="*/ 744221 w 3553462"/>
              <a:gd name="connsiteY0" fmla="*/ 0 h 2256791"/>
              <a:gd name="connsiteX1" fmla="*/ 1488442 w 3553462"/>
              <a:gd name="connsiteY1" fmla="*/ 744220 h 2256791"/>
              <a:gd name="connsiteX2" fmla="*/ 1160514 w 3553462"/>
              <a:gd name="connsiteY2" fmla="*/ 1361454 h 2256791"/>
              <a:gd name="connsiteX3" fmla="*/ 1150630 w 3553462"/>
              <a:gd name="connsiteY3" fmla="*/ 1366814 h 2256791"/>
              <a:gd name="connsiteX4" fmla="*/ 1233325 w 3553462"/>
              <a:gd name="connsiteY4" fmla="*/ 1474747 h 2256791"/>
              <a:gd name="connsiteX5" fmla="*/ 1605221 w 3553462"/>
              <a:gd name="connsiteY5" fmla="*/ 1748781 h 2256791"/>
              <a:gd name="connsiteX6" fmla="*/ 1633206 w 3553462"/>
              <a:gd name="connsiteY6" fmla="*/ 1760226 h 2256791"/>
              <a:gd name="connsiteX7" fmla="*/ 2042124 w 3553462"/>
              <a:gd name="connsiteY7" fmla="*/ 1844046 h 2256791"/>
              <a:gd name="connsiteX8" fmla="*/ 2054794 w 3553462"/>
              <a:gd name="connsiteY8" fmla="*/ 1844046 h 2256791"/>
              <a:gd name="connsiteX9" fmla="*/ 2070109 w 3553462"/>
              <a:gd name="connsiteY9" fmla="*/ 1844046 h 2256791"/>
              <a:gd name="connsiteX10" fmla="*/ 3147051 w 3553462"/>
              <a:gd name="connsiteY10" fmla="*/ 811554 h 2256791"/>
              <a:gd name="connsiteX11" fmla="*/ 3553462 w 3553462"/>
              <a:gd name="connsiteY11" fmla="*/ 896629 h 2256791"/>
              <a:gd name="connsiteX12" fmla="*/ 2053541 w 3553462"/>
              <a:gd name="connsiteY12" fmla="*/ 2256791 h 2256791"/>
              <a:gd name="connsiteX13" fmla="*/ 1759331 w 3553462"/>
              <a:gd name="connsiteY13" fmla="*/ 2242038 h 2256791"/>
              <a:gd name="connsiteX14" fmla="*/ 0 w 3553462"/>
              <a:gd name="connsiteY14" fmla="*/ 749099 h 2256791"/>
              <a:gd name="connsiteX15" fmla="*/ 190 w 3553462"/>
              <a:gd name="connsiteY15" fmla="*/ 746229 h 2256791"/>
              <a:gd name="connsiteX16" fmla="*/ 0 w 3553462"/>
              <a:gd name="connsiteY16" fmla="*/ 744220 h 2256791"/>
              <a:gd name="connsiteX17" fmla="*/ 744221 w 3553462"/>
              <a:gd name="connsiteY17" fmla="*/ 0 h 225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53462" h="2256791">
                <a:moveTo>
                  <a:pt x="744221" y="0"/>
                </a:moveTo>
                <a:cubicBezTo>
                  <a:pt x="1154439" y="0"/>
                  <a:pt x="1488442" y="332763"/>
                  <a:pt x="1488442" y="744220"/>
                </a:cubicBezTo>
                <a:cubicBezTo>
                  <a:pt x="1488442" y="1001381"/>
                  <a:pt x="1358457" y="1227802"/>
                  <a:pt x="1160514" y="1361454"/>
                </a:cubicBezTo>
                <a:lnTo>
                  <a:pt x="1150630" y="1366814"/>
                </a:lnTo>
                <a:lnTo>
                  <a:pt x="1233325" y="1474747"/>
                </a:lnTo>
                <a:cubicBezTo>
                  <a:pt x="1335773" y="1590566"/>
                  <a:pt x="1462372" y="1684503"/>
                  <a:pt x="1605221" y="1748781"/>
                </a:cubicBezTo>
                <a:cubicBezTo>
                  <a:pt x="1615385" y="1752619"/>
                  <a:pt x="1624296" y="1756388"/>
                  <a:pt x="1633206" y="1760226"/>
                </a:cubicBezTo>
                <a:cubicBezTo>
                  <a:pt x="1760184" y="1812291"/>
                  <a:pt x="1897325" y="1842789"/>
                  <a:pt x="2042124" y="1844046"/>
                </a:cubicBezTo>
                <a:lnTo>
                  <a:pt x="2054794" y="1844046"/>
                </a:lnTo>
                <a:lnTo>
                  <a:pt x="2070109" y="1844046"/>
                </a:lnTo>
                <a:cubicBezTo>
                  <a:pt x="2646659" y="1836438"/>
                  <a:pt x="3115306" y="1383005"/>
                  <a:pt x="3147051" y="811554"/>
                </a:cubicBezTo>
                <a:cubicBezTo>
                  <a:pt x="3291850" y="812810"/>
                  <a:pt x="3428991" y="843309"/>
                  <a:pt x="3553462" y="896629"/>
                </a:cubicBezTo>
                <a:cubicBezTo>
                  <a:pt x="3479810" y="1659867"/>
                  <a:pt x="2835872" y="2256791"/>
                  <a:pt x="2053541" y="2256791"/>
                </a:cubicBezTo>
                <a:cubicBezTo>
                  <a:pt x="1922133" y="2251873"/>
                  <a:pt x="2000276" y="2263625"/>
                  <a:pt x="1759331" y="2242038"/>
                </a:cubicBezTo>
                <a:cubicBezTo>
                  <a:pt x="771141" y="2165188"/>
                  <a:pt x="0" y="1526106"/>
                  <a:pt x="0" y="749099"/>
                </a:cubicBezTo>
                <a:cubicBezTo>
                  <a:pt x="63" y="748142"/>
                  <a:pt x="127" y="747186"/>
                  <a:pt x="190" y="746229"/>
                </a:cubicBezTo>
                <a:cubicBezTo>
                  <a:pt x="127" y="745559"/>
                  <a:pt x="63" y="744890"/>
                  <a:pt x="0" y="744220"/>
                </a:cubicBezTo>
                <a:cubicBezTo>
                  <a:pt x="0" y="334003"/>
                  <a:pt x="332763" y="0"/>
                  <a:pt x="74422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EBD087D-F04E-4C5F-8414-4DD61A0423B1}"/>
              </a:ext>
            </a:extLst>
          </p:cNvPr>
          <p:cNvSpPr/>
          <p:nvPr/>
        </p:nvSpPr>
        <p:spPr>
          <a:xfrm>
            <a:off x="5161280" y="843278"/>
            <a:ext cx="2237741" cy="3540762"/>
          </a:xfrm>
          <a:custGeom>
            <a:avLst/>
            <a:gdLst>
              <a:gd name="connsiteX0" fmla="*/ 25069 w 2237741"/>
              <a:gd name="connsiteY0" fmla="*/ 1778168 h 3540762"/>
              <a:gd name="connsiteX1" fmla="*/ 12129 w 2237741"/>
              <a:gd name="connsiteY1" fmla="*/ 1848727 h 3540762"/>
              <a:gd name="connsiteX2" fmla="*/ 25524 w 2237741"/>
              <a:gd name="connsiteY2" fmla="*/ 1778766 h 3540762"/>
              <a:gd name="connsiteX3" fmla="*/ 1190624 w 2237741"/>
              <a:gd name="connsiteY3" fmla="*/ 66951 h 3540762"/>
              <a:gd name="connsiteX4" fmla="*/ 1129561 w 2237741"/>
              <a:gd name="connsiteY4" fmla="*/ 95175 h 3540762"/>
              <a:gd name="connsiteX5" fmla="*/ 1114214 w 2237741"/>
              <a:gd name="connsiteY5" fmla="*/ 105493 h 3540762"/>
              <a:gd name="connsiteX6" fmla="*/ 1352870 w 2237741"/>
              <a:gd name="connsiteY6" fmla="*/ 13311 h 3540762"/>
              <a:gd name="connsiteX7" fmla="*/ 1237028 w 2237741"/>
              <a:gd name="connsiteY7" fmla="*/ 45502 h 3540762"/>
              <a:gd name="connsiteX8" fmla="*/ 1228615 w 2237741"/>
              <a:gd name="connsiteY8" fmla="*/ 49391 h 3540762"/>
              <a:gd name="connsiteX9" fmla="*/ 1493521 w 2237741"/>
              <a:gd name="connsiteY9" fmla="*/ 0 h 3540762"/>
              <a:gd name="connsiteX10" fmla="*/ 2237741 w 2237741"/>
              <a:gd name="connsiteY10" fmla="*/ 744221 h 3540762"/>
              <a:gd name="connsiteX11" fmla="*/ 1493521 w 2237741"/>
              <a:gd name="connsiteY11" fmla="*/ 1488442 h 3540762"/>
              <a:gd name="connsiteX12" fmla="*/ 876614 w 2237741"/>
              <a:gd name="connsiteY12" fmla="*/ 1160514 h 3540762"/>
              <a:gd name="connsiteX13" fmla="*/ 871877 w 2237741"/>
              <a:gd name="connsiteY13" fmla="*/ 1151798 h 3540762"/>
              <a:gd name="connsiteX14" fmla="*/ 782045 w 2237741"/>
              <a:gd name="connsiteY14" fmla="*/ 1220625 h 3540762"/>
              <a:gd name="connsiteX15" fmla="*/ 508011 w 2237741"/>
              <a:gd name="connsiteY15" fmla="*/ 1592521 h 3540762"/>
              <a:gd name="connsiteX16" fmla="*/ 496565 w 2237741"/>
              <a:gd name="connsiteY16" fmla="*/ 1620506 h 3540762"/>
              <a:gd name="connsiteX17" fmla="*/ 412746 w 2237741"/>
              <a:gd name="connsiteY17" fmla="*/ 2029424 h 3540762"/>
              <a:gd name="connsiteX18" fmla="*/ 412746 w 2237741"/>
              <a:gd name="connsiteY18" fmla="*/ 2042094 h 3540762"/>
              <a:gd name="connsiteX19" fmla="*/ 412746 w 2237741"/>
              <a:gd name="connsiteY19" fmla="*/ 2057409 h 3540762"/>
              <a:gd name="connsiteX20" fmla="*/ 1445238 w 2237741"/>
              <a:gd name="connsiteY20" fmla="*/ 3134351 h 3540762"/>
              <a:gd name="connsiteX21" fmla="*/ 1360163 w 2237741"/>
              <a:gd name="connsiteY21" fmla="*/ 3540762 h 3540762"/>
              <a:gd name="connsiteX22" fmla="*/ 0 w 2237741"/>
              <a:gd name="connsiteY22" fmla="*/ 2040841 h 3540762"/>
              <a:gd name="connsiteX23" fmla="*/ 1946 w 2237741"/>
              <a:gd name="connsiteY23" fmla="*/ 2010011 h 3540762"/>
              <a:gd name="connsiteX24" fmla="*/ 0 w 2237741"/>
              <a:gd name="connsiteY24" fmla="*/ 1959698 h 3540762"/>
              <a:gd name="connsiteX25" fmla="*/ 1347250 w 2237741"/>
              <a:gd name="connsiteY25" fmla="*/ 10117 h 3540762"/>
              <a:gd name="connsiteX26" fmla="*/ 1477058 w 2237741"/>
              <a:gd name="connsiteY26" fmla="*/ 1557 h 3540762"/>
              <a:gd name="connsiteX0" fmla="*/ 25069 w 2237741"/>
              <a:gd name="connsiteY0" fmla="*/ 1778168 h 3540762"/>
              <a:gd name="connsiteX1" fmla="*/ 12129 w 2237741"/>
              <a:gd name="connsiteY1" fmla="*/ 1848727 h 3540762"/>
              <a:gd name="connsiteX2" fmla="*/ 25524 w 2237741"/>
              <a:gd name="connsiteY2" fmla="*/ 1778766 h 3540762"/>
              <a:gd name="connsiteX3" fmla="*/ 25069 w 2237741"/>
              <a:gd name="connsiteY3" fmla="*/ 1778168 h 3540762"/>
              <a:gd name="connsiteX4" fmla="*/ 1190624 w 2237741"/>
              <a:gd name="connsiteY4" fmla="*/ 66951 h 3540762"/>
              <a:gd name="connsiteX5" fmla="*/ 1129561 w 2237741"/>
              <a:gd name="connsiteY5" fmla="*/ 95175 h 3540762"/>
              <a:gd name="connsiteX6" fmla="*/ 1190624 w 2237741"/>
              <a:gd name="connsiteY6" fmla="*/ 66951 h 3540762"/>
              <a:gd name="connsiteX7" fmla="*/ 1352870 w 2237741"/>
              <a:gd name="connsiteY7" fmla="*/ 13311 h 3540762"/>
              <a:gd name="connsiteX8" fmla="*/ 1237028 w 2237741"/>
              <a:gd name="connsiteY8" fmla="*/ 45502 h 3540762"/>
              <a:gd name="connsiteX9" fmla="*/ 1228615 w 2237741"/>
              <a:gd name="connsiteY9" fmla="*/ 49391 h 3540762"/>
              <a:gd name="connsiteX10" fmla="*/ 1352870 w 2237741"/>
              <a:gd name="connsiteY10" fmla="*/ 13311 h 3540762"/>
              <a:gd name="connsiteX11" fmla="*/ 1493521 w 2237741"/>
              <a:gd name="connsiteY11" fmla="*/ 0 h 3540762"/>
              <a:gd name="connsiteX12" fmla="*/ 2237741 w 2237741"/>
              <a:gd name="connsiteY12" fmla="*/ 744221 h 3540762"/>
              <a:gd name="connsiteX13" fmla="*/ 1493521 w 2237741"/>
              <a:gd name="connsiteY13" fmla="*/ 1488442 h 3540762"/>
              <a:gd name="connsiteX14" fmla="*/ 876614 w 2237741"/>
              <a:gd name="connsiteY14" fmla="*/ 1160514 h 3540762"/>
              <a:gd name="connsiteX15" fmla="*/ 871877 w 2237741"/>
              <a:gd name="connsiteY15" fmla="*/ 1151798 h 3540762"/>
              <a:gd name="connsiteX16" fmla="*/ 782045 w 2237741"/>
              <a:gd name="connsiteY16" fmla="*/ 1220625 h 3540762"/>
              <a:gd name="connsiteX17" fmla="*/ 508011 w 2237741"/>
              <a:gd name="connsiteY17" fmla="*/ 1592521 h 3540762"/>
              <a:gd name="connsiteX18" fmla="*/ 496565 w 2237741"/>
              <a:gd name="connsiteY18" fmla="*/ 1620506 h 3540762"/>
              <a:gd name="connsiteX19" fmla="*/ 412746 w 2237741"/>
              <a:gd name="connsiteY19" fmla="*/ 2029424 h 3540762"/>
              <a:gd name="connsiteX20" fmla="*/ 412746 w 2237741"/>
              <a:gd name="connsiteY20" fmla="*/ 2042094 h 3540762"/>
              <a:gd name="connsiteX21" fmla="*/ 412746 w 2237741"/>
              <a:gd name="connsiteY21" fmla="*/ 2057409 h 3540762"/>
              <a:gd name="connsiteX22" fmla="*/ 1445238 w 2237741"/>
              <a:gd name="connsiteY22" fmla="*/ 3134351 h 3540762"/>
              <a:gd name="connsiteX23" fmla="*/ 1360163 w 2237741"/>
              <a:gd name="connsiteY23" fmla="*/ 3540762 h 3540762"/>
              <a:gd name="connsiteX24" fmla="*/ 0 w 2237741"/>
              <a:gd name="connsiteY24" fmla="*/ 2040841 h 3540762"/>
              <a:gd name="connsiteX25" fmla="*/ 1946 w 2237741"/>
              <a:gd name="connsiteY25" fmla="*/ 2010011 h 3540762"/>
              <a:gd name="connsiteX26" fmla="*/ 0 w 2237741"/>
              <a:gd name="connsiteY26" fmla="*/ 1959698 h 3540762"/>
              <a:gd name="connsiteX27" fmla="*/ 1347250 w 2237741"/>
              <a:gd name="connsiteY27" fmla="*/ 10117 h 3540762"/>
              <a:gd name="connsiteX28" fmla="*/ 1477058 w 2237741"/>
              <a:gd name="connsiteY28" fmla="*/ 1557 h 3540762"/>
              <a:gd name="connsiteX29" fmla="*/ 1493521 w 2237741"/>
              <a:gd name="connsiteY29" fmla="*/ 0 h 3540762"/>
              <a:gd name="connsiteX0" fmla="*/ 25069 w 2237741"/>
              <a:gd name="connsiteY0" fmla="*/ 1778168 h 3540762"/>
              <a:gd name="connsiteX1" fmla="*/ 12129 w 2237741"/>
              <a:gd name="connsiteY1" fmla="*/ 1848727 h 3540762"/>
              <a:gd name="connsiteX2" fmla="*/ 25524 w 2237741"/>
              <a:gd name="connsiteY2" fmla="*/ 1778766 h 3540762"/>
              <a:gd name="connsiteX3" fmla="*/ 25069 w 2237741"/>
              <a:gd name="connsiteY3" fmla="*/ 1778168 h 3540762"/>
              <a:gd name="connsiteX4" fmla="*/ 1352870 w 2237741"/>
              <a:gd name="connsiteY4" fmla="*/ 13311 h 3540762"/>
              <a:gd name="connsiteX5" fmla="*/ 1237028 w 2237741"/>
              <a:gd name="connsiteY5" fmla="*/ 45502 h 3540762"/>
              <a:gd name="connsiteX6" fmla="*/ 1228615 w 2237741"/>
              <a:gd name="connsiteY6" fmla="*/ 49391 h 3540762"/>
              <a:gd name="connsiteX7" fmla="*/ 1352870 w 2237741"/>
              <a:gd name="connsiteY7" fmla="*/ 13311 h 3540762"/>
              <a:gd name="connsiteX8" fmla="*/ 1493521 w 2237741"/>
              <a:gd name="connsiteY8" fmla="*/ 0 h 3540762"/>
              <a:gd name="connsiteX9" fmla="*/ 2237741 w 2237741"/>
              <a:gd name="connsiteY9" fmla="*/ 744221 h 3540762"/>
              <a:gd name="connsiteX10" fmla="*/ 1493521 w 2237741"/>
              <a:gd name="connsiteY10" fmla="*/ 1488442 h 3540762"/>
              <a:gd name="connsiteX11" fmla="*/ 876614 w 2237741"/>
              <a:gd name="connsiteY11" fmla="*/ 1160514 h 3540762"/>
              <a:gd name="connsiteX12" fmla="*/ 871877 w 2237741"/>
              <a:gd name="connsiteY12" fmla="*/ 1151798 h 3540762"/>
              <a:gd name="connsiteX13" fmla="*/ 782045 w 2237741"/>
              <a:gd name="connsiteY13" fmla="*/ 1220625 h 3540762"/>
              <a:gd name="connsiteX14" fmla="*/ 508011 w 2237741"/>
              <a:gd name="connsiteY14" fmla="*/ 1592521 h 3540762"/>
              <a:gd name="connsiteX15" fmla="*/ 496565 w 2237741"/>
              <a:gd name="connsiteY15" fmla="*/ 1620506 h 3540762"/>
              <a:gd name="connsiteX16" fmla="*/ 412746 w 2237741"/>
              <a:gd name="connsiteY16" fmla="*/ 2029424 h 3540762"/>
              <a:gd name="connsiteX17" fmla="*/ 412746 w 2237741"/>
              <a:gd name="connsiteY17" fmla="*/ 2042094 h 3540762"/>
              <a:gd name="connsiteX18" fmla="*/ 412746 w 2237741"/>
              <a:gd name="connsiteY18" fmla="*/ 2057409 h 3540762"/>
              <a:gd name="connsiteX19" fmla="*/ 1445238 w 2237741"/>
              <a:gd name="connsiteY19" fmla="*/ 3134351 h 3540762"/>
              <a:gd name="connsiteX20" fmla="*/ 1360163 w 2237741"/>
              <a:gd name="connsiteY20" fmla="*/ 3540762 h 3540762"/>
              <a:gd name="connsiteX21" fmla="*/ 0 w 2237741"/>
              <a:gd name="connsiteY21" fmla="*/ 2040841 h 3540762"/>
              <a:gd name="connsiteX22" fmla="*/ 1946 w 2237741"/>
              <a:gd name="connsiteY22" fmla="*/ 2010011 h 3540762"/>
              <a:gd name="connsiteX23" fmla="*/ 0 w 2237741"/>
              <a:gd name="connsiteY23" fmla="*/ 1959698 h 3540762"/>
              <a:gd name="connsiteX24" fmla="*/ 1347250 w 2237741"/>
              <a:gd name="connsiteY24" fmla="*/ 10117 h 3540762"/>
              <a:gd name="connsiteX25" fmla="*/ 1477058 w 2237741"/>
              <a:gd name="connsiteY25" fmla="*/ 1557 h 3540762"/>
              <a:gd name="connsiteX26" fmla="*/ 1493521 w 2237741"/>
              <a:gd name="connsiteY26" fmla="*/ 0 h 3540762"/>
              <a:gd name="connsiteX0" fmla="*/ 25069 w 2237741"/>
              <a:gd name="connsiteY0" fmla="*/ 1778168 h 3540762"/>
              <a:gd name="connsiteX1" fmla="*/ 12129 w 2237741"/>
              <a:gd name="connsiteY1" fmla="*/ 1848727 h 3540762"/>
              <a:gd name="connsiteX2" fmla="*/ 25524 w 2237741"/>
              <a:gd name="connsiteY2" fmla="*/ 1778766 h 3540762"/>
              <a:gd name="connsiteX3" fmla="*/ 25069 w 2237741"/>
              <a:gd name="connsiteY3" fmla="*/ 1778168 h 3540762"/>
              <a:gd name="connsiteX4" fmla="*/ 1352870 w 2237741"/>
              <a:gd name="connsiteY4" fmla="*/ 13311 h 3540762"/>
              <a:gd name="connsiteX5" fmla="*/ 1237028 w 2237741"/>
              <a:gd name="connsiteY5" fmla="*/ 45502 h 3540762"/>
              <a:gd name="connsiteX6" fmla="*/ 1352870 w 2237741"/>
              <a:gd name="connsiteY6" fmla="*/ 13311 h 3540762"/>
              <a:gd name="connsiteX7" fmla="*/ 1493521 w 2237741"/>
              <a:gd name="connsiteY7" fmla="*/ 0 h 3540762"/>
              <a:gd name="connsiteX8" fmla="*/ 2237741 w 2237741"/>
              <a:gd name="connsiteY8" fmla="*/ 744221 h 3540762"/>
              <a:gd name="connsiteX9" fmla="*/ 1493521 w 2237741"/>
              <a:gd name="connsiteY9" fmla="*/ 1488442 h 3540762"/>
              <a:gd name="connsiteX10" fmla="*/ 876614 w 2237741"/>
              <a:gd name="connsiteY10" fmla="*/ 1160514 h 3540762"/>
              <a:gd name="connsiteX11" fmla="*/ 871877 w 2237741"/>
              <a:gd name="connsiteY11" fmla="*/ 1151798 h 3540762"/>
              <a:gd name="connsiteX12" fmla="*/ 782045 w 2237741"/>
              <a:gd name="connsiteY12" fmla="*/ 1220625 h 3540762"/>
              <a:gd name="connsiteX13" fmla="*/ 508011 w 2237741"/>
              <a:gd name="connsiteY13" fmla="*/ 1592521 h 3540762"/>
              <a:gd name="connsiteX14" fmla="*/ 496565 w 2237741"/>
              <a:gd name="connsiteY14" fmla="*/ 1620506 h 3540762"/>
              <a:gd name="connsiteX15" fmla="*/ 412746 w 2237741"/>
              <a:gd name="connsiteY15" fmla="*/ 2029424 h 3540762"/>
              <a:gd name="connsiteX16" fmla="*/ 412746 w 2237741"/>
              <a:gd name="connsiteY16" fmla="*/ 2042094 h 3540762"/>
              <a:gd name="connsiteX17" fmla="*/ 412746 w 2237741"/>
              <a:gd name="connsiteY17" fmla="*/ 2057409 h 3540762"/>
              <a:gd name="connsiteX18" fmla="*/ 1445238 w 2237741"/>
              <a:gd name="connsiteY18" fmla="*/ 3134351 h 3540762"/>
              <a:gd name="connsiteX19" fmla="*/ 1360163 w 2237741"/>
              <a:gd name="connsiteY19" fmla="*/ 3540762 h 3540762"/>
              <a:gd name="connsiteX20" fmla="*/ 0 w 2237741"/>
              <a:gd name="connsiteY20" fmla="*/ 2040841 h 3540762"/>
              <a:gd name="connsiteX21" fmla="*/ 1946 w 2237741"/>
              <a:gd name="connsiteY21" fmla="*/ 2010011 h 3540762"/>
              <a:gd name="connsiteX22" fmla="*/ 0 w 2237741"/>
              <a:gd name="connsiteY22" fmla="*/ 1959698 h 3540762"/>
              <a:gd name="connsiteX23" fmla="*/ 1347250 w 2237741"/>
              <a:gd name="connsiteY23" fmla="*/ 10117 h 3540762"/>
              <a:gd name="connsiteX24" fmla="*/ 1477058 w 2237741"/>
              <a:gd name="connsiteY24" fmla="*/ 1557 h 3540762"/>
              <a:gd name="connsiteX25" fmla="*/ 1493521 w 2237741"/>
              <a:gd name="connsiteY25" fmla="*/ 0 h 3540762"/>
              <a:gd name="connsiteX0" fmla="*/ 25069 w 2237741"/>
              <a:gd name="connsiteY0" fmla="*/ 1778168 h 3540762"/>
              <a:gd name="connsiteX1" fmla="*/ 12129 w 2237741"/>
              <a:gd name="connsiteY1" fmla="*/ 1848727 h 3540762"/>
              <a:gd name="connsiteX2" fmla="*/ 25524 w 2237741"/>
              <a:gd name="connsiteY2" fmla="*/ 1778766 h 3540762"/>
              <a:gd name="connsiteX3" fmla="*/ 25069 w 2237741"/>
              <a:gd name="connsiteY3" fmla="*/ 1778168 h 3540762"/>
              <a:gd name="connsiteX4" fmla="*/ 1493521 w 2237741"/>
              <a:gd name="connsiteY4" fmla="*/ 0 h 3540762"/>
              <a:gd name="connsiteX5" fmla="*/ 2237741 w 2237741"/>
              <a:gd name="connsiteY5" fmla="*/ 744221 h 3540762"/>
              <a:gd name="connsiteX6" fmla="*/ 1493521 w 2237741"/>
              <a:gd name="connsiteY6" fmla="*/ 1488442 h 3540762"/>
              <a:gd name="connsiteX7" fmla="*/ 876614 w 2237741"/>
              <a:gd name="connsiteY7" fmla="*/ 1160514 h 3540762"/>
              <a:gd name="connsiteX8" fmla="*/ 871877 w 2237741"/>
              <a:gd name="connsiteY8" fmla="*/ 1151798 h 3540762"/>
              <a:gd name="connsiteX9" fmla="*/ 782045 w 2237741"/>
              <a:gd name="connsiteY9" fmla="*/ 1220625 h 3540762"/>
              <a:gd name="connsiteX10" fmla="*/ 508011 w 2237741"/>
              <a:gd name="connsiteY10" fmla="*/ 1592521 h 3540762"/>
              <a:gd name="connsiteX11" fmla="*/ 496565 w 2237741"/>
              <a:gd name="connsiteY11" fmla="*/ 1620506 h 3540762"/>
              <a:gd name="connsiteX12" fmla="*/ 412746 w 2237741"/>
              <a:gd name="connsiteY12" fmla="*/ 2029424 h 3540762"/>
              <a:gd name="connsiteX13" fmla="*/ 412746 w 2237741"/>
              <a:gd name="connsiteY13" fmla="*/ 2042094 h 3540762"/>
              <a:gd name="connsiteX14" fmla="*/ 412746 w 2237741"/>
              <a:gd name="connsiteY14" fmla="*/ 2057409 h 3540762"/>
              <a:gd name="connsiteX15" fmla="*/ 1445238 w 2237741"/>
              <a:gd name="connsiteY15" fmla="*/ 3134351 h 3540762"/>
              <a:gd name="connsiteX16" fmla="*/ 1360163 w 2237741"/>
              <a:gd name="connsiteY16" fmla="*/ 3540762 h 3540762"/>
              <a:gd name="connsiteX17" fmla="*/ 0 w 2237741"/>
              <a:gd name="connsiteY17" fmla="*/ 2040841 h 3540762"/>
              <a:gd name="connsiteX18" fmla="*/ 1946 w 2237741"/>
              <a:gd name="connsiteY18" fmla="*/ 2010011 h 3540762"/>
              <a:gd name="connsiteX19" fmla="*/ 0 w 2237741"/>
              <a:gd name="connsiteY19" fmla="*/ 1959698 h 3540762"/>
              <a:gd name="connsiteX20" fmla="*/ 1347250 w 2237741"/>
              <a:gd name="connsiteY20" fmla="*/ 10117 h 3540762"/>
              <a:gd name="connsiteX21" fmla="*/ 1477058 w 2237741"/>
              <a:gd name="connsiteY21" fmla="*/ 1557 h 3540762"/>
              <a:gd name="connsiteX22" fmla="*/ 1493521 w 2237741"/>
              <a:gd name="connsiteY22" fmla="*/ 0 h 3540762"/>
              <a:gd name="connsiteX0" fmla="*/ 25524 w 2237741"/>
              <a:gd name="connsiteY0" fmla="*/ 1778766 h 3540762"/>
              <a:gd name="connsiteX1" fmla="*/ 12129 w 2237741"/>
              <a:gd name="connsiteY1" fmla="*/ 1848727 h 3540762"/>
              <a:gd name="connsiteX2" fmla="*/ 25524 w 2237741"/>
              <a:gd name="connsiteY2" fmla="*/ 1778766 h 3540762"/>
              <a:gd name="connsiteX3" fmla="*/ 1493521 w 2237741"/>
              <a:gd name="connsiteY3" fmla="*/ 0 h 3540762"/>
              <a:gd name="connsiteX4" fmla="*/ 2237741 w 2237741"/>
              <a:gd name="connsiteY4" fmla="*/ 744221 h 3540762"/>
              <a:gd name="connsiteX5" fmla="*/ 1493521 w 2237741"/>
              <a:gd name="connsiteY5" fmla="*/ 1488442 h 3540762"/>
              <a:gd name="connsiteX6" fmla="*/ 876614 w 2237741"/>
              <a:gd name="connsiteY6" fmla="*/ 1160514 h 3540762"/>
              <a:gd name="connsiteX7" fmla="*/ 871877 w 2237741"/>
              <a:gd name="connsiteY7" fmla="*/ 1151798 h 3540762"/>
              <a:gd name="connsiteX8" fmla="*/ 782045 w 2237741"/>
              <a:gd name="connsiteY8" fmla="*/ 1220625 h 3540762"/>
              <a:gd name="connsiteX9" fmla="*/ 508011 w 2237741"/>
              <a:gd name="connsiteY9" fmla="*/ 1592521 h 3540762"/>
              <a:gd name="connsiteX10" fmla="*/ 496565 w 2237741"/>
              <a:gd name="connsiteY10" fmla="*/ 1620506 h 3540762"/>
              <a:gd name="connsiteX11" fmla="*/ 412746 w 2237741"/>
              <a:gd name="connsiteY11" fmla="*/ 2029424 h 3540762"/>
              <a:gd name="connsiteX12" fmla="*/ 412746 w 2237741"/>
              <a:gd name="connsiteY12" fmla="*/ 2042094 h 3540762"/>
              <a:gd name="connsiteX13" fmla="*/ 412746 w 2237741"/>
              <a:gd name="connsiteY13" fmla="*/ 2057409 h 3540762"/>
              <a:gd name="connsiteX14" fmla="*/ 1445238 w 2237741"/>
              <a:gd name="connsiteY14" fmla="*/ 3134351 h 3540762"/>
              <a:gd name="connsiteX15" fmla="*/ 1360163 w 2237741"/>
              <a:gd name="connsiteY15" fmla="*/ 3540762 h 3540762"/>
              <a:gd name="connsiteX16" fmla="*/ 0 w 2237741"/>
              <a:gd name="connsiteY16" fmla="*/ 2040841 h 3540762"/>
              <a:gd name="connsiteX17" fmla="*/ 1946 w 2237741"/>
              <a:gd name="connsiteY17" fmla="*/ 2010011 h 3540762"/>
              <a:gd name="connsiteX18" fmla="*/ 0 w 2237741"/>
              <a:gd name="connsiteY18" fmla="*/ 1959698 h 3540762"/>
              <a:gd name="connsiteX19" fmla="*/ 1347250 w 2237741"/>
              <a:gd name="connsiteY19" fmla="*/ 10117 h 3540762"/>
              <a:gd name="connsiteX20" fmla="*/ 1477058 w 2237741"/>
              <a:gd name="connsiteY20" fmla="*/ 1557 h 3540762"/>
              <a:gd name="connsiteX21" fmla="*/ 1493521 w 2237741"/>
              <a:gd name="connsiteY21" fmla="*/ 0 h 3540762"/>
              <a:gd name="connsiteX0" fmla="*/ 1493521 w 2237741"/>
              <a:gd name="connsiteY0" fmla="*/ 0 h 3540762"/>
              <a:gd name="connsiteX1" fmla="*/ 2237741 w 2237741"/>
              <a:gd name="connsiteY1" fmla="*/ 744221 h 3540762"/>
              <a:gd name="connsiteX2" fmla="*/ 1493521 w 2237741"/>
              <a:gd name="connsiteY2" fmla="*/ 1488442 h 3540762"/>
              <a:gd name="connsiteX3" fmla="*/ 876614 w 2237741"/>
              <a:gd name="connsiteY3" fmla="*/ 1160514 h 3540762"/>
              <a:gd name="connsiteX4" fmla="*/ 871877 w 2237741"/>
              <a:gd name="connsiteY4" fmla="*/ 1151798 h 3540762"/>
              <a:gd name="connsiteX5" fmla="*/ 782045 w 2237741"/>
              <a:gd name="connsiteY5" fmla="*/ 1220625 h 3540762"/>
              <a:gd name="connsiteX6" fmla="*/ 508011 w 2237741"/>
              <a:gd name="connsiteY6" fmla="*/ 1592521 h 3540762"/>
              <a:gd name="connsiteX7" fmla="*/ 496565 w 2237741"/>
              <a:gd name="connsiteY7" fmla="*/ 1620506 h 3540762"/>
              <a:gd name="connsiteX8" fmla="*/ 412746 w 2237741"/>
              <a:gd name="connsiteY8" fmla="*/ 2029424 h 3540762"/>
              <a:gd name="connsiteX9" fmla="*/ 412746 w 2237741"/>
              <a:gd name="connsiteY9" fmla="*/ 2042094 h 3540762"/>
              <a:gd name="connsiteX10" fmla="*/ 412746 w 2237741"/>
              <a:gd name="connsiteY10" fmla="*/ 2057409 h 3540762"/>
              <a:gd name="connsiteX11" fmla="*/ 1445238 w 2237741"/>
              <a:gd name="connsiteY11" fmla="*/ 3134351 h 3540762"/>
              <a:gd name="connsiteX12" fmla="*/ 1360163 w 2237741"/>
              <a:gd name="connsiteY12" fmla="*/ 3540762 h 3540762"/>
              <a:gd name="connsiteX13" fmla="*/ 0 w 2237741"/>
              <a:gd name="connsiteY13" fmla="*/ 2040841 h 3540762"/>
              <a:gd name="connsiteX14" fmla="*/ 1946 w 2237741"/>
              <a:gd name="connsiteY14" fmla="*/ 2010011 h 3540762"/>
              <a:gd name="connsiteX15" fmla="*/ 0 w 2237741"/>
              <a:gd name="connsiteY15" fmla="*/ 1959698 h 3540762"/>
              <a:gd name="connsiteX16" fmla="*/ 1347250 w 2237741"/>
              <a:gd name="connsiteY16" fmla="*/ 10117 h 3540762"/>
              <a:gd name="connsiteX17" fmla="*/ 1477058 w 2237741"/>
              <a:gd name="connsiteY17" fmla="*/ 1557 h 3540762"/>
              <a:gd name="connsiteX18" fmla="*/ 1493521 w 2237741"/>
              <a:gd name="connsiteY18" fmla="*/ 0 h 354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37741" h="3540762">
                <a:moveTo>
                  <a:pt x="1493521" y="0"/>
                </a:moveTo>
                <a:cubicBezTo>
                  <a:pt x="1903738" y="0"/>
                  <a:pt x="2237741" y="332763"/>
                  <a:pt x="2237741" y="744221"/>
                </a:cubicBezTo>
                <a:cubicBezTo>
                  <a:pt x="2237741" y="1154439"/>
                  <a:pt x="1904978" y="1488442"/>
                  <a:pt x="1493521" y="1488442"/>
                </a:cubicBezTo>
                <a:cubicBezTo>
                  <a:pt x="1237136" y="1488442"/>
                  <a:pt x="1010521" y="1358457"/>
                  <a:pt x="876614" y="1160514"/>
                </a:cubicBezTo>
                <a:lnTo>
                  <a:pt x="871877" y="1151798"/>
                </a:lnTo>
                <a:lnTo>
                  <a:pt x="782045" y="1220625"/>
                </a:lnTo>
                <a:cubicBezTo>
                  <a:pt x="666226" y="1323073"/>
                  <a:pt x="572289" y="1449672"/>
                  <a:pt x="508011" y="1592521"/>
                </a:cubicBezTo>
                <a:cubicBezTo>
                  <a:pt x="504173" y="1602685"/>
                  <a:pt x="500404" y="1611596"/>
                  <a:pt x="496565" y="1620506"/>
                </a:cubicBezTo>
                <a:cubicBezTo>
                  <a:pt x="444501" y="1747484"/>
                  <a:pt x="414002" y="1884625"/>
                  <a:pt x="412746" y="2029424"/>
                </a:cubicBezTo>
                <a:lnTo>
                  <a:pt x="412746" y="2042094"/>
                </a:lnTo>
                <a:lnTo>
                  <a:pt x="412746" y="2057409"/>
                </a:lnTo>
                <a:cubicBezTo>
                  <a:pt x="420353" y="2633959"/>
                  <a:pt x="875043" y="3102606"/>
                  <a:pt x="1445238" y="3134351"/>
                </a:cubicBezTo>
                <a:cubicBezTo>
                  <a:pt x="1442726" y="3277896"/>
                  <a:pt x="1412227" y="3416291"/>
                  <a:pt x="1360163" y="3540762"/>
                </a:cubicBezTo>
                <a:cubicBezTo>
                  <a:pt x="596925" y="3467110"/>
                  <a:pt x="0" y="2823172"/>
                  <a:pt x="0" y="2040841"/>
                </a:cubicBezTo>
                <a:lnTo>
                  <a:pt x="1946" y="2010011"/>
                </a:lnTo>
                <a:cubicBezTo>
                  <a:pt x="1297" y="1993240"/>
                  <a:pt x="649" y="1976469"/>
                  <a:pt x="0" y="1959698"/>
                </a:cubicBezTo>
                <a:cubicBezTo>
                  <a:pt x="0" y="945031"/>
                  <a:pt x="590520" y="110473"/>
                  <a:pt x="1347250" y="10117"/>
                </a:cubicBezTo>
                <a:lnTo>
                  <a:pt x="1477058" y="1557"/>
                </a:lnTo>
                <a:lnTo>
                  <a:pt x="1493521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9C4680B-1449-45E1-BB42-D7165768656F}"/>
              </a:ext>
            </a:extLst>
          </p:cNvPr>
          <p:cNvSpPr/>
          <p:nvPr/>
        </p:nvSpPr>
        <p:spPr>
          <a:xfrm>
            <a:off x="5135880" y="2481579"/>
            <a:ext cx="3545841" cy="2250440"/>
          </a:xfrm>
          <a:custGeom>
            <a:avLst/>
            <a:gdLst>
              <a:gd name="connsiteX0" fmla="*/ 3496449 w 3545841"/>
              <a:gd name="connsiteY0" fmla="*/ 1241314 h 2250440"/>
              <a:gd name="connsiteX1" fmla="*/ 3532529 w 3545841"/>
              <a:gd name="connsiteY1" fmla="*/ 1365567 h 2250440"/>
              <a:gd name="connsiteX2" fmla="*/ 3500338 w 3545841"/>
              <a:gd name="connsiteY2" fmla="*/ 1249727 h 2250440"/>
              <a:gd name="connsiteX3" fmla="*/ 1691811 w 3545841"/>
              <a:gd name="connsiteY3" fmla="*/ 12113 h 2250440"/>
              <a:gd name="connsiteX4" fmla="*/ 1802677 w 3545841"/>
              <a:gd name="connsiteY4" fmla="*/ 33324 h 2250440"/>
              <a:gd name="connsiteX5" fmla="*/ 1806595 w 3545841"/>
              <a:gd name="connsiteY5" fmla="*/ 33149 h 2250440"/>
              <a:gd name="connsiteX6" fmla="*/ 1499921 w 3545841"/>
              <a:gd name="connsiteY6" fmla="*/ 0 h 2250440"/>
              <a:gd name="connsiteX7" fmla="*/ 1532687 w 3545841"/>
              <a:gd name="connsiteY7" fmla="*/ 2067 h 2250440"/>
              <a:gd name="connsiteX8" fmla="*/ 1532686 w 3545841"/>
              <a:gd name="connsiteY8" fmla="*/ 2067 h 2250440"/>
              <a:gd name="connsiteX9" fmla="*/ 1551679 w 3545841"/>
              <a:gd name="connsiteY9" fmla="*/ 3265 h 2250440"/>
              <a:gd name="connsiteX10" fmla="*/ 1532687 w 3545841"/>
              <a:gd name="connsiteY10" fmla="*/ 2067 h 2250440"/>
              <a:gd name="connsiteX11" fmla="*/ 1586142 w 3545841"/>
              <a:gd name="connsiteY11" fmla="*/ 0 h 2250440"/>
              <a:gd name="connsiteX12" fmla="*/ 3545841 w 3545841"/>
              <a:gd name="connsiteY12" fmla="*/ 1500687 h 2250440"/>
              <a:gd name="connsiteX13" fmla="*/ 3545626 w 3545841"/>
              <a:gd name="connsiteY13" fmla="*/ 1503954 h 2250440"/>
              <a:gd name="connsiteX14" fmla="*/ 3540591 w 3545841"/>
              <a:gd name="connsiteY14" fmla="*/ 1450728 h 2250440"/>
              <a:gd name="connsiteX15" fmla="*/ 3545840 w 3545841"/>
              <a:gd name="connsiteY15" fmla="*/ 1506220 h 2250440"/>
              <a:gd name="connsiteX16" fmla="*/ 2801620 w 3545841"/>
              <a:gd name="connsiteY16" fmla="*/ 2250440 h 2250440"/>
              <a:gd name="connsiteX17" fmla="*/ 2057400 w 3545841"/>
              <a:gd name="connsiteY17" fmla="*/ 1506220 h 2250440"/>
              <a:gd name="connsiteX18" fmla="*/ 2385328 w 3545841"/>
              <a:gd name="connsiteY18" fmla="*/ 889313 h 2250440"/>
              <a:gd name="connsiteX19" fmla="*/ 2397327 w 3545841"/>
              <a:gd name="connsiteY19" fmla="*/ 882792 h 2250440"/>
              <a:gd name="connsiteX20" fmla="*/ 2320138 w 3545841"/>
              <a:gd name="connsiteY20" fmla="*/ 782045 h 2250440"/>
              <a:gd name="connsiteX21" fmla="*/ 1948241 w 3545841"/>
              <a:gd name="connsiteY21" fmla="*/ 508011 h 2250440"/>
              <a:gd name="connsiteX22" fmla="*/ 1920256 w 3545841"/>
              <a:gd name="connsiteY22" fmla="*/ 496565 h 2250440"/>
              <a:gd name="connsiteX23" fmla="*/ 1511338 w 3545841"/>
              <a:gd name="connsiteY23" fmla="*/ 412746 h 2250440"/>
              <a:gd name="connsiteX24" fmla="*/ 1498668 w 3545841"/>
              <a:gd name="connsiteY24" fmla="*/ 412746 h 2250440"/>
              <a:gd name="connsiteX25" fmla="*/ 1483353 w 3545841"/>
              <a:gd name="connsiteY25" fmla="*/ 412746 h 2250440"/>
              <a:gd name="connsiteX26" fmla="*/ 609093 w 3545841"/>
              <a:gd name="connsiteY26" fmla="*/ 869430 h 2250440"/>
              <a:gd name="connsiteX27" fmla="*/ 561627 w 3545841"/>
              <a:gd name="connsiteY27" fmla="*/ 950545 h 2250440"/>
              <a:gd name="connsiteX28" fmla="*/ 511889 w 3545841"/>
              <a:gd name="connsiteY28" fmla="*/ 1042954 h 2250440"/>
              <a:gd name="connsiteX29" fmla="*/ 466175 w 3545841"/>
              <a:gd name="connsiteY29" fmla="*/ 1158471 h 2250440"/>
              <a:gd name="connsiteX30" fmla="*/ 464838 w 3545841"/>
              <a:gd name="connsiteY30" fmla="*/ 1162224 h 2250440"/>
              <a:gd name="connsiteX31" fmla="*/ 432197 w 3545841"/>
              <a:gd name="connsiteY31" fmla="*/ 1285431 h 2250440"/>
              <a:gd name="connsiteX32" fmla="*/ 414020 w 3545841"/>
              <a:gd name="connsiteY32" fmla="*/ 1414781 h 2250440"/>
              <a:gd name="connsiteX33" fmla="*/ 411515 w 3545841"/>
              <a:gd name="connsiteY33" fmla="*/ 1411773 h 2250440"/>
              <a:gd name="connsiteX34" fmla="*/ 406412 w 3545841"/>
              <a:gd name="connsiteY34" fmla="*/ 1445237 h 2250440"/>
              <a:gd name="connsiteX35" fmla="*/ 0 w 3545841"/>
              <a:gd name="connsiteY35" fmla="*/ 1360162 h 2250440"/>
              <a:gd name="connsiteX36" fmla="*/ 53508 w 3545841"/>
              <a:gd name="connsiteY36" fmla="*/ 1082585 h 2250440"/>
              <a:gd name="connsiteX37" fmla="*/ 115533 w 3545841"/>
              <a:gd name="connsiteY37" fmla="*/ 926209 h 2250440"/>
              <a:gd name="connsiteX38" fmla="*/ 114299 w 3545841"/>
              <a:gd name="connsiteY38" fmla="*/ 923307 h 2250440"/>
              <a:gd name="connsiteX39" fmla="*/ 128764 w 3545841"/>
              <a:gd name="connsiteY39" fmla="*/ 892850 h 2250440"/>
              <a:gd name="connsiteX40" fmla="*/ 155420 w 3545841"/>
              <a:gd name="connsiteY40" fmla="*/ 825646 h 2250440"/>
              <a:gd name="connsiteX41" fmla="*/ 1499921 w 3545841"/>
              <a:gd name="connsiteY41" fmla="*/ 0 h 2250440"/>
              <a:gd name="connsiteX0" fmla="*/ 3496449 w 3545841"/>
              <a:gd name="connsiteY0" fmla="*/ 1241314 h 2250440"/>
              <a:gd name="connsiteX1" fmla="*/ 3532529 w 3545841"/>
              <a:gd name="connsiteY1" fmla="*/ 1365567 h 2250440"/>
              <a:gd name="connsiteX2" fmla="*/ 3500338 w 3545841"/>
              <a:gd name="connsiteY2" fmla="*/ 1249727 h 2250440"/>
              <a:gd name="connsiteX3" fmla="*/ 3496449 w 3545841"/>
              <a:gd name="connsiteY3" fmla="*/ 1241314 h 2250440"/>
              <a:gd name="connsiteX4" fmla="*/ 1691811 w 3545841"/>
              <a:gd name="connsiteY4" fmla="*/ 12113 h 2250440"/>
              <a:gd name="connsiteX5" fmla="*/ 1802677 w 3545841"/>
              <a:gd name="connsiteY5" fmla="*/ 33324 h 2250440"/>
              <a:gd name="connsiteX6" fmla="*/ 1691811 w 3545841"/>
              <a:gd name="connsiteY6" fmla="*/ 12113 h 2250440"/>
              <a:gd name="connsiteX7" fmla="*/ 1499921 w 3545841"/>
              <a:gd name="connsiteY7" fmla="*/ 0 h 2250440"/>
              <a:gd name="connsiteX8" fmla="*/ 1532687 w 3545841"/>
              <a:gd name="connsiteY8" fmla="*/ 2067 h 2250440"/>
              <a:gd name="connsiteX9" fmla="*/ 1532686 w 3545841"/>
              <a:gd name="connsiteY9" fmla="*/ 2067 h 2250440"/>
              <a:gd name="connsiteX10" fmla="*/ 1551679 w 3545841"/>
              <a:gd name="connsiteY10" fmla="*/ 3265 h 2250440"/>
              <a:gd name="connsiteX11" fmla="*/ 1532687 w 3545841"/>
              <a:gd name="connsiteY11" fmla="*/ 2067 h 2250440"/>
              <a:gd name="connsiteX12" fmla="*/ 1586142 w 3545841"/>
              <a:gd name="connsiteY12" fmla="*/ 0 h 2250440"/>
              <a:gd name="connsiteX13" fmla="*/ 3545841 w 3545841"/>
              <a:gd name="connsiteY13" fmla="*/ 1500687 h 2250440"/>
              <a:gd name="connsiteX14" fmla="*/ 3545626 w 3545841"/>
              <a:gd name="connsiteY14" fmla="*/ 1503954 h 2250440"/>
              <a:gd name="connsiteX15" fmla="*/ 3540591 w 3545841"/>
              <a:gd name="connsiteY15" fmla="*/ 1450728 h 2250440"/>
              <a:gd name="connsiteX16" fmla="*/ 3545840 w 3545841"/>
              <a:gd name="connsiteY16" fmla="*/ 1506220 h 2250440"/>
              <a:gd name="connsiteX17" fmla="*/ 2801620 w 3545841"/>
              <a:gd name="connsiteY17" fmla="*/ 2250440 h 2250440"/>
              <a:gd name="connsiteX18" fmla="*/ 2057400 w 3545841"/>
              <a:gd name="connsiteY18" fmla="*/ 1506220 h 2250440"/>
              <a:gd name="connsiteX19" fmla="*/ 2385328 w 3545841"/>
              <a:gd name="connsiteY19" fmla="*/ 889313 h 2250440"/>
              <a:gd name="connsiteX20" fmla="*/ 2397327 w 3545841"/>
              <a:gd name="connsiteY20" fmla="*/ 882792 h 2250440"/>
              <a:gd name="connsiteX21" fmla="*/ 2320138 w 3545841"/>
              <a:gd name="connsiteY21" fmla="*/ 782045 h 2250440"/>
              <a:gd name="connsiteX22" fmla="*/ 1948241 w 3545841"/>
              <a:gd name="connsiteY22" fmla="*/ 508011 h 2250440"/>
              <a:gd name="connsiteX23" fmla="*/ 1920256 w 3545841"/>
              <a:gd name="connsiteY23" fmla="*/ 496565 h 2250440"/>
              <a:gd name="connsiteX24" fmla="*/ 1511338 w 3545841"/>
              <a:gd name="connsiteY24" fmla="*/ 412746 h 2250440"/>
              <a:gd name="connsiteX25" fmla="*/ 1498668 w 3545841"/>
              <a:gd name="connsiteY25" fmla="*/ 412746 h 2250440"/>
              <a:gd name="connsiteX26" fmla="*/ 1483353 w 3545841"/>
              <a:gd name="connsiteY26" fmla="*/ 412746 h 2250440"/>
              <a:gd name="connsiteX27" fmla="*/ 609093 w 3545841"/>
              <a:gd name="connsiteY27" fmla="*/ 869430 h 2250440"/>
              <a:gd name="connsiteX28" fmla="*/ 561627 w 3545841"/>
              <a:gd name="connsiteY28" fmla="*/ 950545 h 2250440"/>
              <a:gd name="connsiteX29" fmla="*/ 511889 w 3545841"/>
              <a:gd name="connsiteY29" fmla="*/ 1042954 h 2250440"/>
              <a:gd name="connsiteX30" fmla="*/ 466175 w 3545841"/>
              <a:gd name="connsiteY30" fmla="*/ 1158471 h 2250440"/>
              <a:gd name="connsiteX31" fmla="*/ 464838 w 3545841"/>
              <a:gd name="connsiteY31" fmla="*/ 1162224 h 2250440"/>
              <a:gd name="connsiteX32" fmla="*/ 432197 w 3545841"/>
              <a:gd name="connsiteY32" fmla="*/ 1285431 h 2250440"/>
              <a:gd name="connsiteX33" fmla="*/ 414020 w 3545841"/>
              <a:gd name="connsiteY33" fmla="*/ 1414781 h 2250440"/>
              <a:gd name="connsiteX34" fmla="*/ 411515 w 3545841"/>
              <a:gd name="connsiteY34" fmla="*/ 1411773 h 2250440"/>
              <a:gd name="connsiteX35" fmla="*/ 406412 w 3545841"/>
              <a:gd name="connsiteY35" fmla="*/ 1445237 h 2250440"/>
              <a:gd name="connsiteX36" fmla="*/ 0 w 3545841"/>
              <a:gd name="connsiteY36" fmla="*/ 1360162 h 2250440"/>
              <a:gd name="connsiteX37" fmla="*/ 53508 w 3545841"/>
              <a:gd name="connsiteY37" fmla="*/ 1082585 h 2250440"/>
              <a:gd name="connsiteX38" fmla="*/ 115533 w 3545841"/>
              <a:gd name="connsiteY38" fmla="*/ 926209 h 2250440"/>
              <a:gd name="connsiteX39" fmla="*/ 114299 w 3545841"/>
              <a:gd name="connsiteY39" fmla="*/ 923307 h 2250440"/>
              <a:gd name="connsiteX40" fmla="*/ 128764 w 3545841"/>
              <a:gd name="connsiteY40" fmla="*/ 892850 h 2250440"/>
              <a:gd name="connsiteX41" fmla="*/ 155420 w 3545841"/>
              <a:gd name="connsiteY41" fmla="*/ 825646 h 2250440"/>
              <a:gd name="connsiteX42" fmla="*/ 1499921 w 3545841"/>
              <a:gd name="connsiteY42" fmla="*/ 0 h 2250440"/>
              <a:gd name="connsiteX0" fmla="*/ 3496449 w 3545841"/>
              <a:gd name="connsiteY0" fmla="*/ 1241314 h 2250440"/>
              <a:gd name="connsiteX1" fmla="*/ 3532529 w 3545841"/>
              <a:gd name="connsiteY1" fmla="*/ 1365567 h 2250440"/>
              <a:gd name="connsiteX2" fmla="*/ 3500338 w 3545841"/>
              <a:gd name="connsiteY2" fmla="*/ 1249727 h 2250440"/>
              <a:gd name="connsiteX3" fmla="*/ 3496449 w 3545841"/>
              <a:gd name="connsiteY3" fmla="*/ 1241314 h 2250440"/>
              <a:gd name="connsiteX4" fmla="*/ 1499921 w 3545841"/>
              <a:gd name="connsiteY4" fmla="*/ 0 h 2250440"/>
              <a:gd name="connsiteX5" fmla="*/ 1532687 w 3545841"/>
              <a:gd name="connsiteY5" fmla="*/ 2067 h 2250440"/>
              <a:gd name="connsiteX6" fmla="*/ 1532686 w 3545841"/>
              <a:gd name="connsiteY6" fmla="*/ 2067 h 2250440"/>
              <a:gd name="connsiteX7" fmla="*/ 1551679 w 3545841"/>
              <a:gd name="connsiteY7" fmla="*/ 3265 h 2250440"/>
              <a:gd name="connsiteX8" fmla="*/ 1532687 w 3545841"/>
              <a:gd name="connsiteY8" fmla="*/ 2067 h 2250440"/>
              <a:gd name="connsiteX9" fmla="*/ 1586142 w 3545841"/>
              <a:gd name="connsiteY9" fmla="*/ 0 h 2250440"/>
              <a:gd name="connsiteX10" fmla="*/ 3545841 w 3545841"/>
              <a:gd name="connsiteY10" fmla="*/ 1500687 h 2250440"/>
              <a:gd name="connsiteX11" fmla="*/ 3545626 w 3545841"/>
              <a:gd name="connsiteY11" fmla="*/ 1503954 h 2250440"/>
              <a:gd name="connsiteX12" fmla="*/ 3540591 w 3545841"/>
              <a:gd name="connsiteY12" fmla="*/ 1450728 h 2250440"/>
              <a:gd name="connsiteX13" fmla="*/ 3545840 w 3545841"/>
              <a:gd name="connsiteY13" fmla="*/ 1506220 h 2250440"/>
              <a:gd name="connsiteX14" fmla="*/ 2801620 w 3545841"/>
              <a:gd name="connsiteY14" fmla="*/ 2250440 h 2250440"/>
              <a:gd name="connsiteX15" fmla="*/ 2057400 w 3545841"/>
              <a:gd name="connsiteY15" fmla="*/ 1506220 h 2250440"/>
              <a:gd name="connsiteX16" fmla="*/ 2385328 w 3545841"/>
              <a:gd name="connsiteY16" fmla="*/ 889313 h 2250440"/>
              <a:gd name="connsiteX17" fmla="*/ 2397327 w 3545841"/>
              <a:gd name="connsiteY17" fmla="*/ 882792 h 2250440"/>
              <a:gd name="connsiteX18" fmla="*/ 2320138 w 3545841"/>
              <a:gd name="connsiteY18" fmla="*/ 782045 h 2250440"/>
              <a:gd name="connsiteX19" fmla="*/ 1948241 w 3545841"/>
              <a:gd name="connsiteY19" fmla="*/ 508011 h 2250440"/>
              <a:gd name="connsiteX20" fmla="*/ 1920256 w 3545841"/>
              <a:gd name="connsiteY20" fmla="*/ 496565 h 2250440"/>
              <a:gd name="connsiteX21" fmla="*/ 1511338 w 3545841"/>
              <a:gd name="connsiteY21" fmla="*/ 412746 h 2250440"/>
              <a:gd name="connsiteX22" fmla="*/ 1498668 w 3545841"/>
              <a:gd name="connsiteY22" fmla="*/ 412746 h 2250440"/>
              <a:gd name="connsiteX23" fmla="*/ 1483353 w 3545841"/>
              <a:gd name="connsiteY23" fmla="*/ 412746 h 2250440"/>
              <a:gd name="connsiteX24" fmla="*/ 609093 w 3545841"/>
              <a:gd name="connsiteY24" fmla="*/ 869430 h 2250440"/>
              <a:gd name="connsiteX25" fmla="*/ 561627 w 3545841"/>
              <a:gd name="connsiteY25" fmla="*/ 950545 h 2250440"/>
              <a:gd name="connsiteX26" fmla="*/ 511889 w 3545841"/>
              <a:gd name="connsiteY26" fmla="*/ 1042954 h 2250440"/>
              <a:gd name="connsiteX27" fmla="*/ 466175 w 3545841"/>
              <a:gd name="connsiteY27" fmla="*/ 1158471 h 2250440"/>
              <a:gd name="connsiteX28" fmla="*/ 464838 w 3545841"/>
              <a:gd name="connsiteY28" fmla="*/ 1162224 h 2250440"/>
              <a:gd name="connsiteX29" fmla="*/ 432197 w 3545841"/>
              <a:gd name="connsiteY29" fmla="*/ 1285431 h 2250440"/>
              <a:gd name="connsiteX30" fmla="*/ 414020 w 3545841"/>
              <a:gd name="connsiteY30" fmla="*/ 1414781 h 2250440"/>
              <a:gd name="connsiteX31" fmla="*/ 411515 w 3545841"/>
              <a:gd name="connsiteY31" fmla="*/ 1411773 h 2250440"/>
              <a:gd name="connsiteX32" fmla="*/ 406412 w 3545841"/>
              <a:gd name="connsiteY32" fmla="*/ 1445237 h 2250440"/>
              <a:gd name="connsiteX33" fmla="*/ 0 w 3545841"/>
              <a:gd name="connsiteY33" fmla="*/ 1360162 h 2250440"/>
              <a:gd name="connsiteX34" fmla="*/ 53508 w 3545841"/>
              <a:gd name="connsiteY34" fmla="*/ 1082585 h 2250440"/>
              <a:gd name="connsiteX35" fmla="*/ 115533 w 3545841"/>
              <a:gd name="connsiteY35" fmla="*/ 926209 h 2250440"/>
              <a:gd name="connsiteX36" fmla="*/ 114299 w 3545841"/>
              <a:gd name="connsiteY36" fmla="*/ 923307 h 2250440"/>
              <a:gd name="connsiteX37" fmla="*/ 128764 w 3545841"/>
              <a:gd name="connsiteY37" fmla="*/ 892850 h 2250440"/>
              <a:gd name="connsiteX38" fmla="*/ 155420 w 3545841"/>
              <a:gd name="connsiteY38" fmla="*/ 825646 h 2250440"/>
              <a:gd name="connsiteX39" fmla="*/ 1499921 w 3545841"/>
              <a:gd name="connsiteY39" fmla="*/ 0 h 2250440"/>
              <a:gd name="connsiteX0" fmla="*/ 3500338 w 3545841"/>
              <a:gd name="connsiteY0" fmla="*/ 1249727 h 2250440"/>
              <a:gd name="connsiteX1" fmla="*/ 3532529 w 3545841"/>
              <a:gd name="connsiteY1" fmla="*/ 1365567 h 2250440"/>
              <a:gd name="connsiteX2" fmla="*/ 3500338 w 3545841"/>
              <a:gd name="connsiteY2" fmla="*/ 1249727 h 2250440"/>
              <a:gd name="connsiteX3" fmla="*/ 1499921 w 3545841"/>
              <a:gd name="connsiteY3" fmla="*/ 0 h 2250440"/>
              <a:gd name="connsiteX4" fmla="*/ 1532687 w 3545841"/>
              <a:gd name="connsiteY4" fmla="*/ 2067 h 2250440"/>
              <a:gd name="connsiteX5" fmla="*/ 1532686 w 3545841"/>
              <a:gd name="connsiteY5" fmla="*/ 2067 h 2250440"/>
              <a:gd name="connsiteX6" fmla="*/ 1551679 w 3545841"/>
              <a:gd name="connsiteY6" fmla="*/ 3265 h 2250440"/>
              <a:gd name="connsiteX7" fmla="*/ 1532687 w 3545841"/>
              <a:gd name="connsiteY7" fmla="*/ 2067 h 2250440"/>
              <a:gd name="connsiteX8" fmla="*/ 1586142 w 3545841"/>
              <a:gd name="connsiteY8" fmla="*/ 0 h 2250440"/>
              <a:gd name="connsiteX9" fmla="*/ 3545841 w 3545841"/>
              <a:gd name="connsiteY9" fmla="*/ 1500687 h 2250440"/>
              <a:gd name="connsiteX10" fmla="*/ 3545626 w 3545841"/>
              <a:gd name="connsiteY10" fmla="*/ 1503954 h 2250440"/>
              <a:gd name="connsiteX11" fmla="*/ 3540591 w 3545841"/>
              <a:gd name="connsiteY11" fmla="*/ 1450728 h 2250440"/>
              <a:gd name="connsiteX12" fmla="*/ 3545840 w 3545841"/>
              <a:gd name="connsiteY12" fmla="*/ 1506220 h 2250440"/>
              <a:gd name="connsiteX13" fmla="*/ 2801620 w 3545841"/>
              <a:gd name="connsiteY13" fmla="*/ 2250440 h 2250440"/>
              <a:gd name="connsiteX14" fmla="*/ 2057400 w 3545841"/>
              <a:gd name="connsiteY14" fmla="*/ 1506220 h 2250440"/>
              <a:gd name="connsiteX15" fmla="*/ 2385328 w 3545841"/>
              <a:gd name="connsiteY15" fmla="*/ 889313 h 2250440"/>
              <a:gd name="connsiteX16" fmla="*/ 2397327 w 3545841"/>
              <a:gd name="connsiteY16" fmla="*/ 882792 h 2250440"/>
              <a:gd name="connsiteX17" fmla="*/ 2320138 w 3545841"/>
              <a:gd name="connsiteY17" fmla="*/ 782045 h 2250440"/>
              <a:gd name="connsiteX18" fmla="*/ 1948241 w 3545841"/>
              <a:gd name="connsiteY18" fmla="*/ 508011 h 2250440"/>
              <a:gd name="connsiteX19" fmla="*/ 1920256 w 3545841"/>
              <a:gd name="connsiteY19" fmla="*/ 496565 h 2250440"/>
              <a:gd name="connsiteX20" fmla="*/ 1511338 w 3545841"/>
              <a:gd name="connsiteY20" fmla="*/ 412746 h 2250440"/>
              <a:gd name="connsiteX21" fmla="*/ 1498668 w 3545841"/>
              <a:gd name="connsiteY21" fmla="*/ 412746 h 2250440"/>
              <a:gd name="connsiteX22" fmla="*/ 1483353 w 3545841"/>
              <a:gd name="connsiteY22" fmla="*/ 412746 h 2250440"/>
              <a:gd name="connsiteX23" fmla="*/ 609093 w 3545841"/>
              <a:gd name="connsiteY23" fmla="*/ 869430 h 2250440"/>
              <a:gd name="connsiteX24" fmla="*/ 561627 w 3545841"/>
              <a:gd name="connsiteY24" fmla="*/ 950545 h 2250440"/>
              <a:gd name="connsiteX25" fmla="*/ 511889 w 3545841"/>
              <a:gd name="connsiteY25" fmla="*/ 1042954 h 2250440"/>
              <a:gd name="connsiteX26" fmla="*/ 466175 w 3545841"/>
              <a:gd name="connsiteY26" fmla="*/ 1158471 h 2250440"/>
              <a:gd name="connsiteX27" fmla="*/ 464838 w 3545841"/>
              <a:gd name="connsiteY27" fmla="*/ 1162224 h 2250440"/>
              <a:gd name="connsiteX28" fmla="*/ 432197 w 3545841"/>
              <a:gd name="connsiteY28" fmla="*/ 1285431 h 2250440"/>
              <a:gd name="connsiteX29" fmla="*/ 414020 w 3545841"/>
              <a:gd name="connsiteY29" fmla="*/ 1414781 h 2250440"/>
              <a:gd name="connsiteX30" fmla="*/ 411515 w 3545841"/>
              <a:gd name="connsiteY30" fmla="*/ 1411773 h 2250440"/>
              <a:gd name="connsiteX31" fmla="*/ 406412 w 3545841"/>
              <a:gd name="connsiteY31" fmla="*/ 1445237 h 2250440"/>
              <a:gd name="connsiteX32" fmla="*/ 0 w 3545841"/>
              <a:gd name="connsiteY32" fmla="*/ 1360162 h 2250440"/>
              <a:gd name="connsiteX33" fmla="*/ 53508 w 3545841"/>
              <a:gd name="connsiteY33" fmla="*/ 1082585 h 2250440"/>
              <a:gd name="connsiteX34" fmla="*/ 115533 w 3545841"/>
              <a:gd name="connsiteY34" fmla="*/ 926209 h 2250440"/>
              <a:gd name="connsiteX35" fmla="*/ 114299 w 3545841"/>
              <a:gd name="connsiteY35" fmla="*/ 923307 h 2250440"/>
              <a:gd name="connsiteX36" fmla="*/ 128764 w 3545841"/>
              <a:gd name="connsiteY36" fmla="*/ 892850 h 2250440"/>
              <a:gd name="connsiteX37" fmla="*/ 155420 w 3545841"/>
              <a:gd name="connsiteY37" fmla="*/ 825646 h 2250440"/>
              <a:gd name="connsiteX38" fmla="*/ 1499921 w 3545841"/>
              <a:gd name="connsiteY38" fmla="*/ 0 h 2250440"/>
              <a:gd name="connsiteX0" fmla="*/ 1499921 w 3545841"/>
              <a:gd name="connsiteY0" fmla="*/ 0 h 2250440"/>
              <a:gd name="connsiteX1" fmla="*/ 1532687 w 3545841"/>
              <a:gd name="connsiteY1" fmla="*/ 2067 h 2250440"/>
              <a:gd name="connsiteX2" fmla="*/ 1532686 w 3545841"/>
              <a:gd name="connsiteY2" fmla="*/ 2067 h 2250440"/>
              <a:gd name="connsiteX3" fmla="*/ 1551679 w 3545841"/>
              <a:gd name="connsiteY3" fmla="*/ 3265 h 2250440"/>
              <a:gd name="connsiteX4" fmla="*/ 1532687 w 3545841"/>
              <a:gd name="connsiteY4" fmla="*/ 2067 h 2250440"/>
              <a:gd name="connsiteX5" fmla="*/ 1586142 w 3545841"/>
              <a:gd name="connsiteY5" fmla="*/ 0 h 2250440"/>
              <a:gd name="connsiteX6" fmla="*/ 3545841 w 3545841"/>
              <a:gd name="connsiteY6" fmla="*/ 1500687 h 2250440"/>
              <a:gd name="connsiteX7" fmla="*/ 3545626 w 3545841"/>
              <a:gd name="connsiteY7" fmla="*/ 1503954 h 2250440"/>
              <a:gd name="connsiteX8" fmla="*/ 3540591 w 3545841"/>
              <a:gd name="connsiteY8" fmla="*/ 1450728 h 2250440"/>
              <a:gd name="connsiteX9" fmla="*/ 3545840 w 3545841"/>
              <a:gd name="connsiteY9" fmla="*/ 1506220 h 2250440"/>
              <a:gd name="connsiteX10" fmla="*/ 2801620 w 3545841"/>
              <a:gd name="connsiteY10" fmla="*/ 2250440 h 2250440"/>
              <a:gd name="connsiteX11" fmla="*/ 2057400 w 3545841"/>
              <a:gd name="connsiteY11" fmla="*/ 1506220 h 2250440"/>
              <a:gd name="connsiteX12" fmla="*/ 2385328 w 3545841"/>
              <a:gd name="connsiteY12" fmla="*/ 889313 h 2250440"/>
              <a:gd name="connsiteX13" fmla="*/ 2397327 w 3545841"/>
              <a:gd name="connsiteY13" fmla="*/ 882792 h 2250440"/>
              <a:gd name="connsiteX14" fmla="*/ 2320138 w 3545841"/>
              <a:gd name="connsiteY14" fmla="*/ 782045 h 2250440"/>
              <a:gd name="connsiteX15" fmla="*/ 1948241 w 3545841"/>
              <a:gd name="connsiteY15" fmla="*/ 508011 h 2250440"/>
              <a:gd name="connsiteX16" fmla="*/ 1920256 w 3545841"/>
              <a:gd name="connsiteY16" fmla="*/ 496565 h 2250440"/>
              <a:gd name="connsiteX17" fmla="*/ 1511338 w 3545841"/>
              <a:gd name="connsiteY17" fmla="*/ 412746 h 2250440"/>
              <a:gd name="connsiteX18" fmla="*/ 1498668 w 3545841"/>
              <a:gd name="connsiteY18" fmla="*/ 412746 h 2250440"/>
              <a:gd name="connsiteX19" fmla="*/ 1483353 w 3545841"/>
              <a:gd name="connsiteY19" fmla="*/ 412746 h 2250440"/>
              <a:gd name="connsiteX20" fmla="*/ 609093 w 3545841"/>
              <a:gd name="connsiteY20" fmla="*/ 869430 h 2250440"/>
              <a:gd name="connsiteX21" fmla="*/ 561627 w 3545841"/>
              <a:gd name="connsiteY21" fmla="*/ 950545 h 2250440"/>
              <a:gd name="connsiteX22" fmla="*/ 511889 w 3545841"/>
              <a:gd name="connsiteY22" fmla="*/ 1042954 h 2250440"/>
              <a:gd name="connsiteX23" fmla="*/ 466175 w 3545841"/>
              <a:gd name="connsiteY23" fmla="*/ 1158471 h 2250440"/>
              <a:gd name="connsiteX24" fmla="*/ 464838 w 3545841"/>
              <a:gd name="connsiteY24" fmla="*/ 1162224 h 2250440"/>
              <a:gd name="connsiteX25" fmla="*/ 432197 w 3545841"/>
              <a:gd name="connsiteY25" fmla="*/ 1285431 h 2250440"/>
              <a:gd name="connsiteX26" fmla="*/ 414020 w 3545841"/>
              <a:gd name="connsiteY26" fmla="*/ 1414781 h 2250440"/>
              <a:gd name="connsiteX27" fmla="*/ 411515 w 3545841"/>
              <a:gd name="connsiteY27" fmla="*/ 1411773 h 2250440"/>
              <a:gd name="connsiteX28" fmla="*/ 406412 w 3545841"/>
              <a:gd name="connsiteY28" fmla="*/ 1445237 h 2250440"/>
              <a:gd name="connsiteX29" fmla="*/ 0 w 3545841"/>
              <a:gd name="connsiteY29" fmla="*/ 1360162 h 2250440"/>
              <a:gd name="connsiteX30" fmla="*/ 53508 w 3545841"/>
              <a:gd name="connsiteY30" fmla="*/ 1082585 h 2250440"/>
              <a:gd name="connsiteX31" fmla="*/ 115533 w 3545841"/>
              <a:gd name="connsiteY31" fmla="*/ 926209 h 2250440"/>
              <a:gd name="connsiteX32" fmla="*/ 114299 w 3545841"/>
              <a:gd name="connsiteY32" fmla="*/ 923307 h 2250440"/>
              <a:gd name="connsiteX33" fmla="*/ 128764 w 3545841"/>
              <a:gd name="connsiteY33" fmla="*/ 892850 h 2250440"/>
              <a:gd name="connsiteX34" fmla="*/ 155420 w 3545841"/>
              <a:gd name="connsiteY34" fmla="*/ 825646 h 2250440"/>
              <a:gd name="connsiteX35" fmla="*/ 1499921 w 3545841"/>
              <a:gd name="connsiteY35" fmla="*/ 0 h 225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545841" h="2250440">
                <a:moveTo>
                  <a:pt x="1499921" y="0"/>
                </a:moveTo>
                <a:lnTo>
                  <a:pt x="1532687" y="2067"/>
                </a:lnTo>
                <a:lnTo>
                  <a:pt x="1532686" y="2067"/>
                </a:lnTo>
                <a:lnTo>
                  <a:pt x="1551679" y="3265"/>
                </a:lnTo>
                <a:lnTo>
                  <a:pt x="1532687" y="2067"/>
                </a:lnTo>
                <a:lnTo>
                  <a:pt x="1586142" y="0"/>
                </a:lnTo>
                <a:cubicBezTo>
                  <a:pt x="2668454" y="0"/>
                  <a:pt x="3545841" y="671880"/>
                  <a:pt x="3545841" y="1500687"/>
                </a:cubicBezTo>
                <a:cubicBezTo>
                  <a:pt x="3545769" y="1501776"/>
                  <a:pt x="3545698" y="1502865"/>
                  <a:pt x="3545626" y="1503954"/>
                </a:cubicBezTo>
                <a:lnTo>
                  <a:pt x="3540591" y="1450728"/>
                </a:lnTo>
                <a:lnTo>
                  <a:pt x="3545840" y="1506220"/>
                </a:lnTo>
                <a:cubicBezTo>
                  <a:pt x="3545840" y="1916437"/>
                  <a:pt x="3213077" y="2250440"/>
                  <a:pt x="2801620" y="2250440"/>
                </a:cubicBezTo>
                <a:cubicBezTo>
                  <a:pt x="2391403" y="2250440"/>
                  <a:pt x="2057400" y="1917677"/>
                  <a:pt x="2057400" y="1506220"/>
                </a:cubicBezTo>
                <a:cubicBezTo>
                  <a:pt x="2057400" y="1249835"/>
                  <a:pt x="2187386" y="1023220"/>
                  <a:pt x="2385328" y="889313"/>
                </a:cubicBezTo>
                <a:lnTo>
                  <a:pt x="2397327" y="882792"/>
                </a:lnTo>
                <a:lnTo>
                  <a:pt x="2320138" y="782045"/>
                </a:lnTo>
                <a:cubicBezTo>
                  <a:pt x="2217690" y="666225"/>
                  <a:pt x="2091091" y="572289"/>
                  <a:pt x="1948241" y="508011"/>
                </a:cubicBezTo>
                <a:cubicBezTo>
                  <a:pt x="1938077" y="504172"/>
                  <a:pt x="1929167" y="500403"/>
                  <a:pt x="1920256" y="496565"/>
                </a:cubicBezTo>
                <a:cubicBezTo>
                  <a:pt x="1793278" y="444501"/>
                  <a:pt x="1656137" y="414002"/>
                  <a:pt x="1511338" y="412746"/>
                </a:cubicBezTo>
                <a:lnTo>
                  <a:pt x="1498668" y="412746"/>
                </a:lnTo>
                <a:lnTo>
                  <a:pt x="1483353" y="412746"/>
                </a:lnTo>
                <a:cubicBezTo>
                  <a:pt x="1123009" y="417500"/>
                  <a:pt x="804815" y="596406"/>
                  <a:pt x="609093" y="869430"/>
                </a:cubicBezTo>
                <a:lnTo>
                  <a:pt x="561627" y="950545"/>
                </a:lnTo>
                <a:lnTo>
                  <a:pt x="511889" y="1042954"/>
                </a:lnTo>
                <a:lnTo>
                  <a:pt x="466175" y="1158471"/>
                </a:lnTo>
                <a:lnTo>
                  <a:pt x="464838" y="1162224"/>
                </a:lnTo>
                <a:lnTo>
                  <a:pt x="432197" y="1285431"/>
                </a:lnTo>
                <a:cubicBezTo>
                  <a:pt x="423624" y="1327779"/>
                  <a:pt x="417512" y="1370961"/>
                  <a:pt x="414020" y="1414781"/>
                </a:cubicBezTo>
                <a:lnTo>
                  <a:pt x="411515" y="1411773"/>
                </a:lnTo>
                <a:lnTo>
                  <a:pt x="406412" y="1445237"/>
                </a:lnTo>
                <a:cubicBezTo>
                  <a:pt x="262866" y="1443981"/>
                  <a:pt x="125725" y="1413482"/>
                  <a:pt x="0" y="1360162"/>
                </a:cubicBezTo>
                <a:cubicBezTo>
                  <a:pt x="9207" y="1264757"/>
                  <a:pt x="27324" y="1171951"/>
                  <a:pt x="53508" y="1082585"/>
                </a:cubicBezTo>
                <a:lnTo>
                  <a:pt x="115533" y="926209"/>
                </a:lnTo>
                <a:lnTo>
                  <a:pt x="114299" y="923307"/>
                </a:lnTo>
                <a:lnTo>
                  <a:pt x="128764" y="892850"/>
                </a:lnTo>
                <a:lnTo>
                  <a:pt x="155420" y="825646"/>
                </a:lnTo>
                <a:cubicBezTo>
                  <a:pt x="404271" y="335770"/>
                  <a:pt x="913173" y="0"/>
                  <a:pt x="1499921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9B0F6D5-B816-4D17-948B-2A0A7CFF9415}"/>
              </a:ext>
            </a:extLst>
          </p:cNvPr>
          <p:cNvSpPr/>
          <p:nvPr/>
        </p:nvSpPr>
        <p:spPr>
          <a:xfrm>
            <a:off x="4792981" y="2468879"/>
            <a:ext cx="2256791" cy="3545840"/>
          </a:xfrm>
          <a:custGeom>
            <a:avLst/>
            <a:gdLst>
              <a:gd name="connsiteX0" fmla="*/ 1009129 w 2256791"/>
              <a:gd name="connsiteY0" fmla="*/ 3496449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1067025 w 2256791"/>
              <a:gd name="connsiteY3" fmla="*/ 3469689 h 3545840"/>
              <a:gd name="connsiteX4" fmla="*/ 1065271 w 2256791"/>
              <a:gd name="connsiteY4" fmla="*/ 3469734 h 3545840"/>
              <a:gd name="connsiteX5" fmla="*/ 1047110 w 2256791"/>
              <a:gd name="connsiteY5" fmla="*/ 3478894 h 3545840"/>
              <a:gd name="connsiteX6" fmla="*/ 2244664 w 2256791"/>
              <a:gd name="connsiteY6" fmla="*/ 1691753 h 3545840"/>
              <a:gd name="connsiteX7" fmla="*/ 2211301 w 2256791"/>
              <a:gd name="connsiteY7" fmla="*/ 1865812 h 3545840"/>
              <a:gd name="connsiteX8" fmla="*/ 2214931 w 2256791"/>
              <a:gd name="connsiteY8" fmla="*/ 1853691 h 3545840"/>
              <a:gd name="connsiteX9" fmla="*/ 896629 w 2256791"/>
              <a:gd name="connsiteY9" fmla="*/ 0 h 3545840"/>
              <a:gd name="connsiteX10" fmla="*/ 2256791 w 2256791"/>
              <a:gd name="connsiteY10" fmla="*/ 1499921 h 3545840"/>
              <a:gd name="connsiteX11" fmla="*/ 2247115 w 2256791"/>
              <a:gd name="connsiteY11" fmla="*/ 1653015 h 3545840"/>
              <a:gd name="connsiteX12" fmla="*/ 2254723 w 2256791"/>
              <a:gd name="connsiteY12" fmla="*/ 1532648 h 3545840"/>
              <a:gd name="connsiteX13" fmla="*/ 2256791 w 2256791"/>
              <a:gd name="connsiteY13" fmla="*/ 1586141 h 3545840"/>
              <a:gd name="connsiteX14" fmla="*/ 756104 w 2256791"/>
              <a:gd name="connsiteY14" fmla="*/ 3545840 h 3545840"/>
              <a:gd name="connsiteX15" fmla="*/ 749104 w 2256791"/>
              <a:gd name="connsiteY15" fmla="*/ 3545378 h 3545840"/>
              <a:gd name="connsiteX16" fmla="*/ 744220 w 2256791"/>
              <a:gd name="connsiteY16" fmla="*/ 3545840 h 3545840"/>
              <a:gd name="connsiteX17" fmla="*/ 0 w 2256791"/>
              <a:gd name="connsiteY17" fmla="*/ 2801620 h 3545840"/>
              <a:gd name="connsiteX18" fmla="*/ 744220 w 2256791"/>
              <a:gd name="connsiteY18" fmla="*/ 2057400 h 3545840"/>
              <a:gd name="connsiteX19" fmla="*/ 1361127 w 2256791"/>
              <a:gd name="connsiteY19" fmla="*/ 2385328 h 3545840"/>
              <a:gd name="connsiteX20" fmla="*/ 1369516 w 2256791"/>
              <a:gd name="connsiteY20" fmla="*/ 2400762 h 3545840"/>
              <a:gd name="connsiteX21" fmla="*/ 1474746 w 2256791"/>
              <a:gd name="connsiteY21" fmla="*/ 2320138 h 3545840"/>
              <a:gd name="connsiteX22" fmla="*/ 1748780 w 2256791"/>
              <a:gd name="connsiteY22" fmla="*/ 1948241 h 3545840"/>
              <a:gd name="connsiteX23" fmla="*/ 1760226 w 2256791"/>
              <a:gd name="connsiteY23" fmla="*/ 1920256 h 3545840"/>
              <a:gd name="connsiteX24" fmla="*/ 1844045 w 2256791"/>
              <a:gd name="connsiteY24" fmla="*/ 1511338 h 3545840"/>
              <a:gd name="connsiteX25" fmla="*/ 1844045 w 2256791"/>
              <a:gd name="connsiteY25" fmla="*/ 1498668 h 3545840"/>
              <a:gd name="connsiteX26" fmla="*/ 1844045 w 2256791"/>
              <a:gd name="connsiteY26" fmla="*/ 1483353 h 3545840"/>
              <a:gd name="connsiteX27" fmla="*/ 811553 w 2256791"/>
              <a:gd name="connsiteY27" fmla="*/ 406412 h 3545840"/>
              <a:gd name="connsiteX28" fmla="*/ 896629 w 2256791"/>
              <a:gd name="connsiteY28" fmla="*/ 0 h 3545840"/>
              <a:gd name="connsiteX0" fmla="*/ 1009129 w 2256791"/>
              <a:gd name="connsiteY0" fmla="*/ 3496449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1009129 w 2256791"/>
              <a:gd name="connsiteY3" fmla="*/ 3496449 h 3545840"/>
              <a:gd name="connsiteX4" fmla="*/ 1067025 w 2256791"/>
              <a:gd name="connsiteY4" fmla="*/ 3469689 h 3545840"/>
              <a:gd name="connsiteX5" fmla="*/ 1065271 w 2256791"/>
              <a:gd name="connsiteY5" fmla="*/ 3469734 h 3545840"/>
              <a:gd name="connsiteX6" fmla="*/ 1047110 w 2256791"/>
              <a:gd name="connsiteY6" fmla="*/ 3478894 h 3545840"/>
              <a:gd name="connsiteX7" fmla="*/ 1067025 w 2256791"/>
              <a:gd name="connsiteY7" fmla="*/ 3469689 h 3545840"/>
              <a:gd name="connsiteX8" fmla="*/ 2244664 w 2256791"/>
              <a:gd name="connsiteY8" fmla="*/ 1691753 h 3545840"/>
              <a:gd name="connsiteX9" fmla="*/ 2211301 w 2256791"/>
              <a:gd name="connsiteY9" fmla="*/ 1865812 h 3545840"/>
              <a:gd name="connsiteX10" fmla="*/ 2244664 w 2256791"/>
              <a:gd name="connsiteY10" fmla="*/ 1691753 h 3545840"/>
              <a:gd name="connsiteX11" fmla="*/ 896629 w 2256791"/>
              <a:gd name="connsiteY11" fmla="*/ 0 h 3545840"/>
              <a:gd name="connsiteX12" fmla="*/ 2256791 w 2256791"/>
              <a:gd name="connsiteY12" fmla="*/ 1499921 h 3545840"/>
              <a:gd name="connsiteX13" fmla="*/ 2247115 w 2256791"/>
              <a:gd name="connsiteY13" fmla="*/ 1653015 h 3545840"/>
              <a:gd name="connsiteX14" fmla="*/ 2254723 w 2256791"/>
              <a:gd name="connsiteY14" fmla="*/ 1532648 h 3545840"/>
              <a:gd name="connsiteX15" fmla="*/ 2256791 w 2256791"/>
              <a:gd name="connsiteY15" fmla="*/ 1586141 h 3545840"/>
              <a:gd name="connsiteX16" fmla="*/ 756104 w 2256791"/>
              <a:gd name="connsiteY16" fmla="*/ 3545840 h 3545840"/>
              <a:gd name="connsiteX17" fmla="*/ 749104 w 2256791"/>
              <a:gd name="connsiteY17" fmla="*/ 3545378 h 3545840"/>
              <a:gd name="connsiteX18" fmla="*/ 744220 w 2256791"/>
              <a:gd name="connsiteY18" fmla="*/ 3545840 h 3545840"/>
              <a:gd name="connsiteX19" fmla="*/ 0 w 2256791"/>
              <a:gd name="connsiteY19" fmla="*/ 2801620 h 3545840"/>
              <a:gd name="connsiteX20" fmla="*/ 744220 w 2256791"/>
              <a:gd name="connsiteY20" fmla="*/ 2057400 h 3545840"/>
              <a:gd name="connsiteX21" fmla="*/ 1361127 w 2256791"/>
              <a:gd name="connsiteY21" fmla="*/ 2385328 h 3545840"/>
              <a:gd name="connsiteX22" fmla="*/ 1369516 w 2256791"/>
              <a:gd name="connsiteY22" fmla="*/ 2400762 h 3545840"/>
              <a:gd name="connsiteX23" fmla="*/ 1474746 w 2256791"/>
              <a:gd name="connsiteY23" fmla="*/ 2320138 h 3545840"/>
              <a:gd name="connsiteX24" fmla="*/ 1748780 w 2256791"/>
              <a:gd name="connsiteY24" fmla="*/ 1948241 h 3545840"/>
              <a:gd name="connsiteX25" fmla="*/ 1760226 w 2256791"/>
              <a:gd name="connsiteY25" fmla="*/ 1920256 h 3545840"/>
              <a:gd name="connsiteX26" fmla="*/ 1844045 w 2256791"/>
              <a:gd name="connsiteY26" fmla="*/ 1511338 h 3545840"/>
              <a:gd name="connsiteX27" fmla="*/ 1844045 w 2256791"/>
              <a:gd name="connsiteY27" fmla="*/ 1498668 h 3545840"/>
              <a:gd name="connsiteX28" fmla="*/ 1844045 w 2256791"/>
              <a:gd name="connsiteY28" fmla="*/ 1483353 h 3545840"/>
              <a:gd name="connsiteX29" fmla="*/ 811553 w 2256791"/>
              <a:gd name="connsiteY29" fmla="*/ 406412 h 3545840"/>
              <a:gd name="connsiteX30" fmla="*/ 896629 w 2256791"/>
              <a:gd name="connsiteY30" fmla="*/ 0 h 3545840"/>
              <a:gd name="connsiteX0" fmla="*/ 1009129 w 2256791"/>
              <a:gd name="connsiteY0" fmla="*/ 3496449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1009129 w 2256791"/>
              <a:gd name="connsiteY3" fmla="*/ 3496449 h 3545840"/>
              <a:gd name="connsiteX4" fmla="*/ 1067025 w 2256791"/>
              <a:gd name="connsiteY4" fmla="*/ 3469689 h 3545840"/>
              <a:gd name="connsiteX5" fmla="*/ 1065271 w 2256791"/>
              <a:gd name="connsiteY5" fmla="*/ 3469734 h 3545840"/>
              <a:gd name="connsiteX6" fmla="*/ 1047110 w 2256791"/>
              <a:gd name="connsiteY6" fmla="*/ 3478894 h 3545840"/>
              <a:gd name="connsiteX7" fmla="*/ 1067025 w 2256791"/>
              <a:gd name="connsiteY7" fmla="*/ 3469689 h 3545840"/>
              <a:gd name="connsiteX8" fmla="*/ 896629 w 2256791"/>
              <a:gd name="connsiteY8" fmla="*/ 0 h 3545840"/>
              <a:gd name="connsiteX9" fmla="*/ 2256791 w 2256791"/>
              <a:gd name="connsiteY9" fmla="*/ 1499921 h 3545840"/>
              <a:gd name="connsiteX10" fmla="*/ 2247115 w 2256791"/>
              <a:gd name="connsiteY10" fmla="*/ 1653015 h 3545840"/>
              <a:gd name="connsiteX11" fmla="*/ 2254723 w 2256791"/>
              <a:gd name="connsiteY11" fmla="*/ 1532648 h 3545840"/>
              <a:gd name="connsiteX12" fmla="*/ 2256791 w 2256791"/>
              <a:gd name="connsiteY12" fmla="*/ 1586141 h 3545840"/>
              <a:gd name="connsiteX13" fmla="*/ 756104 w 2256791"/>
              <a:gd name="connsiteY13" fmla="*/ 3545840 h 3545840"/>
              <a:gd name="connsiteX14" fmla="*/ 749104 w 2256791"/>
              <a:gd name="connsiteY14" fmla="*/ 3545378 h 3545840"/>
              <a:gd name="connsiteX15" fmla="*/ 744220 w 2256791"/>
              <a:gd name="connsiteY15" fmla="*/ 3545840 h 3545840"/>
              <a:gd name="connsiteX16" fmla="*/ 0 w 2256791"/>
              <a:gd name="connsiteY16" fmla="*/ 2801620 h 3545840"/>
              <a:gd name="connsiteX17" fmla="*/ 744220 w 2256791"/>
              <a:gd name="connsiteY17" fmla="*/ 2057400 h 3545840"/>
              <a:gd name="connsiteX18" fmla="*/ 1361127 w 2256791"/>
              <a:gd name="connsiteY18" fmla="*/ 2385328 h 3545840"/>
              <a:gd name="connsiteX19" fmla="*/ 1369516 w 2256791"/>
              <a:gd name="connsiteY19" fmla="*/ 2400762 h 3545840"/>
              <a:gd name="connsiteX20" fmla="*/ 1474746 w 2256791"/>
              <a:gd name="connsiteY20" fmla="*/ 2320138 h 3545840"/>
              <a:gd name="connsiteX21" fmla="*/ 1748780 w 2256791"/>
              <a:gd name="connsiteY21" fmla="*/ 1948241 h 3545840"/>
              <a:gd name="connsiteX22" fmla="*/ 1760226 w 2256791"/>
              <a:gd name="connsiteY22" fmla="*/ 1920256 h 3545840"/>
              <a:gd name="connsiteX23" fmla="*/ 1844045 w 2256791"/>
              <a:gd name="connsiteY23" fmla="*/ 1511338 h 3545840"/>
              <a:gd name="connsiteX24" fmla="*/ 1844045 w 2256791"/>
              <a:gd name="connsiteY24" fmla="*/ 1498668 h 3545840"/>
              <a:gd name="connsiteX25" fmla="*/ 1844045 w 2256791"/>
              <a:gd name="connsiteY25" fmla="*/ 1483353 h 3545840"/>
              <a:gd name="connsiteX26" fmla="*/ 811553 w 2256791"/>
              <a:gd name="connsiteY26" fmla="*/ 406412 h 3545840"/>
              <a:gd name="connsiteX27" fmla="*/ 896629 w 2256791"/>
              <a:gd name="connsiteY27" fmla="*/ 0 h 3545840"/>
              <a:gd name="connsiteX0" fmla="*/ 1009129 w 2256791"/>
              <a:gd name="connsiteY0" fmla="*/ 3496449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1009129 w 2256791"/>
              <a:gd name="connsiteY3" fmla="*/ 3496449 h 3545840"/>
              <a:gd name="connsiteX4" fmla="*/ 1067025 w 2256791"/>
              <a:gd name="connsiteY4" fmla="*/ 3469689 h 3545840"/>
              <a:gd name="connsiteX5" fmla="*/ 1065271 w 2256791"/>
              <a:gd name="connsiteY5" fmla="*/ 3469734 h 3545840"/>
              <a:gd name="connsiteX6" fmla="*/ 1047110 w 2256791"/>
              <a:gd name="connsiteY6" fmla="*/ 3478894 h 3545840"/>
              <a:gd name="connsiteX7" fmla="*/ 1067025 w 2256791"/>
              <a:gd name="connsiteY7" fmla="*/ 3469689 h 3545840"/>
              <a:gd name="connsiteX8" fmla="*/ 896629 w 2256791"/>
              <a:gd name="connsiteY8" fmla="*/ 0 h 3545840"/>
              <a:gd name="connsiteX9" fmla="*/ 2256791 w 2256791"/>
              <a:gd name="connsiteY9" fmla="*/ 1499921 h 3545840"/>
              <a:gd name="connsiteX10" fmla="*/ 2254723 w 2256791"/>
              <a:gd name="connsiteY10" fmla="*/ 1532648 h 3545840"/>
              <a:gd name="connsiteX11" fmla="*/ 2256791 w 2256791"/>
              <a:gd name="connsiteY11" fmla="*/ 1586141 h 3545840"/>
              <a:gd name="connsiteX12" fmla="*/ 756104 w 2256791"/>
              <a:gd name="connsiteY12" fmla="*/ 3545840 h 3545840"/>
              <a:gd name="connsiteX13" fmla="*/ 749104 w 2256791"/>
              <a:gd name="connsiteY13" fmla="*/ 3545378 h 3545840"/>
              <a:gd name="connsiteX14" fmla="*/ 744220 w 2256791"/>
              <a:gd name="connsiteY14" fmla="*/ 3545840 h 3545840"/>
              <a:gd name="connsiteX15" fmla="*/ 0 w 2256791"/>
              <a:gd name="connsiteY15" fmla="*/ 2801620 h 3545840"/>
              <a:gd name="connsiteX16" fmla="*/ 744220 w 2256791"/>
              <a:gd name="connsiteY16" fmla="*/ 2057400 h 3545840"/>
              <a:gd name="connsiteX17" fmla="*/ 1361127 w 2256791"/>
              <a:gd name="connsiteY17" fmla="*/ 2385328 h 3545840"/>
              <a:gd name="connsiteX18" fmla="*/ 1369516 w 2256791"/>
              <a:gd name="connsiteY18" fmla="*/ 2400762 h 3545840"/>
              <a:gd name="connsiteX19" fmla="*/ 1474746 w 2256791"/>
              <a:gd name="connsiteY19" fmla="*/ 2320138 h 3545840"/>
              <a:gd name="connsiteX20" fmla="*/ 1748780 w 2256791"/>
              <a:gd name="connsiteY20" fmla="*/ 1948241 h 3545840"/>
              <a:gd name="connsiteX21" fmla="*/ 1760226 w 2256791"/>
              <a:gd name="connsiteY21" fmla="*/ 1920256 h 3545840"/>
              <a:gd name="connsiteX22" fmla="*/ 1844045 w 2256791"/>
              <a:gd name="connsiteY22" fmla="*/ 1511338 h 3545840"/>
              <a:gd name="connsiteX23" fmla="*/ 1844045 w 2256791"/>
              <a:gd name="connsiteY23" fmla="*/ 1498668 h 3545840"/>
              <a:gd name="connsiteX24" fmla="*/ 1844045 w 2256791"/>
              <a:gd name="connsiteY24" fmla="*/ 1483353 h 3545840"/>
              <a:gd name="connsiteX25" fmla="*/ 811553 w 2256791"/>
              <a:gd name="connsiteY25" fmla="*/ 406412 h 3545840"/>
              <a:gd name="connsiteX26" fmla="*/ 896629 w 2256791"/>
              <a:gd name="connsiteY26" fmla="*/ 0 h 3545840"/>
              <a:gd name="connsiteX0" fmla="*/ 1009129 w 2256791"/>
              <a:gd name="connsiteY0" fmla="*/ 3496449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1009129 w 2256791"/>
              <a:gd name="connsiteY3" fmla="*/ 3496449 h 3545840"/>
              <a:gd name="connsiteX4" fmla="*/ 1047110 w 2256791"/>
              <a:gd name="connsiteY4" fmla="*/ 3478894 h 3545840"/>
              <a:gd name="connsiteX5" fmla="*/ 1065271 w 2256791"/>
              <a:gd name="connsiteY5" fmla="*/ 3469734 h 3545840"/>
              <a:gd name="connsiteX6" fmla="*/ 1047110 w 2256791"/>
              <a:gd name="connsiteY6" fmla="*/ 3478894 h 3545840"/>
              <a:gd name="connsiteX7" fmla="*/ 896629 w 2256791"/>
              <a:gd name="connsiteY7" fmla="*/ 0 h 3545840"/>
              <a:gd name="connsiteX8" fmla="*/ 2256791 w 2256791"/>
              <a:gd name="connsiteY8" fmla="*/ 1499921 h 3545840"/>
              <a:gd name="connsiteX9" fmla="*/ 2254723 w 2256791"/>
              <a:gd name="connsiteY9" fmla="*/ 1532648 h 3545840"/>
              <a:gd name="connsiteX10" fmla="*/ 2256791 w 2256791"/>
              <a:gd name="connsiteY10" fmla="*/ 1586141 h 3545840"/>
              <a:gd name="connsiteX11" fmla="*/ 756104 w 2256791"/>
              <a:gd name="connsiteY11" fmla="*/ 3545840 h 3545840"/>
              <a:gd name="connsiteX12" fmla="*/ 749104 w 2256791"/>
              <a:gd name="connsiteY12" fmla="*/ 3545378 h 3545840"/>
              <a:gd name="connsiteX13" fmla="*/ 744220 w 2256791"/>
              <a:gd name="connsiteY13" fmla="*/ 3545840 h 3545840"/>
              <a:gd name="connsiteX14" fmla="*/ 0 w 2256791"/>
              <a:gd name="connsiteY14" fmla="*/ 2801620 h 3545840"/>
              <a:gd name="connsiteX15" fmla="*/ 744220 w 2256791"/>
              <a:gd name="connsiteY15" fmla="*/ 2057400 h 3545840"/>
              <a:gd name="connsiteX16" fmla="*/ 1361127 w 2256791"/>
              <a:gd name="connsiteY16" fmla="*/ 2385328 h 3545840"/>
              <a:gd name="connsiteX17" fmla="*/ 1369516 w 2256791"/>
              <a:gd name="connsiteY17" fmla="*/ 2400762 h 3545840"/>
              <a:gd name="connsiteX18" fmla="*/ 1474746 w 2256791"/>
              <a:gd name="connsiteY18" fmla="*/ 2320138 h 3545840"/>
              <a:gd name="connsiteX19" fmla="*/ 1748780 w 2256791"/>
              <a:gd name="connsiteY19" fmla="*/ 1948241 h 3545840"/>
              <a:gd name="connsiteX20" fmla="*/ 1760226 w 2256791"/>
              <a:gd name="connsiteY20" fmla="*/ 1920256 h 3545840"/>
              <a:gd name="connsiteX21" fmla="*/ 1844045 w 2256791"/>
              <a:gd name="connsiteY21" fmla="*/ 1511338 h 3545840"/>
              <a:gd name="connsiteX22" fmla="*/ 1844045 w 2256791"/>
              <a:gd name="connsiteY22" fmla="*/ 1498668 h 3545840"/>
              <a:gd name="connsiteX23" fmla="*/ 1844045 w 2256791"/>
              <a:gd name="connsiteY23" fmla="*/ 1483353 h 3545840"/>
              <a:gd name="connsiteX24" fmla="*/ 811553 w 2256791"/>
              <a:gd name="connsiteY24" fmla="*/ 406412 h 3545840"/>
              <a:gd name="connsiteX25" fmla="*/ 896629 w 2256791"/>
              <a:gd name="connsiteY25" fmla="*/ 0 h 3545840"/>
              <a:gd name="connsiteX0" fmla="*/ 1009129 w 2256791"/>
              <a:gd name="connsiteY0" fmla="*/ 3496449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1009129 w 2256791"/>
              <a:gd name="connsiteY3" fmla="*/ 3496449 h 3545840"/>
              <a:gd name="connsiteX4" fmla="*/ 896629 w 2256791"/>
              <a:gd name="connsiteY4" fmla="*/ 0 h 3545840"/>
              <a:gd name="connsiteX5" fmla="*/ 2256791 w 2256791"/>
              <a:gd name="connsiteY5" fmla="*/ 1499921 h 3545840"/>
              <a:gd name="connsiteX6" fmla="*/ 2254723 w 2256791"/>
              <a:gd name="connsiteY6" fmla="*/ 1532648 h 3545840"/>
              <a:gd name="connsiteX7" fmla="*/ 2256791 w 2256791"/>
              <a:gd name="connsiteY7" fmla="*/ 1586141 h 3545840"/>
              <a:gd name="connsiteX8" fmla="*/ 756104 w 2256791"/>
              <a:gd name="connsiteY8" fmla="*/ 3545840 h 3545840"/>
              <a:gd name="connsiteX9" fmla="*/ 749104 w 2256791"/>
              <a:gd name="connsiteY9" fmla="*/ 3545378 h 3545840"/>
              <a:gd name="connsiteX10" fmla="*/ 744220 w 2256791"/>
              <a:gd name="connsiteY10" fmla="*/ 3545840 h 3545840"/>
              <a:gd name="connsiteX11" fmla="*/ 0 w 2256791"/>
              <a:gd name="connsiteY11" fmla="*/ 2801620 h 3545840"/>
              <a:gd name="connsiteX12" fmla="*/ 744220 w 2256791"/>
              <a:gd name="connsiteY12" fmla="*/ 2057400 h 3545840"/>
              <a:gd name="connsiteX13" fmla="*/ 1361127 w 2256791"/>
              <a:gd name="connsiteY13" fmla="*/ 2385328 h 3545840"/>
              <a:gd name="connsiteX14" fmla="*/ 1369516 w 2256791"/>
              <a:gd name="connsiteY14" fmla="*/ 2400762 h 3545840"/>
              <a:gd name="connsiteX15" fmla="*/ 1474746 w 2256791"/>
              <a:gd name="connsiteY15" fmla="*/ 2320138 h 3545840"/>
              <a:gd name="connsiteX16" fmla="*/ 1748780 w 2256791"/>
              <a:gd name="connsiteY16" fmla="*/ 1948241 h 3545840"/>
              <a:gd name="connsiteX17" fmla="*/ 1760226 w 2256791"/>
              <a:gd name="connsiteY17" fmla="*/ 1920256 h 3545840"/>
              <a:gd name="connsiteX18" fmla="*/ 1844045 w 2256791"/>
              <a:gd name="connsiteY18" fmla="*/ 1511338 h 3545840"/>
              <a:gd name="connsiteX19" fmla="*/ 1844045 w 2256791"/>
              <a:gd name="connsiteY19" fmla="*/ 1498668 h 3545840"/>
              <a:gd name="connsiteX20" fmla="*/ 1844045 w 2256791"/>
              <a:gd name="connsiteY20" fmla="*/ 1483353 h 3545840"/>
              <a:gd name="connsiteX21" fmla="*/ 811553 w 2256791"/>
              <a:gd name="connsiteY21" fmla="*/ 406412 h 3545840"/>
              <a:gd name="connsiteX22" fmla="*/ 896629 w 2256791"/>
              <a:gd name="connsiteY22" fmla="*/ 0 h 3545840"/>
              <a:gd name="connsiteX0" fmla="*/ 1000713 w 2256791"/>
              <a:gd name="connsiteY0" fmla="*/ 3500338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896629 w 2256791"/>
              <a:gd name="connsiteY3" fmla="*/ 0 h 3545840"/>
              <a:gd name="connsiteX4" fmla="*/ 2256791 w 2256791"/>
              <a:gd name="connsiteY4" fmla="*/ 1499921 h 3545840"/>
              <a:gd name="connsiteX5" fmla="*/ 2254723 w 2256791"/>
              <a:gd name="connsiteY5" fmla="*/ 1532648 h 3545840"/>
              <a:gd name="connsiteX6" fmla="*/ 2256791 w 2256791"/>
              <a:gd name="connsiteY6" fmla="*/ 1586141 h 3545840"/>
              <a:gd name="connsiteX7" fmla="*/ 756104 w 2256791"/>
              <a:gd name="connsiteY7" fmla="*/ 3545840 h 3545840"/>
              <a:gd name="connsiteX8" fmla="*/ 749104 w 2256791"/>
              <a:gd name="connsiteY8" fmla="*/ 3545378 h 3545840"/>
              <a:gd name="connsiteX9" fmla="*/ 744220 w 2256791"/>
              <a:gd name="connsiteY9" fmla="*/ 3545840 h 3545840"/>
              <a:gd name="connsiteX10" fmla="*/ 0 w 2256791"/>
              <a:gd name="connsiteY10" fmla="*/ 2801620 h 3545840"/>
              <a:gd name="connsiteX11" fmla="*/ 744220 w 2256791"/>
              <a:gd name="connsiteY11" fmla="*/ 2057400 h 3545840"/>
              <a:gd name="connsiteX12" fmla="*/ 1361127 w 2256791"/>
              <a:gd name="connsiteY12" fmla="*/ 2385328 h 3545840"/>
              <a:gd name="connsiteX13" fmla="*/ 1369516 w 2256791"/>
              <a:gd name="connsiteY13" fmla="*/ 2400762 h 3545840"/>
              <a:gd name="connsiteX14" fmla="*/ 1474746 w 2256791"/>
              <a:gd name="connsiteY14" fmla="*/ 2320138 h 3545840"/>
              <a:gd name="connsiteX15" fmla="*/ 1748780 w 2256791"/>
              <a:gd name="connsiteY15" fmla="*/ 1948241 h 3545840"/>
              <a:gd name="connsiteX16" fmla="*/ 1760226 w 2256791"/>
              <a:gd name="connsiteY16" fmla="*/ 1920256 h 3545840"/>
              <a:gd name="connsiteX17" fmla="*/ 1844045 w 2256791"/>
              <a:gd name="connsiteY17" fmla="*/ 1511338 h 3545840"/>
              <a:gd name="connsiteX18" fmla="*/ 1844045 w 2256791"/>
              <a:gd name="connsiteY18" fmla="*/ 1498668 h 3545840"/>
              <a:gd name="connsiteX19" fmla="*/ 1844045 w 2256791"/>
              <a:gd name="connsiteY19" fmla="*/ 1483353 h 3545840"/>
              <a:gd name="connsiteX20" fmla="*/ 811553 w 2256791"/>
              <a:gd name="connsiteY20" fmla="*/ 406412 h 3545840"/>
              <a:gd name="connsiteX21" fmla="*/ 896629 w 2256791"/>
              <a:gd name="connsiteY21" fmla="*/ 0 h 3545840"/>
              <a:gd name="connsiteX0" fmla="*/ 896629 w 2256791"/>
              <a:gd name="connsiteY0" fmla="*/ 0 h 3545840"/>
              <a:gd name="connsiteX1" fmla="*/ 2256791 w 2256791"/>
              <a:gd name="connsiteY1" fmla="*/ 1499921 h 3545840"/>
              <a:gd name="connsiteX2" fmla="*/ 2254723 w 2256791"/>
              <a:gd name="connsiteY2" fmla="*/ 1532648 h 3545840"/>
              <a:gd name="connsiteX3" fmla="*/ 2256791 w 2256791"/>
              <a:gd name="connsiteY3" fmla="*/ 1586141 h 3545840"/>
              <a:gd name="connsiteX4" fmla="*/ 756104 w 2256791"/>
              <a:gd name="connsiteY4" fmla="*/ 3545840 h 3545840"/>
              <a:gd name="connsiteX5" fmla="*/ 749104 w 2256791"/>
              <a:gd name="connsiteY5" fmla="*/ 3545378 h 3545840"/>
              <a:gd name="connsiteX6" fmla="*/ 744220 w 2256791"/>
              <a:gd name="connsiteY6" fmla="*/ 3545840 h 3545840"/>
              <a:gd name="connsiteX7" fmla="*/ 0 w 2256791"/>
              <a:gd name="connsiteY7" fmla="*/ 2801620 h 3545840"/>
              <a:gd name="connsiteX8" fmla="*/ 744220 w 2256791"/>
              <a:gd name="connsiteY8" fmla="*/ 2057400 h 3545840"/>
              <a:gd name="connsiteX9" fmla="*/ 1361127 w 2256791"/>
              <a:gd name="connsiteY9" fmla="*/ 2385328 h 3545840"/>
              <a:gd name="connsiteX10" fmla="*/ 1369516 w 2256791"/>
              <a:gd name="connsiteY10" fmla="*/ 2400762 h 3545840"/>
              <a:gd name="connsiteX11" fmla="*/ 1474746 w 2256791"/>
              <a:gd name="connsiteY11" fmla="*/ 2320138 h 3545840"/>
              <a:gd name="connsiteX12" fmla="*/ 1748780 w 2256791"/>
              <a:gd name="connsiteY12" fmla="*/ 1948241 h 3545840"/>
              <a:gd name="connsiteX13" fmla="*/ 1760226 w 2256791"/>
              <a:gd name="connsiteY13" fmla="*/ 1920256 h 3545840"/>
              <a:gd name="connsiteX14" fmla="*/ 1844045 w 2256791"/>
              <a:gd name="connsiteY14" fmla="*/ 1511338 h 3545840"/>
              <a:gd name="connsiteX15" fmla="*/ 1844045 w 2256791"/>
              <a:gd name="connsiteY15" fmla="*/ 1498668 h 3545840"/>
              <a:gd name="connsiteX16" fmla="*/ 1844045 w 2256791"/>
              <a:gd name="connsiteY16" fmla="*/ 1483353 h 3545840"/>
              <a:gd name="connsiteX17" fmla="*/ 811553 w 2256791"/>
              <a:gd name="connsiteY17" fmla="*/ 406412 h 3545840"/>
              <a:gd name="connsiteX18" fmla="*/ 896629 w 2256791"/>
              <a:gd name="connsiteY18" fmla="*/ 0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56791" h="3545840">
                <a:moveTo>
                  <a:pt x="896629" y="0"/>
                </a:moveTo>
                <a:cubicBezTo>
                  <a:pt x="1659866" y="73653"/>
                  <a:pt x="2256791" y="717590"/>
                  <a:pt x="2256791" y="1499921"/>
                </a:cubicBezTo>
                <a:lnTo>
                  <a:pt x="2254723" y="1532648"/>
                </a:lnTo>
                <a:cubicBezTo>
                  <a:pt x="2255412" y="1550479"/>
                  <a:pt x="2256102" y="1568310"/>
                  <a:pt x="2256791" y="1586141"/>
                </a:cubicBezTo>
                <a:cubicBezTo>
                  <a:pt x="2256791" y="2668453"/>
                  <a:pt x="1584911" y="3545840"/>
                  <a:pt x="756104" y="3545840"/>
                </a:cubicBezTo>
                <a:lnTo>
                  <a:pt x="749104" y="3545378"/>
                </a:lnTo>
                <a:lnTo>
                  <a:pt x="744220" y="3545840"/>
                </a:lnTo>
                <a:cubicBezTo>
                  <a:pt x="334003" y="3545840"/>
                  <a:pt x="0" y="3213077"/>
                  <a:pt x="0" y="2801620"/>
                </a:cubicBezTo>
                <a:cubicBezTo>
                  <a:pt x="0" y="2391403"/>
                  <a:pt x="332763" y="2057400"/>
                  <a:pt x="744220" y="2057400"/>
                </a:cubicBezTo>
                <a:cubicBezTo>
                  <a:pt x="1000606" y="2057400"/>
                  <a:pt x="1227220" y="2187386"/>
                  <a:pt x="1361127" y="2385328"/>
                </a:cubicBezTo>
                <a:lnTo>
                  <a:pt x="1369516" y="2400762"/>
                </a:lnTo>
                <a:lnTo>
                  <a:pt x="1474746" y="2320138"/>
                </a:lnTo>
                <a:cubicBezTo>
                  <a:pt x="1590566" y="2217690"/>
                  <a:pt x="1684503" y="2091091"/>
                  <a:pt x="1748780" y="1948241"/>
                </a:cubicBezTo>
                <a:cubicBezTo>
                  <a:pt x="1752619" y="1938077"/>
                  <a:pt x="1756388" y="1929167"/>
                  <a:pt x="1760226" y="1920256"/>
                </a:cubicBezTo>
                <a:cubicBezTo>
                  <a:pt x="1812290" y="1793278"/>
                  <a:pt x="1842789" y="1656137"/>
                  <a:pt x="1844045" y="1511338"/>
                </a:cubicBezTo>
                <a:lnTo>
                  <a:pt x="1844045" y="1498668"/>
                </a:lnTo>
                <a:lnTo>
                  <a:pt x="1844045" y="1483353"/>
                </a:lnTo>
                <a:cubicBezTo>
                  <a:pt x="1836438" y="906803"/>
                  <a:pt x="1381748" y="438156"/>
                  <a:pt x="811553" y="406412"/>
                </a:cubicBezTo>
                <a:cubicBezTo>
                  <a:pt x="812809" y="262866"/>
                  <a:pt x="843308" y="125725"/>
                  <a:pt x="896629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" name="Cercle">
            <a:extLst>
              <a:ext uri="{FF2B5EF4-FFF2-40B4-BE49-F238E27FC236}">
                <a16:creationId xmlns:a16="http://schemas.microsoft.com/office/drawing/2014/main" id="{58FE3C8F-A8FD-4669-8351-5F539DAF83F8}"/>
              </a:ext>
            </a:extLst>
          </p:cNvPr>
          <p:cNvSpPr/>
          <p:nvPr/>
        </p:nvSpPr>
        <p:spPr>
          <a:xfrm>
            <a:off x="3713481" y="2329180"/>
            <a:ext cx="1079490" cy="1079490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Figure">
            <a:extLst>
              <a:ext uri="{FF2B5EF4-FFF2-40B4-BE49-F238E27FC236}">
                <a16:creationId xmlns:a16="http://schemas.microsoft.com/office/drawing/2014/main" id="{42B2F497-3072-49EA-965F-ADD6BF22BBE4}"/>
              </a:ext>
            </a:extLst>
          </p:cNvPr>
          <p:cNvSpPr/>
          <p:nvPr/>
        </p:nvSpPr>
        <p:spPr>
          <a:xfrm>
            <a:off x="6126480" y="1046479"/>
            <a:ext cx="1079501" cy="107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0"/>
                  <a:pt x="21600" y="4828"/>
                  <a:pt x="21600" y="10800"/>
                </a:cubicBezTo>
                <a:cubicBezTo>
                  <a:pt x="21600" y="16772"/>
                  <a:pt x="16772" y="21600"/>
                  <a:pt x="10800" y="21600"/>
                </a:cubicBezTo>
                <a:cubicBezTo>
                  <a:pt x="4828" y="21600"/>
                  <a:pt x="0" y="16772"/>
                  <a:pt x="0" y="10800"/>
                </a:cubicBezTo>
                <a:cubicBezTo>
                  <a:pt x="0" y="4828"/>
                  <a:pt x="4854" y="0"/>
                  <a:pt x="108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Figure">
            <a:extLst>
              <a:ext uri="{FF2B5EF4-FFF2-40B4-BE49-F238E27FC236}">
                <a16:creationId xmlns:a16="http://schemas.microsoft.com/office/drawing/2014/main" id="{E0ACC3F0-E7E1-4411-9439-F504EC463EBA}"/>
              </a:ext>
            </a:extLst>
          </p:cNvPr>
          <p:cNvSpPr/>
          <p:nvPr/>
        </p:nvSpPr>
        <p:spPr>
          <a:xfrm>
            <a:off x="4996180" y="4729479"/>
            <a:ext cx="1079501" cy="107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28" y="21600"/>
                  <a:pt x="0" y="16772"/>
                  <a:pt x="0" y="10800"/>
                </a:cubicBezTo>
                <a:cubicBezTo>
                  <a:pt x="0" y="4828"/>
                  <a:pt x="4828" y="0"/>
                  <a:pt x="10800" y="0"/>
                </a:cubicBezTo>
                <a:cubicBezTo>
                  <a:pt x="16772" y="0"/>
                  <a:pt x="21600" y="4828"/>
                  <a:pt x="21600" y="10800"/>
                </a:cubicBezTo>
                <a:cubicBezTo>
                  <a:pt x="21600" y="16772"/>
                  <a:pt x="16746" y="21600"/>
                  <a:pt x="10800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DD93B5BA-8022-4C5F-931F-684ED3E6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9030" y="1125134"/>
            <a:ext cx="914400" cy="914400"/>
          </a:xfrm>
          <a:prstGeom prst="rect">
            <a:avLst/>
          </a:prstGeom>
        </p:spPr>
      </p:pic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AE7587E2-31DA-4A8C-B5E3-D9E0EC0F3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26" y="2411725"/>
            <a:ext cx="914400" cy="9144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D413CC9-58D5-4E47-99F6-AAEED724F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8730" y="4813299"/>
            <a:ext cx="914400" cy="914400"/>
          </a:xfrm>
          <a:prstGeom prst="rect">
            <a:avLst/>
          </a:prstGeom>
        </p:spPr>
      </p:pic>
      <p:sp>
        <p:nvSpPr>
          <p:cNvPr id="50" name="Figure">
            <a:extLst>
              <a:ext uri="{FF2B5EF4-FFF2-40B4-BE49-F238E27FC236}">
                <a16:creationId xmlns:a16="http://schemas.microsoft.com/office/drawing/2014/main" id="{AE2D002C-D25D-4041-BC4B-EB1672460E07}"/>
              </a:ext>
            </a:extLst>
          </p:cNvPr>
          <p:cNvSpPr/>
          <p:nvPr/>
        </p:nvSpPr>
        <p:spPr>
          <a:xfrm>
            <a:off x="7409180" y="3446779"/>
            <a:ext cx="1079501" cy="107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72"/>
                  <a:pt x="16772" y="21600"/>
                  <a:pt x="10800" y="21600"/>
                </a:cubicBezTo>
                <a:cubicBezTo>
                  <a:pt x="4828" y="21600"/>
                  <a:pt x="0" y="16772"/>
                  <a:pt x="0" y="10800"/>
                </a:cubicBezTo>
                <a:cubicBezTo>
                  <a:pt x="0" y="4828"/>
                  <a:pt x="4828" y="0"/>
                  <a:pt x="10800" y="0"/>
                </a:cubicBezTo>
                <a:cubicBezTo>
                  <a:pt x="16746" y="0"/>
                  <a:pt x="21600" y="4828"/>
                  <a:pt x="21600" y="108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Wheel Cycle Diagram for PowerPoint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89C5E3-D84C-4403-A1B9-4E640E67B260}"/>
              </a:ext>
            </a:extLst>
          </p:cNvPr>
          <p:cNvGrpSpPr/>
          <p:nvPr/>
        </p:nvGrpSpPr>
        <p:grpSpPr>
          <a:xfrm>
            <a:off x="8892541" y="3341452"/>
            <a:ext cx="2937088" cy="1290153"/>
            <a:chOff x="8921977" y="1466725"/>
            <a:chExt cx="2937088" cy="12901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10A51-C0FE-42BC-97D6-62744AA81808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2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1EA84C-5F83-4826-AC83-2592716431A0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859A60-9814-4016-BC4D-3BA06107068E}"/>
              </a:ext>
            </a:extLst>
          </p:cNvPr>
          <p:cNvGrpSpPr/>
          <p:nvPr/>
        </p:nvGrpSpPr>
        <p:grpSpPr>
          <a:xfrm>
            <a:off x="364325" y="2302167"/>
            <a:ext cx="2937088" cy="1290153"/>
            <a:chOff x="332936" y="2627766"/>
            <a:chExt cx="2937088" cy="12901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E5A1C0-11AE-44BE-AA2F-3D5987413540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5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04A789-CACE-47ED-B218-D3B0E14E7615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C44804-5E66-473D-A562-5E0F19201DDB}"/>
              </a:ext>
            </a:extLst>
          </p:cNvPr>
          <p:cNvGrpSpPr/>
          <p:nvPr/>
        </p:nvGrpSpPr>
        <p:grpSpPr>
          <a:xfrm>
            <a:off x="1637278" y="4624152"/>
            <a:ext cx="2937088" cy="1290153"/>
            <a:chOff x="332936" y="4652338"/>
            <a:chExt cx="2937088" cy="129015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D380E4-29E0-4580-9896-A7CF131717CB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FA46C4-762E-4C79-A911-D8930F52675F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4B1DB9-BCD8-4206-94BB-4E87764885C7}"/>
              </a:ext>
            </a:extLst>
          </p:cNvPr>
          <p:cNvGrpSpPr/>
          <p:nvPr/>
        </p:nvGrpSpPr>
        <p:grpSpPr>
          <a:xfrm>
            <a:off x="7614920" y="941152"/>
            <a:ext cx="2937088" cy="1290153"/>
            <a:chOff x="8921977" y="1466725"/>
            <a:chExt cx="2937088" cy="12901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D2E574-8DF6-4846-A942-7B68952A473F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6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739331-4C71-424D-A3A1-D0BDCFF1DFC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9" name="Graphic 8" descr="Lightbulb">
            <a:extLst>
              <a:ext uri="{FF2B5EF4-FFF2-40B4-BE49-F238E27FC236}">
                <a16:creationId xmlns:a16="http://schemas.microsoft.com/office/drawing/2014/main" id="{60F9D9DD-FDA8-4246-9E0C-B7FF9D9B91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1730" y="3529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0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AC33A3B-B5E7-470E-876C-E20A27840A17}"/>
              </a:ext>
            </a:extLst>
          </p:cNvPr>
          <p:cNvSpPr/>
          <p:nvPr/>
        </p:nvSpPr>
        <p:spPr>
          <a:xfrm>
            <a:off x="3510278" y="2113280"/>
            <a:ext cx="3553462" cy="2256791"/>
          </a:xfrm>
          <a:custGeom>
            <a:avLst/>
            <a:gdLst>
              <a:gd name="connsiteX0" fmla="*/ 1687172 w 3553462"/>
              <a:gd name="connsiteY0" fmla="*/ 2211301 h 2256791"/>
              <a:gd name="connsiteX1" fmla="*/ 1699303 w 3553462"/>
              <a:gd name="connsiteY1" fmla="*/ 2214931 h 2256791"/>
              <a:gd name="connsiteX2" fmla="*/ 1861400 w 3553462"/>
              <a:gd name="connsiteY2" fmla="*/ 2244657 h 2256791"/>
              <a:gd name="connsiteX3" fmla="*/ 1520407 w 3553462"/>
              <a:gd name="connsiteY3" fmla="*/ 2158564 h 2256791"/>
              <a:gd name="connsiteX4" fmla="*/ 1543716 w 3553462"/>
              <a:gd name="connsiteY4" fmla="*/ 2168383 h 2256791"/>
              <a:gd name="connsiteX5" fmla="*/ 1632148 w 3553462"/>
              <a:gd name="connsiteY5" fmla="*/ 2194840 h 2256791"/>
              <a:gd name="connsiteX6" fmla="*/ 13333 w 3553462"/>
              <a:gd name="connsiteY6" fmla="*/ 885334 h 2256791"/>
              <a:gd name="connsiteX7" fmla="*/ 45504 w 3553462"/>
              <a:gd name="connsiteY7" fmla="*/ 1001351 h 2256791"/>
              <a:gd name="connsiteX8" fmla="*/ 49390 w 3553462"/>
              <a:gd name="connsiteY8" fmla="*/ 1009773 h 2256791"/>
              <a:gd name="connsiteX9" fmla="*/ 744221 w 3553462"/>
              <a:gd name="connsiteY9" fmla="*/ 0 h 2256791"/>
              <a:gd name="connsiteX10" fmla="*/ 1488442 w 3553462"/>
              <a:gd name="connsiteY10" fmla="*/ 744220 h 2256791"/>
              <a:gd name="connsiteX11" fmla="*/ 1160514 w 3553462"/>
              <a:gd name="connsiteY11" fmla="*/ 1361454 h 2256791"/>
              <a:gd name="connsiteX12" fmla="*/ 1150630 w 3553462"/>
              <a:gd name="connsiteY12" fmla="*/ 1366814 h 2256791"/>
              <a:gd name="connsiteX13" fmla="*/ 1233325 w 3553462"/>
              <a:gd name="connsiteY13" fmla="*/ 1474747 h 2256791"/>
              <a:gd name="connsiteX14" fmla="*/ 1605221 w 3553462"/>
              <a:gd name="connsiteY14" fmla="*/ 1748781 h 2256791"/>
              <a:gd name="connsiteX15" fmla="*/ 1633206 w 3553462"/>
              <a:gd name="connsiteY15" fmla="*/ 1760226 h 2256791"/>
              <a:gd name="connsiteX16" fmla="*/ 2042124 w 3553462"/>
              <a:gd name="connsiteY16" fmla="*/ 1844046 h 2256791"/>
              <a:gd name="connsiteX17" fmla="*/ 2054794 w 3553462"/>
              <a:gd name="connsiteY17" fmla="*/ 1844046 h 2256791"/>
              <a:gd name="connsiteX18" fmla="*/ 2070109 w 3553462"/>
              <a:gd name="connsiteY18" fmla="*/ 1844046 h 2256791"/>
              <a:gd name="connsiteX19" fmla="*/ 3147051 w 3553462"/>
              <a:gd name="connsiteY19" fmla="*/ 811554 h 2256791"/>
              <a:gd name="connsiteX20" fmla="*/ 3553462 w 3553462"/>
              <a:gd name="connsiteY20" fmla="*/ 896629 h 2256791"/>
              <a:gd name="connsiteX21" fmla="*/ 2053541 w 3553462"/>
              <a:gd name="connsiteY21" fmla="*/ 2256791 h 2256791"/>
              <a:gd name="connsiteX22" fmla="*/ 1915445 w 3553462"/>
              <a:gd name="connsiteY22" fmla="*/ 2248075 h 2256791"/>
              <a:gd name="connsiteX23" fmla="*/ 1759331 w 3553462"/>
              <a:gd name="connsiteY23" fmla="*/ 2242038 h 2256791"/>
              <a:gd name="connsiteX24" fmla="*/ 0 w 3553462"/>
              <a:gd name="connsiteY24" fmla="*/ 749099 h 2256791"/>
              <a:gd name="connsiteX25" fmla="*/ 190 w 3553462"/>
              <a:gd name="connsiteY25" fmla="*/ 746229 h 2256791"/>
              <a:gd name="connsiteX26" fmla="*/ 0 w 3553462"/>
              <a:gd name="connsiteY26" fmla="*/ 744220 h 2256791"/>
              <a:gd name="connsiteX27" fmla="*/ 744221 w 3553462"/>
              <a:gd name="connsiteY27" fmla="*/ 0 h 2256791"/>
              <a:gd name="connsiteX0" fmla="*/ 1687172 w 3553462"/>
              <a:gd name="connsiteY0" fmla="*/ 2211301 h 2256791"/>
              <a:gd name="connsiteX1" fmla="*/ 1699303 w 3553462"/>
              <a:gd name="connsiteY1" fmla="*/ 2214931 h 2256791"/>
              <a:gd name="connsiteX2" fmla="*/ 1861400 w 3553462"/>
              <a:gd name="connsiteY2" fmla="*/ 2244657 h 2256791"/>
              <a:gd name="connsiteX3" fmla="*/ 1687172 w 3553462"/>
              <a:gd name="connsiteY3" fmla="*/ 2211301 h 2256791"/>
              <a:gd name="connsiteX4" fmla="*/ 1520407 w 3553462"/>
              <a:gd name="connsiteY4" fmla="*/ 2158564 h 2256791"/>
              <a:gd name="connsiteX5" fmla="*/ 1543716 w 3553462"/>
              <a:gd name="connsiteY5" fmla="*/ 2168383 h 2256791"/>
              <a:gd name="connsiteX6" fmla="*/ 1632148 w 3553462"/>
              <a:gd name="connsiteY6" fmla="*/ 2194840 h 2256791"/>
              <a:gd name="connsiteX7" fmla="*/ 1520407 w 3553462"/>
              <a:gd name="connsiteY7" fmla="*/ 2158564 h 2256791"/>
              <a:gd name="connsiteX8" fmla="*/ 13333 w 3553462"/>
              <a:gd name="connsiteY8" fmla="*/ 885334 h 2256791"/>
              <a:gd name="connsiteX9" fmla="*/ 45504 w 3553462"/>
              <a:gd name="connsiteY9" fmla="*/ 1001351 h 2256791"/>
              <a:gd name="connsiteX10" fmla="*/ 13333 w 3553462"/>
              <a:gd name="connsiteY10" fmla="*/ 885334 h 2256791"/>
              <a:gd name="connsiteX11" fmla="*/ 744221 w 3553462"/>
              <a:gd name="connsiteY11" fmla="*/ 0 h 2256791"/>
              <a:gd name="connsiteX12" fmla="*/ 1488442 w 3553462"/>
              <a:gd name="connsiteY12" fmla="*/ 744220 h 2256791"/>
              <a:gd name="connsiteX13" fmla="*/ 1160514 w 3553462"/>
              <a:gd name="connsiteY13" fmla="*/ 1361454 h 2256791"/>
              <a:gd name="connsiteX14" fmla="*/ 1150630 w 3553462"/>
              <a:gd name="connsiteY14" fmla="*/ 1366814 h 2256791"/>
              <a:gd name="connsiteX15" fmla="*/ 1233325 w 3553462"/>
              <a:gd name="connsiteY15" fmla="*/ 1474747 h 2256791"/>
              <a:gd name="connsiteX16" fmla="*/ 1605221 w 3553462"/>
              <a:gd name="connsiteY16" fmla="*/ 1748781 h 2256791"/>
              <a:gd name="connsiteX17" fmla="*/ 1633206 w 3553462"/>
              <a:gd name="connsiteY17" fmla="*/ 1760226 h 2256791"/>
              <a:gd name="connsiteX18" fmla="*/ 2042124 w 3553462"/>
              <a:gd name="connsiteY18" fmla="*/ 1844046 h 2256791"/>
              <a:gd name="connsiteX19" fmla="*/ 2054794 w 3553462"/>
              <a:gd name="connsiteY19" fmla="*/ 1844046 h 2256791"/>
              <a:gd name="connsiteX20" fmla="*/ 2070109 w 3553462"/>
              <a:gd name="connsiteY20" fmla="*/ 1844046 h 2256791"/>
              <a:gd name="connsiteX21" fmla="*/ 3147051 w 3553462"/>
              <a:gd name="connsiteY21" fmla="*/ 811554 h 2256791"/>
              <a:gd name="connsiteX22" fmla="*/ 3553462 w 3553462"/>
              <a:gd name="connsiteY22" fmla="*/ 896629 h 2256791"/>
              <a:gd name="connsiteX23" fmla="*/ 2053541 w 3553462"/>
              <a:gd name="connsiteY23" fmla="*/ 2256791 h 2256791"/>
              <a:gd name="connsiteX24" fmla="*/ 1915445 w 3553462"/>
              <a:gd name="connsiteY24" fmla="*/ 2248075 h 2256791"/>
              <a:gd name="connsiteX25" fmla="*/ 1759331 w 3553462"/>
              <a:gd name="connsiteY25" fmla="*/ 2242038 h 2256791"/>
              <a:gd name="connsiteX26" fmla="*/ 0 w 3553462"/>
              <a:gd name="connsiteY26" fmla="*/ 749099 h 2256791"/>
              <a:gd name="connsiteX27" fmla="*/ 190 w 3553462"/>
              <a:gd name="connsiteY27" fmla="*/ 746229 h 2256791"/>
              <a:gd name="connsiteX28" fmla="*/ 0 w 3553462"/>
              <a:gd name="connsiteY28" fmla="*/ 744220 h 2256791"/>
              <a:gd name="connsiteX29" fmla="*/ 744221 w 3553462"/>
              <a:gd name="connsiteY29" fmla="*/ 0 h 2256791"/>
              <a:gd name="connsiteX0" fmla="*/ 1687172 w 3553462"/>
              <a:gd name="connsiteY0" fmla="*/ 2211301 h 2256791"/>
              <a:gd name="connsiteX1" fmla="*/ 1699303 w 3553462"/>
              <a:gd name="connsiteY1" fmla="*/ 2214931 h 2256791"/>
              <a:gd name="connsiteX2" fmla="*/ 1861400 w 3553462"/>
              <a:gd name="connsiteY2" fmla="*/ 2244657 h 2256791"/>
              <a:gd name="connsiteX3" fmla="*/ 1687172 w 3553462"/>
              <a:gd name="connsiteY3" fmla="*/ 2211301 h 2256791"/>
              <a:gd name="connsiteX4" fmla="*/ 1520407 w 3553462"/>
              <a:gd name="connsiteY4" fmla="*/ 2158564 h 2256791"/>
              <a:gd name="connsiteX5" fmla="*/ 1543716 w 3553462"/>
              <a:gd name="connsiteY5" fmla="*/ 2168383 h 2256791"/>
              <a:gd name="connsiteX6" fmla="*/ 1632148 w 3553462"/>
              <a:gd name="connsiteY6" fmla="*/ 2194840 h 2256791"/>
              <a:gd name="connsiteX7" fmla="*/ 1520407 w 3553462"/>
              <a:gd name="connsiteY7" fmla="*/ 2158564 h 2256791"/>
              <a:gd name="connsiteX8" fmla="*/ 744221 w 3553462"/>
              <a:gd name="connsiteY8" fmla="*/ 0 h 2256791"/>
              <a:gd name="connsiteX9" fmla="*/ 1488442 w 3553462"/>
              <a:gd name="connsiteY9" fmla="*/ 744220 h 2256791"/>
              <a:gd name="connsiteX10" fmla="*/ 1160514 w 3553462"/>
              <a:gd name="connsiteY10" fmla="*/ 1361454 h 2256791"/>
              <a:gd name="connsiteX11" fmla="*/ 1150630 w 3553462"/>
              <a:gd name="connsiteY11" fmla="*/ 1366814 h 2256791"/>
              <a:gd name="connsiteX12" fmla="*/ 1233325 w 3553462"/>
              <a:gd name="connsiteY12" fmla="*/ 1474747 h 2256791"/>
              <a:gd name="connsiteX13" fmla="*/ 1605221 w 3553462"/>
              <a:gd name="connsiteY13" fmla="*/ 1748781 h 2256791"/>
              <a:gd name="connsiteX14" fmla="*/ 1633206 w 3553462"/>
              <a:gd name="connsiteY14" fmla="*/ 1760226 h 2256791"/>
              <a:gd name="connsiteX15" fmla="*/ 2042124 w 3553462"/>
              <a:gd name="connsiteY15" fmla="*/ 1844046 h 2256791"/>
              <a:gd name="connsiteX16" fmla="*/ 2054794 w 3553462"/>
              <a:gd name="connsiteY16" fmla="*/ 1844046 h 2256791"/>
              <a:gd name="connsiteX17" fmla="*/ 2070109 w 3553462"/>
              <a:gd name="connsiteY17" fmla="*/ 1844046 h 2256791"/>
              <a:gd name="connsiteX18" fmla="*/ 3147051 w 3553462"/>
              <a:gd name="connsiteY18" fmla="*/ 811554 h 2256791"/>
              <a:gd name="connsiteX19" fmla="*/ 3553462 w 3553462"/>
              <a:gd name="connsiteY19" fmla="*/ 896629 h 2256791"/>
              <a:gd name="connsiteX20" fmla="*/ 2053541 w 3553462"/>
              <a:gd name="connsiteY20" fmla="*/ 2256791 h 2256791"/>
              <a:gd name="connsiteX21" fmla="*/ 1915445 w 3553462"/>
              <a:gd name="connsiteY21" fmla="*/ 2248075 h 2256791"/>
              <a:gd name="connsiteX22" fmla="*/ 1759331 w 3553462"/>
              <a:gd name="connsiteY22" fmla="*/ 2242038 h 2256791"/>
              <a:gd name="connsiteX23" fmla="*/ 0 w 3553462"/>
              <a:gd name="connsiteY23" fmla="*/ 749099 h 2256791"/>
              <a:gd name="connsiteX24" fmla="*/ 190 w 3553462"/>
              <a:gd name="connsiteY24" fmla="*/ 746229 h 2256791"/>
              <a:gd name="connsiteX25" fmla="*/ 0 w 3553462"/>
              <a:gd name="connsiteY25" fmla="*/ 744220 h 2256791"/>
              <a:gd name="connsiteX26" fmla="*/ 744221 w 3553462"/>
              <a:gd name="connsiteY26" fmla="*/ 0 h 2256791"/>
              <a:gd name="connsiteX0" fmla="*/ 1687172 w 3553462"/>
              <a:gd name="connsiteY0" fmla="*/ 2211301 h 2256791"/>
              <a:gd name="connsiteX1" fmla="*/ 1699303 w 3553462"/>
              <a:gd name="connsiteY1" fmla="*/ 2214931 h 2256791"/>
              <a:gd name="connsiteX2" fmla="*/ 1861400 w 3553462"/>
              <a:gd name="connsiteY2" fmla="*/ 2244657 h 2256791"/>
              <a:gd name="connsiteX3" fmla="*/ 1687172 w 3553462"/>
              <a:gd name="connsiteY3" fmla="*/ 2211301 h 2256791"/>
              <a:gd name="connsiteX4" fmla="*/ 1632148 w 3553462"/>
              <a:gd name="connsiteY4" fmla="*/ 2194840 h 2256791"/>
              <a:gd name="connsiteX5" fmla="*/ 1543716 w 3553462"/>
              <a:gd name="connsiteY5" fmla="*/ 2168383 h 2256791"/>
              <a:gd name="connsiteX6" fmla="*/ 1632148 w 3553462"/>
              <a:gd name="connsiteY6" fmla="*/ 2194840 h 2256791"/>
              <a:gd name="connsiteX7" fmla="*/ 744221 w 3553462"/>
              <a:gd name="connsiteY7" fmla="*/ 0 h 2256791"/>
              <a:gd name="connsiteX8" fmla="*/ 1488442 w 3553462"/>
              <a:gd name="connsiteY8" fmla="*/ 744220 h 2256791"/>
              <a:gd name="connsiteX9" fmla="*/ 1160514 w 3553462"/>
              <a:gd name="connsiteY9" fmla="*/ 1361454 h 2256791"/>
              <a:gd name="connsiteX10" fmla="*/ 1150630 w 3553462"/>
              <a:gd name="connsiteY10" fmla="*/ 1366814 h 2256791"/>
              <a:gd name="connsiteX11" fmla="*/ 1233325 w 3553462"/>
              <a:gd name="connsiteY11" fmla="*/ 1474747 h 2256791"/>
              <a:gd name="connsiteX12" fmla="*/ 1605221 w 3553462"/>
              <a:gd name="connsiteY12" fmla="*/ 1748781 h 2256791"/>
              <a:gd name="connsiteX13" fmla="*/ 1633206 w 3553462"/>
              <a:gd name="connsiteY13" fmla="*/ 1760226 h 2256791"/>
              <a:gd name="connsiteX14" fmla="*/ 2042124 w 3553462"/>
              <a:gd name="connsiteY14" fmla="*/ 1844046 h 2256791"/>
              <a:gd name="connsiteX15" fmla="*/ 2054794 w 3553462"/>
              <a:gd name="connsiteY15" fmla="*/ 1844046 h 2256791"/>
              <a:gd name="connsiteX16" fmla="*/ 2070109 w 3553462"/>
              <a:gd name="connsiteY16" fmla="*/ 1844046 h 2256791"/>
              <a:gd name="connsiteX17" fmla="*/ 3147051 w 3553462"/>
              <a:gd name="connsiteY17" fmla="*/ 811554 h 2256791"/>
              <a:gd name="connsiteX18" fmla="*/ 3553462 w 3553462"/>
              <a:gd name="connsiteY18" fmla="*/ 896629 h 2256791"/>
              <a:gd name="connsiteX19" fmla="*/ 2053541 w 3553462"/>
              <a:gd name="connsiteY19" fmla="*/ 2256791 h 2256791"/>
              <a:gd name="connsiteX20" fmla="*/ 1915445 w 3553462"/>
              <a:gd name="connsiteY20" fmla="*/ 2248075 h 2256791"/>
              <a:gd name="connsiteX21" fmla="*/ 1759331 w 3553462"/>
              <a:gd name="connsiteY21" fmla="*/ 2242038 h 2256791"/>
              <a:gd name="connsiteX22" fmla="*/ 0 w 3553462"/>
              <a:gd name="connsiteY22" fmla="*/ 749099 h 2256791"/>
              <a:gd name="connsiteX23" fmla="*/ 190 w 3553462"/>
              <a:gd name="connsiteY23" fmla="*/ 746229 h 2256791"/>
              <a:gd name="connsiteX24" fmla="*/ 0 w 3553462"/>
              <a:gd name="connsiteY24" fmla="*/ 744220 h 2256791"/>
              <a:gd name="connsiteX25" fmla="*/ 744221 w 3553462"/>
              <a:gd name="connsiteY25" fmla="*/ 0 h 2256791"/>
              <a:gd name="connsiteX0" fmla="*/ 1687172 w 3553462"/>
              <a:gd name="connsiteY0" fmla="*/ 2211301 h 2256791"/>
              <a:gd name="connsiteX1" fmla="*/ 1699303 w 3553462"/>
              <a:gd name="connsiteY1" fmla="*/ 2214931 h 2256791"/>
              <a:gd name="connsiteX2" fmla="*/ 1861400 w 3553462"/>
              <a:gd name="connsiteY2" fmla="*/ 2244657 h 2256791"/>
              <a:gd name="connsiteX3" fmla="*/ 1687172 w 3553462"/>
              <a:gd name="connsiteY3" fmla="*/ 2211301 h 2256791"/>
              <a:gd name="connsiteX4" fmla="*/ 744221 w 3553462"/>
              <a:gd name="connsiteY4" fmla="*/ 0 h 2256791"/>
              <a:gd name="connsiteX5" fmla="*/ 1488442 w 3553462"/>
              <a:gd name="connsiteY5" fmla="*/ 744220 h 2256791"/>
              <a:gd name="connsiteX6" fmla="*/ 1160514 w 3553462"/>
              <a:gd name="connsiteY6" fmla="*/ 1361454 h 2256791"/>
              <a:gd name="connsiteX7" fmla="*/ 1150630 w 3553462"/>
              <a:gd name="connsiteY7" fmla="*/ 1366814 h 2256791"/>
              <a:gd name="connsiteX8" fmla="*/ 1233325 w 3553462"/>
              <a:gd name="connsiteY8" fmla="*/ 1474747 h 2256791"/>
              <a:gd name="connsiteX9" fmla="*/ 1605221 w 3553462"/>
              <a:gd name="connsiteY9" fmla="*/ 1748781 h 2256791"/>
              <a:gd name="connsiteX10" fmla="*/ 1633206 w 3553462"/>
              <a:gd name="connsiteY10" fmla="*/ 1760226 h 2256791"/>
              <a:gd name="connsiteX11" fmla="*/ 2042124 w 3553462"/>
              <a:gd name="connsiteY11" fmla="*/ 1844046 h 2256791"/>
              <a:gd name="connsiteX12" fmla="*/ 2054794 w 3553462"/>
              <a:gd name="connsiteY12" fmla="*/ 1844046 h 2256791"/>
              <a:gd name="connsiteX13" fmla="*/ 2070109 w 3553462"/>
              <a:gd name="connsiteY13" fmla="*/ 1844046 h 2256791"/>
              <a:gd name="connsiteX14" fmla="*/ 3147051 w 3553462"/>
              <a:gd name="connsiteY14" fmla="*/ 811554 h 2256791"/>
              <a:gd name="connsiteX15" fmla="*/ 3553462 w 3553462"/>
              <a:gd name="connsiteY15" fmla="*/ 896629 h 2256791"/>
              <a:gd name="connsiteX16" fmla="*/ 2053541 w 3553462"/>
              <a:gd name="connsiteY16" fmla="*/ 2256791 h 2256791"/>
              <a:gd name="connsiteX17" fmla="*/ 1915445 w 3553462"/>
              <a:gd name="connsiteY17" fmla="*/ 2248075 h 2256791"/>
              <a:gd name="connsiteX18" fmla="*/ 1759331 w 3553462"/>
              <a:gd name="connsiteY18" fmla="*/ 2242038 h 2256791"/>
              <a:gd name="connsiteX19" fmla="*/ 0 w 3553462"/>
              <a:gd name="connsiteY19" fmla="*/ 749099 h 2256791"/>
              <a:gd name="connsiteX20" fmla="*/ 190 w 3553462"/>
              <a:gd name="connsiteY20" fmla="*/ 746229 h 2256791"/>
              <a:gd name="connsiteX21" fmla="*/ 0 w 3553462"/>
              <a:gd name="connsiteY21" fmla="*/ 744220 h 2256791"/>
              <a:gd name="connsiteX22" fmla="*/ 744221 w 3553462"/>
              <a:gd name="connsiteY22" fmla="*/ 0 h 2256791"/>
              <a:gd name="connsiteX0" fmla="*/ 1861400 w 3553462"/>
              <a:gd name="connsiteY0" fmla="*/ 2244657 h 2256791"/>
              <a:gd name="connsiteX1" fmla="*/ 1699303 w 3553462"/>
              <a:gd name="connsiteY1" fmla="*/ 2214931 h 2256791"/>
              <a:gd name="connsiteX2" fmla="*/ 1861400 w 3553462"/>
              <a:gd name="connsiteY2" fmla="*/ 2244657 h 2256791"/>
              <a:gd name="connsiteX3" fmla="*/ 744221 w 3553462"/>
              <a:gd name="connsiteY3" fmla="*/ 0 h 2256791"/>
              <a:gd name="connsiteX4" fmla="*/ 1488442 w 3553462"/>
              <a:gd name="connsiteY4" fmla="*/ 744220 h 2256791"/>
              <a:gd name="connsiteX5" fmla="*/ 1160514 w 3553462"/>
              <a:gd name="connsiteY5" fmla="*/ 1361454 h 2256791"/>
              <a:gd name="connsiteX6" fmla="*/ 1150630 w 3553462"/>
              <a:gd name="connsiteY6" fmla="*/ 1366814 h 2256791"/>
              <a:gd name="connsiteX7" fmla="*/ 1233325 w 3553462"/>
              <a:gd name="connsiteY7" fmla="*/ 1474747 h 2256791"/>
              <a:gd name="connsiteX8" fmla="*/ 1605221 w 3553462"/>
              <a:gd name="connsiteY8" fmla="*/ 1748781 h 2256791"/>
              <a:gd name="connsiteX9" fmla="*/ 1633206 w 3553462"/>
              <a:gd name="connsiteY9" fmla="*/ 1760226 h 2256791"/>
              <a:gd name="connsiteX10" fmla="*/ 2042124 w 3553462"/>
              <a:gd name="connsiteY10" fmla="*/ 1844046 h 2256791"/>
              <a:gd name="connsiteX11" fmla="*/ 2054794 w 3553462"/>
              <a:gd name="connsiteY11" fmla="*/ 1844046 h 2256791"/>
              <a:gd name="connsiteX12" fmla="*/ 2070109 w 3553462"/>
              <a:gd name="connsiteY12" fmla="*/ 1844046 h 2256791"/>
              <a:gd name="connsiteX13" fmla="*/ 3147051 w 3553462"/>
              <a:gd name="connsiteY13" fmla="*/ 811554 h 2256791"/>
              <a:gd name="connsiteX14" fmla="*/ 3553462 w 3553462"/>
              <a:gd name="connsiteY14" fmla="*/ 896629 h 2256791"/>
              <a:gd name="connsiteX15" fmla="*/ 2053541 w 3553462"/>
              <a:gd name="connsiteY15" fmla="*/ 2256791 h 2256791"/>
              <a:gd name="connsiteX16" fmla="*/ 1915445 w 3553462"/>
              <a:gd name="connsiteY16" fmla="*/ 2248075 h 2256791"/>
              <a:gd name="connsiteX17" fmla="*/ 1759331 w 3553462"/>
              <a:gd name="connsiteY17" fmla="*/ 2242038 h 2256791"/>
              <a:gd name="connsiteX18" fmla="*/ 0 w 3553462"/>
              <a:gd name="connsiteY18" fmla="*/ 749099 h 2256791"/>
              <a:gd name="connsiteX19" fmla="*/ 190 w 3553462"/>
              <a:gd name="connsiteY19" fmla="*/ 746229 h 2256791"/>
              <a:gd name="connsiteX20" fmla="*/ 0 w 3553462"/>
              <a:gd name="connsiteY20" fmla="*/ 744220 h 2256791"/>
              <a:gd name="connsiteX21" fmla="*/ 744221 w 3553462"/>
              <a:gd name="connsiteY21" fmla="*/ 0 h 2256791"/>
              <a:gd name="connsiteX0" fmla="*/ 744221 w 3553462"/>
              <a:gd name="connsiteY0" fmla="*/ 0 h 2256791"/>
              <a:gd name="connsiteX1" fmla="*/ 1488442 w 3553462"/>
              <a:gd name="connsiteY1" fmla="*/ 744220 h 2256791"/>
              <a:gd name="connsiteX2" fmla="*/ 1160514 w 3553462"/>
              <a:gd name="connsiteY2" fmla="*/ 1361454 h 2256791"/>
              <a:gd name="connsiteX3" fmla="*/ 1150630 w 3553462"/>
              <a:gd name="connsiteY3" fmla="*/ 1366814 h 2256791"/>
              <a:gd name="connsiteX4" fmla="*/ 1233325 w 3553462"/>
              <a:gd name="connsiteY4" fmla="*/ 1474747 h 2256791"/>
              <a:gd name="connsiteX5" fmla="*/ 1605221 w 3553462"/>
              <a:gd name="connsiteY5" fmla="*/ 1748781 h 2256791"/>
              <a:gd name="connsiteX6" fmla="*/ 1633206 w 3553462"/>
              <a:gd name="connsiteY6" fmla="*/ 1760226 h 2256791"/>
              <a:gd name="connsiteX7" fmla="*/ 2042124 w 3553462"/>
              <a:gd name="connsiteY7" fmla="*/ 1844046 h 2256791"/>
              <a:gd name="connsiteX8" fmla="*/ 2054794 w 3553462"/>
              <a:gd name="connsiteY8" fmla="*/ 1844046 h 2256791"/>
              <a:gd name="connsiteX9" fmla="*/ 2070109 w 3553462"/>
              <a:gd name="connsiteY9" fmla="*/ 1844046 h 2256791"/>
              <a:gd name="connsiteX10" fmla="*/ 3147051 w 3553462"/>
              <a:gd name="connsiteY10" fmla="*/ 811554 h 2256791"/>
              <a:gd name="connsiteX11" fmla="*/ 3553462 w 3553462"/>
              <a:gd name="connsiteY11" fmla="*/ 896629 h 2256791"/>
              <a:gd name="connsiteX12" fmla="*/ 2053541 w 3553462"/>
              <a:gd name="connsiteY12" fmla="*/ 2256791 h 2256791"/>
              <a:gd name="connsiteX13" fmla="*/ 1915445 w 3553462"/>
              <a:gd name="connsiteY13" fmla="*/ 2248075 h 2256791"/>
              <a:gd name="connsiteX14" fmla="*/ 1759331 w 3553462"/>
              <a:gd name="connsiteY14" fmla="*/ 2242038 h 2256791"/>
              <a:gd name="connsiteX15" fmla="*/ 0 w 3553462"/>
              <a:gd name="connsiteY15" fmla="*/ 749099 h 2256791"/>
              <a:gd name="connsiteX16" fmla="*/ 190 w 3553462"/>
              <a:gd name="connsiteY16" fmla="*/ 746229 h 2256791"/>
              <a:gd name="connsiteX17" fmla="*/ 0 w 3553462"/>
              <a:gd name="connsiteY17" fmla="*/ 744220 h 2256791"/>
              <a:gd name="connsiteX18" fmla="*/ 744221 w 3553462"/>
              <a:gd name="connsiteY18" fmla="*/ 0 h 2256791"/>
              <a:gd name="connsiteX0" fmla="*/ 744221 w 3553462"/>
              <a:gd name="connsiteY0" fmla="*/ 0 h 2256791"/>
              <a:gd name="connsiteX1" fmla="*/ 1488442 w 3553462"/>
              <a:gd name="connsiteY1" fmla="*/ 744220 h 2256791"/>
              <a:gd name="connsiteX2" fmla="*/ 1160514 w 3553462"/>
              <a:gd name="connsiteY2" fmla="*/ 1361454 h 2256791"/>
              <a:gd name="connsiteX3" fmla="*/ 1150630 w 3553462"/>
              <a:gd name="connsiteY3" fmla="*/ 1366814 h 2256791"/>
              <a:gd name="connsiteX4" fmla="*/ 1233325 w 3553462"/>
              <a:gd name="connsiteY4" fmla="*/ 1474747 h 2256791"/>
              <a:gd name="connsiteX5" fmla="*/ 1605221 w 3553462"/>
              <a:gd name="connsiteY5" fmla="*/ 1748781 h 2256791"/>
              <a:gd name="connsiteX6" fmla="*/ 1633206 w 3553462"/>
              <a:gd name="connsiteY6" fmla="*/ 1760226 h 2256791"/>
              <a:gd name="connsiteX7" fmla="*/ 2042124 w 3553462"/>
              <a:gd name="connsiteY7" fmla="*/ 1844046 h 2256791"/>
              <a:gd name="connsiteX8" fmla="*/ 2054794 w 3553462"/>
              <a:gd name="connsiteY8" fmla="*/ 1844046 h 2256791"/>
              <a:gd name="connsiteX9" fmla="*/ 2070109 w 3553462"/>
              <a:gd name="connsiteY9" fmla="*/ 1844046 h 2256791"/>
              <a:gd name="connsiteX10" fmla="*/ 3147051 w 3553462"/>
              <a:gd name="connsiteY10" fmla="*/ 811554 h 2256791"/>
              <a:gd name="connsiteX11" fmla="*/ 3553462 w 3553462"/>
              <a:gd name="connsiteY11" fmla="*/ 896629 h 2256791"/>
              <a:gd name="connsiteX12" fmla="*/ 2053541 w 3553462"/>
              <a:gd name="connsiteY12" fmla="*/ 2256791 h 2256791"/>
              <a:gd name="connsiteX13" fmla="*/ 1759331 w 3553462"/>
              <a:gd name="connsiteY13" fmla="*/ 2242038 h 2256791"/>
              <a:gd name="connsiteX14" fmla="*/ 0 w 3553462"/>
              <a:gd name="connsiteY14" fmla="*/ 749099 h 2256791"/>
              <a:gd name="connsiteX15" fmla="*/ 190 w 3553462"/>
              <a:gd name="connsiteY15" fmla="*/ 746229 h 2256791"/>
              <a:gd name="connsiteX16" fmla="*/ 0 w 3553462"/>
              <a:gd name="connsiteY16" fmla="*/ 744220 h 2256791"/>
              <a:gd name="connsiteX17" fmla="*/ 744221 w 3553462"/>
              <a:gd name="connsiteY17" fmla="*/ 0 h 2256791"/>
              <a:gd name="connsiteX0" fmla="*/ 744221 w 3553462"/>
              <a:gd name="connsiteY0" fmla="*/ 0 h 2256791"/>
              <a:gd name="connsiteX1" fmla="*/ 1488442 w 3553462"/>
              <a:gd name="connsiteY1" fmla="*/ 744220 h 2256791"/>
              <a:gd name="connsiteX2" fmla="*/ 1160514 w 3553462"/>
              <a:gd name="connsiteY2" fmla="*/ 1361454 h 2256791"/>
              <a:gd name="connsiteX3" fmla="*/ 1150630 w 3553462"/>
              <a:gd name="connsiteY3" fmla="*/ 1366814 h 2256791"/>
              <a:gd name="connsiteX4" fmla="*/ 1233325 w 3553462"/>
              <a:gd name="connsiteY4" fmla="*/ 1474747 h 2256791"/>
              <a:gd name="connsiteX5" fmla="*/ 1605221 w 3553462"/>
              <a:gd name="connsiteY5" fmla="*/ 1748781 h 2256791"/>
              <a:gd name="connsiteX6" fmla="*/ 1633206 w 3553462"/>
              <a:gd name="connsiteY6" fmla="*/ 1760226 h 2256791"/>
              <a:gd name="connsiteX7" fmla="*/ 2042124 w 3553462"/>
              <a:gd name="connsiteY7" fmla="*/ 1844046 h 2256791"/>
              <a:gd name="connsiteX8" fmla="*/ 2054794 w 3553462"/>
              <a:gd name="connsiteY8" fmla="*/ 1844046 h 2256791"/>
              <a:gd name="connsiteX9" fmla="*/ 2070109 w 3553462"/>
              <a:gd name="connsiteY9" fmla="*/ 1844046 h 2256791"/>
              <a:gd name="connsiteX10" fmla="*/ 3147051 w 3553462"/>
              <a:gd name="connsiteY10" fmla="*/ 811554 h 2256791"/>
              <a:gd name="connsiteX11" fmla="*/ 3553462 w 3553462"/>
              <a:gd name="connsiteY11" fmla="*/ 896629 h 2256791"/>
              <a:gd name="connsiteX12" fmla="*/ 2053541 w 3553462"/>
              <a:gd name="connsiteY12" fmla="*/ 2256791 h 2256791"/>
              <a:gd name="connsiteX13" fmla="*/ 1759331 w 3553462"/>
              <a:gd name="connsiteY13" fmla="*/ 2242038 h 2256791"/>
              <a:gd name="connsiteX14" fmla="*/ 0 w 3553462"/>
              <a:gd name="connsiteY14" fmla="*/ 749099 h 2256791"/>
              <a:gd name="connsiteX15" fmla="*/ 190 w 3553462"/>
              <a:gd name="connsiteY15" fmla="*/ 746229 h 2256791"/>
              <a:gd name="connsiteX16" fmla="*/ 0 w 3553462"/>
              <a:gd name="connsiteY16" fmla="*/ 744220 h 2256791"/>
              <a:gd name="connsiteX17" fmla="*/ 744221 w 3553462"/>
              <a:gd name="connsiteY17" fmla="*/ 0 h 2256791"/>
              <a:gd name="connsiteX0" fmla="*/ 744221 w 3553462"/>
              <a:gd name="connsiteY0" fmla="*/ 0 h 2256791"/>
              <a:gd name="connsiteX1" fmla="*/ 1488442 w 3553462"/>
              <a:gd name="connsiteY1" fmla="*/ 744220 h 2256791"/>
              <a:gd name="connsiteX2" fmla="*/ 1160514 w 3553462"/>
              <a:gd name="connsiteY2" fmla="*/ 1361454 h 2256791"/>
              <a:gd name="connsiteX3" fmla="*/ 1150630 w 3553462"/>
              <a:gd name="connsiteY3" fmla="*/ 1366814 h 2256791"/>
              <a:gd name="connsiteX4" fmla="*/ 1233325 w 3553462"/>
              <a:gd name="connsiteY4" fmla="*/ 1474747 h 2256791"/>
              <a:gd name="connsiteX5" fmla="*/ 1605221 w 3553462"/>
              <a:gd name="connsiteY5" fmla="*/ 1748781 h 2256791"/>
              <a:gd name="connsiteX6" fmla="*/ 1633206 w 3553462"/>
              <a:gd name="connsiteY6" fmla="*/ 1760226 h 2256791"/>
              <a:gd name="connsiteX7" fmla="*/ 2042124 w 3553462"/>
              <a:gd name="connsiteY7" fmla="*/ 1844046 h 2256791"/>
              <a:gd name="connsiteX8" fmla="*/ 2054794 w 3553462"/>
              <a:gd name="connsiteY8" fmla="*/ 1844046 h 2256791"/>
              <a:gd name="connsiteX9" fmla="*/ 2070109 w 3553462"/>
              <a:gd name="connsiteY9" fmla="*/ 1844046 h 2256791"/>
              <a:gd name="connsiteX10" fmla="*/ 3147051 w 3553462"/>
              <a:gd name="connsiteY10" fmla="*/ 811554 h 2256791"/>
              <a:gd name="connsiteX11" fmla="*/ 3553462 w 3553462"/>
              <a:gd name="connsiteY11" fmla="*/ 896629 h 2256791"/>
              <a:gd name="connsiteX12" fmla="*/ 2053541 w 3553462"/>
              <a:gd name="connsiteY12" fmla="*/ 2256791 h 2256791"/>
              <a:gd name="connsiteX13" fmla="*/ 1759331 w 3553462"/>
              <a:gd name="connsiteY13" fmla="*/ 2242038 h 2256791"/>
              <a:gd name="connsiteX14" fmla="*/ 0 w 3553462"/>
              <a:gd name="connsiteY14" fmla="*/ 749099 h 2256791"/>
              <a:gd name="connsiteX15" fmla="*/ 190 w 3553462"/>
              <a:gd name="connsiteY15" fmla="*/ 746229 h 2256791"/>
              <a:gd name="connsiteX16" fmla="*/ 0 w 3553462"/>
              <a:gd name="connsiteY16" fmla="*/ 744220 h 2256791"/>
              <a:gd name="connsiteX17" fmla="*/ 744221 w 3553462"/>
              <a:gd name="connsiteY17" fmla="*/ 0 h 225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53462" h="2256791">
                <a:moveTo>
                  <a:pt x="744221" y="0"/>
                </a:moveTo>
                <a:cubicBezTo>
                  <a:pt x="1154439" y="0"/>
                  <a:pt x="1488442" y="332763"/>
                  <a:pt x="1488442" y="744220"/>
                </a:cubicBezTo>
                <a:cubicBezTo>
                  <a:pt x="1488442" y="1001381"/>
                  <a:pt x="1358457" y="1227802"/>
                  <a:pt x="1160514" y="1361454"/>
                </a:cubicBezTo>
                <a:lnTo>
                  <a:pt x="1150630" y="1366814"/>
                </a:lnTo>
                <a:lnTo>
                  <a:pt x="1233325" y="1474747"/>
                </a:lnTo>
                <a:cubicBezTo>
                  <a:pt x="1335773" y="1590566"/>
                  <a:pt x="1462372" y="1684503"/>
                  <a:pt x="1605221" y="1748781"/>
                </a:cubicBezTo>
                <a:cubicBezTo>
                  <a:pt x="1615385" y="1752619"/>
                  <a:pt x="1624296" y="1756388"/>
                  <a:pt x="1633206" y="1760226"/>
                </a:cubicBezTo>
                <a:cubicBezTo>
                  <a:pt x="1760184" y="1812291"/>
                  <a:pt x="1897325" y="1842789"/>
                  <a:pt x="2042124" y="1844046"/>
                </a:cubicBezTo>
                <a:lnTo>
                  <a:pt x="2054794" y="1844046"/>
                </a:lnTo>
                <a:lnTo>
                  <a:pt x="2070109" y="1844046"/>
                </a:lnTo>
                <a:cubicBezTo>
                  <a:pt x="2646659" y="1836438"/>
                  <a:pt x="3115306" y="1383005"/>
                  <a:pt x="3147051" y="811554"/>
                </a:cubicBezTo>
                <a:cubicBezTo>
                  <a:pt x="3291850" y="812810"/>
                  <a:pt x="3428991" y="843309"/>
                  <a:pt x="3553462" y="896629"/>
                </a:cubicBezTo>
                <a:cubicBezTo>
                  <a:pt x="3479810" y="1659867"/>
                  <a:pt x="2835872" y="2256791"/>
                  <a:pt x="2053541" y="2256791"/>
                </a:cubicBezTo>
                <a:cubicBezTo>
                  <a:pt x="1922133" y="2251873"/>
                  <a:pt x="2000276" y="2263625"/>
                  <a:pt x="1759331" y="2242038"/>
                </a:cubicBezTo>
                <a:cubicBezTo>
                  <a:pt x="771141" y="2165188"/>
                  <a:pt x="0" y="1526106"/>
                  <a:pt x="0" y="749099"/>
                </a:cubicBezTo>
                <a:cubicBezTo>
                  <a:pt x="63" y="748142"/>
                  <a:pt x="127" y="747186"/>
                  <a:pt x="190" y="746229"/>
                </a:cubicBezTo>
                <a:cubicBezTo>
                  <a:pt x="127" y="745559"/>
                  <a:pt x="63" y="744890"/>
                  <a:pt x="0" y="744220"/>
                </a:cubicBezTo>
                <a:cubicBezTo>
                  <a:pt x="0" y="334003"/>
                  <a:pt x="332763" y="0"/>
                  <a:pt x="74422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EBD087D-F04E-4C5F-8414-4DD61A0423B1}"/>
              </a:ext>
            </a:extLst>
          </p:cNvPr>
          <p:cNvSpPr/>
          <p:nvPr/>
        </p:nvSpPr>
        <p:spPr>
          <a:xfrm>
            <a:off x="5161280" y="843278"/>
            <a:ext cx="2237741" cy="3540762"/>
          </a:xfrm>
          <a:custGeom>
            <a:avLst/>
            <a:gdLst>
              <a:gd name="connsiteX0" fmla="*/ 25069 w 2237741"/>
              <a:gd name="connsiteY0" fmla="*/ 1778168 h 3540762"/>
              <a:gd name="connsiteX1" fmla="*/ 12129 w 2237741"/>
              <a:gd name="connsiteY1" fmla="*/ 1848727 h 3540762"/>
              <a:gd name="connsiteX2" fmla="*/ 25524 w 2237741"/>
              <a:gd name="connsiteY2" fmla="*/ 1778766 h 3540762"/>
              <a:gd name="connsiteX3" fmla="*/ 1190624 w 2237741"/>
              <a:gd name="connsiteY3" fmla="*/ 66951 h 3540762"/>
              <a:gd name="connsiteX4" fmla="*/ 1129561 w 2237741"/>
              <a:gd name="connsiteY4" fmla="*/ 95175 h 3540762"/>
              <a:gd name="connsiteX5" fmla="*/ 1114214 w 2237741"/>
              <a:gd name="connsiteY5" fmla="*/ 105493 h 3540762"/>
              <a:gd name="connsiteX6" fmla="*/ 1352870 w 2237741"/>
              <a:gd name="connsiteY6" fmla="*/ 13311 h 3540762"/>
              <a:gd name="connsiteX7" fmla="*/ 1237028 w 2237741"/>
              <a:gd name="connsiteY7" fmla="*/ 45502 h 3540762"/>
              <a:gd name="connsiteX8" fmla="*/ 1228615 w 2237741"/>
              <a:gd name="connsiteY8" fmla="*/ 49391 h 3540762"/>
              <a:gd name="connsiteX9" fmla="*/ 1493521 w 2237741"/>
              <a:gd name="connsiteY9" fmla="*/ 0 h 3540762"/>
              <a:gd name="connsiteX10" fmla="*/ 2237741 w 2237741"/>
              <a:gd name="connsiteY10" fmla="*/ 744221 h 3540762"/>
              <a:gd name="connsiteX11" fmla="*/ 1493521 w 2237741"/>
              <a:gd name="connsiteY11" fmla="*/ 1488442 h 3540762"/>
              <a:gd name="connsiteX12" fmla="*/ 876614 w 2237741"/>
              <a:gd name="connsiteY12" fmla="*/ 1160514 h 3540762"/>
              <a:gd name="connsiteX13" fmla="*/ 871877 w 2237741"/>
              <a:gd name="connsiteY13" fmla="*/ 1151798 h 3540762"/>
              <a:gd name="connsiteX14" fmla="*/ 782045 w 2237741"/>
              <a:gd name="connsiteY14" fmla="*/ 1220625 h 3540762"/>
              <a:gd name="connsiteX15" fmla="*/ 508011 w 2237741"/>
              <a:gd name="connsiteY15" fmla="*/ 1592521 h 3540762"/>
              <a:gd name="connsiteX16" fmla="*/ 496565 w 2237741"/>
              <a:gd name="connsiteY16" fmla="*/ 1620506 h 3540762"/>
              <a:gd name="connsiteX17" fmla="*/ 412746 w 2237741"/>
              <a:gd name="connsiteY17" fmla="*/ 2029424 h 3540762"/>
              <a:gd name="connsiteX18" fmla="*/ 412746 w 2237741"/>
              <a:gd name="connsiteY18" fmla="*/ 2042094 h 3540762"/>
              <a:gd name="connsiteX19" fmla="*/ 412746 w 2237741"/>
              <a:gd name="connsiteY19" fmla="*/ 2057409 h 3540762"/>
              <a:gd name="connsiteX20" fmla="*/ 1445238 w 2237741"/>
              <a:gd name="connsiteY20" fmla="*/ 3134351 h 3540762"/>
              <a:gd name="connsiteX21" fmla="*/ 1360163 w 2237741"/>
              <a:gd name="connsiteY21" fmla="*/ 3540762 h 3540762"/>
              <a:gd name="connsiteX22" fmla="*/ 0 w 2237741"/>
              <a:gd name="connsiteY22" fmla="*/ 2040841 h 3540762"/>
              <a:gd name="connsiteX23" fmla="*/ 1946 w 2237741"/>
              <a:gd name="connsiteY23" fmla="*/ 2010011 h 3540762"/>
              <a:gd name="connsiteX24" fmla="*/ 0 w 2237741"/>
              <a:gd name="connsiteY24" fmla="*/ 1959698 h 3540762"/>
              <a:gd name="connsiteX25" fmla="*/ 1347250 w 2237741"/>
              <a:gd name="connsiteY25" fmla="*/ 10117 h 3540762"/>
              <a:gd name="connsiteX26" fmla="*/ 1477058 w 2237741"/>
              <a:gd name="connsiteY26" fmla="*/ 1557 h 3540762"/>
              <a:gd name="connsiteX0" fmla="*/ 25069 w 2237741"/>
              <a:gd name="connsiteY0" fmla="*/ 1778168 h 3540762"/>
              <a:gd name="connsiteX1" fmla="*/ 12129 w 2237741"/>
              <a:gd name="connsiteY1" fmla="*/ 1848727 h 3540762"/>
              <a:gd name="connsiteX2" fmla="*/ 25524 w 2237741"/>
              <a:gd name="connsiteY2" fmla="*/ 1778766 h 3540762"/>
              <a:gd name="connsiteX3" fmla="*/ 25069 w 2237741"/>
              <a:gd name="connsiteY3" fmla="*/ 1778168 h 3540762"/>
              <a:gd name="connsiteX4" fmla="*/ 1190624 w 2237741"/>
              <a:gd name="connsiteY4" fmla="*/ 66951 h 3540762"/>
              <a:gd name="connsiteX5" fmla="*/ 1129561 w 2237741"/>
              <a:gd name="connsiteY5" fmla="*/ 95175 h 3540762"/>
              <a:gd name="connsiteX6" fmla="*/ 1190624 w 2237741"/>
              <a:gd name="connsiteY6" fmla="*/ 66951 h 3540762"/>
              <a:gd name="connsiteX7" fmla="*/ 1352870 w 2237741"/>
              <a:gd name="connsiteY7" fmla="*/ 13311 h 3540762"/>
              <a:gd name="connsiteX8" fmla="*/ 1237028 w 2237741"/>
              <a:gd name="connsiteY8" fmla="*/ 45502 h 3540762"/>
              <a:gd name="connsiteX9" fmla="*/ 1228615 w 2237741"/>
              <a:gd name="connsiteY9" fmla="*/ 49391 h 3540762"/>
              <a:gd name="connsiteX10" fmla="*/ 1352870 w 2237741"/>
              <a:gd name="connsiteY10" fmla="*/ 13311 h 3540762"/>
              <a:gd name="connsiteX11" fmla="*/ 1493521 w 2237741"/>
              <a:gd name="connsiteY11" fmla="*/ 0 h 3540762"/>
              <a:gd name="connsiteX12" fmla="*/ 2237741 w 2237741"/>
              <a:gd name="connsiteY12" fmla="*/ 744221 h 3540762"/>
              <a:gd name="connsiteX13" fmla="*/ 1493521 w 2237741"/>
              <a:gd name="connsiteY13" fmla="*/ 1488442 h 3540762"/>
              <a:gd name="connsiteX14" fmla="*/ 876614 w 2237741"/>
              <a:gd name="connsiteY14" fmla="*/ 1160514 h 3540762"/>
              <a:gd name="connsiteX15" fmla="*/ 871877 w 2237741"/>
              <a:gd name="connsiteY15" fmla="*/ 1151798 h 3540762"/>
              <a:gd name="connsiteX16" fmla="*/ 782045 w 2237741"/>
              <a:gd name="connsiteY16" fmla="*/ 1220625 h 3540762"/>
              <a:gd name="connsiteX17" fmla="*/ 508011 w 2237741"/>
              <a:gd name="connsiteY17" fmla="*/ 1592521 h 3540762"/>
              <a:gd name="connsiteX18" fmla="*/ 496565 w 2237741"/>
              <a:gd name="connsiteY18" fmla="*/ 1620506 h 3540762"/>
              <a:gd name="connsiteX19" fmla="*/ 412746 w 2237741"/>
              <a:gd name="connsiteY19" fmla="*/ 2029424 h 3540762"/>
              <a:gd name="connsiteX20" fmla="*/ 412746 w 2237741"/>
              <a:gd name="connsiteY20" fmla="*/ 2042094 h 3540762"/>
              <a:gd name="connsiteX21" fmla="*/ 412746 w 2237741"/>
              <a:gd name="connsiteY21" fmla="*/ 2057409 h 3540762"/>
              <a:gd name="connsiteX22" fmla="*/ 1445238 w 2237741"/>
              <a:gd name="connsiteY22" fmla="*/ 3134351 h 3540762"/>
              <a:gd name="connsiteX23" fmla="*/ 1360163 w 2237741"/>
              <a:gd name="connsiteY23" fmla="*/ 3540762 h 3540762"/>
              <a:gd name="connsiteX24" fmla="*/ 0 w 2237741"/>
              <a:gd name="connsiteY24" fmla="*/ 2040841 h 3540762"/>
              <a:gd name="connsiteX25" fmla="*/ 1946 w 2237741"/>
              <a:gd name="connsiteY25" fmla="*/ 2010011 h 3540762"/>
              <a:gd name="connsiteX26" fmla="*/ 0 w 2237741"/>
              <a:gd name="connsiteY26" fmla="*/ 1959698 h 3540762"/>
              <a:gd name="connsiteX27" fmla="*/ 1347250 w 2237741"/>
              <a:gd name="connsiteY27" fmla="*/ 10117 h 3540762"/>
              <a:gd name="connsiteX28" fmla="*/ 1477058 w 2237741"/>
              <a:gd name="connsiteY28" fmla="*/ 1557 h 3540762"/>
              <a:gd name="connsiteX29" fmla="*/ 1493521 w 2237741"/>
              <a:gd name="connsiteY29" fmla="*/ 0 h 3540762"/>
              <a:gd name="connsiteX0" fmla="*/ 25069 w 2237741"/>
              <a:gd name="connsiteY0" fmla="*/ 1778168 h 3540762"/>
              <a:gd name="connsiteX1" fmla="*/ 12129 w 2237741"/>
              <a:gd name="connsiteY1" fmla="*/ 1848727 h 3540762"/>
              <a:gd name="connsiteX2" fmla="*/ 25524 w 2237741"/>
              <a:gd name="connsiteY2" fmla="*/ 1778766 h 3540762"/>
              <a:gd name="connsiteX3" fmla="*/ 25069 w 2237741"/>
              <a:gd name="connsiteY3" fmla="*/ 1778168 h 3540762"/>
              <a:gd name="connsiteX4" fmla="*/ 1352870 w 2237741"/>
              <a:gd name="connsiteY4" fmla="*/ 13311 h 3540762"/>
              <a:gd name="connsiteX5" fmla="*/ 1237028 w 2237741"/>
              <a:gd name="connsiteY5" fmla="*/ 45502 h 3540762"/>
              <a:gd name="connsiteX6" fmla="*/ 1228615 w 2237741"/>
              <a:gd name="connsiteY6" fmla="*/ 49391 h 3540762"/>
              <a:gd name="connsiteX7" fmla="*/ 1352870 w 2237741"/>
              <a:gd name="connsiteY7" fmla="*/ 13311 h 3540762"/>
              <a:gd name="connsiteX8" fmla="*/ 1493521 w 2237741"/>
              <a:gd name="connsiteY8" fmla="*/ 0 h 3540762"/>
              <a:gd name="connsiteX9" fmla="*/ 2237741 w 2237741"/>
              <a:gd name="connsiteY9" fmla="*/ 744221 h 3540762"/>
              <a:gd name="connsiteX10" fmla="*/ 1493521 w 2237741"/>
              <a:gd name="connsiteY10" fmla="*/ 1488442 h 3540762"/>
              <a:gd name="connsiteX11" fmla="*/ 876614 w 2237741"/>
              <a:gd name="connsiteY11" fmla="*/ 1160514 h 3540762"/>
              <a:gd name="connsiteX12" fmla="*/ 871877 w 2237741"/>
              <a:gd name="connsiteY12" fmla="*/ 1151798 h 3540762"/>
              <a:gd name="connsiteX13" fmla="*/ 782045 w 2237741"/>
              <a:gd name="connsiteY13" fmla="*/ 1220625 h 3540762"/>
              <a:gd name="connsiteX14" fmla="*/ 508011 w 2237741"/>
              <a:gd name="connsiteY14" fmla="*/ 1592521 h 3540762"/>
              <a:gd name="connsiteX15" fmla="*/ 496565 w 2237741"/>
              <a:gd name="connsiteY15" fmla="*/ 1620506 h 3540762"/>
              <a:gd name="connsiteX16" fmla="*/ 412746 w 2237741"/>
              <a:gd name="connsiteY16" fmla="*/ 2029424 h 3540762"/>
              <a:gd name="connsiteX17" fmla="*/ 412746 w 2237741"/>
              <a:gd name="connsiteY17" fmla="*/ 2042094 h 3540762"/>
              <a:gd name="connsiteX18" fmla="*/ 412746 w 2237741"/>
              <a:gd name="connsiteY18" fmla="*/ 2057409 h 3540762"/>
              <a:gd name="connsiteX19" fmla="*/ 1445238 w 2237741"/>
              <a:gd name="connsiteY19" fmla="*/ 3134351 h 3540762"/>
              <a:gd name="connsiteX20" fmla="*/ 1360163 w 2237741"/>
              <a:gd name="connsiteY20" fmla="*/ 3540762 h 3540762"/>
              <a:gd name="connsiteX21" fmla="*/ 0 w 2237741"/>
              <a:gd name="connsiteY21" fmla="*/ 2040841 h 3540762"/>
              <a:gd name="connsiteX22" fmla="*/ 1946 w 2237741"/>
              <a:gd name="connsiteY22" fmla="*/ 2010011 h 3540762"/>
              <a:gd name="connsiteX23" fmla="*/ 0 w 2237741"/>
              <a:gd name="connsiteY23" fmla="*/ 1959698 h 3540762"/>
              <a:gd name="connsiteX24" fmla="*/ 1347250 w 2237741"/>
              <a:gd name="connsiteY24" fmla="*/ 10117 h 3540762"/>
              <a:gd name="connsiteX25" fmla="*/ 1477058 w 2237741"/>
              <a:gd name="connsiteY25" fmla="*/ 1557 h 3540762"/>
              <a:gd name="connsiteX26" fmla="*/ 1493521 w 2237741"/>
              <a:gd name="connsiteY26" fmla="*/ 0 h 3540762"/>
              <a:gd name="connsiteX0" fmla="*/ 25069 w 2237741"/>
              <a:gd name="connsiteY0" fmla="*/ 1778168 h 3540762"/>
              <a:gd name="connsiteX1" fmla="*/ 12129 w 2237741"/>
              <a:gd name="connsiteY1" fmla="*/ 1848727 h 3540762"/>
              <a:gd name="connsiteX2" fmla="*/ 25524 w 2237741"/>
              <a:gd name="connsiteY2" fmla="*/ 1778766 h 3540762"/>
              <a:gd name="connsiteX3" fmla="*/ 25069 w 2237741"/>
              <a:gd name="connsiteY3" fmla="*/ 1778168 h 3540762"/>
              <a:gd name="connsiteX4" fmla="*/ 1352870 w 2237741"/>
              <a:gd name="connsiteY4" fmla="*/ 13311 h 3540762"/>
              <a:gd name="connsiteX5" fmla="*/ 1237028 w 2237741"/>
              <a:gd name="connsiteY5" fmla="*/ 45502 h 3540762"/>
              <a:gd name="connsiteX6" fmla="*/ 1352870 w 2237741"/>
              <a:gd name="connsiteY6" fmla="*/ 13311 h 3540762"/>
              <a:gd name="connsiteX7" fmla="*/ 1493521 w 2237741"/>
              <a:gd name="connsiteY7" fmla="*/ 0 h 3540762"/>
              <a:gd name="connsiteX8" fmla="*/ 2237741 w 2237741"/>
              <a:gd name="connsiteY8" fmla="*/ 744221 h 3540762"/>
              <a:gd name="connsiteX9" fmla="*/ 1493521 w 2237741"/>
              <a:gd name="connsiteY9" fmla="*/ 1488442 h 3540762"/>
              <a:gd name="connsiteX10" fmla="*/ 876614 w 2237741"/>
              <a:gd name="connsiteY10" fmla="*/ 1160514 h 3540762"/>
              <a:gd name="connsiteX11" fmla="*/ 871877 w 2237741"/>
              <a:gd name="connsiteY11" fmla="*/ 1151798 h 3540762"/>
              <a:gd name="connsiteX12" fmla="*/ 782045 w 2237741"/>
              <a:gd name="connsiteY12" fmla="*/ 1220625 h 3540762"/>
              <a:gd name="connsiteX13" fmla="*/ 508011 w 2237741"/>
              <a:gd name="connsiteY13" fmla="*/ 1592521 h 3540762"/>
              <a:gd name="connsiteX14" fmla="*/ 496565 w 2237741"/>
              <a:gd name="connsiteY14" fmla="*/ 1620506 h 3540762"/>
              <a:gd name="connsiteX15" fmla="*/ 412746 w 2237741"/>
              <a:gd name="connsiteY15" fmla="*/ 2029424 h 3540762"/>
              <a:gd name="connsiteX16" fmla="*/ 412746 w 2237741"/>
              <a:gd name="connsiteY16" fmla="*/ 2042094 h 3540762"/>
              <a:gd name="connsiteX17" fmla="*/ 412746 w 2237741"/>
              <a:gd name="connsiteY17" fmla="*/ 2057409 h 3540762"/>
              <a:gd name="connsiteX18" fmla="*/ 1445238 w 2237741"/>
              <a:gd name="connsiteY18" fmla="*/ 3134351 h 3540762"/>
              <a:gd name="connsiteX19" fmla="*/ 1360163 w 2237741"/>
              <a:gd name="connsiteY19" fmla="*/ 3540762 h 3540762"/>
              <a:gd name="connsiteX20" fmla="*/ 0 w 2237741"/>
              <a:gd name="connsiteY20" fmla="*/ 2040841 h 3540762"/>
              <a:gd name="connsiteX21" fmla="*/ 1946 w 2237741"/>
              <a:gd name="connsiteY21" fmla="*/ 2010011 h 3540762"/>
              <a:gd name="connsiteX22" fmla="*/ 0 w 2237741"/>
              <a:gd name="connsiteY22" fmla="*/ 1959698 h 3540762"/>
              <a:gd name="connsiteX23" fmla="*/ 1347250 w 2237741"/>
              <a:gd name="connsiteY23" fmla="*/ 10117 h 3540762"/>
              <a:gd name="connsiteX24" fmla="*/ 1477058 w 2237741"/>
              <a:gd name="connsiteY24" fmla="*/ 1557 h 3540762"/>
              <a:gd name="connsiteX25" fmla="*/ 1493521 w 2237741"/>
              <a:gd name="connsiteY25" fmla="*/ 0 h 3540762"/>
              <a:gd name="connsiteX0" fmla="*/ 25069 w 2237741"/>
              <a:gd name="connsiteY0" fmla="*/ 1778168 h 3540762"/>
              <a:gd name="connsiteX1" fmla="*/ 12129 w 2237741"/>
              <a:gd name="connsiteY1" fmla="*/ 1848727 h 3540762"/>
              <a:gd name="connsiteX2" fmla="*/ 25524 w 2237741"/>
              <a:gd name="connsiteY2" fmla="*/ 1778766 h 3540762"/>
              <a:gd name="connsiteX3" fmla="*/ 25069 w 2237741"/>
              <a:gd name="connsiteY3" fmla="*/ 1778168 h 3540762"/>
              <a:gd name="connsiteX4" fmla="*/ 1493521 w 2237741"/>
              <a:gd name="connsiteY4" fmla="*/ 0 h 3540762"/>
              <a:gd name="connsiteX5" fmla="*/ 2237741 w 2237741"/>
              <a:gd name="connsiteY5" fmla="*/ 744221 h 3540762"/>
              <a:gd name="connsiteX6" fmla="*/ 1493521 w 2237741"/>
              <a:gd name="connsiteY6" fmla="*/ 1488442 h 3540762"/>
              <a:gd name="connsiteX7" fmla="*/ 876614 w 2237741"/>
              <a:gd name="connsiteY7" fmla="*/ 1160514 h 3540762"/>
              <a:gd name="connsiteX8" fmla="*/ 871877 w 2237741"/>
              <a:gd name="connsiteY8" fmla="*/ 1151798 h 3540762"/>
              <a:gd name="connsiteX9" fmla="*/ 782045 w 2237741"/>
              <a:gd name="connsiteY9" fmla="*/ 1220625 h 3540762"/>
              <a:gd name="connsiteX10" fmla="*/ 508011 w 2237741"/>
              <a:gd name="connsiteY10" fmla="*/ 1592521 h 3540762"/>
              <a:gd name="connsiteX11" fmla="*/ 496565 w 2237741"/>
              <a:gd name="connsiteY11" fmla="*/ 1620506 h 3540762"/>
              <a:gd name="connsiteX12" fmla="*/ 412746 w 2237741"/>
              <a:gd name="connsiteY12" fmla="*/ 2029424 h 3540762"/>
              <a:gd name="connsiteX13" fmla="*/ 412746 w 2237741"/>
              <a:gd name="connsiteY13" fmla="*/ 2042094 h 3540762"/>
              <a:gd name="connsiteX14" fmla="*/ 412746 w 2237741"/>
              <a:gd name="connsiteY14" fmla="*/ 2057409 h 3540762"/>
              <a:gd name="connsiteX15" fmla="*/ 1445238 w 2237741"/>
              <a:gd name="connsiteY15" fmla="*/ 3134351 h 3540762"/>
              <a:gd name="connsiteX16" fmla="*/ 1360163 w 2237741"/>
              <a:gd name="connsiteY16" fmla="*/ 3540762 h 3540762"/>
              <a:gd name="connsiteX17" fmla="*/ 0 w 2237741"/>
              <a:gd name="connsiteY17" fmla="*/ 2040841 h 3540762"/>
              <a:gd name="connsiteX18" fmla="*/ 1946 w 2237741"/>
              <a:gd name="connsiteY18" fmla="*/ 2010011 h 3540762"/>
              <a:gd name="connsiteX19" fmla="*/ 0 w 2237741"/>
              <a:gd name="connsiteY19" fmla="*/ 1959698 h 3540762"/>
              <a:gd name="connsiteX20" fmla="*/ 1347250 w 2237741"/>
              <a:gd name="connsiteY20" fmla="*/ 10117 h 3540762"/>
              <a:gd name="connsiteX21" fmla="*/ 1477058 w 2237741"/>
              <a:gd name="connsiteY21" fmla="*/ 1557 h 3540762"/>
              <a:gd name="connsiteX22" fmla="*/ 1493521 w 2237741"/>
              <a:gd name="connsiteY22" fmla="*/ 0 h 3540762"/>
              <a:gd name="connsiteX0" fmla="*/ 25524 w 2237741"/>
              <a:gd name="connsiteY0" fmla="*/ 1778766 h 3540762"/>
              <a:gd name="connsiteX1" fmla="*/ 12129 w 2237741"/>
              <a:gd name="connsiteY1" fmla="*/ 1848727 h 3540762"/>
              <a:gd name="connsiteX2" fmla="*/ 25524 w 2237741"/>
              <a:gd name="connsiteY2" fmla="*/ 1778766 h 3540762"/>
              <a:gd name="connsiteX3" fmla="*/ 1493521 w 2237741"/>
              <a:gd name="connsiteY3" fmla="*/ 0 h 3540762"/>
              <a:gd name="connsiteX4" fmla="*/ 2237741 w 2237741"/>
              <a:gd name="connsiteY4" fmla="*/ 744221 h 3540762"/>
              <a:gd name="connsiteX5" fmla="*/ 1493521 w 2237741"/>
              <a:gd name="connsiteY5" fmla="*/ 1488442 h 3540762"/>
              <a:gd name="connsiteX6" fmla="*/ 876614 w 2237741"/>
              <a:gd name="connsiteY6" fmla="*/ 1160514 h 3540762"/>
              <a:gd name="connsiteX7" fmla="*/ 871877 w 2237741"/>
              <a:gd name="connsiteY7" fmla="*/ 1151798 h 3540762"/>
              <a:gd name="connsiteX8" fmla="*/ 782045 w 2237741"/>
              <a:gd name="connsiteY8" fmla="*/ 1220625 h 3540762"/>
              <a:gd name="connsiteX9" fmla="*/ 508011 w 2237741"/>
              <a:gd name="connsiteY9" fmla="*/ 1592521 h 3540762"/>
              <a:gd name="connsiteX10" fmla="*/ 496565 w 2237741"/>
              <a:gd name="connsiteY10" fmla="*/ 1620506 h 3540762"/>
              <a:gd name="connsiteX11" fmla="*/ 412746 w 2237741"/>
              <a:gd name="connsiteY11" fmla="*/ 2029424 h 3540762"/>
              <a:gd name="connsiteX12" fmla="*/ 412746 w 2237741"/>
              <a:gd name="connsiteY12" fmla="*/ 2042094 h 3540762"/>
              <a:gd name="connsiteX13" fmla="*/ 412746 w 2237741"/>
              <a:gd name="connsiteY13" fmla="*/ 2057409 h 3540762"/>
              <a:gd name="connsiteX14" fmla="*/ 1445238 w 2237741"/>
              <a:gd name="connsiteY14" fmla="*/ 3134351 h 3540762"/>
              <a:gd name="connsiteX15" fmla="*/ 1360163 w 2237741"/>
              <a:gd name="connsiteY15" fmla="*/ 3540762 h 3540762"/>
              <a:gd name="connsiteX16" fmla="*/ 0 w 2237741"/>
              <a:gd name="connsiteY16" fmla="*/ 2040841 h 3540762"/>
              <a:gd name="connsiteX17" fmla="*/ 1946 w 2237741"/>
              <a:gd name="connsiteY17" fmla="*/ 2010011 h 3540762"/>
              <a:gd name="connsiteX18" fmla="*/ 0 w 2237741"/>
              <a:gd name="connsiteY18" fmla="*/ 1959698 h 3540762"/>
              <a:gd name="connsiteX19" fmla="*/ 1347250 w 2237741"/>
              <a:gd name="connsiteY19" fmla="*/ 10117 h 3540762"/>
              <a:gd name="connsiteX20" fmla="*/ 1477058 w 2237741"/>
              <a:gd name="connsiteY20" fmla="*/ 1557 h 3540762"/>
              <a:gd name="connsiteX21" fmla="*/ 1493521 w 2237741"/>
              <a:gd name="connsiteY21" fmla="*/ 0 h 3540762"/>
              <a:gd name="connsiteX0" fmla="*/ 1493521 w 2237741"/>
              <a:gd name="connsiteY0" fmla="*/ 0 h 3540762"/>
              <a:gd name="connsiteX1" fmla="*/ 2237741 w 2237741"/>
              <a:gd name="connsiteY1" fmla="*/ 744221 h 3540762"/>
              <a:gd name="connsiteX2" fmla="*/ 1493521 w 2237741"/>
              <a:gd name="connsiteY2" fmla="*/ 1488442 h 3540762"/>
              <a:gd name="connsiteX3" fmla="*/ 876614 w 2237741"/>
              <a:gd name="connsiteY3" fmla="*/ 1160514 h 3540762"/>
              <a:gd name="connsiteX4" fmla="*/ 871877 w 2237741"/>
              <a:gd name="connsiteY4" fmla="*/ 1151798 h 3540762"/>
              <a:gd name="connsiteX5" fmla="*/ 782045 w 2237741"/>
              <a:gd name="connsiteY5" fmla="*/ 1220625 h 3540762"/>
              <a:gd name="connsiteX6" fmla="*/ 508011 w 2237741"/>
              <a:gd name="connsiteY6" fmla="*/ 1592521 h 3540762"/>
              <a:gd name="connsiteX7" fmla="*/ 496565 w 2237741"/>
              <a:gd name="connsiteY7" fmla="*/ 1620506 h 3540762"/>
              <a:gd name="connsiteX8" fmla="*/ 412746 w 2237741"/>
              <a:gd name="connsiteY8" fmla="*/ 2029424 h 3540762"/>
              <a:gd name="connsiteX9" fmla="*/ 412746 w 2237741"/>
              <a:gd name="connsiteY9" fmla="*/ 2042094 h 3540762"/>
              <a:gd name="connsiteX10" fmla="*/ 412746 w 2237741"/>
              <a:gd name="connsiteY10" fmla="*/ 2057409 h 3540762"/>
              <a:gd name="connsiteX11" fmla="*/ 1445238 w 2237741"/>
              <a:gd name="connsiteY11" fmla="*/ 3134351 h 3540762"/>
              <a:gd name="connsiteX12" fmla="*/ 1360163 w 2237741"/>
              <a:gd name="connsiteY12" fmla="*/ 3540762 h 3540762"/>
              <a:gd name="connsiteX13" fmla="*/ 0 w 2237741"/>
              <a:gd name="connsiteY13" fmla="*/ 2040841 h 3540762"/>
              <a:gd name="connsiteX14" fmla="*/ 1946 w 2237741"/>
              <a:gd name="connsiteY14" fmla="*/ 2010011 h 3540762"/>
              <a:gd name="connsiteX15" fmla="*/ 0 w 2237741"/>
              <a:gd name="connsiteY15" fmla="*/ 1959698 h 3540762"/>
              <a:gd name="connsiteX16" fmla="*/ 1347250 w 2237741"/>
              <a:gd name="connsiteY16" fmla="*/ 10117 h 3540762"/>
              <a:gd name="connsiteX17" fmla="*/ 1477058 w 2237741"/>
              <a:gd name="connsiteY17" fmla="*/ 1557 h 3540762"/>
              <a:gd name="connsiteX18" fmla="*/ 1493521 w 2237741"/>
              <a:gd name="connsiteY18" fmla="*/ 0 h 354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37741" h="3540762">
                <a:moveTo>
                  <a:pt x="1493521" y="0"/>
                </a:moveTo>
                <a:cubicBezTo>
                  <a:pt x="1903738" y="0"/>
                  <a:pt x="2237741" y="332763"/>
                  <a:pt x="2237741" y="744221"/>
                </a:cubicBezTo>
                <a:cubicBezTo>
                  <a:pt x="2237741" y="1154439"/>
                  <a:pt x="1904978" y="1488442"/>
                  <a:pt x="1493521" y="1488442"/>
                </a:cubicBezTo>
                <a:cubicBezTo>
                  <a:pt x="1237136" y="1488442"/>
                  <a:pt x="1010521" y="1358457"/>
                  <a:pt x="876614" y="1160514"/>
                </a:cubicBezTo>
                <a:lnTo>
                  <a:pt x="871877" y="1151798"/>
                </a:lnTo>
                <a:lnTo>
                  <a:pt x="782045" y="1220625"/>
                </a:lnTo>
                <a:cubicBezTo>
                  <a:pt x="666226" y="1323073"/>
                  <a:pt x="572289" y="1449672"/>
                  <a:pt x="508011" y="1592521"/>
                </a:cubicBezTo>
                <a:cubicBezTo>
                  <a:pt x="504173" y="1602685"/>
                  <a:pt x="500404" y="1611596"/>
                  <a:pt x="496565" y="1620506"/>
                </a:cubicBezTo>
                <a:cubicBezTo>
                  <a:pt x="444501" y="1747484"/>
                  <a:pt x="414002" y="1884625"/>
                  <a:pt x="412746" y="2029424"/>
                </a:cubicBezTo>
                <a:lnTo>
                  <a:pt x="412746" y="2042094"/>
                </a:lnTo>
                <a:lnTo>
                  <a:pt x="412746" y="2057409"/>
                </a:lnTo>
                <a:cubicBezTo>
                  <a:pt x="420353" y="2633959"/>
                  <a:pt x="875043" y="3102606"/>
                  <a:pt x="1445238" y="3134351"/>
                </a:cubicBezTo>
                <a:cubicBezTo>
                  <a:pt x="1442726" y="3277896"/>
                  <a:pt x="1412227" y="3416291"/>
                  <a:pt x="1360163" y="3540762"/>
                </a:cubicBezTo>
                <a:cubicBezTo>
                  <a:pt x="596925" y="3467110"/>
                  <a:pt x="0" y="2823172"/>
                  <a:pt x="0" y="2040841"/>
                </a:cubicBezTo>
                <a:lnTo>
                  <a:pt x="1946" y="2010011"/>
                </a:lnTo>
                <a:cubicBezTo>
                  <a:pt x="1297" y="1993240"/>
                  <a:pt x="649" y="1976469"/>
                  <a:pt x="0" y="1959698"/>
                </a:cubicBezTo>
                <a:cubicBezTo>
                  <a:pt x="0" y="945031"/>
                  <a:pt x="590520" y="110473"/>
                  <a:pt x="1347250" y="10117"/>
                </a:cubicBezTo>
                <a:lnTo>
                  <a:pt x="1477058" y="1557"/>
                </a:lnTo>
                <a:lnTo>
                  <a:pt x="1493521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9C4680B-1449-45E1-BB42-D7165768656F}"/>
              </a:ext>
            </a:extLst>
          </p:cNvPr>
          <p:cNvSpPr/>
          <p:nvPr/>
        </p:nvSpPr>
        <p:spPr>
          <a:xfrm>
            <a:off x="5135880" y="2481579"/>
            <a:ext cx="3545841" cy="2250440"/>
          </a:xfrm>
          <a:custGeom>
            <a:avLst/>
            <a:gdLst>
              <a:gd name="connsiteX0" fmla="*/ 3496449 w 3545841"/>
              <a:gd name="connsiteY0" fmla="*/ 1241314 h 2250440"/>
              <a:gd name="connsiteX1" fmla="*/ 3532529 w 3545841"/>
              <a:gd name="connsiteY1" fmla="*/ 1365567 h 2250440"/>
              <a:gd name="connsiteX2" fmla="*/ 3500338 w 3545841"/>
              <a:gd name="connsiteY2" fmla="*/ 1249727 h 2250440"/>
              <a:gd name="connsiteX3" fmla="*/ 1691811 w 3545841"/>
              <a:gd name="connsiteY3" fmla="*/ 12113 h 2250440"/>
              <a:gd name="connsiteX4" fmla="*/ 1802677 w 3545841"/>
              <a:gd name="connsiteY4" fmla="*/ 33324 h 2250440"/>
              <a:gd name="connsiteX5" fmla="*/ 1806595 w 3545841"/>
              <a:gd name="connsiteY5" fmla="*/ 33149 h 2250440"/>
              <a:gd name="connsiteX6" fmla="*/ 1499921 w 3545841"/>
              <a:gd name="connsiteY6" fmla="*/ 0 h 2250440"/>
              <a:gd name="connsiteX7" fmla="*/ 1532687 w 3545841"/>
              <a:gd name="connsiteY7" fmla="*/ 2067 h 2250440"/>
              <a:gd name="connsiteX8" fmla="*/ 1532686 w 3545841"/>
              <a:gd name="connsiteY8" fmla="*/ 2067 h 2250440"/>
              <a:gd name="connsiteX9" fmla="*/ 1551679 w 3545841"/>
              <a:gd name="connsiteY9" fmla="*/ 3265 h 2250440"/>
              <a:gd name="connsiteX10" fmla="*/ 1532687 w 3545841"/>
              <a:gd name="connsiteY10" fmla="*/ 2067 h 2250440"/>
              <a:gd name="connsiteX11" fmla="*/ 1586142 w 3545841"/>
              <a:gd name="connsiteY11" fmla="*/ 0 h 2250440"/>
              <a:gd name="connsiteX12" fmla="*/ 3545841 w 3545841"/>
              <a:gd name="connsiteY12" fmla="*/ 1500687 h 2250440"/>
              <a:gd name="connsiteX13" fmla="*/ 3545626 w 3545841"/>
              <a:gd name="connsiteY13" fmla="*/ 1503954 h 2250440"/>
              <a:gd name="connsiteX14" fmla="*/ 3540591 w 3545841"/>
              <a:gd name="connsiteY14" fmla="*/ 1450728 h 2250440"/>
              <a:gd name="connsiteX15" fmla="*/ 3545840 w 3545841"/>
              <a:gd name="connsiteY15" fmla="*/ 1506220 h 2250440"/>
              <a:gd name="connsiteX16" fmla="*/ 2801620 w 3545841"/>
              <a:gd name="connsiteY16" fmla="*/ 2250440 h 2250440"/>
              <a:gd name="connsiteX17" fmla="*/ 2057400 w 3545841"/>
              <a:gd name="connsiteY17" fmla="*/ 1506220 h 2250440"/>
              <a:gd name="connsiteX18" fmla="*/ 2385328 w 3545841"/>
              <a:gd name="connsiteY18" fmla="*/ 889313 h 2250440"/>
              <a:gd name="connsiteX19" fmla="*/ 2397327 w 3545841"/>
              <a:gd name="connsiteY19" fmla="*/ 882792 h 2250440"/>
              <a:gd name="connsiteX20" fmla="*/ 2320138 w 3545841"/>
              <a:gd name="connsiteY20" fmla="*/ 782045 h 2250440"/>
              <a:gd name="connsiteX21" fmla="*/ 1948241 w 3545841"/>
              <a:gd name="connsiteY21" fmla="*/ 508011 h 2250440"/>
              <a:gd name="connsiteX22" fmla="*/ 1920256 w 3545841"/>
              <a:gd name="connsiteY22" fmla="*/ 496565 h 2250440"/>
              <a:gd name="connsiteX23" fmla="*/ 1511338 w 3545841"/>
              <a:gd name="connsiteY23" fmla="*/ 412746 h 2250440"/>
              <a:gd name="connsiteX24" fmla="*/ 1498668 w 3545841"/>
              <a:gd name="connsiteY24" fmla="*/ 412746 h 2250440"/>
              <a:gd name="connsiteX25" fmla="*/ 1483353 w 3545841"/>
              <a:gd name="connsiteY25" fmla="*/ 412746 h 2250440"/>
              <a:gd name="connsiteX26" fmla="*/ 609093 w 3545841"/>
              <a:gd name="connsiteY26" fmla="*/ 869430 h 2250440"/>
              <a:gd name="connsiteX27" fmla="*/ 561627 w 3545841"/>
              <a:gd name="connsiteY27" fmla="*/ 950545 h 2250440"/>
              <a:gd name="connsiteX28" fmla="*/ 511889 w 3545841"/>
              <a:gd name="connsiteY28" fmla="*/ 1042954 h 2250440"/>
              <a:gd name="connsiteX29" fmla="*/ 466175 w 3545841"/>
              <a:gd name="connsiteY29" fmla="*/ 1158471 h 2250440"/>
              <a:gd name="connsiteX30" fmla="*/ 464838 w 3545841"/>
              <a:gd name="connsiteY30" fmla="*/ 1162224 h 2250440"/>
              <a:gd name="connsiteX31" fmla="*/ 432197 w 3545841"/>
              <a:gd name="connsiteY31" fmla="*/ 1285431 h 2250440"/>
              <a:gd name="connsiteX32" fmla="*/ 414020 w 3545841"/>
              <a:gd name="connsiteY32" fmla="*/ 1414781 h 2250440"/>
              <a:gd name="connsiteX33" fmla="*/ 411515 w 3545841"/>
              <a:gd name="connsiteY33" fmla="*/ 1411773 h 2250440"/>
              <a:gd name="connsiteX34" fmla="*/ 406412 w 3545841"/>
              <a:gd name="connsiteY34" fmla="*/ 1445237 h 2250440"/>
              <a:gd name="connsiteX35" fmla="*/ 0 w 3545841"/>
              <a:gd name="connsiteY35" fmla="*/ 1360162 h 2250440"/>
              <a:gd name="connsiteX36" fmla="*/ 53508 w 3545841"/>
              <a:gd name="connsiteY36" fmla="*/ 1082585 h 2250440"/>
              <a:gd name="connsiteX37" fmla="*/ 115533 w 3545841"/>
              <a:gd name="connsiteY37" fmla="*/ 926209 h 2250440"/>
              <a:gd name="connsiteX38" fmla="*/ 114299 w 3545841"/>
              <a:gd name="connsiteY38" fmla="*/ 923307 h 2250440"/>
              <a:gd name="connsiteX39" fmla="*/ 128764 w 3545841"/>
              <a:gd name="connsiteY39" fmla="*/ 892850 h 2250440"/>
              <a:gd name="connsiteX40" fmla="*/ 155420 w 3545841"/>
              <a:gd name="connsiteY40" fmla="*/ 825646 h 2250440"/>
              <a:gd name="connsiteX41" fmla="*/ 1499921 w 3545841"/>
              <a:gd name="connsiteY41" fmla="*/ 0 h 2250440"/>
              <a:gd name="connsiteX0" fmla="*/ 3496449 w 3545841"/>
              <a:gd name="connsiteY0" fmla="*/ 1241314 h 2250440"/>
              <a:gd name="connsiteX1" fmla="*/ 3532529 w 3545841"/>
              <a:gd name="connsiteY1" fmla="*/ 1365567 h 2250440"/>
              <a:gd name="connsiteX2" fmla="*/ 3500338 w 3545841"/>
              <a:gd name="connsiteY2" fmla="*/ 1249727 h 2250440"/>
              <a:gd name="connsiteX3" fmla="*/ 3496449 w 3545841"/>
              <a:gd name="connsiteY3" fmla="*/ 1241314 h 2250440"/>
              <a:gd name="connsiteX4" fmla="*/ 1691811 w 3545841"/>
              <a:gd name="connsiteY4" fmla="*/ 12113 h 2250440"/>
              <a:gd name="connsiteX5" fmla="*/ 1802677 w 3545841"/>
              <a:gd name="connsiteY5" fmla="*/ 33324 h 2250440"/>
              <a:gd name="connsiteX6" fmla="*/ 1691811 w 3545841"/>
              <a:gd name="connsiteY6" fmla="*/ 12113 h 2250440"/>
              <a:gd name="connsiteX7" fmla="*/ 1499921 w 3545841"/>
              <a:gd name="connsiteY7" fmla="*/ 0 h 2250440"/>
              <a:gd name="connsiteX8" fmla="*/ 1532687 w 3545841"/>
              <a:gd name="connsiteY8" fmla="*/ 2067 h 2250440"/>
              <a:gd name="connsiteX9" fmla="*/ 1532686 w 3545841"/>
              <a:gd name="connsiteY9" fmla="*/ 2067 h 2250440"/>
              <a:gd name="connsiteX10" fmla="*/ 1551679 w 3545841"/>
              <a:gd name="connsiteY10" fmla="*/ 3265 h 2250440"/>
              <a:gd name="connsiteX11" fmla="*/ 1532687 w 3545841"/>
              <a:gd name="connsiteY11" fmla="*/ 2067 h 2250440"/>
              <a:gd name="connsiteX12" fmla="*/ 1586142 w 3545841"/>
              <a:gd name="connsiteY12" fmla="*/ 0 h 2250440"/>
              <a:gd name="connsiteX13" fmla="*/ 3545841 w 3545841"/>
              <a:gd name="connsiteY13" fmla="*/ 1500687 h 2250440"/>
              <a:gd name="connsiteX14" fmla="*/ 3545626 w 3545841"/>
              <a:gd name="connsiteY14" fmla="*/ 1503954 h 2250440"/>
              <a:gd name="connsiteX15" fmla="*/ 3540591 w 3545841"/>
              <a:gd name="connsiteY15" fmla="*/ 1450728 h 2250440"/>
              <a:gd name="connsiteX16" fmla="*/ 3545840 w 3545841"/>
              <a:gd name="connsiteY16" fmla="*/ 1506220 h 2250440"/>
              <a:gd name="connsiteX17" fmla="*/ 2801620 w 3545841"/>
              <a:gd name="connsiteY17" fmla="*/ 2250440 h 2250440"/>
              <a:gd name="connsiteX18" fmla="*/ 2057400 w 3545841"/>
              <a:gd name="connsiteY18" fmla="*/ 1506220 h 2250440"/>
              <a:gd name="connsiteX19" fmla="*/ 2385328 w 3545841"/>
              <a:gd name="connsiteY19" fmla="*/ 889313 h 2250440"/>
              <a:gd name="connsiteX20" fmla="*/ 2397327 w 3545841"/>
              <a:gd name="connsiteY20" fmla="*/ 882792 h 2250440"/>
              <a:gd name="connsiteX21" fmla="*/ 2320138 w 3545841"/>
              <a:gd name="connsiteY21" fmla="*/ 782045 h 2250440"/>
              <a:gd name="connsiteX22" fmla="*/ 1948241 w 3545841"/>
              <a:gd name="connsiteY22" fmla="*/ 508011 h 2250440"/>
              <a:gd name="connsiteX23" fmla="*/ 1920256 w 3545841"/>
              <a:gd name="connsiteY23" fmla="*/ 496565 h 2250440"/>
              <a:gd name="connsiteX24" fmla="*/ 1511338 w 3545841"/>
              <a:gd name="connsiteY24" fmla="*/ 412746 h 2250440"/>
              <a:gd name="connsiteX25" fmla="*/ 1498668 w 3545841"/>
              <a:gd name="connsiteY25" fmla="*/ 412746 h 2250440"/>
              <a:gd name="connsiteX26" fmla="*/ 1483353 w 3545841"/>
              <a:gd name="connsiteY26" fmla="*/ 412746 h 2250440"/>
              <a:gd name="connsiteX27" fmla="*/ 609093 w 3545841"/>
              <a:gd name="connsiteY27" fmla="*/ 869430 h 2250440"/>
              <a:gd name="connsiteX28" fmla="*/ 561627 w 3545841"/>
              <a:gd name="connsiteY28" fmla="*/ 950545 h 2250440"/>
              <a:gd name="connsiteX29" fmla="*/ 511889 w 3545841"/>
              <a:gd name="connsiteY29" fmla="*/ 1042954 h 2250440"/>
              <a:gd name="connsiteX30" fmla="*/ 466175 w 3545841"/>
              <a:gd name="connsiteY30" fmla="*/ 1158471 h 2250440"/>
              <a:gd name="connsiteX31" fmla="*/ 464838 w 3545841"/>
              <a:gd name="connsiteY31" fmla="*/ 1162224 h 2250440"/>
              <a:gd name="connsiteX32" fmla="*/ 432197 w 3545841"/>
              <a:gd name="connsiteY32" fmla="*/ 1285431 h 2250440"/>
              <a:gd name="connsiteX33" fmla="*/ 414020 w 3545841"/>
              <a:gd name="connsiteY33" fmla="*/ 1414781 h 2250440"/>
              <a:gd name="connsiteX34" fmla="*/ 411515 w 3545841"/>
              <a:gd name="connsiteY34" fmla="*/ 1411773 h 2250440"/>
              <a:gd name="connsiteX35" fmla="*/ 406412 w 3545841"/>
              <a:gd name="connsiteY35" fmla="*/ 1445237 h 2250440"/>
              <a:gd name="connsiteX36" fmla="*/ 0 w 3545841"/>
              <a:gd name="connsiteY36" fmla="*/ 1360162 h 2250440"/>
              <a:gd name="connsiteX37" fmla="*/ 53508 w 3545841"/>
              <a:gd name="connsiteY37" fmla="*/ 1082585 h 2250440"/>
              <a:gd name="connsiteX38" fmla="*/ 115533 w 3545841"/>
              <a:gd name="connsiteY38" fmla="*/ 926209 h 2250440"/>
              <a:gd name="connsiteX39" fmla="*/ 114299 w 3545841"/>
              <a:gd name="connsiteY39" fmla="*/ 923307 h 2250440"/>
              <a:gd name="connsiteX40" fmla="*/ 128764 w 3545841"/>
              <a:gd name="connsiteY40" fmla="*/ 892850 h 2250440"/>
              <a:gd name="connsiteX41" fmla="*/ 155420 w 3545841"/>
              <a:gd name="connsiteY41" fmla="*/ 825646 h 2250440"/>
              <a:gd name="connsiteX42" fmla="*/ 1499921 w 3545841"/>
              <a:gd name="connsiteY42" fmla="*/ 0 h 2250440"/>
              <a:gd name="connsiteX0" fmla="*/ 3496449 w 3545841"/>
              <a:gd name="connsiteY0" fmla="*/ 1241314 h 2250440"/>
              <a:gd name="connsiteX1" fmla="*/ 3532529 w 3545841"/>
              <a:gd name="connsiteY1" fmla="*/ 1365567 h 2250440"/>
              <a:gd name="connsiteX2" fmla="*/ 3500338 w 3545841"/>
              <a:gd name="connsiteY2" fmla="*/ 1249727 h 2250440"/>
              <a:gd name="connsiteX3" fmla="*/ 3496449 w 3545841"/>
              <a:gd name="connsiteY3" fmla="*/ 1241314 h 2250440"/>
              <a:gd name="connsiteX4" fmla="*/ 1499921 w 3545841"/>
              <a:gd name="connsiteY4" fmla="*/ 0 h 2250440"/>
              <a:gd name="connsiteX5" fmla="*/ 1532687 w 3545841"/>
              <a:gd name="connsiteY5" fmla="*/ 2067 h 2250440"/>
              <a:gd name="connsiteX6" fmla="*/ 1532686 w 3545841"/>
              <a:gd name="connsiteY6" fmla="*/ 2067 h 2250440"/>
              <a:gd name="connsiteX7" fmla="*/ 1551679 w 3545841"/>
              <a:gd name="connsiteY7" fmla="*/ 3265 h 2250440"/>
              <a:gd name="connsiteX8" fmla="*/ 1532687 w 3545841"/>
              <a:gd name="connsiteY8" fmla="*/ 2067 h 2250440"/>
              <a:gd name="connsiteX9" fmla="*/ 1586142 w 3545841"/>
              <a:gd name="connsiteY9" fmla="*/ 0 h 2250440"/>
              <a:gd name="connsiteX10" fmla="*/ 3545841 w 3545841"/>
              <a:gd name="connsiteY10" fmla="*/ 1500687 h 2250440"/>
              <a:gd name="connsiteX11" fmla="*/ 3545626 w 3545841"/>
              <a:gd name="connsiteY11" fmla="*/ 1503954 h 2250440"/>
              <a:gd name="connsiteX12" fmla="*/ 3540591 w 3545841"/>
              <a:gd name="connsiteY12" fmla="*/ 1450728 h 2250440"/>
              <a:gd name="connsiteX13" fmla="*/ 3545840 w 3545841"/>
              <a:gd name="connsiteY13" fmla="*/ 1506220 h 2250440"/>
              <a:gd name="connsiteX14" fmla="*/ 2801620 w 3545841"/>
              <a:gd name="connsiteY14" fmla="*/ 2250440 h 2250440"/>
              <a:gd name="connsiteX15" fmla="*/ 2057400 w 3545841"/>
              <a:gd name="connsiteY15" fmla="*/ 1506220 h 2250440"/>
              <a:gd name="connsiteX16" fmla="*/ 2385328 w 3545841"/>
              <a:gd name="connsiteY16" fmla="*/ 889313 h 2250440"/>
              <a:gd name="connsiteX17" fmla="*/ 2397327 w 3545841"/>
              <a:gd name="connsiteY17" fmla="*/ 882792 h 2250440"/>
              <a:gd name="connsiteX18" fmla="*/ 2320138 w 3545841"/>
              <a:gd name="connsiteY18" fmla="*/ 782045 h 2250440"/>
              <a:gd name="connsiteX19" fmla="*/ 1948241 w 3545841"/>
              <a:gd name="connsiteY19" fmla="*/ 508011 h 2250440"/>
              <a:gd name="connsiteX20" fmla="*/ 1920256 w 3545841"/>
              <a:gd name="connsiteY20" fmla="*/ 496565 h 2250440"/>
              <a:gd name="connsiteX21" fmla="*/ 1511338 w 3545841"/>
              <a:gd name="connsiteY21" fmla="*/ 412746 h 2250440"/>
              <a:gd name="connsiteX22" fmla="*/ 1498668 w 3545841"/>
              <a:gd name="connsiteY22" fmla="*/ 412746 h 2250440"/>
              <a:gd name="connsiteX23" fmla="*/ 1483353 w 3545841"/>
              <a:gd name="connsiteY23" fmla="*/ 412746 h 2250440"/>
              <a:gd name="connsiteX24" fmla="*/ 609093 w 3545841"/>
              <a:gd name="connsiteY24" fmla="*/ 869430 h 2250440"/>
              <a:gd name="connsiteX25" fmla="*/ 561627 w 3545841"/>
              <a:gd name="connsiteY25" fmla="*/ 950545 h 2250440"/>
              <a:gd name="connsiteX26" fmla="*/ 511889 w 3545841"/>
              <a:gd name="connsiteY26" fmla="*/ 1042954 h 2250440"/>
              <a:gd name="connsiteX27" fmla="*/ 466175 w 3545841"/>
              <a:gd name="connsiteY27" fmla="*/ 1158471 h 2250440"/>
              <a:gd name="connsiteX28" fmla="*/ 464838 w 3545841"/>
              <a:gd name="connsiteY28" fmla="*/ 1162224 h 2250440"/>
              <a:gd name="connsiteX29" fmla="*/ 432197 w 3545841"/>
              <a:gd name="connsiteY29" fmla="*/ 1285431 h 2250440"/>
              <a:gd name="connsiteX30" fmla="*/ 414020 w 3545841"/>
              <a:gd name="connsiteY30" fmla="*/ 1414781 h 2250440"/>
              <a:gd name="connsiteX31" fmla="*/ 411515 w 3545841"/>
              <a:gd name="connsiteY31" fmla="*/ 1411773 h 2250440"/>
              <a:gd name="connsiteX32" fmla="*/ 406412 w 3545841"/>
              <a:gd name="connsiteY32" fmla="*/ 1445237 h 2250440"/>
              <a:gd name="connsiteX33" fmla="*/ 0 w 3545841"/>
              <a:gd name="connsiteY33" fmla="*/ 1360162 h 2250440"/>
              <a:gd name="connsiteX34" fmla="*/ 53508 w 3545841"/>
              <a:gd name="connsiteY34" fmla="*/ 1082585 h 2250440"/>
              <a:gd name="connsiteX35" fmla="*/ 115533 w 3545841"/>
              <a:gd name="connsiteY35" fmla="*/ 926209 h 2250440"/>
              <a:gd name="connsiteX36" fmla="*/ 114299 w 3545841"/>
              <a:gd name="connsiteY36" fmla="*/ 923307 h 2250440"/>
              <a:gd name="connsiteX37" fmla="*/ 128764 w 3545841"/>
              <a:gd name="connsiteY37" fmla="*/ 892850 h 2250440"/>
              <a:gd name="connsiteX38" fmla="*/ 155420 w 3545841"/>
              <a:gd name="connsiteY38" fmla="*/ 825646 h 2250440"/>
              <a:gd name="connsiteX39" fmla="*/ 1499921 w 3545841"/>
              <a:gd name="connsiteY39" fmla="*/ 0 h 2250440"/>
              <a:gd name="connsiteX0" fmla="*/ 3500338 w 3545841"/>
              <a:gd name="connsiteY0" fmla="*/ 1249727 h 2250440"/>
              <a:gd name="connsiteX1" fmla="*/ 3532529 w 3545841"/>
              <a:gd name="connsiteY1" fmla="*/ 1365567 h 2250440"/>
              <a:gd name="connsiteX2" fmla="*/ 3500338 w 3545841"/>
              <a:gd name="connsiteY2" fmla="*/ 1249727 h 2250440"/>
              <a:gd name="connsiteX3" fmla="*/ 1499921 w 3545841"/>
              <a:gd name="connsiteY3" fmla="*/ 0 h 2250440"/>
              <a:gd name="connsiteX4" fmla="*/ 1532687 w 3545841"/>
              <a:gd name="connsiteY4" fmla="*/ 2067 h 2250440"/>
              <a:gd name="connsiteX5" fmla="*/ 1532686 w 3545841"/>
              <a:gd name="connsiteY5" fmla="*/ 2067 h 2250440"/>
              <a:gd name="connsiteX6" fmla="*/ 1551679 w 3545841"/>
              <a:gd name="connsiteY6" fmla="*/ 3265 h 2250440"/>
              <a:gd name="connsiteX7" fmla="*/ 1532687 w 3545841"/>
              <a:gd name="connsiteY7" fmla="*/ 2067 h 2250440"/>
              <a:gd name="connsiteX8" fmla="*/ 1586142 w 3545841"/>
              <a:gd name="connsiteY8" fmla="*/ 0 h 2250440"/>
              <a:gd name="connsiteX9" fmla="*/ 3545841 w 3545841"/>
              <a:gd name="connsiteY9" fmla="*/ 1500687 h 2250440"/>
              <a:gd name="connsiteX10" fmla="*/ 3545626 w 3545841"/>
              <a:gd name="connsiteY10" fmla="*/ 1503954 h 2250440"/>
              <a:gd name="connsiteX11" fmla="*/ 3540591 w 3545841"/>
              <a:gd name="connsiteY11" fmla="*/ 1450728 h 2250440"/>
              <a:gd name="connsiteX12" fmla="*/ 3545840 w 3545841"/>
              <a:gd name="connsiteY12" fmla="*/ 1506220 h 2250440"/>
              <a:gd name="connsiteX13" fmla="*/ 2801620 w 3545841"/>
              <a:gd name="connsiteY13" fmla="*/ 2250440 h 2250440"/>
              <a:gd name="connsiteX14" fmla="*/ 2057400 w 3545841"/>
              <a:gd name="connsiteY14" fmla="*/ 1506220 h 2250440"/>
              <a:gd name="connsiteX15" fmla="*/ 2385328 w 3545841"/>
              <a:gd name="connsiteY15" fmla="*/ 889313 h 2250440"/>
              <a:gd name="connsiteX16" fmla="*/ 2397327 w 3545841"/>
              <a:gd name="connsiteY16" fmla="*/ 882792 h 2250440"/>
              <a:gd name="connsiteX17" fmla="*/ 2320138 w 3545841"/>
              <a:gd name="connsiteY17" fmla="*/ 782045 h 2250440"/>
              <a:gd name="connsiteX18" fmla="*/ 1948241 w 3545841"/>
              <a:gd name="connsiteY18" fmla="*/ 508011 h 2250440"/>
              <a:gd name="connsiteX19" fmla="*/ 1920256 w 3545841"/>
              <a:gd name="connsiteY19" fmla="*/ 496565 h 2250440"/>
              <a:gd name="connsiteX20" fmla="*/ 1511338 w 3545841"/>
              <a:gd name="connsiteY20" fmla="*/ 412746 h 2250440"/>
              <a:gd name="connsiteX21" fmla="*/ 1498668 w 3545841"/>
              <a:gd name="connsiteY21" fmla="*/ 412746 h 2250440"/>
              <a:gd name="connsiteX22" fmla="*/ 1483353 w 3545841"/>
              <a:gd name="connsiteY22" fmla="*/ 412746 h 2250440"/>
              <a:gd name="connsiteX23" fmla="*/ 609093 w 3545841"/>
              <a:gd name="connsiteY23" fmla="*/ 869430 h 2250440"/>
              <a:gd name="connsiteX24" fmla="*/ 561627 w 3545841"/>
              <a:gd name="connsiteY24" fmla="*/ 950545 h 2250440"/>
              <a:gd name="connsiteX25" fmla="*/ 511889 w 3545841"/>
              <a:gd name="connsiteY25" fmla="*/ 1042954 h 2250440"/>
              <a:gd name="connsiteX26" fmla="*/ 466175 w 3545841"/>
              <a:gd name="connsiteY26" fmla="*/ 1158471 h 2250440"/>
              <a:gd name="connsiteX27" fmla="*/ 464838 w 3545841"/>
              <a:gd name="connsiteY27" fmla="*/ 1162224 h 2250440"/>
              <a:gd name="connsiteX28" fmla="*/ 432197 w 3545841"/>
              <a:gd name="connsiteY28" fmla="*/ 1285431 h 2250440"/>
              <a:gd name="connsiteX29" fmla="*/ 414020 w 3545841"/>
              <a:gd name="connsiteY29" fmla="*/ 1414781 h 2250440"/>
              <a:gd name="connsiteX30" fmla="*/ 411515 w 3545841"/>
              <a:gd name="connsiteY30" fmla="*/ 1411773 h 2250440"/>
              <a:gd name="connsiteX31" fmla="*/ 406412 w 3545841"/>
              <a:gd name="connsiteY31" fmla="*/ 1445237 h 2250440"/>
              <a:gd name="connsiteX32" fmla="*/ 0 w 3545841"/>
              <a:gd name="connsiteY32" fmla="*/ 1360162 h 2250440"/>
              <a:gd name="connsiteX33" fmla="*/ 53508 w 3545841"/>
              <a:gd name="connsiteY33" fmla="*/ 1082585 h 2250440"/>
              <a:gd name="connsiteX34" fmla="*/ 115533 w 3545841"/>
              <a:gd name="connsiteY34" fmla="*/ 926209 h 2250440"/>
              <a:gd name="connsiteX35" fmla="*/ 114299 w 3545841"/>
              <a:gd name="connsiteY35" fmla="*/ 923307 h 2250440"/>
              <a:gd name="connsiteX36" fmla="*/ 128764 w 3545841"/>
              <a:gd name="connsiteY36" fmla="*/ 892850 h 2250440"/>
              <a:gd name="connsiteX37" fmla="*/ 155420 w 3545841"/>
              <a:gd name="connsiteY37" fmla="*/ 825646 h 2250440"/>
              <a:gd name="connsiteX38" fmla="*/ 1499921 w 3545841"/>
              <a:gd name="connsiteY38" fmla="*/ 0 h 2250440"/>
              <a:gd name="connsiteX0" fmla="*/ 1499921 w 3545841"/>
              <a:gd name="connsiteY0" fmla="*/ 0 h 2250440"/>
              <a:gd name="connsiteX1" fmla="*/ 1532687 w 3545841"/>
              <a:gd name="connsiteY1" fmla="*/ 2067 h 2250440"/>
              <a:gd name="connsiteX2" fmla="*/ 1532686 w 3545841"/>
              <a:gd name="connsiteY2" fmla="*/ 2067 h 2250440"/>
              <a:gd name="connsiteX3" fmla="*/ 1551679 w 3545841"/>
              <a:gd name="connsiteY3" fmla="*/ 3265 h 2250440"/>
              <a:gd name="connsiteX4" fmla="*/ 1532687 w 3545841"/>
              <a:gd name="connsiteY4" fmla="*/ 2067 h 2250440"/>
              <a:gd name="connsiteX5" fmla="*/ 1586142 w 3545841"/>
              <a:gd name="connsiteY5" fmla="*/ 0 h 2250440"/>
              <a:gd name="connsiteX6" fmla="*/ 3545841 w 3545841"/>
              <a:gd name="connsiteY6" fmla="*/ 1500687 h 2250440"/>
              <a:gd name="connsiteX7" fmla="*/ 3545626 w 3545841"/>
              <a:gd name="connsiteY7" fmla="*/ 1503954 h 2250440"/>
              <a:gd name="connsiteX8" fmla="*/ 3540591 w 3545841"/>
              <a:gd name="connsiteY8" fmla="*/ 1450728 h 2250440"/>
              <a:gd name="connsiteX9" fmla="*/ 3545840 w 3545841"/>
              <a:gd name="connsiteY9" fmla="*/ 1506220 h 2250440"/>
              <a:gd name="connsiteX10" fmla="*/ 2801620 w 3545841"/>
              <a:gd name="connsiteY10" fmla="*/ 2250440 h 2250440"/>
              <a:gd name="connsiteX11" fmla="*/ 2057400 w 3545841"/>
              <a:gd name="connsiteY11" fmla="*/ 1506220 h 2250440"/>
              <a:gd name="connsiteX12" fmla="*/ 2385328 w 3545841"/>
              <a:gd name="connsiteY12" fmla="*/ 889313 h 2250440"/>
              <a:gd name="connsiteX13" fmla="*/ 2397327 w 3545841"/>
              <a:gd name="connsiteY13" fmla="*/ 882792 h 2250440"/>
              <a:gd name="connsiteX14" fmla="*/ 2320138 w 3545841"/>
              <a:gd name="connsiteY14" fmla="*/ 782045 h 2250440"/>
              <a:gd name="connsiteX15" fmla="*/ 1948241 w 3545841"/>
              <a:gd name="connsiteY15" fmla="*/ 508011 h 2250440"/>
              <a:gd name="connsiteX16" fmla="*/ 1920256 w 3545841"/>
              <a:gd name="connsiteY16" fmla="*/ 496565 h 2250440"/>
              <a:gd name="connsiteX17" fmla="*/ 1511338 w 3545841"/>
              <a:gd name="connsiteY17" fmla="*/ 412746 h 2250440"/>
              <a:gd name="connsiteX18" fmla="*/ 1498668 w 3545841"/>
              <a:gd name="connsiteY18" fmla="*/ 412746 h 2250440"/>
              <a:gd name="connsiteX19" fmla="*/ 1483353 w 3545841"/>
              <a:gd name="connsiteY19" fmla="*/ 412746 h 2250440"/>
              <a:gd name="connsiteX20" fmla="*/ 609093 w 3545841"/>
              <a:gd name="connsiteY20" fmla="*/ 869430 h 2250440"/>
              <a:gd name="connsiteX21" fmla="*/ 561627 w 3545841"/>
              <a:gd name="connsiteY21" fmla="*/ 950545 h 2250440"/>
              <a:gd name="connsiteX22" fmla="*/ 511889 w 3545841"/>
              <a:gd name="connsiteY22" fmla="*/ 1042954 h 2250440"/>
              <a:gd name="connsiteX23" fmla="*/ 466175 w 3545841"/>
              <a:gd name="connsiteY23" fmla="*/ 1158471 h 2250440"/>
              <a:gd name="connsiteX24" fmla="*/ 464838 w 3545841"/>
              <a:gd name="connsiteY24" fmla="*/ 1162224 h 2250440"/>
              <a:gd name="connsiteX25" fmla="*/ 432197 w 3545841"/>
              <a:gd name="connsiteY25" fmla="*/ 1285431 h 2250440"/>
              <a:gd name="connsiteX26" fmla="*/ 414020 w 3545841"/>
              <a:gd name="connsiteY26" fmla="*/ 1414781 h 2250440"/>
              <a:gd name="connsiteX27" fmla="*/ 411515 w 3545841"/>
              <a:gd name="connsiteY27" fmla="*/ 1411773 h 2250440"/>
              <a:gd name="connsiteX28" fmla="*/ 406412 w 3545841"/>
              <a:gd name="connsiteY28" fmla="*/ 1445237 h 2250440"/>
              <a:gd name="connsiteX29" fmla="*/ 0 w 3545841"/>
              <a:gd name="connsiteY29" fmla="*/ 1360162 h 2250440"/>
              <a:gd name="connsiteX30" fmla="*/ 53508 w 3545841"/>
              <a:gd name="connsiteY30" fmla="*/ 1082585 h 2250440"/>
              <a:gd name="connsiteX31" fmla="*/ 115533 w 3545841"/>
              <a:gd name="connsiteY31" fmla="*/ 926209 h 2250440"/>
              <a:gd name="connsiteX32" fmla="*/ 114299 w 3545841"/>
              <a:gd name="connsiteY32" fmla="*/ 923307 h 2250440"/>
              <a:gd name="connsiteX33" fmla="*/ 128764 w 3545841"/>
              <a:gd name="connsiteY33" fmla="*/ 892850 h 2250440"/>
              <a:gd name="connsiteX34" fmla="*/ 155420 w 3545841"/>
              <a:gd name="connsiteY34" fmla="*/ 825646 h 2250440"/>
              <a:gd name="connsiteX35" fmla="*/ 1499921 w 3545841"/>
              <a:gd name="connsiteY35" fmla="*/ 0 h 225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545841" h="2250440">
                <a:moveTo>
                  <a:pt x="1499921" y="0"/>
                </a:moveTo>
                <a:lnTo>
                  <a:pt x="1532687" y="2067"/>
                </a:lnTo>
                <a:lnTo>
                  <a:pt x="1532686" y="2067"/>
                </a:lnTo>
                <a:lnTo>
                  <a:pt x="1551679" y="3265"/>
                </a:lnTo>
                <a:lnTo>
                  <a:pt x="1532687" y="2067"/>
                </a:lnTo>
                <a:lnTo>
                  <a:pt x="1586142" y="0"/>
                </a:lnTo>
                <a:cubicBezTo>
                  <a:pt x="2668454" y="0"/>
                  <a:pt x="3545841" y="671880"/>
                  <a:pt x="3545841" y="1500687"/>
                </a:cubicBezTo>
                <a:cubicBezTo>
                  <a:pt x="3545769" y="1501776"/>
                  <a:pt x="3545698" y="1502865"/>
                  <a:pt x="3545626" y="1503954"/>
                </a:cubicBezTo>
                <a:lnTo>
                  <a:pt x="3540591" y="1450728"/>
                </a:lnTo>
                <a:lnTo>
                  <a:pt x="3545840" y="1506220"/>
                </a:lnTo>
                <a:cubicBezTo>
                  <a:pt x="3545840" y="1916437"/>
                  <a:pt x="3213077" y="2250440"/>
                  <a:pt x="2801620" y="2250440"/>
                </a:cubicBezTo>
                <a:cubicBezTo>
                  <a:pt x="2391403" y="2250440"/>
                  <a:pt x="2057400" y="1917677"/>
                  <a:pt x="2057400" y="1506220"/>
                </a:cubicBezTo>
                <a:cubicBezTo>
                  <a:pt x="2057400" y="1249835"/>
                  <a:pt x="2187386" y="1023220"/>
                  <a:pt x="2385328" y="889313"/>
                </a:cubicBezTo>
                <a:lnTo>
                  <a:pt x="2397327" y="882792"/>
                </a:lnTo>
                <a:lnTo>
                  <a:pt x="2320138" y="782045"/>
                </a:lnTo>
                <a:cubicBezTo>
                  <a:pt x="2217690" y="666225"/>
                  <a:pt x="2091091" y="572289"/>
                  <a:pt x="1948241" y="508011"/>
                </a:cubicBezTo>
                <a:cubicBezTo>
                  <a:pt x="1938077" y="504172"/>
                  <a:pt x="1929167" y="500403"/>
                  <a:pt x="1920256" y="496565"/>
                </a:cubicBezTo>
                <a:cubicBezTo>
                  <a:pt x="1793278" y="444501"/>
                  <a:pt x="1656137" y="414002"/>
                  <a:pt x="1511338" y="412746"/>
                </a:cubicBezTo>
                <a:lnTo>
                  <a:pt x="1498668" y="412746"/>
                </a:lnTo>
                <a:lnTo>
                  <a:pt x="1483353" y="412746"/>
                </a:lnTo>
                <a:cubicBezTo>
                  <a:pt x="1123009" y="417500"/>
                  <a:pt x="804815" y="596406"/>
                  <a:pt x="609093" y="869430"/>
                </a:cubicBezTo>
                <a:lnTo>
                  <a:pt x="561627" y="950545"/>
                </a:lnTo>
                <a:lnTo>
                  <a:pt x="511889" y="1042954"/>
                </a:lnTo>
                <a:lnTo>
                  <a:pt x="466175" y="1158471"/>
                </a:lnTo>
                <a:lnTo>
                  <a:pt x="464838" y="1162224"/>
                </a:lnTo>
                <a:lnTo>
                  <a:pt x="432197" y="1285431"/>
                </a:lnTo>
                <a:cubicBezTo>
                  <a:pt x="423624" y="1327779"/>
                  <a:pt x="417512" y="1370961"/>
                  <a:pt x="414020" y="1414781"/>
                </a:cubicBezTo>
                <a:lnTo>
                  <a:pt x="411515" y="1411773"/>
                </a:lnTo>
                <a:lnTo>
                  <a:pt x="406412" y="1445237"/>
                </a:lnTo>
                <a:cubicBezTo>
                  <a:pt x="262866" y="1443981"/>
                  <a:pt x="125725" y="1413482"/>
                  <a:pt x="0" y="1360162"/>
                </a:cubicBezTo>
                <a:cubicBezTo>
                  <a:pt x="9207" y="1264757"/>
                  <a:pt x="27324" y="1171951"/>
                  <a:pt x="53508" y="1082585"/>
                </a:cubicBezTo>
                <a:lnTo>
                  <a:pt x="115533" y="926209"/>
                </a:lnTo>
                <a:lnTo>
                  <a:pt x="114299" y="923307"/>
                </a:lnTo>
                <a:lnTo>
                  <a:pt x="128764" y="892850"/>
                </a:lnTo>
                <a:lnTo>
                  <a:pt x="155420" y="825646"/>
                </a:lnTo>
                <a:cubicBezTo>
                  <a:pt x="404271" y="335770"/>
                  <a:pt x="913173" y="0"/>
                  <a:pt x="1499921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9B0F6D5-B816-4D17-948B-2A0A7CFF9415}"/>
              </a:ext>
            </a:extLst>
          </p:cNvPr>
          <p:cNvSpPr/>
          <p:nvPr/>
        </p:nvSpPr>
        <p:spPr>
          <a:xfrm>
            <a:off x="4792981" y="2468879"/>
            <a:ext cx="2256791" cy="3545840"/>
          </a:xfrm>
          <a:custGeom>
            <a:avLst/>
            <a:gdLst>
              <a:gd name="connsiteX0" fmla="*/ 1009129 w 2256791"/>
              <a:gd name="connsiteY0" fmla="*/ 3496449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1067025 w 2256791"/>
              <a:gd name="connsiteY3" fmla="*/ 3469689 h 3545840"/>
              <a:gd name="connsiteX4" fmla="*/ 1065271 w 2256791"/>
              <a:gd name="connsiteY4" fmla="*/ 3469734 h 3545840"/>
              <a:gd name="connsiteX5" fmla="*/ 1047110 w 2256791"/>
              <a:gd name="connsiteY5" fmla="*/ 3478894 h 3545840"/>
              <a:gd name="connsiteX6" fmla="*/ 2244664 w 2256791"/>
              <a:gd name="connsiteY6" fmla="*/ 1691753 h 3545840"/>
              <a:gd name="connsiteX7" fmla="*/ 2211301 w 2256791"/>
              <a:gd name="connsiteY7" fmla="*/ 1865812 h 3545840"/>
              <a:gd name="connsiteX8" fmla="*/ 2214931 w 2256791"/>
              <a:gd name="connsiteY8" fmla="*/ 1853691 h 3545840"/>
              <a:gd name="connsiteX9" fmla="*/ 896629 w 2256791"/>
              <a:gd name="connsiteY9" fmla="*/ 0 h 3545840"/>
              <a:gd name="connsiteX10" fmla="*/ 2256791 w 2256791"/>
              <a:gd name="connsiteY10" fmla="*/ 1499921 h 3545840"/>
              <a:gd name="connsiteX11" fmla="*/ 2247115 w 2256791"/>
              <a:gd name="connsiteY11" fmla="*/ 1653015 h 3545840"/>
              <a:gd name="connsiteX12" fmla="*/ 2254723 w 2256791"/>
              <a:gd name="connsiteY12" fmla="*/ 1532648 h 3545840"/>
              <a:gd name="connsiteX13" fmla="*/ 2256791 w 2256791"/>
              <a:gd name="connsiteY13" fmla="*/ 1586141 h 3545840"/>
              <a:gd name="connsiteX14" fmla="*/ 756104 w 2256791"/>
              <a:gd name="connsiteY14" fmla="*/ 3545840 h 3545840"/>
              <a:gd name="connsiteX15" fmla="*/ 749104 w 2256791"/>
              <a:gd name="connsiteY15" fmla="*/ 3545378 h 3545840"/>
              <a:gd name="connsiteX16" fmla="*/ 744220 w 2256791"/>
              <a:gd name="connsiteY16" fmla="*/ 3545840 h 3545840"/>
              <a:gd name="connsiteX17" fmla="*/ 0 w 2256791"/>
              <a:gd name="connsiteY17" fmla="*/ 2801620 h 3545840"/>
              <a:gd name="connsiteX18" fmla="*/ 744220 w 2256791"/>
              <a:gd name="connsiteY18" fmla="*/ 2057400 h 3545840"/>
              <a:gd name="connsiteX19" fmla="*/ 1361127 w 2256791"/>
              <a:gd name="connsiteY19" fmla="*/ 2385328 h 3545840"/>
              <a:gd name="connsiteX20" fmla="*/ 1369516 w 2256791"/>
              <a:gd name="connsiteY20" fmla="*/ 2400762 h 3545840"/>
              <a:gd name="connsiteX21" fmla="*/ 1474746 w 2256791"/>
              <a:gd name="connsiteY21" fmla="*/ 2320138 h 3545840"/>
              <a:gd name="connsiteX22" fmla="*/ 1748780 w 2256791"/>
              <a:gd name="connsiteY22" fmla="*/ 1948241 h 3545840"/>
              <a:gd name="connsiteX23" fmla="*/ 1760226 w 2256791"/>
              <a:gd name="connsiteY23" fmla="*/ 1920256 h 3545840"/>
              <a:gd name="connsiteX24" fmla="*/ 1844045 w 2256791"/>
              <a:gd name="connsiteY24" fmla="*/ 1511338 h 3545840"/>
              <a:gd name="connsiteX25" fmla="*/ 1844045 w 2256791"/>
              <a:gd name="connsiteY25" fmla="*/ 1498668 h 3545840"/>
              <a:gd name="connsiteX26" fmla="*/ 1844045 w 2256791"/>
              <a:gd name="connsiteY26" fmla="*/ 1483353 h 3545840"/>
              <a:gd name="connsiteX27" fmla="*/ 811553 w 2256791"/>
              <a:gd name="connsiteY27" fmla="*/ 406412 h 3545840"/>
              <a:gd name="connsiteX28" fmla="*/ 896629 w 2256791"/>
              <a:gd name="connsiteY28" fmla="*/ 0 h 3545840"/>
              <a:gd name="connsiteX0" fmla="*/ 1009129 w 2256791"/>
              <a:gd name="connsiteY0" fmla="*/ 3496449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1009129 w 2256791"/>
              <a:gd name="connsiteY3" fmla="*/ 3496449 h 3545840"/>
              <a:gd name="connsiteX4" fmla="*/ 1067025 w 2256791"/>
              <a:gd name="connsiteY4" fmla="*/ 3469689 h 3545840"/>
              <a:gd name="connsiteX5" fmla="*/ 1065271 w 2256791"/>
              <a:gd name="connsiteY5" fmla="*/ 3469734 h 3545840"/>
              <a:gd name="connsiteX6" fmla="*/ 1047110 w 2256791"/>
              <a:gd name="connsiteY6" fmla="*/ 3478894 h 3545840"/>
              <a:gd name="connsiteX7" fmla="*/ 1067025 w 2256791"/>
              <a:gd name="connsiteY7" fmla="*/ 3469689 h 3545840"/>
              <a:gd name="connsiteX8" fmla="*/ 2244664 w 2256791"/>
              <a:gd name="connsiteY8" fmla="*/ 1691753 h 3545840"/>
              <a:gd name="connsiteX9" fmla="*/ 2211301 w 2256791"/>
              <a:gd name="connsiteY9" fmla="*/ 1865812 h 3545840"/>
              <a:gd name="connsiteX10" fmla="*/ 2244664 w 2256791"/>
              <a:gd name="connsiteY10" fmla="*/ 1691753 h 3545840"/>
              <a:gd name="connsiteX11" fmla="*/ 896629 w 2256791"/>
              <a:gd name="connsiteY11" fmla="*/ 0 h 3545840"/>
              <a:gd name="connsiteX12" fmla="*/ 2256791 w 2256791"/>
              <a:gd name="connsiteY12" fmla="*/ 1499921 h 3545840"/>
              <a:gd name="connsiteX13" fmla="*/ 2247115 w 2256791"/>
              <a:gd name="connsiteY13" fmla="*/ 1653015 h 3545840"/>
              <a:gd name="connsiteX14" fmla="*/ 2254723 w 2256791"/>
              <a:gd name="connsiteY14" fmla="*/ 1532648 h 3545840"/>
              <a:gd name="connsiteX15" fmla="*/ 2256791 w 2256791"/>
              <a:gd name="connsiteY15" fmla="*/ 1586141 h 3545840"/>
              <a:gd name="connsiteX16" fmla="*/ 756104 w 2256791"/>
              <a:gd name="connsiteY16" fmla="*/ 3545840 h 3545840"/>
              <a:gd name="connsiteX17" fmla="*/ 749104 w 2256791"/>
              <a:gd name="connsiteY17" fmla="*/ 3545378 h 3545840"/>
              <a:gd name="connsiteX18" fmla="*/ 744220 w 2256791"/>
              <a:gd name="connsiteY18" fmla="*/ 3545840 h 3545840"/>
              <a:gd name="connsiteX19" fmla="*/ 0 w 2256791"/>
              <a:gd name="connsiteY19" fmla="*/ 2801620 h 3545840"/>
              <a:gd name="connsiteX20" fmla="*/ 744220 w 2256791"/>
              <a:gd name="connsiteY20" fmla="*/ 2057400 h 3545840"/>
              <a:gd name="connsiteX21" fmla="*/ 1361127 w 2256791"/>
              <a:gd name="connsiteY21" fmla="*/ 2385328 h 3545840"/>
              <a:gd name="connsiteX22" fmla="*/ 1369516 w 2256791"/>
              <a:gd name="connsiteY22" fmla="*/ 2400762 h 3545840"/>
              <a:gd name="connsiteX23" fmla="*/ 1474746 w 2256791"/>
              <a:gd name="connsiteY23" fmla="*/ 2320138 h 3545840"/>
              <a:gd name="connsiteX24" fmla="*/ 1748780 w 2256791"/>
              <a:gd name="connsiteY24" fmla="*/ 1948241 h 3545840"/>
              <a:gd name="connsiteX25" fmla="*/ 1760226 w 2256791"/>
              <a:gd name="connsiteY25" fmla="*/ 1920256 h 3545840"/>
              <a:gd name="connsiteX26" fmla="*/ 1844045 w 2256791"/>
              <a:gd name="connsiteY26" fmla="*/ 1511338 h 3545840"/>
              <a:gd name="connsiteX27" fmla="*/ 1844045 w 2256791"/>
              <a:gd name="connsiteY27" fmla="*/ 1498668 h 3545840"/>
              <a:gd name="connsiteX28" fmla="*/ 1844045 w 2256791"/>
              <a:gd name="connsiteY28" fmla="*/ 1483353 h 3545840"/>
              <a:gd name="connsiteX29" fmla="*/ 811553 w 2256791"/>
              <a:gd name="connsiteY29" fmla="*/ 406412 h 3545840"/>
              <a:gd name="connsiteX30" fmla="*/ 896629 w 2256791"/>
              <a:gd name="connsiteY30" fmla="*/ 0 h 3545840"/>
              <a:gd name="connsiteX0" fmla="*/ 1009129 w 2256791"/>
              <a:gd name="connsiteY0" fmla="*/ 3496449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1009129 w 2256791"/>
              <a:gd name="connsiteY3" fmla="*/ 3496449 h 3545840"/>
              <a:gd name="connsiteX4" fmla="*/ 1067025 w 2256791"/>
              <a:gd name="connsiteY4" fmla="*/ 3469689 h 3545840"/>
              <a:gd name="connsiteX5" fmla="*/ 1065271 w 2256791"/>
              <a:gd name="connsiteY5" fmla="*/ 3469734 h 3545840"/>
              <a:gd name="connsiteX6" fmla="*/ 1047110 w 2256791"/>
              <a:gd name="connsiteY6" fmla="*/ 3478894 h 3545840"/>
              <a:gd name="connsiteX7" fmla="*/ 1067025 w 2256791"/>
              <a:gd name="connsiteY7" fmla="*/ 3469689 h 3545840"/>
              <a:gd name="connsiteX8" fmla="*/ 896629 w 2256791"/>
              <a:gd name="connsiteY8" fmla="*/ 0 h 3545840"/>
              <a:gd name="connsiteX9" fmla="*/ 2256791 w 2256791"/>
              <a:gd name="connsiteY9" fmla="*/ 1499921 h 3545840"/>
              <a:gd name="connsiteX10" fmla="*/ 2247115 w 2256791"/>
              <a:gd name="connsiteY10" fmla="*/ 1653015 h 3545840"/>
              <a:gd name="connsiteX11" fmla="*/ 2254723 w 2256791"/>
              <a:gd name="connsiteY11" fmla="*/ 1532648 h 3545840"/>
              <a:gd name="connsiteX12" fmla="*/ 2256791 w 2256791"/>
              <a:gd name="connsiteY12" fmla="*/ 1586141 h 3545840"/>
              <a:gd name="connsiteX13" fmla="*/ 756104 w 2256791"/>
              <a:gd name="connsiteY13" fmla="*/ 3545840 h 3545840"/>
              <a:gd name="connsiteX14" fmla="*/ 749104 w 2256791"/>
              <a:gd name="connsiteY14" fmla="*/ 3545378 h 3545840"/>
              <a:gd name="connsiteX15" fmla="*/ 744220 w 2256791"/>
              <a:gd name="connsiteY15" fmla="*/ 3545840 h 3545840"/>
              <a:gd name="connsiteX16" fmla="*/ 0 w 2256791"/>
              <a:gd name="connsiteY16" fmla="*/ 2801620 h 3545840"/>
              <a:gd name="connsiteX17" fmla="*/ 744220 w 2256791"/>
              <a:gd name="connsiteY17" fmla="*/ 2057400 h 3545840"/>
              <a:gd name="connsiteX18" fmla="*/ 1361127 w 2256791"/>
              <a:gd name="connsiteY18" fmla="*/ 2385328 h 3545840"/>
              <a:gd name="connsiteX19" fmla="*/ 1369516 w 2256791"/>
              <a:gd name="connsiteY19" fmla="*/ 2400762 h 3545840"/>
              <a:gd name="connsiteX20" fmla="*/ 1474746 w 2256791"/>
              <a:gd name="connsiteY20" fmla="*/ 2320138 h 3545840"/>
              <a:gd name="connsiteX21" fmla="*/ 1748780 w 2256791"/>
              <a:gd name="connsiteY21" fmla="*/ 1948241 h 3545840"/>
              <a:gd name="connsiteX22" fmla="*/ 1760226 w 2256791"/>
              <a:gd name="connsiteY22" fmla="*/ 1920256 h 3545840"/>
              <a:gd name="connsiteX23" fmla="*/ 1844045 w 2256791"/>
              <a:gd name="connsiteY23" fmla="*/ 1511338 h 3545840"/>
              <a:gd name="connsiteX24" fmla="*/ 1844045 w 2256791"/>
              <a:gd name="connsiteY24" fmla="*/ 1498668 h 3545840"/>
              <a:gd name="connsiteX25" fmla="*/ 1844045 w 2256791"/>
              <a:gd name="connsiteY25" fmla="*/ 1483353 h 3545840"/>
              <a:gd name="connsiteX26" fmla="*/ 811553 w 2256791"/>
              <a:gd name="connsiteY26" fmla="*/ 406412 h 3545840"/>
              <a:gd name="connsiteX27" fmla="*/ 896629 w 2256791"/>
              <a:gd name="connsiteY27" fmla="*/ 0 h 3545840"/>
              <a:gd name="connsiteX0" fmla="*/ 1009129 w 2256791"/>
              <a:gd name="connsiteY0" fmla="*/ 3496449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1009129 w 2256791"/>
              <a:gd name="connsiteY3" fmla="*/ 3496449 h 3545840"/>
              <a:gd name="connsiteX4" fmla="*/ 1067025 w 2256791"/>
              <a:gd name="connsiteY4" fmla="*/ 3469689 h 3545840"/>
              <a:gd name="connsiteX5" fmla="*/ 1065271 w 2256791"/>
              <a:gd name="connsiteY5" fmla="*/ 3469734 h 3545840"/>
              <a:gd name="connsiteX6" fmla="*/ 1047110 w 2256791"/>
              <a:gd name="connsiteY6" fmla="*/ 3478894 h 3545840"/>
              <a:gd name="connsiteX7" fmla="*/ 1067025 w 2256791"/>
              <a:gd name="connsiteY7" fmla="*/ 3469689 h 3545840"/>
              <a:gd name="connsiteX8" fmla="*/ 896629 w 2256791"/>
              <a:gd name="connsiteY8" fmla="*/ 0 h 3545840"/>
              <a:gd name="connsiteX9" fmla="*/ 2256791 w 2256791"/>
              <a:gd name="connsiteY9" fmla="*/ 1499921 h 3545840"/>
              <a:gd name="connsiteX10" fmla="*/ 2254723 w 2256791"/>
              <a:gd name="connsiteY10" fmla="*/ 1532648 h 3545840"/>
              <a:gd name="connsiteX11" fmla="*/ 2256791 w 2256791"/>
              <a:gd name="connsiteY11" fmla="*/ 1586141 h 3545840"/>
              <a:gd name="connsiteX12" fmla="*/ 756104 w 2256791"/>
              <a:gd name="connsiteY12" fmla="*/ 3545840 h 3545840"/>
              <a:gd name="connsiteX13" fmla="*/ 749104 w 2256791"/>
              <a:gd name="connsiteY13" fmla="*/ 3545378 h 3545840"/>
              <a:gd name="connsiteX14" fmla="*/ 744220 w 2256791"/>
              <a:gd name="connsiteY14" fmla="*/ 3545840 h 3545840"/>
              <a:gd name="connsiteX15" fmla="*/ 0 w 2256791"/>
              <a:gd name="connsiteY15" fmla="*/ 2801620 h 3545840"/>
              <a:gd name="connsiteX16" fmla="*/ 744220 w 2256791"/>
              <a:gd name="connsiteY16" fmla="*/ 2057400 h 3545840"/>
              <a:gd name="connsiteX17" fmla="*/ 1361127 w 2256791"/>
              <a:gd name="connsiteY17" fmla="*/ 2385328 h 3545840"/>
              <a:gd name="connsiteX18" fmla="*/ 1369516 w 2256791"/>
              <a:gd name="connsiteY18" fmla="*/ 2400762 h 3545840"/>
              <a:gd name="connsiteX19" fmla="*/ 1474746 w 2256791"/>
              <a:gd name="connsiteY19" fmla="*/ 2320138 h 3545840"/>
              <a:gd name="connsiteX20" fmla="*/ 1748780 w 2256791"/>
              <a:gd name="connsiteY20" fmla="*/ 1948241 h 3545840"/>
              <a:gd name="connsiteX21" fmla="*/ 1760226 w 2256791"/>
              <a:gd name="connsiteY21" fmla="*/ 1920256 h 3545840"/>
              <a:gd name="connsiteX22" fmla="*/ 1844045 w 2256791"/>
              <a:gd name="connsiteY22" fmla="*/ 1511338 h 3545840"/>
              <a:gd name="connsiteX23" fmla="*/ 1844045 w 2256791"/>
              <a:gd name="connsiteY23" fmla="*/ 1498668 h 3545840"/>
              <a:gd name="connsiteX24" fmla="*/ 1844045 w 2256791"/>
              <a:gd name="connsiteY24" fmla="*/ 1483353 h 3545840"/>
              <a:gd name="connsiteX25" fmla="*/ 811553 w 2256791"/>
              <a:gd name="connsiteY25" fmla="*/ 406412 h 3545840"/>
              <a:gd name="connsiteX26" fmla="*/ 896629 w 2256791"/>
              <a:gd name="connsiteY26" fmla="*/ 0 h 3545840"/>
              <a:gd name="connsiteX0" fmla="*/ 1009129 w 2256791"/>
              <a:gd name="connsiteY0" fmla="*/ 3496449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1009129 w 2256791"/>
              <a:gd name="connsiteY3" fmla="*/ 3496449 h 3545840"/>
              <a:gd name="connsiteX4" fmla="*/ 1047110 w 2256791"/>
              <a:gd name="connsiteY4" fmla="*/ 3478894 h 3545840"/>
              <a:gd name="connsiteX5" fmla="*/ 1065271 w 2256791"/>
              <a:gd name="connsiteY5" fmla="*/ 3469734 h 3545840"/>
              <a:gd name="connsiteX6" fmla="*/ 1047110 w 2256791"/>
              <a:gd name="connsiteY6" fmla="*/ 3478894 h 3545840"/>
              <a:gd name="connsiteX7" fmla="*/ 896629 w 2256791"/>
              <a:gd name="connsiteY7" fmla="*/ 0 h 3545840"/>
              <a:gd name="connsiteX8" fmla="*/ 2256791 w 2256791"/>
              <a:gd name="connsiteY8" fmla="*/ 1499921 h 3545840"/>
              <a:gd name="connsiteX9" fmla="*/ 2254723 w 2256791"/>
              <a:gd name="connsiteY9" fmla="*/ 1532648 h 3545840"/>
              <a:gd name="connsiteX10" fmla="*/ 2256791 w 2256791"/>
              <a:gd name="connsiteY10" fmla="*/ 1586141 h 3545840"/>
              <a:gd name="connsiteX11" fmla="*/ 756104 w 2256791"/>
              <a:gd name="connsiteY11" fmla="*/ 3545840 h 3545840"/>
              <a:gd name="connsiteX12" fmla="*/ 749104 w 2256791"/>
              <a:gd name="connsiteY12" fmla="*/ 3545378 h 3545840"/>
              <a:gd name="connsiteX13" fmla="*/ 744220 w 2256791"/>
              <a:gd name="connsiteY13" fmla="*/ 3545840 h 3545840"/>
              <a:gd name="connsiteX14" fmla="*/ 0 w 2256791"/>
              <a:gd name="connsiteY14" fmla="*/ 2801620 h 3545840"/>
              <a:gd name="connsiteX15" fmla="*/ 744220 w 2256791"/>
              <a:gd name="connsiteY15" fmla="*/ 2057400 h 3545840"/>
              <a:gd name="connsiteX16" fmla="*/ 1361127 w 2256791"/>
              <a:gd name="connsiteY16" fmla="*/ 2385328 h 3545840"/>
              <a:gd name="connsiteX17" fmla="*/ 1369516 w 2256791"/>
              <a:gd name="connsiteY17" fmla="*/ 2400762 h 3545840"/>
              <a:gd name="connsiteX18" fmla="*/ 1474746 w 2256791"/>
              <a:gd name="connsiteY18" fmla="*/ 2320138 h 3545840"/>
              <a:gd name="connsiteX19" fmla="*/ 1748780 w 2256791"/>
              <a:gd name="connsiteY19" fmla="*/ 1948241 h 3545840"/>
              <a:gd name="connsiteX20" fmla="*/ 1760226 w 2256791"/>
              <a:gd name="connsiteY20" fmla="*/ 1920256 h 3545840"/>
              <a:gd name="connsiteX21" fmla="*/ 1844045 w 2256791"/>
              <a:gd name="connsiteY21" fmla="*/ 1511338 h 3545840"/>
              <a:gd name="connsiteX22" fmla="*/ 1844045 w 2256791"/>
              <a:gd name="connsiteY22" fmla="*/ 1498668 h 3545840"/>
              <a:gd name="connsiteX23" fmla="*/ 1844045 w 2256791"/>
              <a:gd name="connsiteY23" fmla="*/ 1483353 h 3545840"/>
              <a:gd name="connsiteX24" fmla="*/ 811553 w 2256791"/>
              <a:gd name="connsiteY24" fmla="*/ 406412 h 3545840"/>
              <a:gd name="connsiteX25" fmla="*/ 896629 w 2256791"/>
              <a:gd name="connsiteY25" fmla="*/ 0 h 3545840"/>
              <a:gd name="connsiteX0" fmla="*/ 1009129 w 2256791"/>
              <a:gd name="connsiteY0" fmla="*/ 3496449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1009129 w 2256791"/>
              <a:gd name="connsiteY3" fmla="*/ 3496449 h 3545840"/>
              <a:gd name="connsiteX4" fmla="*/ 896629 w 2256791"/>
              <a:gd name="connsiteY4" fmla="*/ 0 h 3545840"/>
              <a:gd name="connsiteX5" fmla="*/ 2256791 w 2256791"/>
              <a:gd name="connsiteY5" fmla="*/ 1499921 h 3545840"/>
              <a:gd name="connsiteX6" fmla="*/ 2254723 w 2256791"/>
              <a:gd name="connsiteY6" fmla="*/ 1532648 h 3545840"/>
              <a:gd name="connsiteX7" fmla="*/ 2256791 w 2256791"/>
              <a:gd name="connsiteY7" fmla="*/ 1586141 h 3545840"/>
              <a:gd name="connsiteX8" fmla="*/ 756104 w 2256791"/>
              <a:gd name="connsiteY8" fmla="*/ 3545840 h 3545840"/>
              <a:gd name="connsiteX9" fmla="*/ 749104 w 2256791"/>
              <a:gd name="connsiteY9" fmla="*/ 3545378 h 3545840"/>
              <a:gd name="connsiteX10" fmla="*/ 744220 w 2256791"/>
              <a:gd name="connsiteY10" fmla="*/ 3545840 h 3545840"/>
              <a:gd name="connsiteX11" fmla="*/ 0 w 2256791"/>
              <a:gd name="connsiteY11" fmla="*/ 2801620 h 3545840"/>
              <a:gd name="connsiteX12" fmla="*/ 744220 w 2256791"/>
              <a:gd name="connsiteY12" fmla="*/ 2057400 h 3545840"/>
              <a:gd name="connsiteX13" fmla="*/ 1361127 w 2256791"/>
              <a:gd name="connsiteY13" fmla="*/ 2385328 h 3545840"/>
              <a:gd name="connsiteX14" fmla="*/ 1369516 w 2256791"/>
              <a:gd name="connsiteY14" fmla="*/ 2400762 h 3545840"/>
              <a:gd name="connsiteX15" fmla="*/ 1474746 w 2256791"/>
              <a:gd name="connsiteY15" fmla="*/ 2320138 h 3545840"/>
              <a:gd name="connsiteX16" fmla="*/ 1748780 w 2256791"/>
              <a:gd name="connsiteY16" fmla="*/ 1948241 h 3545840"/>
              <a:gd name="connsiteX17" fmla="*/ 1760226 w 2256791"/>
              <a:gd name="connsiteY17" fmla="*/ 1920256 h 3545840"/>
              <a:gd name="connsiteX18" fmla="*/ 1844045 w 2256791"/>
              <a:gd name="connsiteY18" fmla="*/ 1511338 h 3545840"/>
              <a:gd name="connsiteX19" fmla="*/ 1844045 w 2256791"/>
              <a:gd name="connsiteY19" fmla="*/ 1498668 h 3545840"/>
              <a:gd name="connsiteX20" fmla="*/ 1844045 w 2256791"/>
              <a:gd name="connsiteY20" fmla="*/ 1483353 h 3545840"/>
              <a:gd name="connsiteX21" fmla="*/ 811553 w 2256791"/>
              <a:gd name="connsiteY21" fmla="*/ 406412 h 3545840"/>
              <a:gd name="connsiteX22" fmla="*/ 896629 w 2256791"/>
              <a:gd name="connsiteY22" fmla="*/ 0 h 3545840"/>
              <a:gd name="connsiteX0" fmla="*/ 1000713 w 2256791"/>
              <a:gd name="connsiteY0" fmla="*/ 3500338 h 3545840"/>
              <a:gd name="connsiteX1" fmla="*/ 884879 w 2256791"/>
              <a:gd name="connsiteY1" fmla="*/ 3532528 h 3545840"/>
              <a:gd name="connsiteX2" fmla="*/ 1000713 w 2256791"/>
              <a:gd name="connsiteY2" fmla="*/ 3500338 h 3545840"/>
              <a:gd name="connsiteX3" fmla="*/ 896629 w 2256791"/>
              <a:gd name="connsiteY3" fmla="*/ 0 h 3545840"/>
              <a:gd name="connsiteX4" fmla="*/ 2256791 w 2256791"/>
              <a:gd name="connsiteY4" fmla="*/ 1499921 h 3545840"/>
              <a:gd name="connsiteX5" fmla="*/ 2254723 w 2256791"/>
              <a:gd name="connsiteY5" fmla="*/ 1532648 h 3545840"/>
              <a:gd name="connsiteX6" fmla="*/ 2256791 w 2256791"/>
              <a:gd name="connsiteY6" fmla="*/ 1586141 h 3545840"/>
              <a:gd name="connsiteX7" fmla="*/ 756104 w 2256791"/>
              <a:gd name="connsiteY7" fmla="*/ 3545840 h 3545840"/>
              <a:gd name="connsiteX8" fmla="*/ 749104 w 2256791"/>
              <a:gd name="connsiteY8" fmla="*/ 3545378 h 3545840"/>
              <a:gd name="connsiteX9" fmla="*/ 744220 w 2256791"/>
              <a:gd name="connsiteY9" fmla="*/ 3545840 h 3545840"/>
              <a:gd name="connsiteX10" fmla="*/ 0 w 2256791"/>
              <a:gd name="connsiteY10" fmla="*/ 2801620 h 3545840"/>
              <a:gd name="connsiteX11" fmla="*/ 744220 w 2256791"/>
              <a:gd name="connsiteY11" fmla="*/ 2057400 h 3545840"/>
              <a:gd name="connsiteX12" fmla="*/ 1361127 w 2256791"/>
              <a:gd name="connsiteY12" fmla="*/ 2385328 h 3545840"/>
              <a:gd name="connsiteX13" fmla="*/ 1369516 w 2256791"/>
              <a:gd name="connsiteY13" fmla="*/ 2400762 h 3545840"/>
              <a:gd name="connsiteX14" fmla="*/ 1474746 w 2256791"/>
              <a:gd name="connsiteY14" fmla="*/ 2320138 h 3545840"/>
              <a:gd name="connsiteX15" fmla="*/ 1748780 w 2256791"/>
              <a:gd name="connsiteY15" fmla="*/ 1948241 h 3545840"/>
              <a:gd name="connsiteX16" fmla="*/ 1760226 w 2256791"/>
              <a:gd name="connsiteY16" fmla="*/ 1920256 h 3545840"/>
              <a:gd name="connsiteX17" fmla="*/ 1844045 w 2256791"/>
              <a:gd name="connsiteY17" fmla="*/ 1511338 h 3545840"/>
              <a:gd name="connsiteX18" fmla="*/ 1844045 w 2256791"/>
              <a:gd name="connsiteY18" fmla="*/ 1498668 h 3545840"/>
              <a:gd name="connsiteX19" fmla="*/ 1844045 w 2256791"/>
              <a:gd name="connsiteY19" fmla="*/ 1483353 h 3545840"/>
              <a:gd name="connsiteX20" fmla="*/ 811553 w 2256791"/>
              <a:gd name="connsiteY20" fmla="*/ 406412 h 3545840"/>
              <a:gd name="connsiteX21" fmla="*/ 896629 w 2256791"/>
              <a:gd name="connsiteY21" fmla="*/ 0 h 3545840"/>
              <a:gd name="connsiteX0" fmla="*/ 896629 w 2256791"/>
              <a:gd name="connsiteY0" fmla="*/ 0 h 3545840"/>
              <a:gd name="connsiteX1" fmla="*/ 2256791 w 2256791"/>
              <a:gd name="connsiteY1" fmla="*/ 1499921 h 3545840"/>
              <a:gd name="connsiteX2" fmla="*/ 2254723 w 2256791"/>
              <a:gd name="connsiteY2" fmla="*/ 1532648 h 3545840"/>
              <a:gd name="connsiteX3" fmla="*/ 2256791 w 2256791"/>
              <a:gd name="connsiteY3" fmla="*/ 1586141 h 3545840"/>
              <a:gd name="connsiteX4" fmla="*/ 756104 w 2256791"/>
              <a:gd name="connsiteY4" fmla="*/ 3545840 h 3545840"/>
              <a:gd name="connsiteX5" fmla="*/ 749104 w 2256791"/>
              <a:gd name="connsiteY5" fmla="*/ 3545378 h 3545840"/>
              <a:gd name="connsiteX6" fmla="*/ 744220 w 2256791"/>
              <a:gd name="connsiteY6" fmla="*/ 3545840 h 3545840"/>
              <a:gd name="connsiteX7" fmla="*/ 0 w 2256791"/>
              <a:gd name="connsiteY7" fmla="*/ 2801620 h 3545840"/>
              <a:gd name="connsiteX8" fmla="*/ 744220 w 2256791"/>
              <a:gd name="connsiteY8" fmla="*/ 2057400 h 3545840"/>
              <a:gd name="connsiteX9" fmla="*/ 1361127 w 2256791"/>
              <a:gd name="connsiteY9" fmla="*/ 2385328 h 3545840"/>
              <a:gd name="connsiteX10" fmla="*/ 1369516 w 2256791"/>
              <a:gd name="connsiteY10" fmla="*/ 2400762 h 3545840"/>
              <a:gd name="connsiteX11" fmla="*/ 1474746 w 2256791"/>
              <a:gd name="connsiteY11" fmla="*/ 2320138 h 3545840"/>
              <a:gd name="connsiteX12" fmla="*/ 1748780 w 2256791"/>
              <a:gd name="connsiteY12" fmla="*/ 1948241 h 3545840"/>
              <a:gd name="connsiteX13" fmla="*/ 1760226 w 2256791"/>
              <a:gd name="connsiteY13" fmla="*/ 1920256 h 3545840"/>
              <a:gd name="connsiteX14" fmla="*/ 1844045 w 2256791"/>
              <a:gd name="connsiteY14" fmla="*/ 1511338 h 3545840"/>
              <a:gd name="connsiteX15" fmla="*/ 1844045 w 2256791"/>
              <a:gd name="connsiteY15" fmla="*/ 1498668 h 3545840"/>
              <a:gd name="connsiteX16" fmla="*/ 1844045 w 2256791"/>
              <a:gd name="connsiteY16" fmla="*/ 1483353 h 3545840"/>
              <a:gd name="connsiteX17" fmla="*/ 811553 w 2256791"/>
              <a:gd name="connsiteY17" fmla="*/ 406412 h 3545840"/>
              <a:gd name="connsiteX18" fmla="*/ 896629 w 2256791"/>
              <a:gd name="connsiteY18" fmla="*/ 0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56791" h="3545840">
                <a:moveTo>
                  <a:pt x="896629" y="0"/>
                </a:moveTo>
                <a:cubicBezTo>
                  <a:pt x="1659866" y="73653"/>
                  <a:pt x="2256791" y="717590"/>
                  <a:pt x="2256791" y="1499921"/>
                </a:cubicBezTo>
                <a:lnTo>
                  <a:pt x="2254723" y="1532648"/>
                </a:lnTo>
                <a:cubicBezTo>
                  <a:pt x="2255412" y="1550479"/>
                  <a:pt x="2256102" y="1568310"/>
                  <a:pt x="2256791" y="1586141"/>
                </a:cubicBezTo>
                <a:cubicBezTo>
                  <a:pt x="2256791" y="2668453"/>
                  <a:pt x="1584911" y="3545840"/>
                  <a:pt x="756104" y="3545840"/>
                </a:cubicBezTo>
                <a:lnTo>
                  <a:pt x="749104" y="3545378"/>
                </a:lnTo>
                <a:lnTo>
                  <a:pt x="744220" y="3545840"/>
                </a:lnTo>
                <a:cubicBezTo>
                  <a:pt x="334003" y="3545840"/>
                  <a:pt x="0" y="3213077"/>
                  <a:pt x="0" y="2801620"/>
                </a:cubicBezTo>
                <a:cubicBezTo>
                  <a:pt x="0" y="2391403"/>
                  <a:pt x="332763" y="2057400"/>
                  <a:pt x="744220" y="2057400"/>
                </a:cubicBezTo>
                <a:cubicBezTo>
                  <a:pt x="1000606" y="2057400"/>
                  <a:pt x="1227220" y="2187386"/>
                  <a:pt x="1361127" y="2385328"/>
                </a:cubicBezTo>
                <a:lnTo>
                  <a:pt x="1369516" y="2400762"/>
                </a:lnTo>
                <a:lnTo>
                  <a:pt x="1474746" y="2320138"/>
                </a:lnTo>
                <a:cubicBezTo>
                  <a:pt x="1590566" y="2217690"/>
                  <a:pt x="1684503" y="2091091"/>
                  <a:pt x="1748780" y="1948241"/>
                </a:cubicBezTo>
                <a:cubicBezTo>
                  <a:pt x="1752619" y="1938077"/>
                  <a:pt x="1756388" y="1929167"/>
                  <a:pt x="1760226" y="1920256"/>
                </a:cubicBezTo>
                <a:cubicBezTo>
                  <a:pt x="1812290" y="1793278"/>
                  <a:pt x="1842789" y="1656137"/>
                  <a:pt x="1844045" y="1511338"/>
                </a:cubicBezTo>
                <a:lnTo>
                  <a:pt x="1844045" y="1498668"/>
                </a:lnTo>
                <a:lnTo>
                  <a:pt x="1844045" y="1483353"/>
                </a:lnTo>
                <a:cubicBezTo>
                  <a:pt x="1836438" y="906803"/>
                  <a:pt x="1381748" y="438156"/>
                  <a:pt x="811553" y="406412"/>
                </a:cubicBezTo>
                <a:cubicBezTo>
                  <a:pt x="812809" y="262866"/>
                  <a:pt x="843308" y="125725"/>
                  <a:pt x="896629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" name="Cercle">
            <a:extLst>
              <a:ext uri="{FF2B5EF4-FFF2-40B4-BE49-F238E27FC236}">
                <a16:creationId xmlns:a16="http://schemas.microsoft.com/office/drawing/2014/main" id="{58FE3C8F-A8FD-4669-8351-5F539DAF83F8}"/>
              </a:ext>
            </a:extLst>
          </p:cNvPr>
          <p:cNvSpPr/>
          <p:nvPr/>
        </p:nvSpPr>
        <p:spPr>
          <a:xfrm>
            <a:off x="3713481" y="2329180"/>
            <a:ext cx="1079490" cy="1079490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Figure">
            <a:extLst>
              <a:ext uri="{FF2B5EF4-FFF2-40B4-BE49-F238E27FC236}">
                <a16:creationId xmlns:a16="http://schemas.microsoft.com/office/drawing/2014/main" id="{42B2F497-3072-49EA-965F-ADD6BF22BBE4}"/>
              </a:ext>
            </a:extLst>
          </p:cNvPr>
          <p:cNvSpPr/>
          <p:nvPr/>
        </p:nvSpPr>
        <p:spPr>
          <a:xfrm>
            <a:off x="6126480" y="1046479"/>
            <a:ext cx="1079501" cy="107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0"/>
                  <a:pt x="21600" y="4828"/>
                  <a:pt x="21600" y="10800"/>
                </a:cubicBezTo>
                <a:cubicBezTo>
                  <a:pt x="21600" y="16772"/>
                  <a:pt x="16772" y="21600"/>
                  <a:pt x="10800" y="21600"/>
                </a:cubicBezTo>
                <a:cubicBezTo>
                  <a:pt x="4828" y="21600"/>
                  <a:pt x="0" y="16772"/>
                  <a:pt x="0" y="10800"/>
                </a:cubicBezTo>
                <a:cubicBezTo>
                  <a:pt x="0" y="4828"/>
                  <a:pt x="4854" y="0"/>
                  <a:pt x="108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Figure">
            <a:extLst>
              <a:ext uri="{FF2B5EF4-FFF2-40B4-BE49-F238E27FC236}">
                <a16:creationId xmlns:a16="http://schemas.microsoft.com/office/drawing/2014/main" id="{E0ACC3F0-E7E1-4411-9439-F504EC463EBA}"/>
              </a:ext>
            </a:extLst>
          </p:cNvPr>
          <p:cNvSpPr/>
          <p:nvPr/>
        </p:nvSpPr>
        <p:spPr>
          <a:xfrm>
            <a:off x="4996180" y="4729479"/>
            <a:ext cx="1079501" cy="107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28" y="21600"/>
                  <a:pt x="0" y="16772"/>
                  <a:pt x="0" y="10800"/>
                </a:cubicBezTo>
                <a:cubicBezTo>
                  <a:pt x="0" y="4828"/>
                  <a:pt x="4828" y="0"/>
                  <a:pt x="10800" y="0"/>
                </a:cubicBezTo>
                <a:cubicBezTo>
                  <a:pt x="16772" y="0"/>
                  <a:pt x="21600" y="4828"/>
                  <a:pt x="21600" y="10800"/>
                </a:cubicBezTo>
                <a:cubicBezTo>
                  <a:pt x="21600" y="16772"/>
                  <a:pt x="16746" y="21600"/>
                  <a:pt x="10800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DD93B5BA-8022-4C5F-931F-684ED3E6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9030" y="1125134"/>
            <a:ext cx="914400" cy="914400"/>
          </a:xfrm>
          <a:prstGeom prst="rect">
            <a:avLst/>
          </a:prstGeom>
        </p:spPr>
      </p:pic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AE7587E2-31DA-4A8C-B5E3-D9E0EC0F3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26" y="2411725"/>
            <a:ext cx="914400" cy="9144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D413CC9-58D5-4E47-99F6-AAEED724F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8730" y="4813299"/>
            <a:ext cx="914400" cy="914400"/>
          </a:xfrm>
          <a:prstGeom prst="rect">
            <a:avLst/>
          </a:prstGeom>
        </p:spPr>
      </p:pic>
      <p:sp>
        <p:nvSpPr>
          <p:cNvPr id="50" name="Figure">
            <a:extLst>
              <a:ext uri="{FF2B5EF4-FFF2-40B4-BE49-F238E27FC236}">
                <a16:creationId xmlns:a16="http://schemas.microsoft.com/office/drawing/2014/main" id="{AE2D002C-D25D-4041-BC4B-EB1672460E07}"/>
              </a:ext>
            </a:extLst>
          </p:cNvPr>
          <p:cNvSpPr/>
          <p:nvPr/>
        </p:nvSpPr>
        <p:spPr>
          <a:xfrm>
            <a:off x="7409180" y="3446779"/>
            <a:ext cx="1079501" cy="107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72"/>
                  <a:pt x="16772" y="21600"/>
                  <a:pt x="10800" y="21600"/>
                </a:cubicBezTo>
                <a:cubicBezTo>
                  <a:pt x="4828" y="21600"/>
                  <a:pt x="0" y="16772"/>
                  <a:pt x="0" y="10800"/>
                </a:cubicBezTo>
                <a:cubicBezTo>
                  <a:pt x="0" y="4828"/>
                  <a:pt x="4828" y="0"/>
                  <a:pt x="10800" y="0"/>
                </a:cubicBezTo>
                <a:cubicBezTo>
                  <a:pt x="16746" y="0"/>
                  <a:pt x="21600" y="4828"/>
                  <a:pt x="21600" y="108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Wheel Cycle Infographic Diagram for PowerPoint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89C5E3-D84C-4403-A1B9-4E640E67B260}"/>
              </a:ext>
            </a:extLst>
          </p:cNvPr>
          <p:cNvGrpSpPr/>
          <p:nvPr/>
        </p:nvGrpSpPr>
        <p:grpSpPr>
          <a:xfrm>
            <a:off x="8892541" y="3341452"/>
            <a:ext cx="2937088" cy="1290153"/>
            <a:chOff x="8921977" y="1466725"/>
            <a:chExt cx="2937088" cy="12901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10A51-C0FE-42BC-97D6-62744AA81808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1EA84C-5F83-4826-AC83-2592716431A0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859A60-9814-4016-BC4D-3BA06107068E}"/>
              </a:ext>
            </a:extLst>
          </p:cNvPr>
          <p:cNvGrpSpPr/>
          <p:nvPr/>
        </p:nvGrpSpPr>
        <p:grpSpPr>
          <a:xfrm>
            <a:off x="364325" y="2302167"/>
            <a:ext cx="2937088" cy="1290153"/>
            <a:chOff x="332936" y="2627766"/>
            <a:chExt cx="2937088" cy="12901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E5A1C0-11AE-44BE-AA2F-3D5987413540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04A789-CACE-47ED-B218-D3B0E14E7615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C44804-5E66-473D-A562-5E0F19201DDB}"/>
              </a:ext>
            </a:extLst>
          </p:cNvPr>
          <p:cNvGrpSpPr/>
          <p:nvPr/>
        </p:nvGrpSpPr>
        <p:grpSpPr>
          <a:xfrm>
            <a:off x="1637278" y="4624152"/>
            <a:ext cx="2937088" cy="1290153"/>
            <a:chOff x="332936" y="4652338"/>
            <a:chExt cx="2937088" cy="129015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D380E4-29E0-4580-9896-A7CF131717CB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FA46C4-762E-4C79-A911-D8930F52675F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4B1DB9-BCD8-4206-94BB-4E87764885C7}"/>
              </a:ext>
            </a:extLst>
          </p:cNvPr>
          <p:cNvGrpSpPr/>
          <p:nvPr/>
        </p:nvGrpSpPr>
        <p:grpSpPr>
          <a:xfrm>
            <a:off x="7614920" y="941152"/>
            <a:ext cx="2937088" cy="1290153"/>
            <a:chOff x="8921977" y="1466725"/>
            <a:chExt cx="2937088" cy="12901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D2E574-8DF6-4846-A942-7B68952A473F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739331-4C71-424D-A3A1-D0BDCFF1DFC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9" name="Graphic 8" descr="Lightbulb">
            <a:extLst>
              <a:ext uri="{FF2B5EF4-FFF2-40B4-BE49-F238E27FC236}">
                <a16:creationId xmlns:a16="http://schemas.microsoft.com/office/drawing/2014/main" id="{60F9D9DD-FDA8-4246-9E0C-B7FF9D9B91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1730" y="3529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7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8470</TotalTime>
  <Words>359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Wheel Cycle Diagram for PowerPoint</vt:lpstr>
      <vt:lpstr>Wheel Cycle Infographic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Wheel Cycle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2018-03-30T23:43:54Z</dcterms:modified>
  <cp:category>Charts &amp; Diagrams</cp:category>
</cp:coreProperties>
</file>