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72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4B5F0-A77B-4402-A896-4C38024D8F59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22388188-98A3-4FD7-8452-621466D7FA83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EB68ED-7CB5-4C0A-83C3-30BC6869C5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10C3F7-B42B-4AF2-9964-0FDB11CE5D55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670ED67C-A8CC-4ED4-9B6A-D729878C8F3A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A49C85-3AC8-4CBA-81E7-8F49C505D4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Circles on Poles Diagram for PowerPoint</a:t>
            </a:r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BB47FF60-28D5-4CEE-98F1-22D57F6AF44C}"/>
              </a:ext>
            </a:extLst>
          </p:cNvPr>
          <p:cNvSpPr>
            <a:spLocks/>
          </p:cNvSpPr>
          <p:nvPr/>
        </p:nvSpPr>
        <p:spPr bwMode="auto">
          <a:xfrm>
            <a:off x="3320131" y="1170765"/>
            <a:ext cx="2875087" cy="4096556"/>
          </a:xfrm>
          <a:custGeom>
            <a:avLst/>
            <a:gdLst>
              <a:gd name="connsiteX0" fmla="*/ 729970 w 2159801"/>
              <a:gd name="connsiteY0" fmla="*/ 288193 h 3077384"/>
              <a:gd name="connsiteX1" fmla="*/ 806093 w 2159801"/>
              <a:gd name="connsiteY1" fmla="*/ 304492 h 3077384"/>
              <a:gd name="connsiteX2" fmla="*/ 1787265 w 2159801"/>
              <a:gd name="connsiteY2" fmla="*/ 302605 h 3077384"/>
              <a:gd name="connsiteX3" fmla="*/ 2159801 w 2159801"/>
              <a:gd name="connsiteY3" fmla="*/ 674566 h 3077384"/>
              <a:gd name="connsiteX4" fmla="*/ 2159801 w 2159801"/>
              <a:gd name="connsiteY4" fmla="*/ 3077384 h 3077384"/>
              <a:gd name="connsiteX5" fmla="*/ 2024396 w 2159801"/>
              <a:gd name="connsiteY5" fmla="*/ 3077384 h 3077384"/>
              <a:gd name="connsiteX6" fmla="*/ 2024396 w 2159801"/>
              <a:gd name="connsiteY6" fmla="*/ 674566 h 3077384"/>
              <a:gd name="connsiteX7" fmla="*/ 1787265 w 2159801"/>
              <a:gd name="connsiteY7" fmla="*/ 437972 h 3077384"/>
              <a:gd name="connsiteX8" fmla="*/ 804546 w 2159801"/>
              <a:gd name="connsiteY8" fmla="*/ 441404 h 3077384"/>
              <a:gd name="connsiteX9" fmla="*/ 728767 w 2159801"/>
              <a:gd name="connsiteY9" fmla="*/ 458046 h 3077384"/>
              <a:gd name="connsiteX10" fmla="*/ 739249 w 2159801"/>
              <a:gd name="connsiteY10" fmla="*/ 370546 h 3077384"/>
              <a:gd name="connsiteX11" fmla="*/ 729970 w 2159801"/>
              <a:gd name="connsiteY11" fmla="*/ 288193 h 3077384"/>
              <a:gd name="connsiteX12" fmla="*/ 366041 w 2159801"/>
              <a:gd name="connsiteY12" fmla="*/ 0 h 3077384"/>
              <a:gd name="connsiteX13" fmla="*/ 732082 w 2159801"/>
              <a:gd name="connsiteY13" fmla="*/ 366041 h 3077384"/>
              <a:gd name="connsiteX14" fmla="*/ 366041 w 2159801"/>
              <a:gd name="connsiteY14" fmla="*/ 732082 h 3077384"/>
              <a:gd name="connsiteX15" fmla="*/ 0 w 2159801"/>
              <a:gd name="connsiteY15" fmla="*/ 366041 h 3077384"/>
              <a:gd name="connsiteX16" fmla="*/ 366041 w 2159801"/>
              <a:gd name="connsiteY16" fmla="*/ 0 h 30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9801" h="3077384">
                <a:moveTo>
                  <a:pt x="729970" y="288193"/>
                </a:moveTo>
                <a:cubicBezTo>
                  <a:pt x="754027" y="296771"/>
                  <a:pt x="779458" y="302433"/>
                  <a:pt x="806093" y="304492"/>
                </a:cubicBezTo>
                <a:cubicBezTo>
                  <a:pt x="1208184" y="304492"/>
                  <a:pt x="1382596" y="302605"/>
                  <a:pt x="1787265" y="302605"/>
                </a:cubicBezTo>
                <a:cubicBezTo>
                  <a:pt x="1992263" y="302605"/>
                  <a:pt x="2159801" y="469884"/>
                  <a:pt x="2159801" y="674566"/>
                </a:cubicBezTo>
                <a:lnTo>
                  <a:pt x="2159801" y="3077384"/>
                </a:lnTo>
                <a:lnTo>
                  <a:pt x="2024396" y="3077384"/>
                </a:lnTo>
                <a:lnTo>
                  <a:pt x="2024396" y="674566"/>
                </a:lnTo>
                <a:cubicBezTo>
                  <a:pt x="2024396" y="544517"/>
                  <a:pt x="1917515" y="437972"/>
                  <a:pt x="1787265" y="437972"/>
                </a:cubicBezTo>
                <a:cubicBezTo>
                  <a:pt x="1382080" y="437972"/>
                  <a:pt x="1207497" y="441404"/>
                  <a:pt x="804546" y="441404"/>
                </a:cubicBezTo>
                <a:cubicBezTo>
                  <a:pt x="778084" y="443634"/>
                  <a:pt x="752652" y="449296"/>
                  <a:pt x="728767" y="458046"/>
                </a:cubicBezTo>
                <a:cubicBezTo>
                  <a:pt x="735469" y="430080"/>
                  <a:pt x="739249" y="400742"/>
                  <a:pt x="739249" y="370546"/>
                </a:cubicBezTo>
                <a:cubicBezTo>
                  <a:pt x="739249" y="342237"/>
                  <a:pt x="735984" y="314786"/>
                  <a:pt x="729970" y="288193"/>
                </a:cubicBezTo>
                <a:close/>
                <a:moveTo>
                  <a:pt x="366041" y="0"/>
                </a:moveTo>
                <a:cubicBezTo>
                  <a:pt x="568200" y="0"/>
                  <a:pt x="732082" y="163882"/>
                  <a:pt x="732082" y="366041"/>
                </a:cubicBezTo>
                <a:cubicBezTo>
                  <a:pt x="732082" y="568200"/>
                  <a:pt x="568200" y="732082"/>
                  <a:pt x="366041" y="732082"/>
                </a:cubicBezTo>
                <a:cubicBezTo>
                  <a:pt x="163882" y="732082"/>
                  <a:pt x="0" y="568200"/>
                  <a:pt x="0" y="366041"/>
                </a:cubicBezTo>
                <a:cubicBezTo>
                  <a:pt x="0" y="163882"/>
                  <a:pt x="163882" y="0"/>
                  <a:pt x="366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4586">
            <a:extLst>
              <a:ext uri="{FF2B5EF4-FFF2-40B4-BE49-F238E27FC236}">
                <a16:creationId xmlns:a16="http://schemas.microsoft.com/office/drawing/2014/main" id="{E0F4D73A-9DB3-481C-837A-40B377FD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781" y="1285417"/>
            <a:ext cx="758458" cy="754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C5B58251-93EA-4799-AC28-CF976035A0D9}"/>
              </a:ext>
            </a:extLst>
          </p:cNvPr>
          <p:cNvSpPr>
            <a:spLocks/>
          </p:cNvSpPr>
          <p:nvPr/>
        </p:nvSpPr>
        <p:spPr bwMode="auto">
          <a:xfrm>
            <a:off x="2380874" y="2489248"/>
            <a:ext cx="3113207" cy="2778074"/>
          </a:xfrm>
          <a:custGeom>
            <a:avLst/>
            <a:gdLst>
              <a:gd name="connsiteX0" fmla="*/ 728767 w 2338680"/>
              <a:gd name="connsiteY0" fmla="*/ 278256 h 2086924"/>
              <a:gd name="connsiteX1" fmla="*/ 804457 w 2338680"/>
              <a:gd name="connsiteY1" fmla="*/ 294561 h 2086924"/>
              <a:gd name="connsiteX2" fmla="*/ 1966581 w 2338680"/>
              <a:gd name="connsiteY2" fmla="*/ 292673 h 2086924"/>
              <a:gd name="connsiteX3" fmla="*/ 2338680 w 2338680"/>
              <a:gd name="connsiteY3" fmla="*/ 664774 h 2086924"/>
              <a:gd name="connsiteX4" fmla="*/ 2338680 w 2338680"/>
              <a:gd name="connsiteY4" fmla="*/ 2086924 h 2086924"/>
              <a:gd name="connsiteX5" fmla="*/ 2203434 w 2338680"/>
              <a:gd name="connsiteY5" fmla="*/ 2086924 h 2086924"/>
              <a:gd name="connsiteX6" fmla="*/ 2203434 w 2338680"/>
              <a:gd name="connsiteY6" fmla="*/ 664774 h 2086924"/>
              <a:gd name="connsiteX7" fmla="*/ 1966581 w 2338680"/>
              <a:gd name="connsiteY7" fmla="*/ 427920 h 2086924"/>
              <a:gd name="connsiteX8" fmla="*/ 803084 w 2338680"/>
              <a:gd name="connsiteY8" fmla="*/ 431524 h 2086924"/>
              <a:gd name="connsiteX9" fmla="*/ 730655 w 2338680"/>
              <a:gd name="connsiteY9" fmla="*/ 446971 h 2086924"/>
              <a:gd name="connsiteX10" fmla="*/ 739408 w 2338680"/>
              <a:gd name="connsiteY10" fmla="*/ 366819 h 2086924"/>
              <a:gd name="connsiteX11" fmla="*/ 728767 w 2338680"/>
              <a:gd name="connsiteY11" fmla="*/ 278256 h 2086924"/>
              <a:gd name="connsiteX12" fmla="*/ 366041 w 2338680"/>
              <a:gd name="connsiteY12" fmla="*/ 0 h 2086924"/>
              <a:gd name="connsiteX13" fmla="*/ 732082 w 2338680"/>
              <a:gd name="connsiteY13" fmla="*/ 366041 h 2086924"/>
              <a:gd name="connsiteX14" fmla="*/ 366041 w 2338680"/>
              <a:gd name="connsiteY14" fmla="*/ 732082 h 2086924"/>
              <a:gd name="connsiteX15" fmla="*/ 0 w 2338680"/>
              <a:gd name="connsiteY15" fmla="*/ 366041 h 2086924"/>
              <a:gd name="connsiteX16" fmla="*/ 366041 w 2338680"/>
              <a:gd name="connsiteY16" fmla="*/ 0 h 208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38680" h="2086924">
                <a:moveTo>
                  <a:pt x="728767" y="278256"/>
                </a:moveTo>
                <a:cubicBezTo>
                  <a:pt x="752624" y="286838"/>
                  <a:pt x="778197" y="292502"/>
                  <a:pt x="804457" y="294561"/>
                </a:cubicBezTo>
                <a:cubicBezTo>
                  <a:pt x="1206249" y="294561"/>
                  <a:pt x="1562558" y="292673"/>
                  <a:pt x="1966581" y="292673"/>
                </a:cubicBezTo>
                <a:cubicBezTo>
                  <a:pt x="2171510" y="292673"/>
                  <a:pt x="2338680" y="460015"/>
                  <a:pt x="2338680" y="664774"/>
                </a:cubicBezTo>
                <a:lnTo>
                  <a:pt x="2338680" y="2086924"/>
                </a:lnTo>
                <a:lnTo>
                  <a:pt x="2203434" y="2086924"/>
                </a:lnTo>
                <a:lnTo>
                  <a:pt x="2203434" y="664774"/>
                </a:lnTo>
                <a:cubicBezTo>
                  <a:pt x="2203434" y="534676"/>
                  <a:pt x="2096678" y="427920"/>
                  <a:pt x="1966581" y="427920"/>
                </a:cubicBezTo>
                <a:cubicBezTo>
                  <a:pt x="1561871" y="427920"/>
                  <a:pt x="1205391" y="431524"/>
                  <a:pt x="803084" y="431524"/>
                </a:cubicBezTo>
                <a:cubicBezTo>
                  <a:pt x="777854" y="433584"/>
                  <a:pt x="753654" y="438905"/>
                  <a:pt x="730655" y="446971"/>
                </a:cubicBezTo>
                <a:cubicBezTo>
                  <a:pt x="736319" y="421055"/>
                  <a:pt x="739408" y="394280"/>
                  <a:pt x="739408" y="366819"/>
                </a:cubicBezTo>
                <a:cubicBezTo>
                  <a:pt x="739408" y="336268"/>
                  <a:pt x="735632" y="306576"/>
                  <a:pt x="728767" y="278256"/>
                </a:cubicBezTo>
                <a:close/>
                <a:moveTo>
                  <a:pt x="366041" y="0"/>
                </a:moveTo>
                <a:cubicBezTo>
                  <a:pt x="568200" y="0"/>
                  <a:pt x="732082" y="163882"/>
                  <a:pt x="732082" y="366041"/>
                </a:cubicBezTo>
                <a:cubicBezTo>
                  <a:pt x="732082" y="568200"/>
                  <a:pt x="568200" y="732082"/>
                  <a:pt x="366041" y="732082"/>
                </a:cubicBezTo>
                <a:cubicBezTo>
                  <a:pt x="163882" y="732082"/>
                  <a:pt x="0" y="568200"/>
                  <a:pt x="0" y="366041"/>
                </a:cubicBezTo>
                <a:cubicBezTo>
                  <a:pt x="0" y="163882"/>
                  <a:pt x="163882" y="0"/>
                  <a:pt x="366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590">
            <a:extLst>
              <a:ext uri="{FF2B5EF4-FFF2-40B4-BE49-F238E27FC236}">
                <a16:creationId xmlns:a16="http://schemas.microsoft.com/office/drawing/2014/main" id="{22A5BEAE-4190-4748-AFDF-E7BD3AD8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26" y="2599490"/>
            <a:ext cx="758458" cy="7584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9EFD52E3-5EDC-4362-B98D-3ECD2223843F}"/>
              </a:ext>
            </a:extLst>
          </p:cNvPr>
          <p:cNvSpPr>
            <a:spLocks/>
          </p:cNvSpPr>
          <p:nvPr/>
        </p:nvSpPr>
        <p:spPr bwMode="auto">
          <a:xfrm>
            <a:off x="1710610" y="3913563"/>
            <a:ext cx="3060291" cy="1353762"/>
          </a:xfrm>
          <a:custGeom>
            <a:avLst/>
            <a:gdLst>
              <a:gd name="connsiteX0" fmla="*/ 729111 w 2298929"/>
              <a:gd name="connsiteY0" fmla="*/ 284882 h 1016963"/>
              <a:gd name="connsiteX1" fmla="*/ 804330 w 2298929"/>
              <a:gd name="connsiteY1" fmla="*/ 300857 h 1016963"/>
              <a:gd name="connsiteX2" fmla="*/ 1926610 w 2298929"/>
              <a:gd name="connsiteY2" fmla="*/ 301716 h 1016963"/>
              <a:gd name="connsiteX3" fmla="*/ 2298929 w 2298929"/>
              <a:gd name="connsiteY3" fmla="*/ 674112 h 1016963"/>
              <a:gd name="connsiteX4" fmla="*/ 2298929 w 2298929"/>
              <a:gd name="connsiteY4" fmla="*/ 1016963 h 1016963"/>
              <a:gd name="connsiteX5" fmla="*/ 2163603 w 2298929"/>
              <a:gd name="connsiteY5" fmla="*/ 1016963 h 1016963"/>
              <a:gd name="connsiteX6" fmla="*/ 2163603 w 2298929"/>
              <a:gd name="connsiteY6" fmla="*/ 674112 h 1016963"/>
              <a:gd name="connsiteX7" fmla="*/ 1926610 w 2298929"/>
              <a:gd name="connsiteY7" fmla="*/ 437070 h 1016963"/>
              <a:gd name="connsiteX8" fmla="*/ 802956 w 2298929"/>
              <a:gd name="connsiteY8" fmla="*/ 438100 h 1016963"/>
              <a:gd name="connsiteX9" fmla="*/ 728767 w 2298929"/>
              <a:gd name="connsiteY9" fmla="*/ 454075 h 1016963"/>
              <a:gd name="connsiteX10" fmla="*/ 738728 w 2298929"/>
              <a:gd name="connsiteY10" fmla="*/ 368877 h 1016963"/>
              <a:gd name="connsiteX11" fmla="*/ 729111 w 2298929"/>
              <a:gd name="connsiteY11" fmla="*/ 284882 h 1016963"/>
              <a:gd name="connsiteX12" fmla="*/ 366041 w 2298929"/>
              <a:gd name="connsiteY12" fmla="*/ 0 h 1016963"/>
              <a:gd name="connsiteX13" fmla="*/ 732082 w 2298929"/>
              <a:gd name="connsiteY13" fmla="*/ 366041 h 1016963"/>
              <a:gd name="connsiteX14" fmla="*/ 366041 w 2298929"/>
              <a:gd name="connsiteY14" fmla="*/ 732082 h 1016963"/>
              <a:gd name="connsiteX15" fmla="*/ 0 w 2298929"/>
              <a:gd name="connsiteY15" fmla="*/ 366041 h 1016963"/>
              <a:gd name="connsiteX16" fmla="*/ 366041 w 2298929"/>
              <a:gd name="connsiteY16" fmla="*/ 0 h 101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8929" h="1016963">
                <a:moveTo>
                  <a:pt x="729111" y="284882"/>
                </a:moveTo>
                <a:cubicBezTo>
                  <a:pt x="752982" y="293471"/>
                  <a:pt x="778226" y="298967"/>
                  <a:pt x="804330" y="300857"/>
                </a:cubicBezTo>
                <a:cubicBezTo>
                  <a:pt x="1177508" y="300857"/>
                  <a:pt x="1552574" y="301716"/>
                  <a:pt x="1926610" y="301716"/>
                </a:cubicBezTo>
                <a:cubicBezTo>
                  <a:pt x="2131489" y="301716"/>
                  <a:pt x="2298929" y="469191"/>
                  <a:pt x="2298929" y="674112"/>
                </a:cubicBezTo>
                <a:lnTo>
                  <a:pt x="2298929" y="1016963"/>
                </a:lnTo>
                <a:lnTo>
                  <a:pt x="2163603" y="1016963"/>
                </a:lnTo>
                <a:lnTo>
                  <a:pt x="2163603" y="674112"/>
                </a:lnTo>
                <a:cubicBezTo>
                  <a:pt x="2163603" y="543910"/>
                  <a:pt x="2056785" y="437070"/>
                  <a:pt x="1926610" y="437070"/>
                </a:cubicBezTo>
                <a:cubicBezTo>
                  <a:pt x="1552059" y="437070"/>
                  <a:pt x="1176821" y="438100"/>
                  <a:pt x="802956" y="438100"/>
                </a:cubicBezTo>
                <a:cubicBezTo>
                  <a:pt x="777196" y="440333"/>
                  <a:pt x="752295" y="445658"/>
                  <a:pt x="728767" y="454075"/>
                </a:cubicBezTo>
                <a:cubicBezTo>
                  <a:pt x="735293" y="426764"/>
                  <a:pt x="738728" y="398250"/>
                  <a:pt x="738728" y="368877"/>
                </a:cubicBezTo>
                <a:cubicBezTo>
                  <a:pt x="738728" y="340020"/>
                  <a:pt x="735465" y="311850"/>
                  <a:pt x="729111" y="284882"/>
                </a:cubicBezTo>
                <a:close/>
                <a:moveTo>
                  <a:pt x="366041" y="0"/>
                </a:moveTo>
                <a:cubicBezTo>
                  <a:pt x="568200" y="0"/>
                  <a:pt x="732082" y="163882"/>
                  <a:pt x="732082" y="366041"/>
                </a:cubicBezTo>
                <a:cubicBezTo>
                  <a:pt x="732082" y="568200"/>
                  <a:pt x="568200" y="732082"/>
                  <a:pt x="366041" y="732082"/>
                </a:cubicBezTo>
                <a:cubicBezTo>
                  <a:pt x="163882" y="732082"/>
                  <a:pt x="0" y="568200"/>
                  <a:pt x="0" y="366041"/>
                </a:cubicBezTo>
                <a:cubicBezTo>
                  <a:pt x="0" y="163882"/>
                  <a:pt x="163882" y="0"/>
                  <a:pt x="3660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4594">
            <a:extLst>
              <a:ext uri="{FF2B5EF4-FFF2-40B4-BE49-F238E27FC236}">
                <a16:creationId xmlns:a16="http://schemas.microsoft.com/office/drawing/2014/main" id="{EDAAF0FE-82D1-451E-BDDA-8C6380B4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61" y="4028214"/>
            <a:ext cx="754050" cy="7584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36B7EA3B-8051-4125-917A-9661EE4064F5}"/>
              </a:ext>
            </a:extLst>
          </p:cNvPr>
          <p:cNvSpPr>
            <a:spLocks/>
          </p:cNvSpPr>
          <p:nvPr/>
        </p:nvSpPr>
        <p:spPr bwMode="auto">
          <a:xfrm>
            <a:off x="6702323" y="1735199"/>
            <a:ext cx="3170536" cy="3532124"/>
          </a:xfrm>
          <a:custGeom>
            <a:avLst/>
            <a:gdLst>
              <a:gd name="connsiteX0" fmla="*/ 1656289 w 2381746"/>
              <a:gd name="connsiteY0" fmla="*/ 278257 h 2653376"/>
              <a:gd name="connsiteX1" fmla="*/ 1645467 w 2381746"/>
              <a:gd name="connsiteY1" fmla="*/ 366543 h 2653376"/>
              <a:gd name="connsiteX2" fmla="*/ 1653369 w 2381746"/>
              <a:gd name="connsiteY2" fmla="*/ 442633 h 2653376"/>
              <a:gd name="connsiteX3" fmla="*/ 1587750 w 2381746"/>
              <a:gd name="connsiteY3" fmla="*/ 429579 h 2653376"/>
              <a:gd name="connsiteX4" fmla="*/ 372416 w 2381746"/>
              <a:gd name="connsiteY4" fmla="*/ 425972 h 2653376"/>
              <a:gd name="connsiteX5" fmla="*/ 135534 w 2381746"/>
              <a:gd name="connsiteY5" fmla="*/ 663003 h 2653376"/>
              <a:gd name="connsiteX6" fmla="*/ 135534 w 2381746"/>
              <a:gd name="connsiteY6" fmla="*/ 2653376 h 2653376"/>
              <a:gd name="connsiteX7" fmla="*/ 0 w 2381746"/>
              <a:gd name="connsiteY7" fmla="*/ 2653376 h 2653376"/>
              <a:gd name="connsiteX8" fmla="*/ 0 w 2381746"/>
              <a:gd name="connsiteY8" fmla="*/ 663003 h 2653376"/>
              <a:gd name="connsiteX9" fmla="*/ 372416 w 2381746"/>
              <a:gd name="connsiteY9" fmla="*/ 290452 h 2653376"/>
              <a:gd name="connsiteX10" fmla="*/ 1586375 w 2381746"/>
              <a:gd name="connsiteY10" fmla="*/ 292342 h 2653376"/>
              <a:gd name="connsiteX11" fmla="*/ 1656289 w 2381746"/>
              <a:gd name="connsiteY11" fmla="*/ 278257 h 2653376"/>
              <a:gd name="connsiteX12" fmla="*/ 2015705 w 2381746"/>
              <a:gd name="connsiteY12" fmla="*/ 0 h 2653376"/>
              <a:gd name="connsiteX13" fmla="*/ 2381746 w 2381746"/>
              <a:gd name="connsiteY13" fmla="*/ 366041 h 2653376"/>
              <a:gd name="connsiteX14" fmla="*/ 2015705 w 2381746"/>
              <a:gd name="connsiteY14" fmla="*/ 732082 h 2653376"/>
              <a:gd name="connsiteX15" fmla="*/ 1649664 w 2381746"/>
              <a:gd name="connsiteY15" fmla="*/ 366041 h 2653376"/>
              <a:gd name="connsiteX16" fmla="*/ 2015705 w 2381746"/>
              <a:gd name="connsiteY16" fmla="*/ 0 h 26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746" h="2653376">
                <a:moveTo>
                  <a:pt x="1656289" y="278257"/>
                </a:moveTo>
                <a:cubicBezTo>
                  <a:pt x="1649246" y="306598"/>
                  <a:pt x="1645467" y="336141"/>
                  <a:pt x="1645467" y="366543"/>
                </a:cubicBezTo>
                <a:cubicBezTo>
                  <a:pt x="1645467" y="392650"/>
                  <a:pt x="1648216" y="418071"/>
                  <a:pt x="1653369" y="442633"/>
                </a:cubicBezTo>
                <a:cubicBezTo>
                  <a:pt x="1632412" y="435934"/>
                  <a:pt x="1610424" y="431468"/>
                  <a:pt x="1587750" y="429579"/>
                </a:cubicBezTo>
                <a:cubicBezTo>
                  <a:pt x="1185101" y="429579"/>
                  <a:pt x="777470" y="425972"/>
                  <a:pt x="372416" y="425972"/>
                </a:cubicBezTo>
                <a:cubicBezTo>
                  <a:pt x="242208" y="425972"/>
                  <a:pt x="135534" y="532636"/>
                  <a:pt x="135534" y="663003"/>
                </a:cubicBezTo>
                <a:lnTo>
                  <a:pt x="135534" y="2653376"/>
                </a:lnTo>
                <a:lnTo>
                  <a:pt x="0" y="2653376"/>
                </a:lnTo>
                <a:lnTo>
                  <a:pt x="0" y="663003"/>
                </a:lnTo>
                <a:cubicBezTo>
                  <a:pt x="0" y="457920"/>
                  <a:pt x="167484" y="290452"/>
                  <a:pt x="372416" y="290452"/>
                </a:cubicBezTo>
                <a:cubicBezTo>
                  <a:pt x="776955" y="290452"/>
                  <a:pt x="1184242" y="292342"/>
                  <a:pt x="1586375" y="292342"/>
                </a:cubicBezTo>
                <a:cubicBezTo>
                  <a:pt x="1610596" y="290452"/>
                  <a:pt x="1633958" y="285643"/>
                  <a:pt x="1656289" y="278257"/>
                </a:cubicBezTo>
                <a:close/>
                <a:moveTo>
                  <a:pt x="2015705" y="0"/>
                </a:moveTo>
                <a:cubicBezTo>
                  <a:pt x="2217864" y="0"/>
                  <a:pt x="2381746" y="163882"/>
                  <a:pt x="2381746" y="366041"/>
                </a:cubicBezTo>
                <a:cubicBezTo>
                  <a:pt x="2381746" y="568200"/>
                  <a:pt x="2217864" y="732082"/>
                  <a:pt x="2015705" y="732082"/>
                </a:cubicBezTo>
                <a:cubicBezTo>
                  <a:pt x="1813546" y="732082"/>
                  <a:pt x="1649664" y="568200"/>
                  <a:pt x="1649664" y="366041"/>
                </a:cubicBezTo>
                <a:cubicBezTo>
                  <a:pt x="1649664" y="163882"/>
                  <a:pt x="1813546" y="0"/>
                  <a:pt x="20157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Freeform 4598">
            <a:extLst>
              <a:ext uri="{FF2B5EF4-FFF2-40B4-BE49-F238E27FC236}">
                <a16:creationId xmlns:a16="http://schemas.microsoft.com/office/drawing/2014/main" id="{0C21F26D-5A1D-4608-B4D9-C5F2D10FEEBF}"/>
              </a:ext>
            </a:extLst>
          </p:cNvPr>
          <p:cNvSpPr>
            <a:spLocks/>
          </p:cNvSpPr>
          <p:nvPr/>
        </p:nvSpPr>
        <p:spPr bwMode="auto">
          <a:xfrm>
            <a:off x="9004158" y="1845440"/>
            <a:ext cx="758458" cy="758458"/>
          </a:xfrm>
          <a:custGeom>
            <a:avLst/>
            <a:gdLst>
              <a:gd name="T0" fmla="*/ 1657 w 3313"/>
              <a:gd name="T1" fmla="*/ 3314 h 3314"/>
              <a:gd name="T2" fmla="*/ 3313 w 3313"/>
              <a:gd name="T3" fmla="*/ 1657 h 3314"/>
              <a:gd name="T4" fmla="*/ 1657 w 3313"/>
              <a:gd name="T5" fmla="*/ 0 h 3314"/>
              <a:gd name="T6" fmla="*/ 0 w 3313"/>
              <a:gd name="T7" fmla="*/ 1657 h 3314"/>
              <a:gd name="T8" fmla="*/ 1657 w 3313"/>
              <a:gd name="T9" fmla="*/ 3314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3" h="3314">
                <a:moveTo>
                  <a:pt x="1657" y="3314"/>
                </a:moveTo>
                <a:cubicBezTo>
                  <a:pt x="2572" y="3314"/>
                  <a:pt x="3313" y="2572"/>
                  <a:pt x="3313" y="1657"/>
                </a:cubicBezTo>
                <a:cubicBezTo>
                  <a:pt x="3313" y="742"/>
                  <a:pt x="2572" y="0"/>
                  <a:pt x="1657" y="0"/>
                </a:cubicBezTo>
                <a:cubicBezTo>
                  <a:pt x="742" y="0"/>
                  <a:pt x="0" y="742"/>
                  <a:pt x="0" y="1657"/>
                </a:cubicBezTo>
                <a:cubicBezTo>
                  <a:pt x="0" y="2560"/>
                  <a:pt x="735" y="3314"/>
                  <a:pt x="1657" y="331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231770C9-441E-49D3-AC92-5C76DEE407B4}"/>
              </a:ext>
            </a:extLst>
          </p:cNvPr>
          <p:cNvSpPr>
            <a:spLocks/>
          </p:cNvSpPr>
          <p:nvPr/>
        </p:nvSpPr>
        <p:spPr bwMode="auto">
          <a:xfrm>
            <a:off x="7425506" y="3159514"/>
            <a:ext cx="3055885" cy="2107808"/>
          </a:xfrm>
          <a:custGeom>
            <a:avLst/>
            <a:gdLst>
              <a:gd name="connsiteX0" fmla="*/ 1570162 w 2295619"/>
              <a:gd name="connsiteY0" fmla="*/ 278256 h 1583412"/>
              <a:gd name="connsiteX1" fmla="*/ 1558998 w 2295619"/>
              <a:gd name="connsiteY1" fmla="*/ 368775 h 1583412"/>
              <a:gd name="connsiteX2" fmla="*/ 1567242 w 2295619"/>
              <a:gd name="connsiteY2" fmla="*/ 446094 h 1583412"/>
              <a:gd name="connsiteX3" fmla="*/ 1496308 w 2295619"/>
              <a:gd name="connsiteY3" fmla="*/ 431179 h 1583412"/>
              <a:gd name="connsiteX4" fmla="*/ 372360 w 2295619"/>
              <a:gd name="connsiteY4" fmla="*/ 430321 h 1583412"/>
              <a:gd name="connsiteX5" fmla="*/ 135513 w 2295619"/>
              <a:gd name="connsiteY5" fmla="*/ 666734 h 1583412"/>
              <a:gd name="connsiteX6" fmla="*/ 135513 w 2295619"/>
              <a:gd name="connsiteY6" fmla="*/ 1583412 h 1583412"/>
              <a:gd name="connsiteX7" fmla="*/ 0 w 2295619"/>
              <a:gd name="connsiteY7" fmla="*/ 1583412 h 1583412"/>
              <a:gd name="connsiteX8" fmla="*/ 0 w 2295619"/>
              <a:gd name="connsiteY8" fmla="*/ 666734 h 1583412"/>
              <a:gd name="connsiteX9" fmla="*/ 372360 w 2295619"/>
              <a:gd name="connsiteY9" fmla="*/ 295057 h 1583412"/>
              <a:gd name="connsiteX10" fmla="*/ 1494763 w 2295619"/>
              <a:gd name="connsiteY10" fmla="*/ 294371 h 1583412"/>
              <a:gd name="connsiteX11" fmla="*/ 1570162 w 2295619"/>
              <a:gd name="connsiteY11" fmla="*/ 278256 h 1583412"/>
              <a:gd name="connsiteX12" fmla="*/ 1929578 w 2295619"/>
              <a:gd name="connsiteY12" fmla="*/ 0 h 1583412"/>
              <a:gd name="connsiteX13" fmla="*/ 2295619 w 2295619"/>
              <a:gd name="connsiteY13" fmla="*/ 366041 h 1583412"/>
              <a:gd name="connsiteX14" fmla="*/ 1929578 w 2295619"/>
              <a:gd name="connsiteY14" fmla="*/ 732082 h 1583412"/>
              <a:gd name="connsiteX15" fmla="*/ 1563537 w 2295619"/>
              <a:gd name="connsiteY15" fmla="*/ 366041 h 1583412"/>
              <a:gd name="connsiteX16" fmla="*/ 1929578 w 2295619"/>
              <a:gd name="connsiteY16" fmla="*/ 0 h 158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5619" h="1583412">
                <a:moveTo>
                  <a:pt x="1570162" y="278256"/>
                </a:moveTo>
                <a:cubicBezTo>
                  <a:pt x="1562948" y="307229"/>
                  <a:pt x="1558998" y="337574"/>
                  <a:pt x="1558998" y="368775"/>
                </a:cubicBezTo>
                <a:cubicBezTo>
                  <a:pt x="1558998" y="395348"/>
                  <a:pt x="1561918" y="421235"/>
                  <a:pt x="1567242" y="446094"/>
                </a:cubicBezTo>
                <a:cubicBezTo>
                  <a:pt x="1544571" y="438379"/>
                  <a:pt x="1520869" y="433236"/>
                  <a:pt x="1496308" y="431179"/>
                </a:cubicBezTo>
                <a:cubicBezTo>
                  <a:pt x="1122403" y="431179"/>
                  <a:pt x="747124" y="430321"/>
                  <a:pt x="372360" y="430321"/>
                </a:cubicBezTo>
                <a:cubicBezTo>
                  <a:pt x="242171" y="430321"/>
                  <a:pt x="135513" y="536784"/>
                  <a:pt x="135513" y="666734"/>
                </a:cubicBezTo>
                <a:lnTo>
                  <a:pt x="135513" y="1583412"/>
                </a:lnTo>
                <a:lnTo>
                  <a:pt x="0" y="1583412"/>
                </a:lnTo>
                <a:lnTo>
                  <a:pt x="0" y="666734"/>
                </a:lnTo>
                <a:cubicBezTo>
                  <a:pt x="0" y="462209"/>
                  <a:pt x="167459" y="295057"/>
                  <a:pt x="372360" y="295057"/>
                </a:cubicBezTo>
                <a:cubicBezTo>
                  <a:pt x="746609" y="295057"/>
                  <a:pt x="1121544" y="294371"/>
                  <a:pt x="1494763" y="294371"/>
                </a:cubicBezTo>
                <a:cubicBezTo>
                  <a:pt x="1521041" y="292314"/>
                  <a:pt x="1546460" y="286828"/>
                  <a:pt x="1570162" y="278256"/>
                </a:cubicBezTo>
                <a:close/>
                <a:moveTo>
                  <a:pt x="1929578" y="0"/>
                </a:moveTo>
                <a:cubicBezTo>
                  <a:pt x="2131737" y="0"/>
                  <a:pt x="2295619" y="163882"/>
                  <a:pt x="2295619" y="366041"/>
                </a:cubicBezTo>
                <a:cubicBezTo>
                  <a:pt x="2295619" y="568200"/>
                  <a:pt x="2131737" y="732082"/>
                  <a:pt x="1929578" y="732082"/>
                </a:cubicBezTo>
                <a:cubicBezTo>
                  <a:pt x="1727419" y="732082"/>
                  <a:pt x="1563537" y="568200"/>
                  <a:pt x="1563537" y="366041"/>
                </a:cubicBezTo>
                <a:cubicBezTo>
                  <a:pt x="1563537" y="163882"/>
                  <a:pt x="1727419" y="0"/>
                  <a:pt x="19295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4602">
            <a:extLst>
              <a:ext uri="{FF2B5EF4-FFF2-40B4-BE49-F238E27FC236}">
                <a16:creationId xmlns:a16="http://schemas.microsoft.com/office/drawing/2014/main" id="{FB864D05-CE63-4D16-9D71-A4C9526A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689" y="3269756"/>
            <a:ext cx="758458" cy="7584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23AFD99-5986-43FF-82FA-62A1DD44F78C}"/>
              </a:ext>
            </a:extLst>
          </p:cNvPr>
          <p:cNvGrpSpPr/>
          <p:nvPr/>
        </p:nvGrpSpPr>
        <p:grpSpPr>
          <a:xfrm>
            <a:off x="4193239" y="1779311"/>
            <a:ext cx="1651410" cy="992113"/>
            <a:chOff x="332936" y="2741140"/>
            <a:chExt cx="2937088" cy="992113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546882E5-D405-41FD-8564-3291E677FC8C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/>
                <a:t>Lorem Ipsum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C6A4DA15-8187-4BD2-B485-4A7562AD60B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950D1717-2FC8-48DB-AF4A-5457B6ED801E}"/>
              </a:ext>
            </a:extLst>
          </p:cNvPr>
          <p:cNvGrpSpPr/>
          <p:nvPr/>
        </p:nvGrpSpPr>
        <p:grpSpPr>
          <a:xfrm>
            <a:off x="3240755" y="3135296"/>
            <a:ext cx="1651410" cy="992113"/>
            <a:chOff x="332936" y="2741140"/>
            <a:chExt cx="2937088" cy="992113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CCA6AEE-A799-49E0-8E2E-111ABF5A17E3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/>
                <a:t>Lorem Ipsum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8601438-417A-452D-B686-E191DB74945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3AAD4886-6F5A-4B0C-A1A2-77EFDA0154B2}"/>
              </a:ext>
            </a:extLst>
          </p:cNvPr>
          <p:cNvGrpSpPr/>
          <p:nvPr/>
        </p:nvGrpSpPr>
        <p:grpSpPr>
          <a:xfrm>
            <a:off x="2609076" y="4521913"/>
            <a:ext cx="1651410" cy="992113"/>
            <a:chOff x="332936" y="2741140"/>
            <a:chExt cx="2937088" cy="992113"/>
          </a:xfrm>
        </p:grpSpPr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605E80C8-315A-4FC8-98E6-0EE063897ACD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/>
                <a:t>Lorem Ipsum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B1FA054-000B-48DE-AEA5-E9ADE103C04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A3EA0D4D-73C0-4E52-8F08-AA0808016259}"/>
              </a:ext>
            </a:extLst>
          </p:cNvPr>
          <p:cNvGrpSpPr/>
          <p:nvPr/>
        </p:nvGrpSpPr>
        <p:grpSpPr>
          <a:xfrm>
            <a:off x="7300935" y="2327892"/>
            <a:ext cx="1651410" cy="992113"/>
            <a:chOff x="332936" y="2741140"/>
            <a:chExt cx="2937088" cy="992113"/>
          </a:xfrm>
        </p:grpSpPr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319F49DC-5812-4D87-BA8A-EC31FE60104E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/>
                <a:t>Lorem Ipsum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FA0B0D28-9B49-4DCF-BBB0-F8291EF768D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0E4CB195-C20D-4CB9-A4AE-F9245BC30FBE}"/>
              </a:ext>
            </a:extLst>
          </p:cNvPr>
          <p:cNvGrpSpPr/>
          <p:nvPr/>
        </p:nvGrpSpPr>
        <p:grpSpPr>
          <a:xfrm>
            <a:off x="7968957" y="3765959"/>
            <a:ext cx="1651410" cy="992113"/>
            <a:chOff x="332936" y="2741140"/>
            <a:chExt cx="2937088" cy="992113"/>
          </a:xfrm>
        </p:grpSpPr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216A741-3991-4DFF-95A5-3644F441FC29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/>
                <a:t>Lorem Ipsum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C6D75DBE-529A-4259-8F57-BFF81E53436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magna.</a:t>
              </a:r>
            </a:p>
          </p:txBody>
        </p:sp>
      </p:grp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EF82B2D0-162D-4169-A290-9ECED5AC7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0260" y="3311047"/>
            <a:ext cx="663316" cy="663316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4700E982-4C8A-4284-9E0B-02943454D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1729" y="1886732"/>
            <a:ext cx="663316" cy="663316"/>
          </a:xfrm>
          <a:prstGeom prst="rect">
            <a:avLst/>
          </a:prstGeom>
        </p:spPr>
      </p:pic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29D627C3-234E-4B9F-9E47-D1F883089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2157" y="1326581"/>
            <a:ext cx="663316" cy="663316"/>
          </a:xfrm>
          <a:prstGeom prst="rect">
            <a:avLst/>
          </a:prstGeom>
        </p:spPr>
      </p:pic>
      <p:pic>
        <p:nvPicPr>
          <p:cNvPr id="11" name="Graphic 10" descr="Lightbulb">
            <a:extLst>
              <a:ext uri="{FF2B5EF4-FFF2-40B4-BE49-F238E27FC236}">
                <a16:creationId xmlns:a16="http://schemas.microsoft.com/office/drawing/2014/main" id="{225BC7B4-5D90-44D4-A268-0A47033BCE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47506" y="2640782"/>
            <a:ext cx="663316" cy="663316"/>
          </a:xfrm>
          <a:prstGeom prst="rect">
            <a:avLst/>
          </a:prstGeom>
        </p:spPr>
      </p:pic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B89A05F5-82C2-42FF-807D-1CE7F9FE9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0628" y="4075785"/>
            <a:ext cx="663316" cy="663316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621085E-35DC-4E36-9735-2899C5EAFAF6}"/>
              </a:ext>
            </a:extLst>
          </p:cNvPr>
          <p:cNvSpPr/>
          <p:nvPr/>
        </p:nvSpPr>
        <p:spPr>
          <a:xfrm>
            <a:off x="6717100" y="5327503"/>
            <a:ext cx="937978" cy="978408"/>
          </a:xfrm>
          <a:custGeom>
            <a:avLst/>
            <a:gdLst>
              <a:gd name="connsiteX0" fmla="*/ 166721 w 984137"/>
              <a:gd name="connsiteY0" fmla="*/ 0 h 981607"/>
              <a:gd name="connsiteX1" fmla="*/ 984137 w 984137"/>
              <a:gd name="connsiteY1" fmla="*/ 981607 h 981607"/>
              <a:gd name="connsiteX2" fmla="*/ 170110 w 984137"/>
              <a:gd name="connsiteY2" fmla="*/ 981607 h 981607"/>
              <a:gd name="connsiteX3" fmla="*/ 0 w 984137"/>
              <a:gd name="connsiteY3" fmla="*/ 1 h 981607"/>
              <a:gd name="connsiteX4" fmla="*/ 166721 w 984137"/>
              <a:gd name="connsiteY4" fmla="*/ 0 h 98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137" h="981607">
                <a:moveTo>
                  <a:pt x="166721" y="0"/>
                </a:moveTo>
                <a:lnTo>
                  <a:pt x="984137" y="981607"/>
                </a:lnTo>
                <a:lnTo>
                  <a:pt x="170110" y="981607"/>
                </a:lnTo>
                <a:lnTo>
                  <a:pt x="0" y="1"/>
                </a:lnTo>
                <a:lnTo>
                  <a:pt x="166721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AAD5F98-D578-424A-8AAF-0E0DB352B5AE}"/>
              </a:ext>
            </a:extLst>
          </p:cNvPr>
          <p:cNvSpPr/>
          <p:nvPr/>
        </p:nvSpPr>
        <p:spPr>
          <a:xfrm>
            <a:off x="7432682" y="5327503"/>
            <a:ext cx="1510478" cy="978408"/>
          </a:xfrm>
          <a:custGeom>
            <a:avLst/>
            <a:gdLst>
              <a:gd name="connsiteX0" fmla="*/ 0 w 1584811"/>
              <a:gd name="connsiteY0" fmla="*/ 0 h 981607"/>
              <a:gd name="connsiteX1" fmla="*/ 185063 w 1584811"/>
              <a:gd name="connsiteY1" fmla="*/ 1 h 981607"/>
              <a:gd name="connsiteX2" fmla="*/ 1584811 w 1584811"/>
              <a:gd name="connsiteY2" fmla="*/ 981607 h 981607"/>
              <a:gd name="connsiteX3" fmla="*/ 558821 w 1584811"/>
              <a:gd name="connsiteY3" fmla="*/ 981607 h 981607"/>
              <a:gd name="connsiteX4" fmla="*/ 0 w 1584811"/>
              <a:gd name="connsiteY4" fmla="*/ 0 h 98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11" h="981607">
                <a:moveTo>
                  <a:pt x="0" y="0"/>
                </a:moveTo>
                <a:lnTo>
                  <a:pt x="185063" y="1"/>
                </a:lnTo>
                <a:lnTo>
                  <a:pt x="1584811" y="981607"/>
                </a:lnTo>
                <a:lnTo>
                  <a:pt x="558821" y="98160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FC905AD-15A8-44F0-9F85-54A59AD065DE}"/>
              </a:ext>
            </a:extLst>
          </p:cNvPr>
          <p:cNvSpPr/>
          <p:nvPr/>
        </p:nvSpPr>
        <p:spPr>
          <a:xfrm>
            <a:off x="4548064" y="5327503"/>
            <a:ext cx="937428" cy="978407"/>
          </a:xfrm>
          <a:custGeom>
            <a:avLst/>
            <a:gdLst>
              <a:gd name="connsiteX0" fmla="*/ 800940 w 983560"/>
              <a:gd name="connsiteY0" fmla="*/ 0 h 981606"/>
              <a:gd name="connsiteX1" fmla="*/ 983560 w 983560"/>
              <a:gd name="connsiteY1" fmla="*/ 1 h 981606"/>
              <a:gd name="connsiteX2" fmla="*/ 831798 w 983560"/>
              <a:gd name="connsiteY2" fmla="*/ 981606 h 981606"/>
              <a:gd name="connsiteX3" fmla="*/ 0 w 983560"/>
              <a:gd name="connsiteY3" fmla="*/ 981606 h 981606"/>
              <a:gd name="connsiteX4" fmla="*/ 800940 w 983560"/>
              <a:gd name="connsiteY4" fmla="*/ 0 h 9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560" h="981606">
                <a:moveTo>
                  <a:pt x="800940" y="0"/>
                </a:moveTo>
                <a:lnTo>
                  <a:pt x="983560" y="1"/>
                </a:lnTo>
                <a:lnTo>
                  <a:pt x="831798" y="981606"/>
                </a:lnTo>
                <a:lnTo>
                  <a:pt x="0" y="981606"/>
                </a:lnTo>
                <a:lnTo>
                  <a:pt x="80094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297DCF4-66D2-4844-9FCB-BD2FEDB4A72E}"/>
              </a:ext>
            </a:extLst>
          </p:cNvPr>
          <p:cNvSpPr/>
          <p:nvPr/>
        </p:nvSpPr>
        <p:spPr>
          <a:xfrm>
            <a:off x="3185415" y="5327504"/>
            <a:ext cx="1585486" cy="978407"/>
          </a:xfrm>
          <a:custGeom>
            <a:avLst/>
            <a:gdLst>
              <a:gd name="connsiteX0" fmla="*/ 1455072 w 1663510"/>
              <a:gd name="connsiteY0" fmla="*/ 0 h 981606"/>
              <a:gd name="connsiteX1" fmla="*/ 1663510 w 1663510"/>
              <a:gd name="connsiteY1" fmla="*/ 0 h 981606"/>
              <a:gd name="connsiteX2" fmla="*/ 1113871 w 1663510"/>
              <a:gd name="connsiteY2" fmla="*/ 981606 h 981606"/>
              <a:gd name="connsiteX3" fmla="*/ 0 w 1663510"/>
              <a:gd name="connsiteY3" fmla="*/ 981606 h 981606"/>
              <a:gd name="connsiteX4" fmla="*/ 1455072 w 1663510"/>
              <a:gd name="connsiteY4" fmla="*/ 0 h 9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510" h="981606">
                <a:moveTo>
                  <a:pt x="1455072" y="0"/>
                </a:moveTo>
                <a:lnTo>
                  <a:pt x="1663510" y="0"/>
                </a:lnTo>
                <a:lnTo>
                  <a:pt x="1113871" y="981606"/>
                </a:lnTo>
                <a:lnTo>
                  <a:pt x="0" y="981606"/>
                </a:lnTo>
                <a:lnTo>
                  <a:pt x="1455072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23135A0-A4E7-4655-A7EC-A3A2D7539C71}"/>
              </a:ext>
            </a:extLst>
          </p:cNvPr>
          <p:cNvSpPr/>
          <p:nvPr/>
        </p:nvSpPr>
        <p:spPr>
          <a:xfrm>
            <a:off x="5774154" y="5327504"/>
            <a:ext cx="679683" cy="978407"/>
          </a:xfrm>
          <a:custGeom>
            <a:avLst/>
            <a:gdLst>
              <a:gd name="connsiteX0" fmla="*/ 258896 w 713131"/>
              <a:gd name="connsiteY0" fmla="*/ 0 h 981606"/>
              <a:gd name="connsiteX1" fmla="*/ 450122 w 713131"/>
              <a:gd name="connsiteY1" fmla="*/ 0 h 981606"/>
              <a:gd name="connsiteX2" fmla="*/ 713131 w 713131"/>
              <a:gd name="connsiteY2" fmla="*/ 981606 h 981606"/>
              <a:gd name="connsiteX3" fmla="*/ 0 w 713131"/>
              <a:gd name="connsiteY3" fmla="*/ 981606 h 981606"/>
              <a:gd name="connsiteX4" fmla="*/ 258896 w 713131"/>
              <a:gd name="connsiteY4" fmla="*/ 0 h 9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131" h="981606">
                <a:moveTo>
                  <a:pt x="258896" y="0"/>
                </a:moveTo>
                <a:lnTo>
                  <a:pt x="450122" y="0"/>
                </a:lnTo>
                <a:lnTo>
                  <a:pt x="713131" y="981606"/>
                </a:lnTo>
                <a:lnTo>
                  <a:pt x="0" y="981606"/>
                </a:lnTo>
                <a:lnTo>
                  <a:pt x="25889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Circles on Poles Diagram for PowerPoint</a:t>
            </a:r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BB47FF60-28D5-4CEE-98F1-22D57F6AF44C}"/>
              </a:ext>
            </a:extLst>
          </p:cNvPr>
          <p:cNvSpPr>
            <a:spLocks/>
          </p:cNvSpPr>
          <p:nvPr/>
        </p:nvSpPr>
        <p:spPr bwMode="auto">
          <a:xfrm>
            <a:off x="3320131" y="1170765"/>
            <a:ext cx="2875087" cy="4096556"/>
          </a:xfrm>
          <a:custGeom>
            <a:avLst/>
            <a:gdLst>
              <a:gd name="connsiteX0" fmla="*/ 729970 w 2159801"/>
              <a:gd name="connsiteY0" fmla="*/ 288193 h 3077384"/>
              <a:gd name="connsiteX1" fmla="*/ 806093 w 2159801"/>
              <a:gd name="connsiteY1" fmla="*/ 304492 h 3077384"/>
              <a:gd name="connsiteX2" fmla="*/ 1787265 w 2159801"/>
              <a:gd name="connsiteY2" fmla="*/ 302605 h 3077384"/>
              <a:gd name="connsiteX3" fmla="*/ 2159801 w 2159801"/>
              <a:gd name="connsiteY3" fmla="*/ 674566 h 3077384"/>
              <a:gd name="connsiteX4" fmla="*/ 2159801 w 2159801"/>
              <a:gd name="connsiteY4" fmla="*/ 3077384 h 3077384"/>
              <a:gd name="connsiteX5" fmla="*/ 2024396 w 2159801"/>
              <a:gd name="connsiteY5" fmla="*/ 3077384 h 3077384"/>
              <a:gd name="connsiteX6" fmla="*/ 2024396 w 2159801"/>
              <a:gd name="connsiteY6" fmla="*/ 674566 h 3077384"/>
              <a:gd name="connsiteX7" fmla="*/ 1787265 w 2159801"/>
              <a:gd name="connsiteY7" fmla="*/ 437972 h 3077384"/>
              <a:gd name="connsiteX8" fmla="*/ 804546 w 2159801"/>
              <a:gd name="connsiteY8" fmla="*/ 441404 h 3077384"/>
              <a:gd name="connsiteX9" fmla="*/ 728767 w 2159801"/>
              <a:gd name="connsiteY9" fmla="*/ 458046 h 3077384"/>
              <a:gd name="connsiteX10" fmla="*/ 739249 w 2159801"/>
              <a:gd name="connsiteY10" fmla="*/ 370546 h 3077384"/>
              <a:gd name="connsiteX11" fmla="*/ 729970 w 2159801"/>
              <a:gd name="connsiteY11" fmla="*/ 288193 h 3077384"/>
              <a:gd name="connsiteX12" fmla="*/ 366041 w 2159801"/>
              <a:gd name="connsiteY12" fmla="*/ 0 h 3077384"/>
              <a:gd name="connsiteX13" fmla="*/ 732082 w 2159801"/>
              <a:gd name="connsiteY13" fmla="*/ 366041 h 3077384"/>
              <a:gd name="connsiteX14" fmla="*/ 366041 w 2159801"/>
              <a:gd name="connsiteY14" fmla="*/ 732082 h 3077384"/>
              <a:gd name="connsiteX15" fmla="*/ 0 w 2159801"/>
              <a:gd name="connsiteY15" fmla="*/ 366041 h 3077384"/>
              <a:gd name="connsiteX16" fmla="*/ 366041 w 2159801"/>
              <a:gd name="connsiteY16" fmla="*/ 0 h 30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9801" h="3077384">
                <a:moveTo>
                  <a:pt x="729970" y="288193"/>
                </a:moveTo>
                <a:cubicBezTo>
                  <a:pt x="754027" y="296771"/>
                  <a:pt x="779458" y="302433"/>
                  <a:pt x="806093" y="304492"/>
                </a:cubicBezTo>
                <a:cubicBezTo>
                  <a:pt x="1208184" y="304492"/>
                  <a:pt x="1382596" y="302605"/>
                  <a:pt x="1787265" y="302605"/>
                </a:cubicBezTo>
                <a:cubicBezTo>
                  <a:pt x="1992263" y="302605"/>
                  <a:pt x="2159801" y="469884"/>
                  <a:pt x="2159801" y="674566"/>
                </a:cubicBezTo>
                <a:lnTo>
                  <a:pt x="2159801" y="3077384"/>
                </a:lnTo>
                <a:lnTo>
                  <a:pt x="2024396" y="3077384"/>
                </a:lnTo>
                <a:lnTo>
                  <a:pt x="2024396" y="674566"/>
                </a:lnTo>
                <a:cubicBezTo>
                  <a:pt x="2024396" y="544517"/>
                  <a:pt x="1917515" y="437972"/>
                  <a:pt x="1787265" y="437972"/>
                </a:cubicBezTo>
                <a:cubicBezTo>
                  <a:pt x="1382080" y="437972"/>
                  <a:pt x="1207497" y="441404"/>
                  <a:pt x="804546" y="441404"/>
                </a:cubicBezTo>
                <a:cubicBezTo>
                  <a:pt x="778084" y="443634"/>
                  <a:pt x="752652" y="449296"/>
                  <a:pt x="728767" y="458046"/>
                </a:cubicBezTo>
                <a:cubicBezTo>
                  <a:pt x="735469" y="430080"/>
                  <a:pt x="739249" y="400742"/>
                  <a:pt x="739249" y="370546"/>
                </a:cubicBezTo>
                <a:cubicBezTo>
                  <a:pt x="739249" y="342237"/>
                  <a:pt x="735984" y="314786"/>
                  <a:pt x="729970" y="288193"/>
                </a:cubicBezTo>
                <a:close/>
                <a:moveTo>
                  <a:pt x="366041" y="0"/>
                </a:moveTo>
                <a:cubicBezTo>
                  <a:pt x="568200" y="0"/>
                  <a:pt x="732082" y="163882"/>
                  <a:pt x="732082" y="366041"/>
                </a:cubicBezTo>
                <a:cubicBezTo>
                  <a:pt x="732082" y="568200"/>
                  <a:pt x="568200" y="732082"/>
                  <a:pt x="366041" y="732082"/>
                </a:cubicBezTo>
                <a:cubicBezTo>
                  <a:pt x="163882" y="732082"/>
                  <a:pt x="0" y="568200"/>
                  <a:pt x="0" y="366041"/>
                </a:cubicBezTo>
                <a:cubicBezTo>
                  <a:pt x="0" y="163882"/>
                  <a:pt x="163882" y="0"/>
                  <a:pt x="366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4586">
            <a:extLst>
              <a:ext uri="{FF2B5EF4-FFF2-40B4-BE49-F238E27FC236}">
                <a16:creationId xmlns:a16="http://schemas.microsoft.com/office/drawing/2014/main" id="{E0F4D73A-9DB3-481C-837A-40B377FD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781" y="1285417"/>
            <a:ext cx="758458" cy="754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C5B58251-93EA-4799-AC28-CF976035A0D9}"/>
              </a:ext>
            </a:extLst>
          </p:cNvPr>
          <p:cNvSpPr>
            <a:spLocks/>
          </p:cNvSpPr>
          <p:nvPr/>
        </p:nvSpPr>
        <p:spPr bwMode="auto">
          <a:xfrm>
            <a:off x="2380874" y="2489248"/>
            <a:ext cx="3113207" cy="2778074"/>
          </a:xfrm>
          <a:custGeom>
            <a:avLst/>
            <a:gdLst>
              <a:gd name="connsiteX0" fmla="*/ 728767 w 2338680"/>
              <a:gd name="connsiteY0" fmla="*/ 278256 h 2086924"/>
              <a:gd name="connsiteX1" fmla="*/ 804457 w 2338680"/>
              <a:gd name="connsiteY1" fmla="*/ 294561 h 2086924"/>
              <a:gd name="connsiteX2" fmla="*/ 1966581 w 2338680"/>
              <a:gd name="connsiteY2" fmla="*/ 292673 h 2086924"/>
              <a:gd name="connsiteX3" fmla="*/ 2338680 w 2338680"/>
              <a:gd name="connsiteY3" fmla="*/ 664774 h 2086924"/>
              <a:gd name="connsiteX4" fmla="*/ 2338680 w 2338680"/>
              <a:gd name="connsiteY4" fmla="*/ 2086924 h 2086924"/>
              <a:gd name="connsiteX5" fmla="*/ 2203434 w 2338680"/>
              <a:gd name="connsiteY5" fmla="*/ 2086924 h 2086924"/>
              <a:gd name="connsiteX6" fmla="*/ 2203434 w 2338680"/>
              <a:gd name="connsiteY6" fmla="*/ 664774 h 2086924"/>
              <a:gd name="connsiteX7" fmla="*/ 1966581 w 2338680"/>
              <a:gd name="connsiteY7" fmla="*/ 427920 h 2086924"/>
              <a:gd name="connsiteX8" fmla="*/ 803084 w 2338680"/>
              <a:gd name="connsiteY8" fmla="*/ 431524 h 2086924"/>
              <a:gd name="connsiteX9" fmla="*/ 730655 w 2338680"/>
              <a:gd name="connsiteY9" fmla="*/ 446971 h 2086924"/>
              <a:gd name="connsiteX10" fmla="*/ 739408 w 2338680"/>
              <a:gd name="connsiteY10" fmla="*/ 366819 h 2086924"/>
              <a:gd name="connsiteX11" fmla="*/ 728767 w 2338680"/>
              <a:gd name="connsiteY11" fmla="*/ 278256 h 2086924"/>
              <a:gd name="connsiteX12" fmla="*/ 366041 w 2338680"/>
              <a:gd name="connsiteY12" fmla="*/ 0 h 2086924"/>
              <a:gd name="connsiteX13" fmla="*/ 732082 w 2338680"/>
              <a:gd name="connsiteY13" fmla="*/ 366041 h 2086924"/>
              <a:gd name="connsiteX14" fmla="*/ 366041 w 2338680"/>
              <a:gd name="connsiteY14" fmla="*/ 732082 h 2086924"/>
              <a:gd name="connsiteX15" fmla="*/ 0 w 2338680"/>
              <a:gd name="connsiteY15" fmla="*/ 366041 h 2086924"/>
              <a:gd name="connsiteX16" fmla="*/ 366041 w 2338680"/>
              <a:gd name="connsiteY16" fmla="*/ 0 h 208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38680" h="2086924">
                <a:moveTo>
                  <a:pt x="728767" y="278256"/>
                </a:moveTo>
                <a:cubicBezTo>
                  <a:pt x="752624" y="286838"/>
                  <a:pt x="778197" y="292502"/>
                  <a:pt x="804457" y="294561"/>
                </a:cubicBezTo>
                <a:cubicBezTo>
                  <a:pt x="1206249" y="294561"/>
                  <a:pt x="1562558" y="292673"/>
                  <a:pt x="1966581" y="292673"/>
                </a:cubicBezTo>
                <a:cubicBezTo>
                  <a:pt x="2171510" y="292673"/>
                  <a:pt x="2338680" y="460015"/>
                  <a:pt x="2338680" y="664774"/>
                </a:cubicBezTo>
                <a:lnTo>
                  <a:pt x="2338680" y="2086924"/>
                </a:lnTo>
                <a:lnTo>
                  <a:pt x="2203434" y="2086924"/>
                </a:lnTo>
                <a:lnTo>
                  <a:pt x="2203434" y="664774"/>
                </a:lnTo>
                <a:cubicBezTo>
                  <a:pt x="2203434" y="534676"/>
                  <a:pt x="2096678" y="427920"/>
                  <a:pt x="1966581" y="427920"/>
                </a:cubicBezTo>
                <a:cubicBezTo>
                  <a:pt x="1561871" y="427920"/>
                  <a:pt x="1205391" y="431524"/>
                  <a:pt x="803084" y="431524"/>
                </a:cubicBezTo>
                <a:cubicBezTo>
                  <a:pt x="777854" y="433584"/>
                  <a:pt x="753654" y="438905"/>
                  <a:pt x="730655" y="446971"/>
                </a:cubicBezTo>
                <a:cubicBezTo>
                  <a:pt x="736319" y="421055"/>
                  <a:pt x="739408" y="394280"/>
                  <a:pt x="739408" y="366819"/>
                </a:cubicBezTo>
                <a:cubicBezTo>
                  <a:pt x="739408" y="336268"/>
                  <a:pt x="735632" y="306576"/>
                  <a:pt x="728767" y="278256"/>
                </a:cubicBezTo>
                <a:close/>
                <a:moveTo>
                  <a:pt x="366041" y="0"/>
                </a:moveTo>
                <a:cubicBezTo>
                  <a:pt x="568200" y="0"/>
                  <a:pt x="732082" y="163882"/>
                  <a:pt x="732082" y="366041"/>
                </a:cubicBezTo>
                <a:cubicBezTo>
                  <a:pt x="732082" y="568200"/>
                  <a:pt x="568200" y="732082"/>
                  <a:pt x="366041" y="732082"/>
                </a:cubicBezTo>
                <a:cubicBezTo>
                  <a:pt x="163882" y="732082"/>
                  <a:pt x="0" y="568200"/>
                  <a:pt x="0" y="366041"/>
                </a:cubicBezTo>
                <a:cubicBezTo>
                  <a:pt x="0" y="163882"/>
                  <a:pt x="163882" y="0"/>
                  <a:pt x="366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590">
            <a:extLst>
              <a:ext uri="{FF2B5EF4-FFF2-40B4-BE49-F238E27FC236}">
                <a16:creationId xmlns:a16="http://schemas.microsoft.com/office/drawing/2014/main" id="{22A5BEAE-4190-4748-AFDF-E7BD3AD8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26" y="2599490"/>
            <a:ext cx="758458" cy="7584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9EFD52E3-5EDC-4362-B98D-3ECD2223843F}"/>
              </a:ext>
            </a:extLst>
          </p:cNvPr>
          <p:cNvSpPr>
            <a:spLocks/>
          </p:cNvSpPr>
          <p:nvPr/>
        </p:nvSpPr>
        <p:spPr bwMode="auto">
          <a:xfrm>
            <a:off x="1710610" y="3913563"/>
            <a:ext cx="3060291" cy="1353762"/>
          </a:xfrm>
          <a:custGeom>
            <a:avLst/>
            <a:gdLst>
              <a:gd name="connsiteX0" fmla="*/ 729111 w 2298929"/>
              <a:gd name="connsiteY0" fmla="*/ 284882 h 1016963"/>
              <a:gd name="connsiteX1" fmla="*/ 804330 w 2298929"/>
              <a:gd name="connsiteY1" fmla="*/ 300857 h 1016963"/>
              <a:gd name="connsiteX2" fmla="*/ 1926610 w 2298929"/>
              <a:gd name="connsiteY2" fmla="*/ 301716 h 1016963"/>
              <a:gd name="connsiteX3" fmla="*/ 2298929 w 2298929"/>
              <a:gd name="connsiteY3" fmla="*/ 674112 h 1016963"/>
              <a:gd name="connsiteX4" fmla="*/ 2298929 w 2298929"/>
              <a:gd name="connsiteY4" fmla="*/ 1016963 h 1016963"/>
              <a:gd name="connsiteX5" fmla="*/ 2163603 w 2298929"/>
              <a:gd name="connsiteY5" fmla="*/ 1016963 h 1016963"/>
              <a:gd name="connsiteX6" fmla="*/ 2163603 w 2298929"/>
              <a:gd name="connsiteY6" fmla="*/ 674112 h 1016963"/>
              <a:gd name="connsiteX7" fmla="*/ 1926610 w 2298929"/>
              <a:gd name="connsiteY7" fmla="*/ 437070 h 1016963"/>
              <a:gd name="connsiteX8" fmla="*/ 802956 w 2298929"/>
              <a:gd name="connsiteY8" fmla="*/ 438100 h 1016963"/>
              <a:gd name="connsiteX9" fmla="*/ 728767 w 2298929"/>
              <a:gd name="connsiteY9" fmla="*/ 454075 h 1016963"/>
              <a:gd name="connsiteX10" fmla="*/ 738728 w 2298929"/>
              <a:gd name="connsiteY10" fmla="*/ 368877 h 1016963"/>
              <a:gd name="connsiteX11" fmla="*/ 729111 w 2298929"/>
              <a:gd name="connsiteY11" fmla="*/ 284882 h 1016963"/>
              <a:gd name="connsiteX12" fmla="*/ 366041 w 2298929"/>
              <a:gd name="connsiteY12" fmla="*/ 0 h 1016963"/>
              <a:gd name="connsiteX13" fmla="*/ 732082 w 2298929"/>
              <a:gd name="connsiteY13" fmla="*/ 366041 h 1016963"/>
              <a:gd name="connsiteX14" fmla="*/ 366041 w 2298929"/>
              <a:gd name="connsiteY14" fmla="*/ 732082 h 1016963"/>
              <a:gd name="connsiteX15" fmla="*/ 0 w 2298929"/>
              <a:gd name="connsiteY15" fmla="*/ 366041 h 1016963"/>
              <a:gd name="connsiteX16" fmla="*/ 366041 w 2298929"/>
              <a:gd name="connsiteY16" fmla="*/ 0 h 101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8929" h="1016963">
                <a:moveTo>
                  <a:pt x="729111" y="284882"/>
                </a:moveTo>
                <a:cubicBezTo>
                  <a:pt x="752982" y="293471"/>
                  <a:pt x="778226" y="298967"/>
                  <a:pt x="804330" y="300857"/>
                </a:cubicBezTo>
                <a:cubicBezTo>
                  <a:pt x="1177508" y="300857"/>
                  <a:pt x="1552574" y="301716"/>
                  <a:pt x="1926610" y="301716"/>
                </a:cubicBezTo>
                <a:cubicBezTo>
                  <a:pt x="2131489" y="301716"/>
                  <a:pt x="2298929" y="469191"/>
                  <a:pt x="2298929" y="674112"/>
                </a:cubicBezTo>
                <a:lnTo>
                  <a:pt x="2298929" y="1016963"/>
                </a:lnTo>
                <a:lnTo>
                  <a:pt x="2163603" y="1016963"/>
                </a:lnTo>
                <a:lnTo>
                  <a:pt x="2163603" y="674112"/>
                </a:lnTo>
                <a:cubicBezTo>
                  <a:pt x="2163603" y="543910"/>
                  <a:pt x="2056785" y="437070"/>
                  <a:pt x="1926610" y="437070"/>
                </a:cubicBezTo>
                <a:cubicBezTo>
                  <a:pt x="1552059" y="437070"/>
                  <a:pt x="1176821" y="438100"/>
                  <a:pt x="802956" y="438100"/>
                </a:cubicBezTo>
                <a:cubicBezTo>
                  <a:pt x="777196" y="440333"/>
                  <a:pt x="752295" y="445658"/>
                  <a:pt x="728767" y="454075"/>
                </a:cubicBezTo>
                <a:cubicBezTo>
                  <a:pt x="735293" y="426764"/>
                  <a:pt x="738728" y="398250"/>
                  <a:pt x="738728" y="368877"/>
                </a:cubicBezTo>
                <a:cubicBezTo>
                  <a:pt x="738728" y="340020"/>
                  <a:pt x="735465" y="311850"/>
                  <a:pt x="729111" y="284882"/>
                </a:cubicBezTo>
                <a:close/>
                <a:moveTo>
                  <a:pt x="366041" y="0"/>
                </a:moveTo>
                <a:cubicBezTo>
                  <a:pt x="568200" y="0"/>
                  <a:pt x="732082" y="163882"/>
                  <a:pt x="732082" y="366041"/>
                </a:cubicBezTo>
                <a:cubicBezTo>
                  <a:pt x="732082" y="568200"/>
                  <a:pt x="568200" y="732082"/>
                  <a:pt x="366041" y="732082"/>
                </a:cubicBezTo>
                <a:cubicBezTo>
                  <a:pt x="163882" y="732082"/>
                  <a:pt x="0" y="568200"/>
                  <a:pt x="0" y="366041"/>
                </a:cubicBezTo>
                <a:cubicBezTo>
                  <a:pt x="0" y="163882"/>
                  <a:pt x="163882" y="0"/>
                  <a:pt x="366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4594">
            <a:extLst>
              <a:ext uri="{FF2B5EF4-FFF2-40B4-BE49-F238E27FC236}">
                <a16:creationId xmlns:a16="http://schemas.microsoft.com/office/drawing/2014/main" id="{EDAAF0FE-82D1-451E-BDDA-8C6380B4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61" y="4028214"/>
            <a:ext cx="754050" cy="7584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36B7EA3B-8051-4125-917A-9661EE4064F5}"/>
              </a:ext>
            </a:extLst>
          </p:cNvPr>
          <p:cNvSpPr>
            <a:spLocks/>
          </p:cNvSpPr>
          <p:nvPr/>
        </p:nvSpPr>
        <p:spPr bwMode="auto">
          <a:xfrm>
            <a:off x="6702323" y="1735199"/>
            <a:ext cx="3170536" cy="3532124"/>
          </a:xfrm>
          <a:custGeom>
            <a:avLst/>
            <a:gdLst>
              <a:gd name="connsiteX0" fmla="*/ 1656289 w 2381746"/>
              <a:gd name="connsiteY0" fmla="*/ 278257 h 2653376"/>
              <a:gd name="connsiteX1" fmla="*/ 1645467 w 2381746"/>
              <a:gd name="connsiteY1" fmla="*/ 366543 h 2653376"/>
              <a:gd name="connsiteX2" fmla="*/ 1653369 w 2381746"/>
              <a:gd name="connsiteY2" fmla="*/ 442633 h 2653376"/>
              <a:gd name="connsiteX3" fmla="*/ 1587750 w 2381746"/>
              <a:gd name="connsiteY3" fmla="*/ 429579 h 2653376"/>
              <a:gd name="connsiteX4" fmla="*/ 372416 w 2381746"/>
              <a:gd name="connsiteY4" fmla="*/ 425972 h 2653376"/>
              <a:gd name="connsiteX5" fmla="*/ 135534 w 2381746"/>
              <a:gd name="connsiteY5" fmla="*/ 663003 h 2653376"/>
              <a:gd name="connsiteX6" fmla="*/ 135534 w 2381746"/>
              <a:gd name="connsiteY6" fmla="*/ 2653376 h 2653376"/>
              <a:gd name="connsiteX7" fmla="*/ 0 w 2381746"/>
              <a:gd name="connsiteY7" fmla="*/ 2653376 h 2653376"/>
              <a:gd name="connsiteX8" fmla="*/ 0 w 2381746"/>
              <a:gd name="connsiteY8" fmla="*/ 663003 h 2653376"/>
              <a:gd name="connsiteX9" fmla="*/ 372416 w 2381746"/>
              <a:gd name="connsiteY9" fmla="*/ 290452 h 2653376"/>
              <a:gd name="connsiteX10" fmla="*/ 1586375 w 2381746"/>
              <a:gd name="connsiteY10" fmla="*/ 292342 h 2653376"/>
              <a:gd name="connsiteX11" fmla="*/ 1656289 w 2381746"/>
              <a:gd name="connsiteY11" fmla="*/ 278257 h 2653376"/>
              <a:gd name="connsiteX12" fmla="*/ 2015705 w 2381746"/>
              <a:gd name="connsiteY12" fmla="*/ 0 h 2653376"/>
              <a:gd name="connsiteX13" fmla="*/ 2381746 w 2381746"/>
              <a:gd name="connsiteY13" fmla="*/ 366041 h 2653376"/>
              <a:gd name="connsiteX14" fmla="*/ 2015705 w 2381746"/>
              <a:gd name="connsiteY14" fmla="*/ 732082 h 2653376"/>
              <a:gd name="connsiteX15" fmla="*/ 1649664 w 2381746"/>
              <a:gd name="connsiteY15" fmla="*/ 366041 h 2653376"/>
              <a:gd name="connsiteX16" fmla="*/ 2015705 w 2381746"/>
              <a:gd name="connsiteY16" fmla="*/ 0 h 26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746" h="2653376">
                <a:moveTo>
                  <a:pt x="1656289" y="278257"/>
                </a:moveTo>
                <a:cubicBezTo>
                  <a:pt x="1649246" y="306598"/>
                  <a:pt x="1645467" y="336141"/>
                  <a:pt x="1645467" y="366543"/>
                </a:cubicBezTo>
                <a:cubicBezTo>
                  <a:pt x="1645467" y="392650"/>
                  <a:pt x="1648216" y="418071"/>
                  <a:pt x="1653369" y="442633"/>
                </a:cubicBezTo>
                <a:cubicBezTo>
                  <a:pt x="1632412" y="435934"/>
                  <a:pt x="1610424" y="431468"/>
                  <a:pt x="1587750" y="429579"/>
                </a:cubicBezTo>
                <a:cubicBezTo>
                  <a:pt x="1185101" y="429579"/>
                  <a:pt x="777470" y="425972"/>
                  <a:pt x="372416" y="425972"/>
                </a:cubicBezTo>
                <a:cubicBezTo>
                  <a:pt x="242208" y="425972"/>
                  <a:pt x="135534" y="532636"/>
                  <a:pt x="135534" y="663003"/>
                </a:cubicBezTo>
                <a:lnTo>
                  <a:pt x="135534" y="2653376"/>
                </a:lnTo>
                <a:lnTo>
                  <a:pt x="0" y="2653376"/>
                </a:lnTo>
                <a:lnTo>
                  <a:pt x="0" y="663003"/>
                </a:lnTo>
                <a:cubicBezTo>
                  <a:pt x="0" y="457920"/>
                  <a:pt x="167484" y="290452"/>
                  <a:pt x="372416" y="290452"/>
                </a:cubicBezTo>
                <a:cubicBezTo>
                  <a:pt x="776955" y="290452"/>
                  <a:pt x="1184242" y="292342"/>
                  <a:pt x="1586375" y="292342"/>
                </a:cubicBezTo>
                <a:cubicBezTo>
                  <a:pt x="1610596" y="290452"/>
                  <a:pt x="1633958" y="285643"/>
                  <a:pt x="1656289" y="278257"/>
                </a:cubicBezTo>
                <a:close/>
                <a:moveTo>
                  <a:pt x="2015705" y="0"/>
                </a:moveTo>
                <a:cubicBezTo>
                  <a:pt x="2217864" y="0"/>
                  <a:pt x="2381746" y="163882"/>
                  <a:pt x="2381746" y="366041"/>
                </a:cubicBezTo>
                <a:cubicBezTo>
                  <a:pt x="2381746" y="568200"/>
                  <a:pt x="2217864" y="732082"/>
                  <a:pt x="2015705" y="732082"/>
                </a:cubicBezTo>
                <a:cubicBezTo>
                  <a:pt x="1813546" y="732082"/>
                  <a:pt x="1649664" y="568200"/>
                  <a:pt x="1649664" y="366041"/>
                </a:cubicBezTo>
                <a:cubicBezTo>
                  <a:pt x="1649664" y="163882"/>
                  <a:pt x="1813546" y="0"/>
                  <a:pt x="20157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Freeform 4598">
            <a:extLst>
              <a:ext uri="{FF2B5EF4-FFF2-40B4-BE49-F238E27FC236}">
                <a16:creationId xmlns:a16="http://schemas.microsoft.com/office/drawing/2014/main" id="{0C21F26D-5A1D-4608-B4D9-C5F2D10FEEBF}"/>
              </a:ext>
            </a:extLst>
          </p:cNvPr>
          <p:cNvSpPr>
            <a:spLocks/>
          </p:cNvSpPr>
          <p:nvPr/>
        </p:nvSpPr>
        <p:spPr bwMode="auto">
          <a:xfrm>
            <a:off x="9004158" y="1845440"/>
            <a:ext cx="758458" cy="758458"/>
          </a:xfrm>
          <a:custGeom>
            <a:avLst/>
            <a:gdLst>
              <a:gd name="T0" fmla="*/ 1657 w 3313"/>
              <a:gd name="T1" fmla="*/ 3314 h 3314"/>
              <a:gd name="T2" fmla="*/ 3313 w 3313"/>
              <a:gd name="T3" fmla="*/ 1657 h 3314"/>
              <a:gd name="T4" fmla="*/ 1657 w 3313"/>
              <a:gd name="T5" fmla="*/ 0 h 3314"/>
              <a:gd name="T6" fmla="*/ 0 w 3313"/>
              <a:gd name="T7" fmla="*/ 1657 h 3314"/>
              <a:gd name="T8" fmla="*/ 1657 w 3313"/>
              <a:gd name="T9" fmla="*/ 3314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3" h="3314">
                <a:moveTo>
                  <a:pt x="1657" y="3314"/>
                </a:moveTo>
                <a:cubicBezTo>
                  <a:pt x="2572" y="3314"/>
                  <a:pt x="3313" y="2572"/>
                  <a:pt x="3313" y="1657"/>
                </a:cubicBezTo>
                <a:cubicBezTo>
                  <a:pt x="3313" y="742"/>
                  <a:pt x="2572" y="0"/>
                  <a:pt x="1657" y="0"/>
                </a:cubicBezTo>
                <a:cubicBezTo>
                  <a:pt x="742" y="0"/>
                  <a:pt x="0" y="742"/>
                  <a:pt x="0" y="1657"/>
                </a:cubicBezTo>
                <a:cubicBezTo>
                  <a:pt x="0" y="2560"/>
                  <a:pt x="735" y="3314"/>
                  <a:pt x="1657" y="331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231770C9-441E-49D3-AC92-5C76DEE407B4}"/>
              </a:ext>
            </a:extLst>
          </p:cNvPr>
          <p:cNvSpPr>
            <a:spLocks/>
          </p:cNvSpPr>
          <p:nvPr/>
        </p:nvSpPr>
        <p:spPr bwMode="auto">
          <a:xfrm>
            <a:off x="7425506" y="3159514"/>
            <a:ext cx="3055885" cy="2107808"/>
          </a:xfrm>
          <a:custGeom>
            <a:avLst/>
            <a:gdLst>
              <a:gd name="connsiteX0" fmla="*/ 1570162 w 2295619"/>
              <a:gd name="connsiteY0" fmla="*/ 278256 h 1583412"/>
              <a:gd name="connsiteX1" fmla="*/ 1558998 w 2295619"/>
              <a:gd name="connsiteY1" fmla="*/ 368775 h 1583412"/>
              <a:gd name="connsiteX2" fmla="*/ 1567242 w 2295619"/>
              <a:gd name="connsiteY2" fmla="*/ 446094 h 1583412"/>
              <a:gd name="connsiteX3" fmla="*/ 1496308 w 2295619"/>
              <a:gd name="connsiteY3" fmla="*/ 431179 h 1583412"/>
              <a:gd name="connsiteX4" fmla="*/ 372360 w 2295619"/>
              <a:gd name="connsiteY4" fmla="*/ 430321 h 1583412"/>
              <a:gd name="connsiteX5" fmla="*/ 135513 w 2295619"/>
              <a:gd name="connsiteY5" fmla="*/ 666734 h 1583412"/>
              <a:gd name="connsiteX6" fmla="*/ 135513 w 2295619"/>
              <a:gd name="connsiteY6" fmla="*/ 1583412 h 1583412"/>
              <a:gd name="connsiteX7" fmla="*/ 0 w 2295619"/>
              <a:gd name="connsiteY7" fmla="*/ 1583412 h 1583412"/>
              <a:gd name="connsiteX8" fmla="*/ 0 w 2295619"/>
              <a:gd name="connsiteY8" fmla="*/ 666734 h 1583412"/>
              <a:gd name="connsiteX9" fmla="*/ 372360 w 2295619"/>
              <a:gd name="connsiteY9" fmla="*/ 295057 h 1583412"/>
              <a:gd name="connsiteX10" fmla="*/ 1494763 w 2295619"/>
              <a:gd name="connsiteY10" fmla="*/ 294371 h 1583412"/>
              <a:gd name="connsiteX11" fmla="*/ 1570162 w 2295619"/>
              <a:gd name="connsiteY11" fmla="*/ 278256 h 1583412"/>
              <a:gd name="connsiteX12" fmla="*/ 1929578 w 2295619"/>
              <a:gd name="connsiteY12" fmla="*/ 0 h 1583412"/>
              <a:gd name="connsiteX13" fmla="*/ 2295619 w 2295619"/>
              <a:gd name="connsiteY13" fmla="*/ 366041 h 1583412"/>
              <a:gd name="connsiteX14" fmla="*/ 1929578 w 2295619"/>
              <a:gd name="connsiteY14" fmla="*/ 732082 h 1583412"/>
              <a:gd name="connsiteX15" fmla="*/ 1563537 w 2295619"/>
              <a:gd name="connsiteY15" fmla="*/ 366041 h 1583412"/>
              <a:gd name="connsiteX16" fmla="*/ 1929578 w 2295619"/>
              <a:gd name="connsiteY16" fmla="*/ 0 h 158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5619" h="1583412">
                <a:moveTo>
                  <a:pt x="1570162" y="278256"/>
                </a:moveTo>
                <a:cubicBezTo>
                  <a:pt x="1562948" y="307229"/>
                  <a:pt x="1558998" y="337574"/>
                  <a:pt x="1558998" y="368775"/>
                </a:cubicBezTo>
                <a:cubicBezTo>
                  <a:pt x="1558998" y="395348"/>
                  <a:pt x="1561918" y="421235"/>
                  <a:pt x="1567242" y="446094"/>
                </a:cubicBezTo>
                <a:cubicBezTo>
                  <a:pt x="1544571" y="438379"/>
                  <a:pt x="1520869" y="433236"/>
                  <a:pt x="1496308" y="431179"/>
                </a:cubicBezTo>
                <a:cubicBezTo>
                  <a:pt x="1122403" y="431179"/>
                  <a:pt x="747124" y="430321"/>
                  <a:pt x="372360" y="430321"/>
                </a:cubicBezTo>
                <a:cubicBezTo>
                  <a:pt x="242171" y="430321"/>
                  <a:pt x="135513" y="536784"/>
                  <a:pt x="135513" y="666734"/>
                </a:cubicBezTo>
                <a:lnTo>
                  <a:pt x="135513" y="1583412"/>
                </a:lnTo>
                <a:lnTo>
                  <a:pt x="0" y="1583412"/>
                </a:lnTo>
                <a:lnTo>
                  <a:pt x="0" y="666734"/>
                </a:lnTo>
                <a:cubicBezTo>
                  <a:pt x="0" y="462209"/>
                  <a:pt x="167459" y="295057"/>
                  <a:pt x="372360" y="295057"/>
                </a:cubicBezTo>
                <a:cubicBezTo>
                  <a:pt x="746609" y="295057"/>
                  <a:pt x="1121544" y="294371"/>
                  <a:pt x="1494763" y="294371"/>
                </a:cubicBezTo>
                <a:cubicBezTo>
                  <a:pt x="1521041" y="292314"/>
                  <a:pt x="1546460" y="286828"/>
                  <a:pt x="1570162" y="278256"/>
                </a:cubicBezTo>
                <a:close/>
                <a:moveTo>
                  <a:pt x="1929578" y="0"/>
                </a:moveTo>
                <a:cubicBezTo>
                  <a:pt x="2131737" y="0"/>
                  <a:pt x="2295619" y="163882"/>
                  <a:pt x="2295619" y="366041"/>
                </a:cubicBezTo>
                <a:cubicBezTo>
                  <a:pt x="2295619" y="568200"/>
                  <a:pt x="2131737" y="732082"/>
                  <a:pt x="1929578" y="732082"/>
                </a:cubicBezTo>
                <a:cubicBezTo>
                  <a:pt x="1727419" y="732082"/>
                  <a:pt x="1563537" y="568200"/>
                  <a:pt x="1563537" y="366041"/>
                </a:cubicBezTo>
                <a:cubicBezTo>
                  <a:pt x="1563537" y="163882"/>
                  <a:pt x="1727419" y="0"/>
                  <a:pt x="19295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4602">
            <a:extLst>
              <a:ext uri="{FF2B5EF4-FFF2-40B4-BE49-F238E27FC236}">
                <a16:creationId xmlns:a16="http://schemas.microsoft.com/office/drawing/2014/main" id="{FB864D05-CE63-4D16-9D71-A4C9526A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689" y="3269756"/>
            <a:ext cx="758458" cy="7584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23AFD99-5986-43FF-82FA-62A1DD44F78C}"/>
              </a:ext>
            </a:extLst>
          </p:cNvPr>
          <p:cNvGrpSpPr/>
          <p:nvPr/>
        </p:nvGrpSpPr>
        <p:grpSpPr>
          <a:xfrm>
            <a:off x="4193239" y="1779311"/>
            <a:ext cx="1651410" cy="992113"/>
            <a:chOff x="332936" y="2741140"/>
            <a:chExt cx="2937088" cy="992113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546882E5-D405-41FD-8564-3291E677FC8C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C6A4DA15-8187-4BD2-B485-4A7562AD60B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950D1717-2FC8-48DB-AF4A-5457B6ED801E}"/>
              </a:ext>
            </a:extLst>
          </p:cNvPr>
          <p:cNvGrpSpPr/>
          <p:nvPr/>
        </p:nvGrpSpPr>
        <p:grpSpPr>
          <a:xfrm>
            <a:off x="3240755" y="3135296"/>
            <a:ext cx="1651410" cy="992113"/>
            <a:chOff x="332936" y="2741140"/>
            <a:chExt cx="2937088" cy="992113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CCA6AEE-A799-49E0-8E2E-111ABF5A17E3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8601438-417A-452D-B686-E191DB74945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3AAD4886-6F5A-4B0C-A1A2-77EFDA0154B2}"/>
              </a:ext>
            </a:extLst>
          </p:cNvPr>
          <p:cNvGrpSpPr/>
          <p:nvPr/>
        </p:nvGrpSpPr>
        <p:grpSpPr>
          <a:xfrm>
            <a:off x="2609076" y="4521913"/>
            <a:ext cx="1651410" cy="992113"/>
            <a:chOff x="332936" y="2741140"/>
            <a:chExt cx="2937088" cy="992113"/>
          </a:xfrm>
        </p:grpSpPr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605E80C8-315A-4FC8-98E6-0EE063897ACD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B1FA054-000B-48DE-AEA5-E9ADE103C04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A3EA0D4D-73C0-4E52-8F08-AA0808016259}"/>
              </a:ext>
            </a:extLst>
          </p:cNvPr>
          <p:cNvGrpSpPr/>
          <p:nvPr/>
        </p:nvGrpSpPr>
        <p:grpSpPr>
          <a:xfrm>
            <a:off x="7300935" y="2327892"/>
            <a:ext cx="1651410" cy="992113"/>
            <a:chOff x="332936" y="2741140"/>
            <a:chExt cx="2937088" cy="992113"/>
          </a:xfrm>
        </p:grpSpPr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319F49DC-5812-4D87-BA8A-EC31FE60104E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FA0B0D28-9B49-4DCF-BBB0-F8291EF768D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magna.</a:t>
              </a: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0E4CB195-C20D-4CB9-A4AE-F9245BC30FBE}"/>
              </a:ext>
            </a:extLst>
          </p:cNvPr>
          <p:cNvGrpSpPr/>
          <p:nvPr/>
        </p:nvGrpSpPr>
        <p:grpSpPr>
          <a:xfrm>
            <a:off x="7968957" y="3765959"/>
            <a:ext cx="1651410" cy="992113"/>
            <a:chOff x="332936" y="2741140"/>
            <a:chExt cx="2937088" cy="992113"/>
          </a:xfrm>
        </p:grpSpPr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216A741-3991-4DFF-95A5-3644F441FC29}"/>
                </a:ext>
              </a:extLst>
            </p:cNvPr>
            <p:cNvSpPr txBox="1"/>
            <p:nvPr/>
          </p:nvSpPr>
          <p:spPr>
            <a:xfrm>
              <a:off x="332936" y="274114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C6D75DBE-529A-4259-8F57-BFF81E53436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magna.</a:t>
              </a:r>
            </a:p>
          </p:txBody>
        </p:sp>
      </p:grp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EF82B2D0-162D-4169-A290-9ECED5AC7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0260" y="3311047"/>
            <a:ext cx="663316" cy="663316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4700E982-4C8A-4284-9E0B-02943454D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1729" y="1886732"/>
            <a:ext cx="663316" cy="663316"/>
          </a:xfrm>
          <a:prstGeom prst="rect">
            <a:avLst/>
          </a:prstGeom>
        </p:spPr>
      </p:pic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29D627C3-234E-4B9F-9E47-D1F883089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2157" y="1326581"/>
            <a:ext cx="663316" cy="663316"/>
          </a:xfrm>
          <a:prstGeom prst="rect">
            <a:avLst/>
          </a:prstGeom>
        </p:spPr>
      </p:pic>
      <p:pic>
        <p:nvPicPr>
          <p:cNvPr id="11" name="Graphic 10" descr="Lightbulb">
            <a:extLst>
              <a:ext uri="{FF2B5EF4-FFF2-40B4-BE49-F238E27FC236}">
                <a16:creationId xmlns:a16="http://schemas.microsoft.com/office/drawing/2014/main" id="{225BC7B4-5D90-44D4-A268-0A47033BCE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47506" y="2640782"/>
            <a:ext cx="663316" cy="663316"/>
          </a:xfrm>
          <a:prstGeom prst="rect">
            <a:avLst/>
          </a:prstGeom>
        </p:spPr>
      </p:pic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B89A05F5-82C2-42FF-807D-1CE7F9FE9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0628" y="4075785"/>
            <a:ext cx="663316" cy="663316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BA1ABB-75D2-4380-9AEC-5A617D1CD03D}"/>
              </a:ext>
            </a:extLst>
          </p:cNvPr>
          <p:cNvSpPr/>
          <p:nvPr/>
        </p:nvSpPr>
        <p:spPr>
          <a:xfrm>
            <a:off x="6717100" y="5327503"/>
            <a:ext cx="937978" cy="978408"/>
          </a:xfrm>
          <a:custGeom>
            <a:avLst/>
            <a:gdLst>
              <a:gd name="connsiteX0" fmla="*/ 166721 w 984137"/>
              <a:gd name="connsiteY0" fmla="*/ 0 h 981607"/>
              <a:gd name="connsiteX1" fmla="*/ 984137 w 984137"/>
              <a:gd name="connsiteY1" fmla="*/ 981607 h 981607"/>
              <a:gd name="connsiteX2" fmla="*/ 170110 w 984137"/>
              <a:gd name="connsiteY2" fmla="*/ 981607 h 981607"/>
              <a:gd name="connsiteX3" fmla="*/ 0 w 984137"/>
              <a:gd name="connsiteY3" fmla="*/ 1 h 981607"/>
              <a:gd name="connsiteX4" fmla="*/ 166721 w 984137"/>
              <a:gd name="connsiteY4" fmla="*/ 0 h 98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137" h="981607">
                <a:moveTo>
                  <a:pt x="166721" y="0"/>
                </a:moveTo>
                <a:lnTo>
                  <a:pt x="984137" y="981607"/>
                </a:lnTo>
                <a:lnTo>
                  <a:pt x="170110" y="981607"/>
                </a:lnTo>
                <a:lnTo>
                  <a:pt x="0" y="1"/>
                </a:lnTo>
                <a:lnTo>
                  <a:pt x="166721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B180320-D0AA-40E7-9866-4A5A0924A954}"/>
              </a:ext>
            </a:extLst>
          </p:cNvPr>
          <p:cNvSpPr/>
          <p:nvPr/>
        </p:nvSpPr>
        <p:spPr>
          <a:xfrm>
            <a:off x="7432682" y="5327503"/>
            <a:ext cx="1510478" cy="978408"/>
          </a:xfrm>
          <a:custGeom>
            <a:avLst/>
            <a:gdLst>
              <a:gd name="connsiteX0" fmla="*/ 0 w 1584811"/>
              <a:gd name="connsiteY0" fmla="*/ 0 h 981607"/>
              <a:gd name="connsiteX1" fmla="*/ 185063 w 1584811"/>
              <a:gd name="connsiteY1" fmla="*/ 1 h 981607"/>
              <a:gd name="connsiteX2" fmla="*/ 1584811 w 1584811"/>
              <a:gd name="connsiteY2" fmla="*/ 981607 h 981607"/>
              <a:gd name="connsiteX3" fmla="*/ 558821 w 1584811"/>
              <a:gd name="connsiteY3" fmla="*/ 981607 h 981607"/>
              <a:gd name="connsiteX4" fmla="*/ 0 w 1584811"/>
              <a:gd name="connsiteY4" fmla="*/ 0 h 98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11" h="981607">
                <a:moveTo>
                  <a:pt x="0" y="0"/>
                </a:moveTo>
                <a:lnTo>
                  <a:pt x="185063" y="1"/>
                </a:lnTo>
                <a:lnTo>
                  <a:pt x="1584811" y="981607"/>
                </a:lnTo>
                <a:lnTo>
                  <a:pt x="558821" y="98160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3EC3399-505D-446E-ACC4-3E804B13EC23}"/>
              </a:ext>
            </a:extLst>
          </p:cNvPr>
          <p:cNvSpPr/>
          <p:nvPr/>
        </p:nvSpPr>
        <p:spPr>
          <a:xfrm>
            <a:off x="4548064" y="5327503"/>
            <a:ext cx="937428" cy="978407"/>
          </a:xfrm>
          <a:custGeom>
            <a:avLst/>
            <a:gdLst>
              <a:gd name="connsiteX0" fmla="*/ 800940 w 983560"/>
              <a:gd name="connsiteY0" fmla="*/ 0 h 981606"/>
              <a:gd name="connsiteX1" fmla="*/ 983560 w 983560"/>
              <a:gd name="connsiteY1" fmla="*/ 1 h 981606"/>
              <a:gd name="connsiteX2" fmla="*/ 831798 w 983560"/>
              <a:gd name="connsiteY2" fmla="*/ 981606 h 981606"/>
              <a:gd name="connsiteX3" fmla="*/ 0 w 983560"/>
              <a:gd name="connsiteY3" fmla="*/ 981606 h 981606"/>
              <a:gd name="connsiteX4" fmla="*/ 800940 w 983560"/>
              <a:gd name="connsiteY4" fmla="*/ 0 h 9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560" h="981606">
                <a:moveTo>
                  <a:pt x="800940" y="0"/>
                </a:moveTo>
                <a:lnTo>
                  <a:pt x="983560" y="1"/>
                </a:lnTo>
                <a:lnTo>
                  <a:pt x="831798" y="981606"/>
                </a:lnTo>
                <a:lnTo>
                  <a:pt x="0" y="981606"/>
                </a:lnTo>
                <a:lnTo>
                  <a:pt x="80094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87AD32B-0224-4D3A-BF5C-53147384E288}"/>
              </a:ext>
            </a:extLst>
          </p:cNvPr>
          <p:cNvSpPr/>
          <p:nvPr/>
        </p:nvSpPr>
        <p:spPr>
          <a:xfrm>
            <a:off x="3185415" y="5327504"/>
            <a:ext cx="1585486" cy="978407"/>
          </a:xfrm>
          <a:custGeom>
            <a:avLst/>
            <a:gdLst>
              <a:gd name="connsiteX0" fmla="*/ 1455072 w 1663510"/>
              <a:gd name="connsiteY0" fmla="*/ 0 h 981606"/>
              <a:gd name="connsiteX1" fmla="*/ 1663510 w 1663510"/>
              <a:gd name="connsiteY1" fmla="*/ 0 h 981606"/>
              <a:gd name="connsiteX2" fmla="*/ 1113871 w 1663510"/>
              <a:gd name="connsiteY2" fmla="*/ 981606 h 981606"/>
              <a:gd name="connsiteX3" fmla="*/ 0 w 1663510"/>
              <a:gd name="connsiteY3" fmla="*/ 981606 h 981606"/>
              <a:gd name="connsiteX4" fmla="*/ 1455072 w 1663510"/>
              <a:gd name="connsiteY4" fmla="*/ 0 h 9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510" h="981606">
                <a:moveTo>
                  <a:pt x="1455072" y="0"/>
                </a:moveTo>
                <a:lnTo>
                  <a:pt x="1663510" y="0"/>
                </a:lnTo>
                <a:lnTo>
                  <a:pt x="1113871" y="981606"/>
                </a:lnTo>
                <a:lnTo>
                  <a:pt x="0" y="981606"/>
                </a:lnTo>
                <a:lnTo>
                  <a:pt x="1455072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2CE0356-2355-403F-A2B8-165E1CD4DEE3}"/>
              </a:ext>
            </a:extLst>
          </p:cNvPr>
          <p:cNvSpPr/>
          <p:nvPr/>
        </p:nvSpPr>
        <p:spPr>
          <a:xfrm>
            <a:off x="5774154" y="5327504"/>
            <a:ext cx="679683" cy="978407"/>
          </a:xfrm>
          <a:custGeom>
            <a:avLst/>
            <a:gdLst>
              <a:gd name="connsiteX0" fmla="*/ 258896 w 713131"/>
              <a:gd name="connsiteY0" fmla="*/ 0 h 981606"/>
              <a:gd name="connsiteX1" fmla="*/ 450122 w 713131"/>
              <a:gd name="connsiteY1" fmla="*/ 0 h 981606"/>
              <a:gd name="connsiteX2" fmla="*/ 713131 w 713131"/>
              <a:gd name="connsiteY2" fmla="*/ 981606 h 981606"/>
              <a:gd name="connsiteX3" fmla="*/ 0 w 713131"/>
              <a:gd name="connsiteY3" fmla="*/ 981606 h 981606"/>
              <a:gd name="connsiteX4" fmla="*/ 258896 w 713131"/>
              <a:gd name="connsiteY4" fmla="*/ 0 h 9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131" h="981606">
                <a:moveTo>
                  <a:pt x="258896" y="0"/>
                </a:moveTo>
                <a:lnTo>
                  <a:pt x="450122" y="0"/>
                </a:lnTo>
                <a:lnTo>
                  <a:pt x="713131" y="981606"/>
                </a:lnTo>
                <a:lnTo>
                  <a:pt x="0" y="981606"/>
                </a:lnTo>
                <a:lnTo>
                  <a:pt x="25889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8059</TotalTime>
  <Words>228</Words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Circles on Poles Diagram for PowerPoint</vt:lpstr>
      <vt:lpstr>Circles on Poles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Circles on Poles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2018-03-30T21:13:28Z</dcterms:modified>
  <cp:category>Charts &amp; Diagrams</cp:category>
</cp:coreProperties>
</file>