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960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7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1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Infographic Nondirectional Cycle Diagram for PowerPoint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1A969B-186B-4D65-BD77-1328B6E4EDC0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51CEB6-9A32-4022-A58F-F16764102421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929C96-03C8-47A2-8956-43340415F8E9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A7B218-912F-4E22-BB8A-BC59D34393E6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9D786C-95D1-46AA-98A9-242839FC0E72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BEA1664-C84B-41D7-9DC2-60072A2CC2F9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D89658-E26A-4BF5-BC79-9747BDBDF92E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FAE158-D972-4504-BBC5-8FB603977544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6A51E8-958A-4C23-8555-340CC583999E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AC88F86-0B01-4C56-80BE-200EB09BDA44}"/>
              </a:ext>
            </a:extLst>
          </p:cNvPr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C39A9D-7CD8-455E-AEDE-2DE9C628C5FC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1F76C13-C8A3-430A-A4CF-F415BF0473B7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2E9364F-AD26-40A0-8E8F-1C2E0697CF13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0BB013-ACA0-41D2-A45B-CAE8A8EA2AA5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6886567-06BA-4177-BA47-8DA985211480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D5C4E88-5E72-42D5-ADB8-EE3443FC3D82}"/>
              </a:ext>
            </a:extLst>
          </p:cNvPr>
          <p:cNvGrpSpPr/>
          <p:nvPr/>
        </p:nvGrpSpPr>
        <p:grpSpPr>
          <a:xfrm>
            <a:off x="3582090" y="1242150"/>
            <a:ext cx="5035615" cy="4771450"/>
            <a:chOff x="3902508" y="2041232"/>
            <a:chExt cx="4386984" cy="4156846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02E3482-FEEF-46DC-B0CC-0B8D7276E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840" y="2041232"/>
              <a:ext cx="1785499" cy="1249751"/>
            </a:xfrm>
            <a:custGeom>
              <a:avLst/>
              <a:gdLst>
                <a:gd name="connsiteX0" fmla="*/ 574894 w 1785499"/>
                <a:gd name="connsiteY0" fmla="*/ 109994 h 1249751"/>
                <a:gd name="connsiteX1" fmla="*/ 229805 w 1785499"/>
                <a:gd name="connsiteY1" fmla="*/ 294205 h 1249751"/>
                <a:gd name="connsiteX2" fmla="*/ 297336 w 1785499"/>
                <a:gd name="connsiteY2" fmla="*/ 1014957 h 1249751"/>
                <a:gd name="connsiteX3" fmla="*/ 1017660 w 1785499"/>
                <a:gd name="connsiteY3" fmla="*/ 945778 h 1249751"/>
                <a:gd name="connsiteX4" fmla="*/ 950130 w 1785499"/>
                <a:gd name="connsiteY4" fmla="*/ 225025 h 1249751"/>
                <a:gd name="connsiteX5" fmla="*/ 574894 w 1785499"/>
                <a:gd name="connsiteY5" fmla="*/ 109994 h 1249751"/>
                <a:gd name="connsiteX6" fmla="*/ 565398 w 1785499"/>
                <a:gd name="connsiteY6" fmla="*/ 2793 h 1249751"/>
                <a:gd name="connsiteX7" fmla="*/ 1023413 w 1785499"/>
                <a:gd name="connsiteY7" fmla="*/ 143708 h 1249751"/>
                <a:gd name="connsiteX8" fmla="*/ 1107018 w 1785499"/>
                <a:gd name="connsiteY8" fmla="*/ 1023370 h 1249751"/>
                <a:gd name="connsiteX9" fmla="*/ 1060392 w 1785499"/>
                <a:gd name="connsiteY9" fmla="*/ 1074831 h 1249751"/>
                <a:gd name="connsiteX10" fmla="*/ 1785499 w 1785499"/>
                <a:gd name="connsiteY10" fmla="*/ 1074831 h 1249751"/>
                <a:gd name="connsiteX11" fmla="*/ 1571665 w 1785499"/>
                <a:gd name="connsiteY11" fmla="*/ 1248512 h 1249751"/>
                <a:gd name="connsiteX12" fmla="*/ 660056 w 1785499"/>
                <a:gd name="connsiteY12" fmla="*/ 1248512 h 1249751"/>
                <a:gd name="connsiteX13" fmla="*/ 227564 w 1785499"/>
                <a:gd name="connsiteY13" fmla="*/ 1106994 h 1249751"/>
                <a:gd name="connsiteX14" fmla="*/ 142352 w 1785499"/>
                <a:gd name="connsiteY14" fmla="*/ 227332 h 1249751"/>
                <a:gd name="connsiteX15" fmla="*/ 565398 w 1785499"/>
                <a:gd name="connsiteY15" fmla="*/ 2793 h 124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85499" h="1249751">
                  <a:moveTo>
                    <a:pt x="574894" y="109994"/>
                  </a:moveTo>
                  <a:cubicBezTo>
                    <a:pt x="444456" y="122463"/>
                    <a:pt x="319042" y="184805"/>
                    <a:pt x="229805" y="294205"/>
                  </a:cubicBezTo>
                  <a:cubicBezTo>
                    <a:pt x="49724" y="511396"/>
                    <a:pt x="80274" y="834769"/>
                    <a:pt x="297336" y="1014957"/>
                  </a:cubicBezTo>
                  <a:cubicBezTo>
                    <a:pt x="516006" y="1195145"/>
                    <a:pt x="837579" y="1164578"/>
                    <a:pt x="1017660" y="945778"/>
                  </a:cubicBezTo>
                  <a:cubicBezTo>
                    <a:pt x="1197741" y="728587"/>
                    <a:pt x="1167192" y="405213"/>
                    <a:pt x="950130" y="225025"/>
                  </a:cubicBezTo>
                  <a:cubicBezTo>
                    <a:pt x="840795" y="134931"/>
                    <a:pt x="705332" y="97526"/>
                    <a:pt x="574894" y="109994"/>
                  </a:cubicBezTo>
                  <a:close/>
                  <a:moveTo>
                    <a:pt x="565398" y="2793"/>
                  </a:moveTo>
                  <a:cubicBezTo>
                    <a:pt x="724769" y="-12284"/>
                    <a:pt x="889968" y="33549"/>
                    <a:pt x="1023413" y="143708"/>
                  </a:cubicBezTo>
                  <a:cubicBezTo>
                    <a:pt x="1288696" y="362417"/>
                    <a:pt x="1327283" y="756416"/>
                    <a:pt x="1107018" y="1023370"/>
                  </a:cubicBezTo>
                  <a:cubicBezTo>
                    <a:pt x="1092548" y="1041060"/>
                    <a:pt x="1076470" y="1058750"/>
                    <a:pt x="1060392" y="1074831"/>
                  </a:cubicBezTo>
                  <a:lnTo>
                    <a:pt x="1785499" y="1074831"/>
                  </a:lnTo>
                  <a:cubicBezTo>
                    <a:pt x="1705110" y="1116643"/>
                    <a:pt x="1632760" y="1174537"/>
                    <a:pt x="1571665" y="1248512"/>
                  </a:cubicBezTo>
                  <a:cubicBezTo>
                    <a:pt x="1571665" y="1248512"/>
                    <a:pt x="1571665" y="1248512"/>
                    <a:pt x="660056" y="1248512"/>
                  </a:cubicBezTo>
                  <a:cubicBezTo>
                    <a:pt x="508925" y="1258161"/>
                    <a:pt x="352971" y="1211525"/>
                    <a:pt x="227564" y="1106994"/>
                  </a:cubicBezTo>
                  <a:cubicBezTo>
                    <a:pt x="-39327" y="886677"/>
                    <a:pt x="-76306" y="492678"/>
                    <a:pt x="142352" y="227332"/>
                  </a:cubicBezTo>
                  <a:cubicBezTo>
                    <a:pt x="252485" y="93855"/>
                    <a:pt x="406027" y="17869"/>
                    <a:pt x="565398" y="27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96B7F15F-144A-4615-9A5E-A4099865C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2508" y="2794127"/>
              <a:ext cx="1594850" cy="1647553"/>
            </a:xfrm>
            <a:custGeom>
              <a:avLst/>
              <a:gdLst>
                <a:gd name="T0" fmla="*/ 929 w 992"/>
                <a:gd name="T1" fmla="*/ 0 h 1025"/>
                <a:gd name="T2" fmla="*/ 788 w 992"/>
                <a:gd name="T3" fmla="*/ 422 h 1025"/>
                <a:gd name="T4" fmla="*/ 788 w 992"/>
                <a:gd name="T5" fmla="*/ 422 h 1025"/>
                <a:gd name="T6" fmla="*/ 684 w 992"/>
                <a:gd name="T7" fmla="*/ 288 h 1025"/>
                <a:gd name="T8" fmla="*/ 137 w 992"/>
                <a:gd name="T9" fmla="*/ 341 h 1025"/>
                <a:gd name="T10" fmla="*/ 189 w 992"/>
                <a:gd name="T11" fmla="*/ 888 h 1025"/>
                <a:gd name="T12" fmla="*/ 737 w 992"/>
                <a:gd name="T13" fmla="*/ 836 h 1025"/>
                <a:gd name="T14" fmla="*/ 806 w 992"/>
                <a:gd name="T15" fmla="*/ 709 h 1025"/>
                <a:gd name="T16" fmla="*/ 806 w 992"/>
                <a:gd name="T17" fmla="*/ 709 h 1025"/>
                <a:gd name="T18" fmla="*/ 807 w 992"/>
                <a:gd name="T19" fmla="*/ 709 h 1025"/>
                <a:gd name="T20" fmla="*/ 992 w 992"/>
                <a:gd name="T21" fmla="*/ 156 h 1025"/>
                <a:gd name="T22" fmla="*/ 929 w 992"/>
                <a:gd name="T23" fmla="*/ 0 h 1025"/>
                <a:gd name="T24" fmla="*/ 682 w 992"/>
                <a:gd name="T25" fmla="*/ 791 h 1025"/>
                <a:gd name="T26" fmla="*/ 234 w 992"/>
                <a:gd name="T27" fmla="*/ 834 h 1025"/>
                <a:gd name="T28" fmla="*/ 191 w 992"/>
                <a:gd name="T29" fmla="*/ 386 h 1025"/>
                <a:gd name="T30" fmla="*/ 640 w 992"/>
                <a:gd name="T31" fmla="*/ 343 h 1025"/>
                <a:gd name="T32" fmla="*/ 682 w 992"/>
                <a:gd name="T33" fmla="*/ 79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2" h="1025">
                  <a:moveTo>
                    <a:pt x="929" y="0"/>
                  </a:moveTo>
                  <a:cubicBezTo>
                    <a:pt x="788" y="422"/>
                    <a:pt x="788" y="422"/>
                    <a:pt x="788" y="422"/>
                  </a:cubicBezTo>
                  <a:cubicBezTo>
                    <a:pt x="788" y="422"/>
                    <a:pt x="788" y="422"/>
                    <a:pt x="788" y="422"/>
                  </a:cubicBezTo>
                  <a:cubicBezTo>
                    <a:pt x="765" y="372"/>
                    <a:pt x="730" y="326"/>
                    <a:pt x="684" y="288"/>
                  </a:cubicBezTo>
                  <a:cubicBezTo>
                    <a:pt x="519" y="152"/>
                    <a:pt x="274" y="175"/>
                    <a:pt x="137" y="341"/>
                  </a:cubicBezTo>
                  <a:cubicBezTo>
                    <a:pt x="0" y="506"/>
                    <a:pt x="24" y="751"/>
                    <a:pt x="189" y="888"/>
                  </a:cubicBezTo>
                  <a:cubicBezTo>
                    <a:pt x="355" y="1025"/>
                    <a:pt x="600" y="1001"/>
                    <a:pt x="737" y="836"/>
                  </a:cubicBezTo>
                  <a:cubicBezTo>
                    <a:pt x="769" y="797"/>
                    <a:pt x="792" y="754"/>
                    <a:pt x="806" y="709"/>
                  </a:cubicBezTo>
                  <a:cubicBezTo>
                    <a:pt x="806" y="709"/>
                    <a:pt x="806" y="709"/>
                    <a:pt x="806" y="709"/>
                  </a:cubicBezTo>
                  <a:cubicBezTo>
                    <a:pt x="807" y="709"/>
                    <a:pt x="807" y="709"/>
                    <a:pt x="807" y="709"/>
                  </a:cubicBezTo>
                  <a:cubicBezTo>
                    <a:pt x="992" y="156"/>
                    <a:pt x="992" y="156"/>
                    <a:pt x="992" y="156"/>
                  </a:cubicBezTo>
                  <a:cubicBezTo>
                    <a:pt x="961" y="108"/>
                    <a:pt x="940" y="55"/>
                    <a:pt x="929" y="0"/>
                  </a:cubicBezTo>
                  <a:close/>
                  <a:moveTo>
                    <a:pt x="682" y="791"/>
                  </a:moveTo>
                  <a:cubicBezTo>
                    <a:pt x="570" y="927"/>
                    <a:pt x="370" y="946"/>
                    <a:pt x="234" y="834"/>
                  </a:cubicBezTo>
                  <a:cubicBezTo>
                    <a:pt x="99" y="722"/>
                    <a:pt x="79" y="521"/>
                    <a:pt x="191" y="386"/>
                  </a:cubicBezTo>
                  <a:cubicBezTo>
                    <a:pt x="303" y="250"/>
                    <a:pt x="504" y="231"/>
                    <a:pt x="640" y="343"/>
                  </a:cubicBezTo>
                  <a:cubicBezTo>
                    <a:pt x="775" y="455"/>
                    <a:pt x="794" y="655"/>
                    <a:pt x="682" y="7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2B3DD789-24B6-481E-ABD6-BCA40A505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1934" y="4425640"/>
              <a:ext cx="1403514" cy="1772438"/>
            </a:xfrm>
            <a:custGeom>
              <a:avLst/>
              <a:gdLst>
                <a:gd name="T0" fmla="*/ 685 w 873"/>
                <a:gd name="T1" fmla="*/ 366 h 1102"/>
                <a:gd name="T2" fmla="*/ 652 w 873"/>
                <a:gd name="T3" fmla="*/ 341 h 1102"/>
                <a:gd name="T4" fmla="*/ 652 w 873"/>
                <a:gd name="T5" fmla="*/ 341 h 1102"/>
                <a:gd name="T6" fmla="*/ 189 w 873"/>
                <a:gd name="T7" fmla="*/ 0 h 1102"/>
                <a:gd name="T8" fmla="*/ 17 w 873"/>
                <a:gd name="T9" fmla="*/ 8 h 1102"/>
                <a:gd name="T10" fmla="*/ 386 w 873"/>
                <a:gd name="T11" fmla="*/ 280 h 1102"/>
                <a:gd name="T12" fmla="*/ 137 w 873"/>
                <a:gd name="T13" fmla="*/ 418 h 1102"/>
                <a:gd name="T14" fmla="*/ 189 w 873"/>
                <a:gd name="T15" fmla="*/ 965 h 1102"/>
                <a:gd name="T16" fmla="*/ 737 w 873"/>
                <a:gd name="T17" fmla="*/ 913 h 1102"/>
                <a:gd name="T18" fmla="*/ 685 w 873"/>
                <a:gd name="T19" fmla="*/ 366 h 1102"/>
                <a:gd name="T20" fmla="*/ 682 w 873"/>
                <a:gd name="T21" fmla="*/ 868 h 1102"/>
                <a:gd name="T22" fmla="*/ 234 w 873"/>
                <a:gd name="T23" fmla="*/ 911 h 1102"/>
                <a:gd name="T24" fmla="*/ 191 w 873"/>
                <a:gd name="T25" fmla="*/ 463 h 1102"/>
                <a:gd name="T26" fmla="*/ 640 w 873"/>
                <a:gd name="T27" fmla="*/ 420 h 1102"/>
                <a:gd name="T28" fmla="*/ 682 w 873"/>
                <a:gd name="T29" fmla="*/ 868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3" h="1102">
                  <a:moveTo>
                    <a:pt x="685" y="366"/>
                  </a:moveTo>
                  <a:cubicBezTo>
                    <a:pt x="674" y="357"/>
                    <a:pt x="663" y="349"/>
                    <a:pt x="652" y="341"/>
                  </a:cubicBezTo>
                  <a:cubicBezTo>
                    <a:pt x="652" y="341"/>
                    <a:pt x="652" y="341"/>
                    <a:pt x="652" y="341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33" y="13"/>
                    <a:pt x="75" y="16"/>
                    <a:pt x="17" y="8"/>
                  </a:cubicBezTo>
                  <a:cubicBezTo>
                    <a:pt x="386" y="280"/>
                    <a:pt x="386" y="280"/>
                    <a:pt x="386" y="280"/>
                  </a:cubicBezTo>
                  <a:cubicBezTo>
                    <a:pt x="292" y="292"/>
                    <a:pt x="202" y="339"/>
                    <a:pt x="137" y="418"/>
                  </a:cubicBezTo>
                  <a:cubicBezTo>
                    <a:pt x="0" y="583"/>
                    <a:pt x="24" y="828"/>
                    <a:pt x="189" y="965"/>
                  </a:cubicBezTo>
                  <a:cubicBezTo>
                    <a:pt x="355" y="1102"/>
                    <a:pt x="600" y="1079"/>
                    <a:pt x="737" y="913"/>
                  </a:cubicBezTo>
                  <a:cubicBezTo>
                    <a:pt x="873" y="748"/>
                    <a:pt x="850" y="502"/>
                    <a:pt x="685" y="366"/>
                  </a:cubicBezTo>
                  <a:close/>
                  <a:moveTo>
                    <a:pt x="682" y="868"/>
                  </a:moveTo>
                  <a:cubicBezTo>
                    <a:pt x="570" y="1004"/>
                    <a:pt x="370" y="1023"/>
                    <a:pt x="234" y="911"/>
                  </a:cubicBezTo>
                  <a:cubicBezTo>
                    <a:pt x="99" y="799"/>
                    <a:pt x="79" y="598"/>
                    <a:pt x="191" y="463"/>
                  </a:cubicBezTo>
                  <a:cubicBezTo>
                    <a:pt x="303" y="327"/>
                    <a:pt x="504" y="308"/>
                    <a:pt x="640" y="420"/>
                  </a:cubicBezTo>
                  <a:cubicBezTo>
                    <a:pt x="775" y="532"/>
                    <a:pt x="794" y="733"/>
                    <a:pt x="682" y="8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6BA0DEE-E3F3-4859-B18E-93A54232C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3267" y="4824353"/>
              <a:ext cx="1917945" cy="1373725"/>
            </a:xfrm>
            <a:custGeom>
              <a:avLst/>
              <a:gdLst>
                <a:gd name="T0" fmla="*/ 1004 w 1193"/>
                <a:gd name="T1" fmla="*/ 118 h 854"/>
                <a:gd name="T2" fmla="*/ 520 w 1193"/>
                <a:gd name="T3" fmla="*/ 109 h 854"/>
                <a:gd name="T4" fmla="*/ 45 w 1193"/>
                <a:gd name="T5" fmla="*/ 450 h 854"/>
                <a:gd name="T6" fmla="*/ 0 w 1193"/>
                <a:gd name="T7" fmla="*/ 616 h 854"/>
                <a:gd name="T8" fmla="*/ 373 w 1193"/>
                <a:gd name="T9" fmla="*/ 347 h 854"/>
                <a:gd name="T10" fmla="*/ 508 w 1193"/>
                <a:gd name="T11" fmla="*/ 717 h 854"/>
                <a:gd name="T12" fmla="*/ 1056 w 1193"/>
                <a:gd name="T13" fmla="*/ 665 h 854"/>
                <a:gd name="T14" fmla="*/ 1004 w 1193"/>
                <a:gd name="T15" fmla="*/ 118 h 854"/>
                <a:gd name="T16" fmla="*/ 1001 w 1193"/>
                <a:gd name="T17" fmla="*/ 620 h 854"/>
                <a:gd name="T18" fmla="*/ 553 w 1193"/>
                <a:gd name="T19" fmla="*/ 663 h 854"/>
                <a:gd name="T20" fmla="*/ 511 w 1193"/>
                <a:gd name="T21" fmla="*/ 215 h 854"/>
                <a:gd name="T22" fmla="*/ 959 w 1193"/>
                <a:gd name="T23" fmla="*/ 172 h 854"/>
                <a:gd name="T24" fmla="*/ 1001 w 1193"/>
                <a:gd name="T25" fmla="*/ 62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3" h="854">
                  <a:moveTo>
                    <a:pt x="1004" y="118"/>
                  </a:moveTo>
                  <a:cubicBezTo>
                    <a:pt x="861" y="0"/>
                    <a:pt x="660" y="1"/>
                    <a:pt x="520" y="109"/>
                  </a:cubicBezTo>
                  <a:cubicBezTo>
                    <a:pt x="45" y="450"/>
                    <a:pt x="45" y="450"/>
                    <a:pt x="45" y="450"/>
                  </a:cubicBezTo>
                  <a:cubicBezTo>
                    <a:pt x="41" y="507"/>
                    <a:pt x="26" y="563"/>
                    <a:pt x="0" y="616"/>
                  </a:cubicBezTo>
                  <a:cubicBezTo>
                    <a:pt x="373" y="347"/>
                    <a:pt x="373" y="347"/>
                    <a:pt x="373" y="347"/>
                  </a:cubicBezTo>
                  <a:cubicBezTo>
                    <a:pt x="349" y="481"/>
                    <a:pt x="396" y="624"/>
                    <a:pt x="508" y="717"/>
                  </a:cubicBezTo>
                  <a:cubicBezTo>
                    <a:pt x="674" y="854"/>
                    <a:pt x="919" y="831"/>
                    <a:pt x="1056" y="665"/>
                  </a:cubicBezTo>
                  <a:cubicBezTo>
                    <a:pt x="1193" y="500"/>
                    <a:pt x="1169" y="254"/>
                    <a:pt x="1004" y="118"/>
                  </a:cubicBezTo>
                  <a:close/>
                  <a:moveTo>
                    <a:pt x="1001" y="620"/>
                  </a:moveTo>
                  <a:cubicBezTo>
                    <a:pt x="889" y="756"/>
                    <a:pt x="689" y="775"/>
                    <a:pt x="553" y="663"/>
                  </a:cubicBezTo>
                  <a:cubicBezTo>
                    <a:pt x="418" y="551"/>
                    <a:pt x="399" y="350"/>
                    <a:pt x="511" y="215"/>
                  </a:cubicBezTo>
                  <a:cubicBezTo>
                    <a:pt x="623" y="79"/>
                    <a:pt x="823" y="60"/>
                    <a:pt x="959" y="172"/>
                  </a:cubicBezTo>
                  <a:cubicBezTo>
                    <a:pt x="1094" y="284"/>
                    <a:pt x="1113" y="485"/>
                    <a:pt x="1001" y="6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C58AA11A-252A-4C08-AEE3-3D1DD1484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9515" y="3038166"/>
              <a:ext cx="1359977" cy="1955754"/>
            </a:xfrm>
            <a:custGeom>
              <a:avLst/>
              <a:gdLst>
                <a:gd name="T0" fmla="*/ 657 w 846"/>
                <a:gd name="T1" fmla="*/ 136 h 1216"/>
                <a:gd name="T2" fmla="*/ 110 w 846"/>
                <a:gd name="T3" fmla="*/ 189 h 1216"/>
                <a:gd name="T4" fmla="*/ 40 w 846"/>
                <a:gd name="T5" fmla="*/ 557 h 1216"/>
                <a:gd name="T6" fmla="*/ 219 w 846"/>
                <a:gd name="T7" fmla="*/ 1121 h 1216"/>
                <a:gd name="T8" fmla="*/ 335 w 846"/>
                <a:gd name="T9" fmla="*/ 1190 h 1216"/>
                <a:gd name="T10" fmla="*/ 364 w 846"/>
                <a:gd name="T11" fmla="*/ 1216 h 1216"/>
                <a:gd name="T12" fmla="*/ 224 w 846"/>
                <a:gd name="T13" fmla="*/ 778 h 1216"/>
                <a:gd name="T14" fmla="*/ 709 w 846"/>
                <a:gd name="T15" fmla="*/ 684 h 1216"/>
                <a:gd name="T16" fmla="*/ 657 w 846"/>
                <a:gd name="T17" fmla="*/ 136 h 1216"/>
                <a:gd name="T18" fmla="*/ 655 w 846"/>
                <a:gd name="T19" fmla="*/ 639 h 1216"/>
                <a:gd name="T20" fmla="*/ 207 w 846"/>
                <a:gd name="T21" fmla="*/ 682 h 1216"/>
                <a:gd name="T22" fmla="*/ 164 w 846"/>
                <a:gd name="T23" fmla="*/ 234 h 1216"/>
                <a:gd name="T24" fmla="*/ 612 w 846"/>
                <a:gd name="T25" fmla="*/ 191 h 1216"/>
                <a:gd name="T26" fmla="*/ 655 w 846"/>
                <a:gd name="T27" fmla="*/ 639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6" h="1216">
                  <a:moveTo>
                    <a:pt x="657" y="136"/>
                  </a:moveTo>
                  <a:cubicBezTo>
                    <a:pt x="492" y="0"/>
                    <a:pt x="247" y="23"/>
                    <a:pt x="110" y="189"/>
                  </a:cubicBezTo>
                  <a:cubicBezTo>
                    <a:pt x="22" y="295"/>
                    <a:pt x="0" y="435"/>
                    <a:pt x="40" y="557"/>
                  </a:cubicBezTo>
                  <a:cubicBezTo>
                    <a:pt x="219" y="1121"/>
                    <a:pt x="219" y="1121"/>
                    <a:pt x="219" y="1121"/>
                  </a:cubicBezTo>
                  <a:cubicBezTo>
                    <a:pt x="260" y="1137"/>
                    <a:pt x="299" y="1160"/>
                    <a:pt x="335" y="1190"/>
                  </a:cubicBezTo>
                  <a:cubicBezTo>
                    <a:pt x="345" y="1198"/>
                    <a:pt x="354" y="1207"/>
                    <a:pt x="364" y="1216"/>
                  </a:cubicBezTo>
                  <a:cubicBezTo>
                    <a:pt x="224" y="778"/>
                    <a:pt x="224" y="778"/>
                    <a:pt x="224" y="778"/>
                  </a:cubicBezTo>
                  <a:cubicBezTo>
                    <a:pt x="385" y="865"/>
                    <a:pt x="589" y="830"/>
                    <a:pt x="709" y="684"/>
                  </a:cubicBezTo>
                  <a:cubicBezTo>
                    <a:pt x="846" y="518"/>
                    <a:pt x="823" y="273"/>
                    <a:pt x="657" y="136"/>
                  </a:cubicBezTo>
                  <a:close/>
                  <a:moveTo>
                    <a:pt x="655" y="639"/>
                  </a:moveTo>
                  <a:cubicBezTo>
                    <a:pt x="543" y="775"/>
                    <a:pt x="342" y="794"/>
                    <a:pt x="207" y="682"/>
                  </a:cubicBezTo>
                  <a:cubicBezTo>
                    <a:pt x="71" y="570"/>
                    <a:pt x="52" y="369"/>
                    <a:pt x="164" y="234"/>
                  </a:cubicBezTo>
                  <a:cubicBezTo>
                    <a:pt x="276" y="98"/>
                    <a:pt x="477" y="79"/>
                    <a:pt x="612" y="191"/>
                  </a:cubicBezTo>
                  <a:cubicBezTo>
                    <a:pt x="748" y="303"/>
                    <a:pt x="767" y="503"/>
                    <a:pt x="655" y="6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F1B645B-4D8F-4D22-AF9D-7AC881C3931A}"/>
              </a:ext>
            </a:extLst>
          </p:cNvPr>
          <p:cNvSpPr/>
          <p:nvPr/>
        </p:nvSpPr>
        <p:spPr>
          <a:xfrm>
            <a:off x="5386808" y="3132646"/>
            <a:ext cx="1426179" cy="1347933"/>
          </a:xfrm>
          <a:custGeom>
            <a:avLst/>
            <a:gdLst>
              <a:gd name="connsiteX0" fmla="*/ 262574 w 1426179"/>
              <a:gd name="connsiteY0" fmla="*/ 0 h 1347933"/>
              <a:gd name="connsiteX1" fmla="*/ 1149933 w 1426179"/>
              <a:gd name="connsiteY1" fmla="*/ 0 h 1347933"/>
              <a:gd name="connsiteX2" fmla="*/ 1426179 w 1426179"/>
              <a:gd name="connsiteY2" fmla="*/ 823658 h 1347933"/>
              <a:gd name="connsiteX3" fmla="*/ 718114 w 1426179"/>
              <a:gd name="connsiteY3" fmla="*/ 1347933 h 1347933"/>
              <a:gd name="connsiteX4" fmla="*/ 0 w 1426179"/>
              <a:gd name="connsiteY4" fmla="*/ 835595 h 134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79" h="1347933">
                <a:moveTo>
                  <a:pt x="262574" y="0"/>
                </a:moveTo>
                <a:lnTo>
                  <a:pt x="1149933" y="0"/>
                </a:lnTo>
                <a:lnTo>
                  <a:pt x="1426179" y="823658"/>
                </a:lnTo>
                <a:lnTo>
                  <a:pt x="718114" y="1347933"/>
                </a:lnTo>
                <a:lnTo>
                  <a:pt x="0" y="8355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algn="ctr"/>
            <a:r>
              <a:rPr lang="en-US" sz="2400" cap="all">
                <a:solidFill>
                  <a:schemeClr val="bg2">
                    <a:lumMod val="50000"/>
                  </a:schemeClr>
                </a:solidFill>
              </a:rPr>
              <a:t>Lorem Ipsum</a:t>
            </a:r>
          </a:p>
        </p:txBody>
      </p:sp>
      <p:pic>
        <p:nvPicPr>
          <p:cNvPr id="9" name="Graphic 8" descr="Network">
            <a:extLst>
              <a:ext uri="{FF2B5EF4-FFF2-40B4-BE49-F238E27FC236}">
                <a16:creationId xmlns:a16="http://schemas.microsoft.com/office/drawing/2014/main" id="{9A5FF834-9D7E-437E-B903-6D760D034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5665" y="1502215"/>
            <a:ext cx="914400" cy="914400"/>
          </a:xfrm>
          <a:prstGeom prst="rect">
            <a:avLst/>
          </a:prstGeom>
        </p:spPr>
      </p:pic>
      <p:pic>
        <p:nvPicPr>
          <p:cNvPr id="13" name="Graphic 12" descr="Download from cloud">
            <a:extLst>
              <a:ext uri="{FF2B5EF4-FFF2-40B4-BE49-F238E27FC236}">
                <a16:creationId xmlns:a16="http://schemas.microsoft.com/office/drawing/2014/main" id="{55682BEF-9E5F-41E8-8EFE-907EDC8CA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4410" y="4767982"/>
            <a:ext cx="914400" cy="914400"/>
          </a:xfrm>
          <a:prstGeom prst="rect">
            <a:avLst/>
          </a:prstGeom>
        </p:spPr>
      </p:pic>
      <p:pic>
        <p:nvPicPr>
          <p:cNvPr id="20" name="Graphic 19" descr="Megaphone">
            <a:extLst>
              <a:ext uri="{FF2B5EF4-FFF2-40B4-BE49-F238E27FC236}">
                <a16:creationId xmlns:a16="http://schemas.microsoft.com/office/drawing/2014/main" id="{94F076C4-5A07-46E3-B6DC-7E30D7CC4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2948" y="2677145"/>
            <a:ext cx="914400" cy="914400"/>
          </a:xfrm>
          <a:prstGeom prst="rect">
            <a:avLst/>
          </a:prstGeom>
        </p:spPr>
      </p:pic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0DC13106-C907-4666-800B-6F77F3621E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3783" y="2720876"/>
            <a:ext cx="914400" cy="914400"/>
          </a:xfrm>
          <a:prstGeom prst="rect">
            <a:avLst/>
          </a:prstGeom>
        </p:spPr>
      </p:pic>
      <p:pic>
        <p:nvPicPr>
          <p:cNvPr id="24" name="Graphic 23" descr="Fire">
            <a:extLst>
              <a:ext uri="{FF2B5EF4-FFF2-40B4-BE49-F238E27FC236}">
                <a16:creationId xmlns:a16="http://schemas.microsoft.com/office/drawing/2014/main" id="{DAB48808-19B6-4B50-9F70-E385397F90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96168" y="47014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8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Infographic Nondirectional Cycle Diagram for PowerPoint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1A969B-186B-4D65-BD77-1328B6E4EDC0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51CEB6-9A32-4022-A58F-F16764102421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929C96-03C8-47A2-8956-43340415F8E9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A7B218-912F-4E22-BB8A-BC59D34393E6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9D786C-95D1-46AA-98A9-242839FC0E72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BEA1664-C84B-41D7-9DC2-60072A2CC2F9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D89658-E26A-4BF5-BC79-9747BDBDF92E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FAE158-D972-4504-BBC5-8FB603977544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6A51E8-958A-4C23-8555-340CC583999E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AC88F86-0B01-4C56-80BE-200EB09BDA44}"/>
              </a:ext>
            </a:extLst>
          </p:cNvPr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C39A9D-7CD8-455E-AEDE-2DE9C628C5FC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1F76C13-C8A3-430A-A4CF-F415BF0473B7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2E9364F-AD26-40A0-8E8F-1C2E0697CF13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0BB013-ACA0-41D2-A45B-CAE8A8EA2AA5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6886567-06BA-4177-BA47-8DA985211480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D5C4E88-5E72-42D5-ADB8-EE3443FC3D82}"/>
              </a:ext>
            </a:extLst>
          </p:cNvPr>
          <p:cNvGrpSpPr/>
          <p:nvPr/>
        </p:nvGrpSpPr>
        <p:grpSpPr>
          <a:xfrm>
            <a:off x="3582090" y="1242150"/>
            <a:ext cx="5035615" cy="4771450"/>
            <a:chOff x="3902508" y="2041232"/>
            <a:chExt cx="4386984" cy="4156846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02E3482-FEEF-46DC-B0CC-0B8D7276E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840" y="2041232"/>
              <a:ext cx="1785499" cy="1249751"/>
            </a:xfrm>
            <a:custGeom>
              <a:avLst/>
              <a:gdLst>
                <a:gd name="connsiteX0" fmla="*/ 574894 w 1785499"/>
                <a:gd name="connsiteY0" fmla="*/ 109994 h 1249751"/>
                <a:gd name="connsiteX1" fmla="*/ 229805 w 1785499"/>
                <a:gd name="connsiteY1" fmla="*/ 294205 h 1249751"/>
                <a:gd name="connsiteX2" fmla="*/ 297336 w 1785499"/>
                <a:gd name="connsiteY2" fmla="*/ 1014957 h 1249751"/>
                <a:gd name="connsiteX3" fmla="*/ 1017660 w 1785499"/>
                <a:gd name="connsiteY3" fmla="*/ 945778 h 1249751"/>
                <a:gd name="connsiteX4" fmla="*/ 950130 w 1785499"/>
                <a:gd name="connsiteY4" fmla="*/ 225025 h 1249751"/>
                <a:gd name="connsiteX5" fmla="*/ 574894 w 1785499"/>
                <a:gd name="connsiteY5" fmla="*/ 109994 h 1249751"/>
                <a:gd name="connsiteX6" fmla="*/ 565398 w 1785499"/>
                <a:gd name="connsiteY6" fmla="*/ 2793 h 1249751"/>
                <a:gd name="connsiteX7" fmla="*/ 1023413 w 1785499"/>
                <a:gd name="connsiteY7" fmla="*/ 143708 h 1249751"/>
                <a:gd name="connsiteX8" fmla="*/ 1107018 w 1785499"/>
                <a:gd name="connsiteY8" fmla="*/ 1023370 h 1249751"/>
                <a:gd name="connsiteX9" fmla="*/ 1060392 w 1785499"/>
                <a:gd name="connsiteY9" fmla="*/ 1074831 h 1249751"/>
                <a:gd name="connsiteX10" fmla="*/ 1785499 w 1785499"/>
                <a:gd name="connsiteY10" fmla="*/ 1074831 h 1249751"/>
                <a:gd name="connsiteX11" fmla="*/ 1571665 w 1785499"/>
                <a:gd name="connsiteY11" fmla="*/ 1248512 h 1249751"/>
                <a:gd name="connsiteX12" fmla="*/ 660056 w 1785499"/>
                <a:gd name="connsiteY12" fmla="*/ 1248512 h 1249751"/>
                <a:gd name="connsiteX13" fmla="*/ 227564 w 1785499"/>
                <a:gd name="connsiteY13" fmla="*/ 1106994 h 1249751"/>
                <a:gd name="connsiteX14" fmla="*/ 142352 w 1785499"/>
                <a:gd name="connsiteY14" fmla="*/ 227332 h 1249751"/>
                <a:gd name="connsiteX15" fmla="*/ 565398 w 1785499"/>
                <a:gd name="connsiteY15" fmla="*/ 2793 h 124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85499" h="1249751">
                  <a:moveTo>
                    <a:pt x="574894" y="109994"/>
                  </a:moveTo>
                  <a:cubicBezTo>
                    <a:pt x="444456" y="122463"/>
                    <a:pt x="319042" y="184805"/>
                    <a:pt x="229805" y="294205"/>
                  </a:cubicBezTo>
                  <a:cubicBezTo>
                    <a:pt x="49724" y="511396"/>
                    <a:pt x="80274" y="834769"/>
                    <a:pt x="297336" y="1014957"/>
                  </a:cubicBezTo>
                  <a:cubicBezTo>
                    <a:pt x="516006" y="1195145"/>
                    <a:pt x="837579" y="1164578"/>
                    <a:pt x="1017660" y="945778"/>
                  </a:cubicBezTo>
                  <a:cubicBezTo>
                    <a:pt x="1197741" y="728587"/>
                    <a:pt x="1167192" y="405213"/>
                    <a:pt x="950130" y="225025"/>
                  </a:cubicBezTo>
                  <a:cubicBezTo>
                    <a:pt x="840795" y="134931"/>
                    <a:pt x="705332" y="97526"/>
                    <a:pt x="574894" y="109994"/>
                  </a:cubicBezTo>
                  <a:close/>
                  <a:moveTo>
                    <a:pt x="565398" y="2793"/>
                  </a:moveTo>
                  <a:cubicBezTo>
                    <a:pt x="724769" y="-12284"/>
                    <a:pt x="889968" y="33549"/>
                    <a:pt x="1023413" y="143708"/>
                  </a:cubicBezTo>
                  <a:cubicBezTo>
                    <a:pt x="1288696" y="362417"/>
                    <a:pt x="1327283" y="756416"/>
                    <a:pt x="1107018" y="1023370"/>
                  </a:cubicBezTo>
                  <a:cubicBezTo>
                    <a:pt x="1092548" y="1041060"/>
                    <a:pt x="1076470" y="1058750"/>
                    <a:pt x="1060392" y="1074831"/>
                  </a:cubicBezTo>
                  <a:lnTo>
                    <a:pt x="1785499" y="1074831"/>
                  </a:lnTo>
                  <a:cubicBezTo>
                    <a:pt x="1705110" y="1116643"/>
                    <a:pt x="1632760" y="1174537"/>
                    <a:pt x="1571665" y="1248512"/>
                  </a:cubicBezTo>
                  <a:cubicBezTo>
                    <a:pt x="1571665" y="1248512"/>
                    <a:pt x="1571665" y="1248512"/>
                    <a:pt x="660056" y="1248512"/>
                  </a:cubicBezTo>
                  <a:cubicBezTo>
                    <a:pt x="508925" y="1258161"/>
                    <a:pt x="352971" y="1211525"/>
                    <a:pt x="227564" y="1106994"/>
                  </a:cubicBezTo>
                  <a:cubicBezTo>
                    <a:pt x="-39327" y="886677"/>
                    <a:pt x="-76306" y="492678"/>
                    <a:pt x="142352" y="227332"/>
                  </a:cubicBezTo>
                  <a:cubicBezTo>
                    <a:pt x="252485" y="93855"/>
                    <a:pt x="406027" y="17869"/>
                    <a:pt x="565398" y="27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96B7F15F-144A-4615-9A5E-A4099865C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2508" y="2794127"/>
              <a:ext cx="1594850" cy="1647553"/>
            </a:xfrm>
            <a:custGeom>
              <a:avLst/>
              <a:gdLst>
                <a:gd name="T0" fmla="*/ 929 w 992"/>
                <a:gd name="T1" fmla="*/ 0 h 1025"/>
                <a:gd name="T2" fmla="*/ 788 w 992"/>
                <a:gd name="T3" fmla="*/ 422 h 1025"/>
                <a:gd name="T4" fmla="*/ 788 w 992"/>
                <a:gd name="T5" fmla="*/ 422 h 1025"/>
                <a:gd name="T6" fmla="*/ 684 w 992"/>
                <a:gd name="T7" fmla="*/ 288 h 1025"/>
                <a:gd name="T8" fmla="*/ 137 w 992"/>
                <a:gd name="T9" fmla="*/ 341 h 1025"/>
                <a:gd name="T10" fmla="*/ 189 w 992"/>
                <a:gd name="T11" fmla="*/ 888 h 1025"/>
                <a:gd name="T12" fmla="*/ 737 w 992"/>
                <a:gd name="T13" fmla="*/ 836 h 1025"/>
                <a:gd name="T14" fmla="*/ 806 w 992"/>
                <a:gd name="T15" fmla="*/ 709 h 1025"/>
                <a:gd name="T16" fmla="*/ 806 w 992"/>
                <a:gd name="T17" fmla="*/ 709 h 1025"/>
                <a:gd name="T18" fmla="*/ 807 w 992"/>
                <a:gd name="T19" fmla="*/ 709 h 1025"/>
                <a:gd name="T20" fmla="*/ 992 w 992"/>
                <a:gd name="T21" fmla="*/ 156 h 1025"/>
                <a:gd name="T22" fmla="*/ 929 w 992"/>
                <a:gd name="T23" fmla="*/ 0 h 1025"/>
                <a:gd name="T24" fmla="*/ 682 w 992"/>
                <a:gd name="T25" fmla="*/ 791 h 1025"/>
                <a:gd name="T26" fmla="*/ 234 w 992"/>
                <a:gd name="T27" fmla="*/ 834 h 1025"/>
                <a:gd name="T28" fmla="*/ 191 w 992"/>
                <a:gd name="T29" fmla="*/ 386 h 1025"/>
                <a:gd name="T30" fmla="*/ 640 w 992"/>
                <a:gd name="T31" fmla="*/ 343 h 1025"/>
                <a:gd name="T32" fmla="*/ 682 w 992"/>
                <a:gd name="T33" fmla="*/ 79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2" h="1025">
                  <a:moveTo>
                    <a:pt x="929" y="0"/>
                  </a:moveTo>
                  <a:cubicBezTo>
                    <a:pt x="788" y="422"/>
                    <a:pt x="788" y="422"/>
                    <a:pt x="788" y="422"/>
                  </a:cubicBezTo>
                  <a:cubicBezTo>
                    <a:pt x="788" y="422"/>
                    <a:pt x="788" y="422"/>
                    <a:pt x="788" y="422"/>
                  </a:cubicBezTo>
                  <a:cubicBezTo>
                    <a:pt x="765" y="372"/>
                    <a:pt x="730" y="326"/>
                    <a:pt x="684" y="288"/>
                  </a:cubicBezTo>
                  <a:cubicBezTo>
                    <a:pt x="519" y="152"/>
                    <a:pt x="274" y="175"/>
                    <a:pt x="137" y="341"/>
                  </a:cubicBezTo>
                  <a:cubicBezTo>
                    <a:pt x="0" y="506"/>
                    <a:pt x="24" y="751"/>
                    <a:pt x="189" y="888"/>
                  </a:cubicBezTo>
                  <a:cubicBezTo>
                    <a:pt x="355" y="1025"/>
                    <a:pt x="600" y="1001"/>
                    <a:pt x="737" y="836"/>
                  </a:cubicBezTo>
                  <a:cubicBezTo>
                    <a:pt x="769" y="797"/>
                    <a:pt x="792" y="754"/>
                    <a:pt x="806" y="709"/>
                  </a:cubicBezTo>
                  <a:cubicBezTo>
                    <a:pt x="806" y="709"/>
                    <a:pt x="806" y="709"/>
                    <a:pt x="806" y="709"/>
                  </a:cubicBezTo>
                  <a:cubicBezTo>
                    <a:pt x="807" y="709"/>
                    <a:pt x="807" y="709"/>
                    <a:pt x="807" y="709"/>
                  </a:cubicBezTo>
                  <a:cubicBezTo>
                    <a:pt x="992" y="156"/>
                    <a:pt x="992" y="156"/>
                    <a:pt x="992" y="156"/>
                  </a:cubicBezTo>
                  <a:cubicBezTo>
                    <a:pt x="961" y="108"/>
                    <a:pt x="940" y="55"/>
                    <a:pt x="929" y="0"/>
                  </a:cubicBezTo>
                  <a:close/>
                  <a:moveTo>
                    <a:pt x="682" y="791"/>
                  </a:moveTo>
                  <a:cubicBezTo>
                    <a:pt x="570" y="927"/>
                    <a:pt x="370" y="946"/>
                    <a:pt x="234" y="834"/>
                  </a:cubicBezTo>
                  <a:cubicBezTo>
                    <a:pt x="99" y="722"/>
                    <a:pt x="79" y="521"/>
                    <a:pt x="191" y="386"/>
                  </a:cubicBezTo>
                  <a:cubicBezTo>
                    <a:pt x="303" y="250"/>
                    <a:pt x="504" y="231"/>
                    <a:pt x="640" y="343"/>
                  </a:cubicBezTo>
                  <a:cubicBezTo>
                    <a:pt x="775" y="455"/>
                    <a:pt x="794" y="655"/>
                    <a:pt x="682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2B3DD789-24B6-481E-ABD6-BCA40A505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1934" y="4425640"/>
              <a:ext cx="1403514" cy="1772438"/>
            </a:xfrm>
            <a:custGeom>
              <a:avLst/>
              <a:gdLst>
                <a:gd name="T0" fmla="*/ 685 w 873"/>
                <a:gd name="T1" fmla="*/ 366 h 1102"/>
                <a:gd name="T2" fmla="*/ 652 w 873"/>
                <a:gd name="T3" fmla="*/ 341 h 1102"/>
                <a:gd name="T4" fmla="*/ 652 w 873"/>
                <a:gd name="T5" fmla="*/ 341 h 1102"/>
                <a:gd name="T6" fmla="*/ 189 w 873"/>
                <a:gd name="T7" fmla="*/ 0 h 1102"/>
                <a:gd name="T8" fmla="*/ 17 w 873"/>
                <a:gd name="T9" fmla="*/ 8 h 1102"/>
                <a:gd name="T10" fmla="*/ 386 w 873"/>
                <a:gd name="T11" fmla="*/ 280 h 1102"/>
                <a:gd name="T12" fmla="*/ 137 w 873"/>
                <a:gd name="T13" fmla="*/ 418 h 1102"/>
                <a:gd name="T14" fmla="*/ 189 w 873"/>
                <a:gd name="T15" fmla="*/ 965 h 1102"/>
                <a:gd name="T16" fmla="*/ 737 w 873"/>
                <a:gd name="T17" fmla="*/ 913 h 1102"/>
                <a:gd name="T18" fmla="*/ 685 w 873"/>
                <a:gd name="T19" fmla="*/ 366 h 1102"/>
                <a:gd name="T20" fmla="*/ 682 w 873"/>
                <a:gd name="T21" fmla="*/ 868 h 1102"/>
                <a:gd name="T22" fmla="*/ 234 w 873"/>
                <a:gd name="T23" fmla="*/ 911 h 1102"/>
                <a:gd name="T24" fmla="*/ 191 w 873"/>
                <a:gd name="T25" fmla="*/ 463 h 1102"/>
                <a:gd name="T26" fmla="*/ 640 w 873"/>
                <a:gd name="T27" fmla="*/ 420 h 1102"/>
                <a:gd name="T28" fmla="*/ 682 w 873"/>
                <a:gd name="T29" fmla="*/ 868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3" h="1102">
                  <a:moveTo>
                    <a:pt x="685" y="366"/>
                  </a:moveTo>
                  <a:cubicBezTo>
                    <a:pt x="674" y="357"/>
                    <a:pt x="663" y="349"/>
                    <a:pt x="652" y="341"/>
                  </a:cubicBezTo>
                  <a:cubicBezTo>
                    <a:pt x="652" y="341"/>
                    <a:pt x="652" y="341"/>
                    <a:pt x="652" y="341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33" y="13"/>
                    <a:pt x="75" y="16"/>
                    <a:pt x="17" y="8"/>
                  </a:cubicBezTo>
                  <a:cubicBezTo>
                    <a:pt x="386" y="280"/>
                    <a:pt x="386" y="280"/>
                    <a:pt x="386" y="280"/>
                  </a:cubicBezTo>
                  <a:cubicBezTo>
                    <a:pt x="292" y="292"/>
                    <a:pt x="202" y="339"/>
                    <a:pt x="137" y="418"/>
                  </a:cubicBezTo>
                  <a:cubicBezTo>
                    <a:pt x="0" y="583"/>
                    <a:pt x="24" y="828"/>
                    <a:pt x="189" y="965"/>
                  </a:cubicBezTo>
                  <a:cubicBezTo>
                    <a:pt x="355" y="1102"/>
                    <a:pt x="600" y="1079"/>
                    <a:pt x="737" y="913"/>
                  </a:cubicBezTo>
                  <a:cubicBezTo>
                    <a:pt x="873" y="748"/>
                    <a:pt x="850" y="502"/>
                    <a:pt x="685" y="366"/>
                  </a:cubicBezTo>
                  <a:close/>
                  <a:moveTo>
                    <a:pt x="682" y="868"/>
                  </a:moveTo>
                  <a:cubicBezTo>
                    <a:pt x="570" y="1004"/>
                    <a:pt x="370" y="1023"/>
                    <a:pt x="234" y="911"/>
                  </a:cubicBezTo>
                  <a:cubicBezTo>
                    <a:pt x="99" y="799"/>
                    <a:pt x="79" y="598"/>
                    <a:pt x="191" y="463"/>
                  </a:cubicBezTo>
                  <a:cubicBezTo>
                    <a:pt x="303" y="327"/>
                    <a:pt x="504" y="308"/>
                    <a:pt x="640" y="420"/>
                  </a:cubicBezTo>
                  <a:cubicBezTo>
                    <a:pt x="775" y="532"/>
                    <a:pt x="794" y="733"/>
                    <a:pt x="682" y="8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6BA0DEE-E3F3-4859-B18E-93A54232C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3267" y="4824353"/>
              <a:ext cx="1917945" cy="1373725"/>
            </a:xfrm>
            <a:custGeom>
              <a:avLst/>
              <a:gdLst>
                <a:gd name="T0" fmla="*/ 1004 w 1193"/>
                <a:gd name="T1" fmla="*/ 118 h 854"/>
                <a:gd name="T2" fmla="*/ 520 w 1193"/>
                <a:gd name="T3" fmla="*/ 109 h 854"/>
                <a:gd name="T4" fmla="*/ 45 w 1193"/>
                <a:gd name="T5" fmla="*/ 450 h 854"/>
                <a:gd name="T6" fmla="*/ 0 w 1193"/>
                <a:gd name="T7" fmla="*/ 616 h 854"/>
                <a:gd name="T8" fmla="*/ 373 w 1193"/>
                <a:gd name="T9" fmla="*/ 347 h 854"/>
                <a:gd name="T10" fmla="*/ 508 w 1193"/>
                <a:gd name="T11" fmla="*/ 717 h 854"/>
                <a:gd name="T12" fmla="*/ 1056 w 1193"/>
                <a:gd name="T13" fmla="*/ 665 h 854"/>
                <a:gd name="T14" fmla="*/ 1004 w 1193"/>
                <a:gd name="T15" fmla="*/ 118 h 854"/>
                <a:gd name="T16" fmla="*/ 1001 w 1193"/>
                <a:gd name="T17" fmla="*/ 620 h 854"/>
                <a:gd name="T18" fmla="*/ 553 w 1193"/>
                <a:gd name="T19" fmla="*/ 663 h 854"/>
                <a:gd name="T20" fmla="*/ 511 w 1193"/>
                <a:gd name="T21" fmla="*/ 215 h 854"/>
                <a:gd name="T22" fmla="*/ 959 w 1193"/>
                <a:gd name="T23" fmla="*/ 172 h 854"/>
                <a:gd name="T24" fmla="*/ 1001 w 1193"/>
                <a:gd name="T25" fmla="*/ 62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3" h="854">
                  <a:moveTo>
                    <a:pt x="1004" y="118"/>
                  </a:moveTo>
                  <a:cubicBezTo>
                    <a:pt x="861" y="0"/>
                    <a:pt x="660" y="1"/>
                    <a:pt x="520" y="109"/>
                  </a:cubicBezTo>
                  <a:cubicBezTo>
                    <a:pt x="45" y="450"/>
                    <a:pt x="45" y="450"/>
                    <a:pt x="45" y="450"/>
                  </a:cubicBezTo>
                  <a:cubicBezTo>
                    <a:pt x="41" y="507"/>
                    <a:pt x="26" y="563"/>
                    <a:pt x="0" y="616"/>
                  </a:cubicBezTo>
                  <a:cubicBezTo>
                    <a:pt x="373" y="347"/>
                    <a:pt x="373" y="347"/>
                    <a:pt x="373" y="347"/>
                  </a:cubicBezTo>
                  <a:cubicBezTo>
                    <a:pt x="349" y="481"/>
                    <a:pt x="396" y="624"/>
                    <a:pt x="508" y="717"/>
                  </a:cubicBezTo>
                  <a:cubicBezTo>
                    <a:pt x="674" y="854"/>
                    <a:pt x="919" y="831"/>
                    <a:pt x="1056" y="665"/>
                  </a:cubicBezTo>
                  <a:cubicBezTo>
                    <a:pt x="1193" y="500"/>
                    <a:pt x="1169" y="254"/>
                    <a:pt x="1004" y="118"/>
                  </a:cubicBezTo>
                  <a:close/>
                  <a:moveTo>
                    <a:pt x="1001" y="620"/>
                  </a:moveTo>
                  <a:cubicBezTo>
                    <a:pt x="889" y="756"/>
                    <a:pt x="689" y="775"/>
                    <a:pt x="553" y="663"/>
                  </a:cubicBezTo>
                  <a:cubicBezTo>
                    <a:pt x="418" y="551"/>
                    <a:pt x="399" y="350"/>
                    <a:pt x="511" y="215"/>
                  </a:cubicBezTo>
                  <a:cubicBezTo>
                    <a:pt x="623" y="79"/>
                    <a:pt x="823" y="60"/>
                    <a:pt x="959" y="172"/>
                  </a:cubicBezTo>
                  <a:cubicBezTo>
                    <a:pt x="1094" y="284"/>
                    <a:pt x="1113" y="485"/>
                    <a:pt x="1001" y="6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C58AA11A-252A-4C08-AEE3-3D1DD1484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9515" y="3038166"/>
              <a:ext cx="1359977" cy="1955754"/>
            </a:xfrm>
            <a:custGeom>
              <a:avLst/>
              <a:gdLst>
                <a:gd name="T0" fmla="*/ 657 w 846"/>
                <a:gd name="T1" fmla="*/ 136 h 1216"/>
                <a:gd name="T2" fmla="*/ 110 w 846"/>
                <a:gd name="T3" fmla="*/ 189 h 1216"/>
                <a:gd name="T4" fmla="*/ 40 w 846"/>
                <a:gd name="T5" fmla="*/ 557 h 1216"/>
                <a:gd name="T6" fmla="*/ 219 w 846"/>
                <a:gd name="T7" fmla="*/ 1121 h 1216"/>
                <a:gd name="T8" fmla="*/ 335 w 846"/>
                <a:gd name="T9" fmla="*/ 1190 h 1216"/>
                <a:gd name="T10" fmla="*/ 364 w 846"/>
                <a:gd name="T11" fmla="*/ 1216 h 1216"/>
                <a:gd name="T12" fmla="*/ 224 w 846"/>
                <a:gd name="T13" fmla="*/ 778 h 1216"/>
                <a:gd name="T14" fmla="*/ 709 w 846"/>
                <a:gd name="T15" fmla="*/ 684 h 1216"/>
                <a:gd name="T16" fmla="*/ 657 w 846"/>
                <a:gd name="T17" fmla="*/ 136 h 1216"/>
                <a:gd name="T18" fmla="*/ 655 w 846"/>
                <a:gd name="T19" fmla="*/ 639 h 1216"/>
                <a:gd name="T20" fmla="*/ 207 w 846"/>
                <a:gd name="T21" fmla="*/ 682 h 1216"/>
                <a:gd name="T22" fmla="*/ 164 w 846"/>
                <a:gd name="T23" fmla="*/ 234 h 1216"/>
                <a:gd name="T24" fmla="*/ 612 w 846"/>
                <a:gd name="T25" fmla="*/ 191 h 1216"/>
                <a:gd name="T26" fmla="*/ 655 w 846"/>
                <a:gd name="T27" fmla="*/ 639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6" h="1216">
                  <a:moveTo>
                    <a:pt x="657" y="136"/>
                  </a:moveTo>
                  <a:cubicBezTo>
                    <a:pt x="492" y="0"/>
                    <a:pt x="247" y="23"/>
                    <a:pt x="110" y="189"/>
                  </a:cubicBezTo>
                  <a:cubicBezTo>
                    <a:pt x="22" y="295"/>
                    <a:pt x="0" y="435"/>
                    <a:pt x="40" y="557"/>
                  </a:cubicBezTo>
                  <a:cubicBezTo>
                    <a:pt x="219" y="1121"/>
                    <a:pt x="219" y="1121"/>
                    <a:pt x="219" y="1121"/>
                  </a:cubicBezTo>
                  <a:cubicBezTo>
                    <a:pt x="260" y="1137"/>
                    <a:pt x="299" y="1160"/>
                    <a:pt x="335" y="1190"/>
                  </a:cubicBezTo>
                  <a:cubicBezTo>
                    <a:pt x="345" y="1198"/>
                    <a:pt x="354" y="1207"/>
                    <a:pt x="364" y="1216"/>
                  </a:cubicBezTo>
                  <a:cubicBezTo>
                    <a:pt x="224" y="778"/>
                    <a:pt x="224" y="778"/>
                    <a:pt x="224" y="778"/>
                  </a:cubicBezTo>
                  <a:cubicBezTo>
                    <a:pt x="385" y="865"/>
                    <a:pt x="589" y="830"/>
                    <a:pt x="709" y="684"/>
                  </a:cubicBezTo>
                  <a:cubicBezTo>
                    <a:pt x="846" y="518"/>
                    <a:pt x="823" y="273"/>
                    <a:pt x="657" y="136"/>
                  </a:cubicBezTo>
                  <a:close/>
                  <a:moveTo>
                    <a:pt x="655" y="639"/>
                  </a:moveTo>
                  <a:cubicBezTo>
                    <a:pt x="543" y="775"/>
                    <a:pt x="342" y="794"/>
                    <a:pt x="207" y="682"/>
                  </a:cubicBezTo>
                  <a:cubicBezTo>
                    <a:pt x="71" y="570"/>
                    <a:pt x="52" y="369"/>
                    <a:pt x="164" y="234"/>
                  </a:cubicBezTo>
                  <a:cubicBezTo>
                    <a:pt x="276" y="98"/>
                    <a:pt x="477" y="79"/>
                    <a:pt x="612" y="191"/>
                  </a:cubicBezTo>
                  <a:cubicBezTo>
                    <a:pt x="748" y="303"/>
                    <a:pt x="767" y="503"/>
                    <a:pt x="655" y="6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F1B645B-4D8F-4D22-AF9D-7AC881C3931A}"/>
              </a:ext>
            </a:extLst>
          </p:cNvPr>
          <p:cNvSpPr/>
          <p:nvPr/>
        </p:nvSpPr>
        <p:spPr>
          <a:xfrm>
            <a:off x="5386808" y="3132646"/>
            <a:ext cx="1426179" cy="1347933"/>
          </a:xfrm>
          <a:custGeom>
            <a:avLst/>
            <a:gdLst>
              <a:gd name="connsiteX0" fmla="*/ 262574 w 1426179"/>
              <a:gd name="connsiteY0" fmla="*/ 0 h 1347933"/>
              <a:gd name="connsiteX1" fmla="*/ 1149933 w 1426179"/>
              <a:gd name="connsiteY1" fmla="*/ 0 h 1347933"/>
              <a:gd name="connsiteX2" fmla="*/ 1426179 w 1426179"/>
              <a:gd name="connsiteY2" fmla="*/ 823658 h 1347933"/>
              <a:gd name="connsiteX3" fmla="*/ 718114 w 1426179"/>
              <a:gd name="connsiteY3" fmla="*/ 1347933 h 1347933"/>
              <a:gd name="connsiteX4" fmla="*/ 0 w 1426179"/>
              <a:gd name="connsiteY4" fmla="*/ 835595 h 134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79" h="1347933">
                <a:moveTo>
                  <a:pt x="262574" y="0"/>
                </a:moveTo>
                <a:lnTo>
                  <a:pt x="1149933" y="0"/>
                </a:lnTo>
                <a:lnTo>
                  <a:pt x="1426179" y="823658"/>
                </a:lnTo>
                <a:lnTo>
                  <a:pt x="718114" y="1347933"/>
                </a:lnTo>
                <a:lnTo>
                  <a:pt x="0" y="835595"/>
                </a:lnTo>
                <a:close/>
              </a:path>
            </a:pathLst>
          </a:custGeom>
          <a:solidFill>
            <a:schemeClr val="bg2">
              <a:lumMod val="9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algn="ctr"/>
            <a:r>
              <a:rPr lang="en-US" sz="2400" cap="all">
                <a:solidFill>
                  <a:schemeClr val="bg2"/>
                </a:solidFill>
              </a:rPr>
              <a:t>Lorem Ipsum</a:t>
            </a:r>
          </a:p>
        </p:txBody>
      </p:sp>
      <p:pic>
        <p:nvPicPr>
          <p:cNvPr id="9" name="Graphic 8" descr="Network">
            <a:extLst>
              <a:ext uri="{FF2B5EF4-FFF2-40B4-BE49-F238E27FC236}">
                <a16:creationId xmlns:a16="http://schemas.microsoft.com/office/drawing/2014/main" id="{9A5FF834-9D7E-437E-B903-6D760D034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5665" y="1502215"/>
            <a:ext cx="914400" cy="914400"/>
          </a:xfrm>
          <a:prstGeom prst="rect">
            <a:avLst/>
          </a:prstGeom>
        </p:spPr>
      </p:pic>
      <p:pic>
        <p:nvPicPr>
          <p:cNvPr id="13" name="Graphic 12" descr="Download from cloud">
            <a:extLst>
              <a:ext uri="{FF2B5EF4-FFF2-40B4-BE49-F238E27FC236}">
                <a16:creationId xmlns:a16="http://schemas.microsoft.com/office/drawing/2014/main" id="{55682BEF-9E5F-41E8-8EFE-907EDC8CA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4410" y="4767982"/>
            <a:ext cx="914400" cy="914400"/>
          </a:xfrm>
          <a:prstGeom prst="rect">
            <a:avLst/>
          </a:prstGeom>
        </p:spPr>
      </p:pic>
      <p:pic>
        <p:nvPicPr>
          <p:cNvPr id="20" name="Graphic 19" descr="Megaphone">
            <a:extLst>
              <a:ext uri="{FF2B5EF4-FFF2-40B4-BE49-F238E27FC236}">
                <a16:creationId xmlns:a16="http://schemas.microsoft.com/office/drawing/2014/main" id="{94F076C4-5A07-46E3-B6DC-7E30D7CC4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2948" y="2677145"/>
            <a:ext cx="914400" cy="914400"/>
          </a:xfrm>
          <a:prstGeom prst="rect">
            <a:avLst/>
          </a:prstGeom>
        </p:spPr>
      </p:pic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0DC13106-C907-4666-800B-6F77F3621E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3783" y="2720876"/>
            <a:ext cx="914400" cy="914400"/>
          </a:xfrm>
          <a:prstGeom prst="rect">
            <a:avLst/>
          </a:prstGeom>
        </p:spPr>
      </p:pic>
      <p:pic>
        <p:nvPicPr>
          <p:cNvPr id="24" name="Graphic 23" descr="Fire">
            <a:extLst>
              <a:ext uri="{FF2B5EF4-FFF2-40B4-BE49-F238E27FC236}">
                <a16:creationId xmlns:a16="http://schemas.microsoft.com/office/drawing/2014/main" id="{DAB48808-19B6-4B50-9F70-E385397F90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96168" y="47014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8516</TotalTime>
  <Words>442</Words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Infographic Nondirectional Cycle Diagram for PowerPoint</vt:lpstr>
      <vt:lpstr>Infographic Nondirectional Cycle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Nondirectional Cycle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2018-04-12T17:32:49Z</dcterms:modified>
  <cp:category>Charts &amp; Diagrams</cp:category>
</cp:coreProperties>
</file>