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6" r:id="rId4"/>
    <p:sldId id="35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53F"/>
    <a:srgbClr val="3F4957"/>
    <a:srgbClr val="F0EEEF"/>
    <a:srgbClr val="2B323B"/>
    <a:srgbClr val="EB1E42"/>
    <a:srgbClr val="FFDB55"/>
    <a:srgbClr val="05ACC7"/>
    <a:srgbClr val="C13018"/>
    <a:srgbClr val="F36F13"/>
    <a:srgbClr val="A2B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6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4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32.svg"/><Relationship Id="rId26" Type="http://schemas.openxmlformats.org/officeDocument/2006/relationships/image" Target="../media/image40.svg"/><Relationship Id="rId3" Type="http://schemas.openxmlformats.org/officeDocument/2006/relationships/image" Target="../media/image3.png"/><Relationship Id="rId21" Type="http://schemas.openxmlformats.org/officeDocument/2006/relationships/image" Target="../media/image3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38.sv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8.svg"/><Relationship Id="rId19" Type="http://schemas.openxmlformats.org/officeDocument/2006/relationships/image" Target="../media/image33.png"/><Relationship Id="rId4" Type="http://schemas.openxmlformats.org/officeDocument/2006/relationships/image" Target="../media/image4.svg"/><Relationship Id="rId9" Type="http://schemas.openxmlformats.org/officeDocument/2006/relationships/image" Target="../media/image27.png"/><Relationship Id="rId14" Type="http://schemas.openxmlformats.org/officeDocument/2006/relationships/image" Target="../media/image14.svg"/><Relationship Id="rId22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6426F3E-5132-4F9B-B299-45B04A7B4BBD}"/>
              </a:ext>
            </a:extLst>
          </p:cNvPr>
          <p:cNvSpPr/>
          <p:nvPr/>
        </p:nvSpPr>
        <p:spPr>
          <a:xfrm>
            <a:off x="4904803" y="2020268"/>
            <a:ext cx="1010185" cy="943450"/>
          </a:xfrm>
          <a:custGeom>
            <a:avLst/>
            <a:gdLst>
              <a:gd name="connsiteX0" fmla="*/ 1010185 w 1010185"/>
              <a:gd name="connsiteY0" fmla="*/ 0 h 943450"/>
              <a:gd name="connsiteX1" fmla="*/ 1010185 w 1010185"/>
              <a:gd name="connsiteY1" fmla="*/ 720693 h 943450"/>
              <a:gd name="connsiteX2" fmla="*/ 886166 w 1010185"/>
              <a:gd name="connsiteY2" fmla="*/ 759190 h 943450"/>
              <a:gd name="connsiteX3" fmla="*/ 637074 w 1010185"/>
              <a:gd name="connsiteY3" fmla="*/ 927132 h 943450"/>
              <a:gd name="connsiteX4" fmla="*/ 623611 w 1010185"/>
              <a:gd name="connsiteY4" fmla="*/ 943450 h 943450"/>
              <a:gd name="connsiteX5" fmla="*/ 0 w 1010185"/>
              <a:gd name="connsiteY5" fmla="*/ 583408 h 943450"/>
              <a:gd name="connsiteX6" fmla="*/ 38903 w 1010185"/>
              <a:gd name="connsiteY6" fmla="*/ 531384 h 943450"/>
              <a:gd name="connsiteX7" fmla="*/ 890247 w 1010185"/>
              <a:gd name="connsiteY7" fmla="*/ 18304 h 943450"/>
              <a:gd name="connsiteX8" fmla="*/ 1010185 w 1010185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5" h="943450">
                <a:moveTo>
                  <a:pt x="1010185" y="0"/>
                </a:moveTo>
                <a:lnTo>
                  <a:pt x="1010185" y="720693"/>
                </a:lnTo>
                <a:lnTo>
                  <a:pt x="886166" y="759190"/>
                </a:lnTo>
                <a:cubicBezTo>
                  <a:pt x="792411" y="798845"/>
                  <a:pt x="707980" y="856226"/>
                  <a:pt x="637074" y="927132"/>
                </a:cubicBezTo>
                <a:lnTo>
                  <a:pt x="623611" y="943450"/>
                </a:lnTo>
                <a:lnTo>
                  <a:pt x="0" y="583408"/>
                </a:lnTo>
                <a:lnTo>
                  <a:pt x="38903" y="531384"/>
                </a:lnTo>
                <a:cubicBezTo>
                  <a:pt x="251929" y="273256"/>
                  <a:pt x="550013" y="87926"/>
                  <a:pt x="890247" y="18304"/>
                </a:cubicBezTo>
                <a:lnTo>
                  <a:pt x="10101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7006D12-F3E8-4C9C-AD3C-F691EA423F19}"/>
              </a:ext>
            </a:extLst>
          </p:cNvPr>
          <p:cNvSpPr/>
          <p:nvPr/>
        </p:nvSpPr>
        <p:spPr>
          <a:xfrm>
            <a:off x="6277013" y="2020268"/>
            <a:ext cx="1010184" cy="943450"/>
          </a:xfrm>
          <a:custGeom>
            <a:avLst/>
            <a:gdLst>
              <a:gd name="connsiteX0" fmla="*/ 0 w 1010184"/>
              <a:gd name="connsiteY0" fmla="*/ 0 h 943450"/>
              <a:gd name="connsiteX1" fmla="*/ 119937 w 1010184"/>
              <a:gd name="connsiteY1" fmla="*/ 18304 h 943450"/>
              <a:gd name="connsiteX2" fmla="*/ 971281 w 1010184"/>
              <a:gd name="connsiteY2" fmla="*/ 531384 h 943450"/>
              <a:gd name="connsiteX3" fmla="*/ 1010184 w 1010184"/>
              <a:gd name="connsiteY3" fmla="*/ 583408 h 943450"/>
              <a:gd name="connsiteX4" fmla="*/ 386574 w 1010184"/>
              <a:gd name="connsiteY4" fmla="*/ 943450 h 943450"/>
              <a:gd name="connsiteX5" fmla="*/ 373110 w 1010184"/>
              <a:gd name="connsiteY5" fmla="*/ 927132 h 943450"/>
              <a:gd name="connsiteX6" fmla="*/ 124018 w 1010184"/>
              <a:gd name="connsiteY6" fmla="*/ 759190 h 943450"/>
              <a:gd name="connsiteX7" fmla="*/ 0 w 1010184"/>
              <a:gd name="connsiteY7" fmla="*/ 720693 h 943450"/>
              <a:gd name="connsiteX8" fmla="*/ 0 w 1010184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4" h="943450">
                <a:moveTo>
                  <a:pt x="0" y="0"/>
                </a:moveTo>
                <a:lnTo>
                  <a:pt x="119937" y="18304"/>
                </a:lnTo>
                <a:cubicBezTo>
                  <a:pt x="460171" y="87926"/>
                  <a:pt x="758255" y="273256"/>
                  <a:pt x="971281" y="531384"/>
                </a:cubicBezTo>
                <a:lnTo>
                  <a:pt x="1010184" y="583408"/>
                </a:lnTo>
                <a:lnTo>
                  <a:pt x="386574" y="943450"/>
                </a:lnTo>
                <a:lnTo>
                  <a:pt x="373110" y="927132"/>
                </a:lnTo>
                <a:cubicBezTo>
                  <a:pt x="302204" y="856226"/>
                  <a:pt x="217773" y="798845"/>
                  <a:pt x="124018" y="759190"/>
                </a:cubicBezTo>
                <a:lnTo>
                  <a:pt x="0" y="7206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A7021C6-6B06-4F04-AE3B-58B69F93102F}"/>
              </a:ext>
            </a:extLst>
          </p:cNvPr>
          <p:cNvSpPr/>
          <p:nvPr/>
        </p:nvSpPr>
        <p:spPr>
          <a:xfrm>
            <a:off x="4602711" y="2916182"/>
            <a:ext cx="745935" cy="1168972"/>
          </a:xfrm>
          <a:custGeom>
            <a:avLst/>
            <a:gdLst>
              <a:gd name="connsiteX0" fmla="*/ 119318 w 745935"/>
              <a:gd name="connsiteY0" fmla="*/ 0 h 1168972"/>
              <a:gd name="connsiteX1" fmla="*/ 745935 w 745935"/>
              <a:gd name="connsiteY1" fmla="*/ 361777 h 1168972"/>
              <a:gd name="connsiteX2" fmla="*/ 725562 w 745935"/>
              <a:gd name="connsiteY2" fmla="*/ 427409 h 1168972"/>
              <a:gd name="connsiteX3" fmla="*/ 709641 w 745935"/>
              <a:gd name="connsiteY3" fmla="*/ 585341 h 1168972"/>
              <a:gd name="connsiteX4" fmla="*/ 725562 w 745935"/>
              <a:gd name="connsiteY4" fmla="*/ 743273 h 1168972"/>
              <a:gd name="connsiteX5" fmla="*/ 745359 w 745935"/>
              <a:gd name="connsiteY5" fmla="*/ 807051 h 1168972"/>
              <a:gd name="connsiteX6" fmla="*/ 118494 w 745935"/>
              <a:gd name="connsiteY6" fmla="*/ 1168972 h 1168972"/>
              <a:gd name="connsiteX7" fmla="*/ 117350 w 745935"/>
              <a:gd name="connsiteY7" fmla="*/ 1166597 h 1168972"/>
              <a:gd name="connsiteX8" fmla="*/ 0 w 745935"/>
              <a:gd name="connsiteY8" fmla="*/ 585341 h 1168972"/>
              <a:gd name="connsiteX9" fmla="*/ 117350 w 745935"/>
              <a:gd name="connsiteY9" fmla="*/ 4085 h 1168972"/>
              <a:gd name="connsiteX10" fmla="*/ 119318 w 745935"/>
              <a:gd name="connsiteY10" fmla="*/ 0 h 116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2">
                <a:moveTo>
                  <a:pt x="119318" y="0"/>
                </a:moveTo>
                <a:lnTo>
                  <a:pt x="745935" y="361777"/>
                </a:lnTo>
                <a:lnTo>
                  <a:pt x="725562" y="427409"/>
                </a:lnTo>
                <a:cubicBezTo>
                  <a:pt x="715123" y="478422"/>
                  <a:pt x="709641" y="531242"/>
                  <a:pt x="709641" y="585341"/>
                </a:cubicBezTo>
                <a:cubicBezTo>
                  <a:pt x="709641" y="639441"/>
                  <a:pt x="715123" y="692260"/>
                  <a:pt x="725562" y="743273"/>
                </a:cubicBezTo>
                <a:lnTo>
                  <a:pt x="745359" y="807051"/>
                </a:lnTo>
                <a:lnTo>
                  <a:pt x="118494" y="1168972"/>
                </a:lnTo>
                <a:lnTo>
                  <a:pt x="117350" y="1166597"/>
                </a:lnTo>
                <a:cubicBezTo>
                  <a:pt x="41785" y="987942"/>
                  <a:pt x="0" y="791521"/>
                  <a:pt x="0" y="585341"/>
                </a:cubicBezTo>
                <a:cubicBezTo>
                  <a:pt x="0" y="379161"/>
                  <a:pt x="41785" y="182740"/>
                  <a:pt x="117350" y="4085"/>
                </a:cubicBezTo>
                <a:lnTo>
                  <a:pt x="1193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68F6C84-616A-4488-9CDB-8F73F2105ECC}"/>
              </a:ext>
            </a:extLst>
          </p:cNvPr>
          <p:cNvSpPr/>
          <p:nvPr/>
        </p:nvSpPr>
        <p:spPr>
          <a:xfrm>
            <a:off x="6843354" y="2916182"/>
            <a:ext cx="745935" cy="1168970"/>
          </a:xfrm>
          <a:custGeom>
            <a:avLst/>
            <a:gdLst>
              <a:gd name="connsiteX0" fmla="*/ 626617 w 745935"/>
              <a:gd name="connsiteY0" fmla="*/ 0 h 1168970"/>
              <a:gd name="connsiteX1" fmla="*/ 628585 w 745935"/>
              <a:gd name="connsiteY1" fmla="*/ 4085 h 1168970"/>
              <a:gd name="connsiteX2" fmla="*/ 745935 w 745935"/>
              <a:gd name="connsiteY2" fmla="*/ 585341 h 1168970"/>
              <a:gd name="connsiteX3" fmla="*/ 628585 w 745935"/>
              <a:gd name="connsiteY3" fmla="*/ 1166597 h 1168970"/>
              <a:gd name="connsiteX4" fmla="*/ 627442 w 745935"/>
              <a:gd name="connsiteY4" fmla="*/ 1168970 h 1168970"/>
              <a:gd name="connsiteX5" fmla="*/ 576 w 745935"/>
              <a:gd name="connsiteY5" fmla="*/ 807049 h 1168970"/>
              <a:gd name="connsiteX6" fmla="*/ 20373 w 745935"/>
              <a:gd name="connsiteY6" fmla="*/ 743273 h 1168970"/>
              <a:gd name="connsiteX7" fmla="*/ 36294 w 745935"/>
              <a:gd name="connsiteY7" fmla="*/ 585341 h 1168970"/>
              <a:gd name="connsiteX8" fmla="*/ 20373 w 745935"/>
              <a:gd name="connsiteY8" fmla="*/ 427409 h 1168970"/>
              <a:gd name="connsiteX9" fmla="*/ 0 w 745935"/>
              <a:gd name="connsiteY9" fmla="*/ 361777 h 1168970"/>
              <a:gd name="connsiteX10" fmla="*/ 626617 w 745935"/>
              <a:gd name="connsiteY10" fmla="*/ 0 h 116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0">
                <a:moveTo>
                  <a:pt x="626617" y="0"/>
                </a:moveTo>
                <a:lnTo>
                  <a:pt x="628585" y="4085"/>
                </a:lnTo>
                <a:cubicBezTo>
                  <a:pt x="704150" y="182740"/>
                  <a:pt x="745935" y="379161"/>
                  <a:pt x="745935" y="585341"/>
                </a:cubicBezTo>
                <a:cubicBezTo>
                  <a:pt x="745935" y="791521"/>
                  <a:pt x="704150" y="987942"/>
                  <a:pt x="628585" y="1166597"/>
                </a:cubicBezTo>
                <a:lnTo>
                  <a:pt x="627442" y="1168970"/>
                </a:lnTo>
                <a:lnTo>
                  <a:pt x="576" y="807049"/>
                </a:lnTo>
                <a:lnTo>
                  <a:pt x="20373" y="743273"/>
                </a:lnTo>
                <a:cubicBezTo>
                  <a:pt x="30812" y="692260"/>
                  <a:pt x="36294" y="639441"/>
                  <a:pt x="36294" y="585341"/>
                </a:cubicBezTo>
                <a:cubicBezTo>
                  <a:pt x="36294" y="531242"/>
                  <a:pt x="30812" y="478422"/>
                  <a:pt x="20373" y="427409"/>
                </a:cubicBezTo>
                <a:lnTo>
                  <a:pt x="0" y="361777"/>
                </a:lnTo>
                <a:lnTo>
                  <a:pt x="6266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5CD6B77-C803-48DA-89D8-1C12A53F23BE}"/>
              </a:ext>
            </a:extLst>
          </p:cNvPr>
          <p:cNvSpPr/>
          <p:nvPr/>
        </p:nvSpPr>
        <p:spPr>
          <a:xfrm>
            <a:off x="6277012" y="4037845"/>
            <a:ext cx="1011329" cy="944933"/>
          </a:xfrm>
          <a:custGeom>
            <a:avLst/>
            <a:gdLst>
              <a:gd name="connsiteX0" fmla="*/ 387798 w 1011329"/>
              <a:gd name="connsiteY0" fmla="*/ 0 h 944933"/>
              <a:gd name="connsiteX1" fmla="*/ 1011329 w 1011329"/>
              <a:gd name="connsiteY1" fmla="*/ 359996 h 944933"/>
              <a:gd name="connsiteX2" fmla="*/ 971282 w 1011329"/>
              <a:gd name="connsiteY2" fmla="*/ 413549 h 944933"/>
              <a:gd name="connsiteX3" fmla="*/ 119938 w 1011329"/>
              <a:gd name="connsiteY3" fmla="*/ 926629 h 944933"/>
              <a:gd name="connsiteX4" fmla="*/ 0 w 1011329"/>
              <a:gd name="connsiteY4" fmla="*/ 944933 h 944933"/>
              <a:gd name="connsiteX5" fmla="*/ 0 w 1011329"/>
              <a:gd name="connsiteY5" fmla="*/ 224241 h 944933"/>
              <a:gd name="connsiteX6" fmla="*/ 124019 w 1011329"/>
              <a:gd name="connsiteY6" fmla="*/ 185743 h 944933"/>
              <a:gd name="connsiteX7" fmla="*/ 373111 w 1011329"/>
              <a:gd name="connsiteY7" fmla="*/ 17801 h 944933"/>
              <a:gd name="connsiteX8" fmla="*/ 387798 w 1011329"/>
              <a:gd name="connsiteY8" fmla="*/ 0 h 94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9" h="944933">
                <a:moveTo>
                  <a:pt x="387798" y="0"/>
                </a:moveTo>
                <a:lnTo>
                  <a:pt x="1011329" y="359996"/>
                </a:lnTo>
                <a:lnTo>
                  <a:pt x="971282" y="413549"/>
                </a:lnTo>
                <a:cubicBezTo>
                  <a:pt x="758256" y="671677"/>
                  <a:pt x="460172" y="857007"/>
                  <a:pt x="119938" y="926629"/>
                </a:cubicBezTo>
                <a:lnTo>
                  <a:pt x="0" y="944933"/>
                </a:lnTo>
                <a:lnTo>
                  <a:pt x="0" y="224241"/>
                </a:lnTo>
                <a:lnTo>
                  <a:pt x="124019" y="185743"/>
                </a:lnTo>
                <a:cubicBezTo>
                  <a:pt x="217774" y="146088"/>
                  <a:pt x="302205" y="88707"/>
                  <a:pt x="373111" y="17801"/>
                </a:cubicBezTo>
                <a:lnTo>
                  <a:pt x="3877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B2D1F69-EEE6-4817-B84C-B9B74E61BD14}"/>
              </a:ext>
            </a:extLst>
          </p:cNvPr>
          <p:cNvSpPr/>
          <p:nvPr/>
        </p:nvSpPr>
        <p:spPr>
          <a:xfrm>
            <a:off x="4903660" y="4037847"/>
            <a:ext cx="1011327" cy="944931"/>
          </a:xfrm>
          <a:custGeom>
            <a:avLst/>
            <a:gdLst>
              <a:gd name="connsiteX0" fmla="*/ 623531 w 1011327"/>
              <a:gd name="connsiteY0" fmla="*/ 0 h 944931"/>
              <a:gd name="connsiteX1" fmla="*/ 638217 w 1011327"/>
              <a:gd name="connsiteY1" fmla="*/ 17799 h 944931"/>
              <a:gd name="connsiteX2" fmla="*/ 887309 w 1011327"/>
              <a:gd name="connsiteY2" fmla="*/ 185741 h 944931"/>
              <a:gd name="connsiteX3" fmla="*/ 1011327 w 1011327"/>
              <a:gd name="connsiteY3" fmla="*/ 224238 h 944931"/>
              <a:gd name="connsiteX4" fmla="*/ 1011327 w 1011327"/>
              <a:gd name="connsiteY4" fmla="*/ 944931 h 944931"/>
              <a:gd name="connsiteX5" fmla="*/ 891390 w 1011327"/>
              <a:gd name="connsiteY5" fmla="*/ 926627 h 944931"/>
              <a:gd name="connsiteX6" fmla="*/ 40046 w 1011327"/>
              <a:gd name="connsiteY6" fmla="*/ 413547 h 944931"/>
              <a:gd name="connsiteX7" fmla="*/ 0 w 1011327"/>
              <a:gd name="connsiteY7" fmla="*/ 359996 h 944931"/>
              <a:gd name="connsiteX8" fmla="*/ 623531 w 1011327"/>
              <a:gd name="connsiteY8" fmla="*/ 0 h 94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7" h="944931">
                <a:moveTo>
                  <a:pt x="623531" y="0"/>
                </a:moveTo>
                <a:lnTo>
                  <a:pt x="638217" y="17799"/>
                </a:lnTo>
                <a:cubicBezTo>
                  <a:pt x="709123" y="88705"/>
                  <a:pt x="793554" y="146086"/>
                  <a:pt x="887309" y="185741"/>
                </a:cubicBezTo>
                <a:lnTo>
                  <a:pt x="1011327" y="224238"/>
                </a:lnTo>
                <a:lnTo>
                  <a:pt x="1011327" y="944931"/>
                </a:lnTo>
                <a:lnTo>
                  <a:pt x="891390" y="926627"/>
                </a:lnTo>
                <a:cubicBezTo>
                  <a:pt x="551156" y="857005"/>
                  <a:pt x="253072" y="671675"/>
                  <a:pt x="40046" y="413547"/>
                </a:cubicBezTo>
                <a:lnTo>
                  <a:pt x="0" y="359996"/>
                </a:lnTo>
                <a:lnTo>
                  <a:pt x="62353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F1C915-1F77-42F0-9E06-51972C82D0C4}"/>
              </a:ext>
            </a:extLst>
          </p:cNvPr>
          <p:cNvSpPr/>
          <p:nvPr/>
        </p:nvSpPr>
        <p:spPr>
          <a:xfrm>
            <a:off x="6657441" y="2194394"/>
            <a:ext cx="1520252" cy="1084942"/>
          </a:xfrm>
          <a:custGeom>
            <a:avLst/>
            <a:gdLst>
              <a:gd name="connsiteX0" fmla="*/ 1340547 w 1520252"/>
              <a:gd name="connsiteY0" fmla="*/ 0 h 1084942"/>
              <a:gd name="connsiteX1" fmla="*/ 1352820 w 1520252"/>
              <a:gd name="connsiteY1" fmla="*/ 16412 h 1084942"/>
              <a:gd name="connsiteX2" fmla="*/ 1468452 w 1520252"/>
              <a:gd name="connsiteY2" fmla="*/ 206750 h 1084942"/>
              <a:gd name="connsiteX3" fmla="*/ 1520252 w 1520252"/>
              <a:gd name="connsiteY3" fmla="*/ 314278 h 1084942"/>
              <a:gd name="connsiteX4" fmla="*/ 185421 w 1520252"/>
              <a:gd name="connsiteY4" fmla="*/ 1084942 h 1084942"/>
              <a:gd name="connsiteX5" fmla="*/ 165314 w 1520252"/>
              <a:gd name="connsiteY5" fmla="*/ 1020167 h 1084942"/>
              <a:gd name="connsiteX6" fmla="*/ 92593 w 1520252"/>
              <a:gd name="connsiteY6" fmla="*/ 886188 h 1084942"/>
              <a:gd name="connsiteX7" fmla="*/ 0 w 1520252"/>
              <a:gd name="connsiteY7" fmla="*/ 773965 h 1084942"/>
              <a:gd name="connsiteX8" fmla="*/ 1340547 w 1520252"/>
              <a:gd name="connsiteY8" fmla="*/ 0 h 108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2" h="1084942">
                <a:moveTo>
                  <a:pt x="1340547" y="0"/>
                </a:moveTo>
                <a:lnTo>
                  <a:pt x="1352820" y="16412"/>
                </a:lnTo>
                <a:cubicBezTo>
                  <a:pt x="1394306" y="77819"/>
                  <a:pt x="1432914" y="141329"/>
                  <a:pt x="1468452" y="206750"/>
                </a:cubicBezTo>
                <a:lnTo>
                  <a:pt x="1520252" y="314278"/>
                </a:lnTo>
                <a:lnTo>
                  <a:pt x="185421" y="1084942"/>
                </a:lnTo>
                <a:lnTo>
                  <a:pt x="165314" y="1020167"/>
                </a:lnTo>
                <a:cubicBezTo>
                  <a:pt x="145359" y="972985"/>
                  <a:pt x="120942" y="928150"/>
                  <a:pt x="92593" y="886188"/>
                </a:cubicBezTo>
                <a:lnTo>
                  <a:pt x="0" y="773965"/>
                </a:lnTo>
                <a:lnTo>
                  <a:pt x="1340547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377819-CACA-433D-9927-58448903869F}"/>
              </a:ext>
            </a:extLst>
          </p:cNvPr>
          <p:cNvSpPr/>
          <p:nvPr/>
        </p:nvSpPr>
        <p:spPr>
          <a:xfrm>
            <a:off x="4014310" y="3729806"/>
            <a:ext cx="1497836" cy="1078844"/>
          </a:xfrm>
          <a:custGeom>
            <a:avLst/>
            <a:gdLst>
              <a:gd name="connsiteX0" fmla="*/ 1324270 w 1497836"/>
              <a:gd name="connsiteY0" fmla="*/ 0 h 1078844"/>
              <a:gd name="connsiteX1" fmla="*/ 1354933 w 1497836"/>
              <a:gd name="connsiteY1" fmla="*/ 98781 h 1078844"/>
              <a:gd name="connsiteX2" fmla="*/ 1427654 w 1497836"/>
              <a:gd name="connsiteY2" fmla="*/ 232759 h 1078844"/>
              <a:gd name="connsiteX3" fmla="*/ 1497836 w 1497836"/>
              <a:gd name="connsiteY3" fmla="*/ 317821 h 1078844"/>
              <a:gd name="connsiteX4" fmla="*/ 179704 w 1497836"/>
              <a:gd name="connsiteY4" fmla="*/ 1078844 h 1078844"/>
              <a:gd name="connsiteX5" fmla="*/ 167430 w 1497836"/>
              <a:gd name="connsiteY5" fmla="*/ 1062431 h 1078844"/>
              <a:gd name="connsiteX6" fmla="*/ 51797 w 1497836"/>
              <a:gd name="connsiteY6" fmla="*/ 872093 h 1078844"/>
              <a:gd name="connsiteX7" fmla="*/ 0 w 1497836"/>
              <a:gd name="connsiteY7" fmla="*/ 764567 h 1078844"/>
              <a:gd name="connsiteX8" fmla="*/ 1324270 w 1497836"/>
              <a:gd name="connsiteY8" fmla="*/ 0 h 107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6" h="1078844">
                <a:moveTo>
                  <a:pt x="1324270" y="0"/>
                </a:moveTo>
                <a:lnTo>
                  <a:pt x="1354933" y="98781"/>
                </a:lnTo>
                <a:cubicBezTo>
                  <a:pt x="1374889" y="145963"/>
                  <a:pt x="1399306" y="190799"/>
                  <a:pt x="1427654" y="232759"/>
                </a:cubicBezTo>
                <a:lnTo>
                  <a:pt x="1497836" y="317821"/>
                </a:lnTo>
                <a:lnTo>
                  <a:pt x="179704" y="1078844"/>
                </a:lnTo>
                <a:lnTo>
                  <a:pt x="167430" y="1062431"/>
                </a:lnTo>
                <a:cubicBezTo>
                  <a:pt x="125944" y="1001023"/>
                  <a:pt x="87335" y="937513"/>
                  <a:pt x="51797" y="872093"/>
                </a:cubicBezTo>
                <a:lnTo>
                  <a:pt x="0" y="764567"/>
                </a:lnTo>
                <a:lnTo>
                  <a:pt x="1324270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85111BB-8976-4847-BFEE-FFAD1A9937D0}"/>
              </a:ext>
            </a:extLst>
          </p:cNvPr>
          <p:cNvSpPr/>
          <p:nvPr/>
        </p:nvSpPr>
        <p:spPr>
          <a:xfrm>
            <a:off x="5914987" y="1218645"/>
            <a:ext cx="362026" cy="1565046"/>
          </a:xfrm>
          <a:custGeom>
            <a:avLst/>
            <a:gdLst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206188 w 412378"/>
              <a:gd name="connsiteY14" fmla="*/ 992574 h 1863094"/>
              <a:gd name="connsiteX15" fmla="*/ 33580 w 412378"/>
              <a:gd name="connsiteY15" fmla="*/ 1001290 h 1863094"/>
              <a:gd name="connsiteX16" fmla="*/ 0 w 412378"/>
              <a:gd name="connsiteY16" fmla="*/ 1006415 h 1863094"/>
              <a:gd name="connsiteX17" fmla="*/ 0 w 412378"/>
              <a:gd name="connsiteY17" fmla="*/ 10411 h 1863094"/>
              <a:gd name="connsiteX18" fmla="*/ 206189 w 412378"/>
              <a:gd name="connsiteY18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33580 w 412378"/>
              <a:gd name="connsiteY14" fmla="*/ 1001290 h 1863094"/>
              <a:gd name="connsiteX15" fmla="*/ 0 w 412378"/>
              <a:gd name="connsiteY15" fmla="*/ 1006415 h 1863094"/>
              <a:gd name="connsiteX16" fmla="*/ 0 w 412378"/>
              <a:gd name="connsiteY16" fmla="*/ 10411 h 1863094"/>
              <a:gd name="connsiteX17" fmla="*/ 206189 w 412378"/>
              <a:gd name="connsiteY17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33580 w 412378"/>
              <a:gd name="connsiteY13" fmla="*/ 1001290 h 1863094"/>
              <a:gd name="connsiteX14" fmla="*/ 0 w 412378"/>
              <a:gd name="connsiteY14" fmla="*/ 1006415 h 1863094"/>
              <a:gd name="connsiteX15" fmla="*/ 0 w 412378"/>
              <a:gd name="connsiteY15" fmla="*/ 10411 h 1863094"/>
              <a:gd name="connsiteX16" fmla="*/ 206189 w 412378"/>
              <a:gd name="connsiteY16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33580 w 412378"/>
              <a:gd name="connsiteY12" fmla="*/ 1001290 h 1863094"/>
              <a:gd name="connsiteX13" fmla="*/ 0 w 412378"/>
              <a:gd name="connsiteY13" fmla="*/ 1006415 h 1863094"/>
              <a:gd name="connsiteX14" fmla="*/ 0 w 412378"/>
              <a:gd name="connsiteY14" fmla="*/ 10411 h 1863094"/>
              <a:gd name="connsiteX15" fmla="*/ 206189 w 412378"/>
              <a:gd name="connsiteY15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78796 w 412378"/>
              <a:gd name="connsiteY10" fmla="*/ 1001290 h 1863094"/>
              <a:gd name="connsiteX11" fmla="*/ 33580 w 412378"/>
              <a:gd name="connsiteY11" fmla="*/ 1001290 h 1863094"/>
              <a:gd name="connsiteX12" fmla="*/ 0 w 412378"/>
              <a:gd name="connsiteY12" fmla="*/ 1006415 h 1863094"/>
              <a:gd name="connsiteX13" fmla="*/ 0 w 412378"/>
              <a:gd name="connsiteY13" fmla="*/ 10411 h 1863094"/>
              <a:gd name="connsiteX14" fmla="*/ 206189 w 412378"/>
              <a:gd name="connsiteY14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3580 w 412378"/>
              <a:gd name="connsiteY10" fmla="*/ 1001290 h 1863094"/>
              <a:gd name="connsiteX11" fmla="*/ 0 w 412378"/>
              <a:gd name="connsiteY11" fmla="*/ 1006415 h 1863094"/>
              <a:gd name="connsiteX12" fmla="*/ 0 w 412378"/>
              <a:gd name="connsiteY12" fmla="*/ 10411 h 1863094"/>
              <a:gd name="connsiteX13" fmla="*/ 206189 w 412378"/>
              <a:gd name="connsiteY13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0 w 412378"/>
              <a:gd name="connsiteY10" fmla="*/ 1006415 h 1863094"/>
              <a:gd name="connsiteX11" fmla="*/ 0 w 412378"/>
              <a:gd name="connsiteY11" fmla="*/ 10411 h 1863094"/>
              <a:gd name="connsiteX12" fmla="*/ 206189 w 412378"/>
              <a:gd name="connsiteY12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0 w 412378"/>
              <a:gd name="connsiteY9" fmla="*/ 1006415 h 1863094"/>
              <a:gd name="connsiteX10" fmla="*/ 0 w 412378"/>
              <a:gd name="connsiteY10" fmla="*/ 10411 h 1863094"/>
              <a:gd name="connsiteX11" fmla="*/ 206189 w 412378"/>
              <a:gd name="connsiteY11" fmla="*/ 0 h 186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378" h="1863094">
                <a:moveTo>
                  <a:pt x="206189" y="0"/>
                </a:moveTo>
                <a:lnTo>
                  <a:pt x="412377" y="10411"/>
                </a:lnTo>
                <a:cubicBezTo>
                  <a:pt x="412377" y="342412"/>
                  <a:pt x="412378" y="674414"/>
                  <a:pt x="412378" y="1006415"/>
                </a:cubicBezTo>
                <a:lnTo>
                  <a:pt x="412378" y="1863093"/>
                </a:lnTo>
                <a:lnTo>
                  <a:pt x="376304" y="1853818"/>
                </a:lnTo>
                <a:cubicBezTo>
                  <a:pt x="321355" y="1842573"/>
                  <a:pt x="264462" y="1836668"/>
                  <a:pt x="206189" y="1836668"/>
                </a:cubicBezTo>
                <a:cubicBezTo>
                  <a:pt x="147916" y="1836668"/>
                  <a:pt x="91024" y="1842573"/>
                  <a:pt x="36075" y="1853817"/>
                </a:cubicBezTo>
                <a:lnTo>
                  <a:pt x="1" y="1863094"/>
                </a:lnTo>
                <a:lnTo>
                  <a:pt x="1" y="1006415"/>
                </a:lnTo>
                <a:lnTo>
                  <a:pt x="0" y="1006415"/>
                </a:lnTo>
                <a:lnTo>
                  <a:pt x="0" y="10411"/>
                </a:lnTo>
                <a:lnTo>
                  <a:pt x="206189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D3271CA-BA63-49C6-BCEB-8A7ED68053D7}"/>
              </a:ext>
            </a:extLst>
          </p:cNvPr>
          <p:cNvSpPr/>
          <p:nvPr/>
        </p:nvSpPr>
        <p:spPr>
          <a:xfrm>
            <a:off x="5914987" y="4219355"/>
            <a:ext cx="362026" cy="1635606"/>
          </a:xfrm>
          <a:custGeom>
            <a:avLst/>
            <a:gdLst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206189 w 412378"/>
              <a:gd name="connsiteY16" fmla="*/ 870519 h 1863091"/>
              <a:gd name="connsiteX17" fmla="*/ 33581 w 412378"/>
              <a:gd name="connsiteY17" fmla="*/ 861802 h 1863091"/>
              <a:gd name="connsiteX18" fmla="*/ 1 w 412378"/>
              <a:gd name="connsiteY18" fmla="*/ 856678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33581 w 412378"/>
              <a:gd name="connsiteY16" fmla="*/ 861802 h 1863091"/>
              <a:gd name="connsiteX17" fmla="*/ 1 w 412378"/>
              <a:gd name="connsiteY17" fmla="*/ 856678 h 1863091"/>
              <a:gd name="connsiteX18" fmla="*/ 1 w 412378"/>
              <a:gd name="connsiteY18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33581 w 412378"/>
              <a:gd name="connsiteY15" fmla="*/ 861802 h 1863091"/>
              <a:gd name="connsiteX16" fmla="*/ 1 w 412378"/>
              <a:gd name="connsiteY16" fmla="*/ 856678 h 1863091"/>
              <a:gd name="connsiteX17" fmla="*/ 1 w 412378"/>
              <a:gd name="connsiteY17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378797 w 412378"/>
              <a:gd name="connsiteY7" fmla="*/ 861803 h 1863091"/>
              <a:gd name="connsiteX8" fmla="*/ 412377 w 412378"/>
              <a:gd name="connsiteY8" fmla="*/ 856678 h 1863091"/>
              <a:gd name="connsiteX9" fmla="*/ 412377 w 412378"/>
              <a:gd name="connsiteY9" fmla="*/ 1852680 h 1863091"/>
              <a:gd name="connsiteX10" fmla="*/ 206189 w 412378"/>
              <a:gd name="connsiteY10" fmla="*/ 1863091 h 1863091"/>
              <a:gd name="connsiteX11" fmla="*/ 0 w 412378"/>
              <a:gd name="connsiteY11" fmla="*/ 1852680 h 1863091"/>
              <a:gd name="connsiteX12" fmla="*/ 0 w 412378"/>
              <a:gd name="connsiteY12" fmla="*/ 856678 h 1863091"/>
              <a:gd name="connsiteX13" fmla="*/ 33580 w 412378"/>
              <a:gd name="connsiteY13" fmla="*/ 861803 h 1863091"/>
              <a:gd name="connsiteX14" fmla="*/ 33581 w 412378"/>
              <a:gd name="connsiteY14" fmla="*/ 861802 h 1863091"/>
              <a:gd name="connsiteX15" fmla="*/ 1 w 412378"/>
              <a:gd name="connsiteY15" fmla="*/ 856678 h 1863091"/>
              <a:gd name="connsiteX16" fmla="*/ 1 w 412378"/>
              <a:gd name="connsiteY16" fmla="*/ 0 h 186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378" h="1863091">
                <a:moveTo>
                  <a:pt x="1" y="0"/>
                </a:moveTo>
                <a:lnTo>
                  <a:pt x="36075" y="9275"/>
                </a:lnTo>
                <a:cubicBezTo>
                  <a:pt x="91024" y="20520"/>
                  <a:pt x="147918" y="26424"/>
                  <a:pt x="206191" y="26424"/>
                </a:cubicBezTo>
                <a:cubicBezTo>
                  <a:pt x="264462" y="26425"/>
                  <a:pt x="321356" y="20519"/>
                  <a:pt x="376305" y="9275"/>
                </a:cubicBezTo>
                <a:lnTo>
                  <a:pt x="412378" y="0"/>
                </a:lnTo>
                <a:lnTo>
                  <a:pt x="412378" y="856677"/>
                </a:lnTo>
                <a:lnTo>
                  <a:pt x="378797" y="861802"/>
                </a:lnTo>
                <a:lnTo>
                  <a:pt x="378797" y="861803"/>
                </a:lnTo>
                <a:lnTo>
                  <a:pt x="412377" y="856678"/>
                </a:lnTo>
                <a:lnTo>
                  <a:pt x="412377" y="1852680"/>
                </a:lnTo>
                <a:lnTo>
                  <a:pt x="206189" y="1863091"/>
                </a:lnTo>
                <a:lnTo>
                  <a:pt x="0" y="1852680"/>
                </a:lnTo>
                <a:lnTo>
                  <a:pt x="0" y="856678"/>
                </a:lnTo>
                <a:lnTo>
                  <a:pt x="33580" y="861803"/>
                </a:lnTo>
                <a:cubicBezTo>
                  <a:pt x="39177" y="862657"/>
                  <a:pt x="39177" y="862656"/>
                  <a:pt x="33581" y="861802"/>
                </a:cubicBezTo>
                <a:lnTo>
                  <a:pt x="1" y="856678"/>
                </a:lnTo>
                <a:lnTo>
                  <a:pt x="1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082320A-FAEC-4245-A30D-BDB3295223F9}"/>
              </a:ext>
            </a:extLst>
          </p:cNvPr>
          <p:cNvSpPr/>
          <p:nvPr/>
        </p:nvSpPr>
        <p:spPr>
          <a:xfrm>
            <a:off x="4014309" y="2194394"/>
            <a:ext cx="1520250" cy="1084941"/>
          </a:xfrm>
          <a:custGeom>
            <a:avLst/>
            <a:gdLst>
              <a:gd name="connsiteX0" fmla="*/ 179705 w 1520250"/>
              <a:gd name="connsiteY0" fmla="*/ 0 h 1084941"/>
              <a:gd name="connsiteX1" fmla="*/ 1520250 w 1520250"/>
              <a:gd name="connsiteY1" fmla="*/ 773965 h 1084941"/>
              <a:gd name="connsiteX2" fmla="*/ 1427657 w 1520250"/>
              <a:gd name="connsiteY2" fmla="*/ 886188 h 1084941"/>
              <a:gd name="connsiteX3" fmla="*/ 1354935 w 1520250"/>
              <a:gd name="connsiteY3" fmla="*/ 1020167 h 1084941"/>
              <a:gd name="connsiteX4" fmla="*/ 1334828 w 1520250"/>
              <a:gd name="connsiteY4" fmla="*/ 1084941 h 1084941"/>
              <a:gd name="connsiteX5" fmla="*/ 0 w 1520250"/>
              <a:gd name="connsiteY5" fmla="*/ 314278 h 1084941"/>
              <a:gd name="connsiteX6" fmla="*/ 51800 w 1520250"/>
              <a:gd name="connsiteY6" fmla="*/ 206749 h 1084941"/>
              <a:gd name="connsiteX7" fmla="*/ 167433 w 1520250"/>
              <a:gd name="connsiteY7" fmla="*/ 16412 h 1084941"/>
              <a:gd name="connsiteX8" fmla="*/ 179705 w 1520250"/>
              <a:gd name="connsiteY8" fmla="*/ 0 h 10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0" h="1084941">
                <a:moveTo>
                  <a:pt x="179705" y="0"/>
                </a:moveTo>
                <a:lnTo>
                  <a:pt x="1520250" y="773965"/>
                </a:lnTo>
                <a:lnTo>
                  <a:pt x="1427657" y="886188"/>
                </a:lnTo>
                <a:cubicBezTo>
                  <a:pt x="1399308" y="928150"/>
                  <a:pt x="1374891" y="972985"/>
                  <a:pt x="1354935" y="1020167"/>
                </a:cubicBezTo>
                <a:lnTo>
                  <a:pt x="1334828" y="1084941"/>
                </a:lnTo>
                <a:lnTo>
                  <a:pt x="0" y="314278"/>
                </a:lnTo>
                <a:lnTo>
                  <a:pt x="51800" y="206749"/>
                </a:lnTo>
                <a:cubicBezTo>
                  <a:pt x="87338" y="141330"/>
                  <a:pt x="125948" y="77819"/>
                  <a:pt x="167433" y="16412"/>
                </a:cubicBezTo>
                <a:lnTo>
                  <a:pt x="179705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9FA8EA8-4118-4B2A-BB2D-353DA0D7FED8}"/>
              </a:ext>
            </a:extLst>
          </p:cNvPr>
          <p:cNvSpPr/>
          <p:nvPr/>
        </p:nvSpPr>
        <p:spPr>
          <a:xfrm>
            <a:off x="6679857" y="3729803"/>
            <a:ext cx="1497837" cy="1078847"/>
          </a:xfrm>
          <a:custGeom>
            <a:avLst/>
            <a:gdLst>
              <a:gd name="connsiteX0" fmla="*/ 173565 w 1497837"/>
              <a:gd name="connsiteY0" fmla="*/ 0 h 1078847"/>
              <a:gd name="connsiteX1" fmla="*/ 1497837 w 1497837"/>
              <a:gd name="connsiteY1" fmla="*/ 764570 h 1078847"/>
              <a:gd name="connsiteX2" fmla="*/ 1446039 w 1497837"/>
              <a:gd name="connsiteY2" fmla="*/ 872096 h 1078847"/>
              <a:gd name="connsiteX3" fmla="*/ 1330407 w 1497837"/>
              <a:gd name="connsiteY3" fmla="*/ 1062433 h 1078847"/>
              <a:gd name="connsiteX4" fmla="*/ 1318132 w 1497837"/>
              <a:gd name="connsiteY4" fmla="*/ 1078847 h 1078847"/>
              <a:gd name="connsiteX5" fmla="*/ 0 w 1497837"/>
              <a:gd name="connsiteY5" fmla="*/ 317821 h 1078847"/>
              <a:gd name="connsiteX6" fmla="*/ 70179 w 1497837"/>
              <a:gd name="connsiteY6" fmla="*/ 232763 h 1078847"/>
              <a:gd name="connsiteX7" fmla="*/ 142900 w 1497837"/>
              <a:gd name="connsiteY7" fmla="*/ 98784 h 1078847"/>
              <a:gd name="connsiteX8" fmla="*/ 173565 w 1497837"/>
              <a:gd name="connsiteY8" fmla="*/ 0 h 10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7" h="1078847">
                <a:moveTo>
                  <a:pt x="173565" y="0"/>
                </a:moveTo>
                <a:lnTo>
                  <a:pt x="1497837" y="764570"/>
                </a:lnTo>
                <a:lnTo>
                  <a:pt x="1446039" y="872096"/>
                </a:lnTo>
                <a:cubicBezTo>
                  <a:pt x="1410501" y="937515"/>
                  <a:pt x="1371892" y="1001026"/>
                  <a:pt x="1330407" y="1062433"/>
                </a:cubicBezTo>
                <a:lnTo>
                  <a:pt x="1318132" y="1078847"/>
                </a:lnTo>
                <a:lnTo>
                  <a:pt x="0" y="317821"/>
                </a:lnTo>
                <a:lnTo>
                  <a:pt x="70179" y="232763"/>
                </a:lnTo>
                <a:cubicBezTo>
                  <a:pt x="98528" y="190802"/>
                  <a:pt x="122944" y="145966"/>
                  <a:pt x="142900" y="98784"/>
                </a:cubicBezTo>
                <a:lnTo>
                  <a:pt x="173565" y="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Doughnut Diagram w/ 6 Parts for PowerPoint</a:t>
            </a: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697B6FB2-5C9B-48EA-AF32-FF35BDFC30F2}"/>
              </a:ext>
            </a:extLst>
          </p:cNvPr>
          <p:cNvSpPr/>
          <p:nvPr/>
        </p:nvSpPr>
        <p:spPr>
          <a:xfrm>
            <a:off x="3420760" y="826280"/>
            <a:ext cx="5350481" cy="5350481"/>
          </a:xfrm>
          <a:prstGeom prst="donut">
            <a:avLst>
              <a:gd name="adj" fmla="val 7990"/>
            </a:avLst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1F478A-D338-48B0-808E-5A11E876FA7B}"/>
              </a:ext>
            </a:extLst>
          </p:cNvPr>
          <p:cNvSpPr txBox="1"/>
          <p:nvPr/>
        </p:nvSpPr>
        <p:spPr>
          <a:xfrm>
            <a:off x="400081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9007EF-4353-4E65-8FAD-4A8FD493AA9B}"/>
              </a:ext>
            </a:extLst>
          </p:cNvPr>
          <p:cNvSpPr txBox="1"/>
          <p:nvPr/>
        </p:nvSpPr>
        <p:spPr>
          <a:xfrm>
            <a:off x="407876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F01700-7455-4A1E-81B3-B3E5A2BA5A80}"/>
              </a:ext>
            </a:extLst>
          </p:cNvPr>
          <p:cNvSpPr txBox="1"/>
          <p:nvPr/>
        </p:nvSpPr>
        <p:spPr>
          <a:xfrm>
            <a:off x="399958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5"/>
                </a:solidFill>
              </a:rPr>
              <a:t>Lorem Ipsum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ECCE2F-D40A-4776-A888-DC29A6224176}"/>
              </a:ext>
            </a:extLst>
          </p:cNvPr>
          <p:cNvSpPr txBox="1"/>
          <p:nvPr/>
        </p:nvSpPr>
        <p:spPr>
          <a:xfrm>
            <a:off x="407753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B4CF8D-D3F5-4FF9-BE6D-2F16E7E4D5DB}"/>
              </a:ext>
            </a:extLst>
          </p:cNvPr>
          <p:cNvSpPr txBox="1"/>
          <p:nvPr/>
        </p:nvSpPr>
        <p:spPr>
          <a:xfrm>
            <a:off x="349185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7CF472-2D43-4EC2-9E60-DAC4228767F6}"/>
              </a:ext>
            </a:extLst>
          </p:cNvPr>
          <p:cNvSpPr txBox="1"/>
          <p:nvPr/>
        </p:nvSpPr>
        <p:spPr>
          <a:xfrm>
            <a:off x="356980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8" name="Graphic 97" descr="Database">
            <a:extLst>
              <a:ext uri="{FF2B5EF4-FFF2-40B4-BE49-F238E27FC236}">
                <a16:creationId xmlns:a16="http://schemas.microsoft.com/office/drawing/2014/main" id="{EAA0630A-379B-429E-B5EB-A2E009D31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97" y="4656340"/>
            <a:ext cx="405716" cy="405716"/>
          </a:xfrm>
          <a:prstGeom prst="rect">
            <a:avLst/>
          </a:prstGeom>
        </p:spPr>
      </p:pic>
      <p:pic>
        <p:nvPicPr>
          <p:cNvPr id="99" name="Graphic 98" descr="Coins">
            <a:extLst>
              <a:ext uri="{FF2B5EF4-FFF2-40B4-BE49-F238E27FC236}">
                <a16:creationId xmlns:a16="http://schemas.microsoft.com/office/drawing/2014/main" id="{82884716-0822-44F7-B4F1-57B754D6A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76" y="2871422"/>
            <a:ext cx="405716" cy="405716"/>
          </a:xfrm>
          <a:prstGeom prst="rect">
            <a:avLst/>
          </a:prstGeom>
        </p:spPr>
      </p:pic>
      <p:pic>
        <p:nvPicPr>
          <p:cNvPr id="102" name="Graphic 101" descr="Shopping bag">
            <a:extLst>
              <a:ext uri="{FF2B5EF4-FFF2-40B4-BE49-F238E27FC236}">
                <a16:creationId xmlns:a16="http://schemas.microsoft.com/office/drawing/2014/main" id="{95980099-D115-4CFA-A9FF-48BDF3540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97" y="1074639"/>
            <a:ext cx="405716" cy="40571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ABA3E58-9486-4F14-98D4-B5D3D446C7A7}"/>
              </a:ext>
            </a:extLst>
          </p:cNvPr>
          <p:cNvSpPr txBox="1"/>
          <p:nvPr/>
        </p:nvSpPr>
        <p:spPr>
          <a:xfrm>
            <a:off x="8919934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Lorem Ipsum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D5CEE7-F9DB-4261-90CE-D2CB22AAE922}"/>
              </a:ext>
            </a:extLst>
          </p:cNvPr>
          <p:cNvSpPr txBox="1"/>
          <p:nvPr/>
        </p:nvSpPr>
        <p:spPr>
          <a:xfrm>
            <a:off x="8927729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FFD2BF-5B55-4678-9BE6-2C0207DF82CA}"/>
              </a:ext>
            </a:extLst>
          </p:cNvPr>
          <p:cNvSpPr txBox="1"/>
          <p:nvPr/>
        </p:nvSpPr>
        <p:spPr>
          <a:xfrm>
            <a:off x="8919934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416B0D-9CC6-4C13-B340-E7CAEDA5D07B}"/>
              </a:ext>
            </a:extLst>
          </p:cNvPr>
          <p:cNvSpPr txBox="1"/>
          <p:nvPr/>
        </p:nvSpPr>
        <p:spPr>
          <a:xfrm>
            <a:off x="8927729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669F9B-A994-4615-B813-4B5776FD58CC}"/>
              </a:ext>
            </a:extLst>
          </p:cNvPr>
          <p:cNvSpPr txBox="1"/>
          <p:nvPr/>
        </p:nvSpPr>
        <p:spPr>
          <a:xfrm>
            <a:off x="8919934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2E5982C-848C-4B1A-9D15-FE17E7A70537}"/>
              </a:ext>
            </a:extLst>
          </p:cNvPr>
          <p:cNvSpPr txBox="1"/>
          <p:nvPr/>
        </p:nvSpPr>
        <p:spPr>
          <a:xfrm>
            <a:off x="8927729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8" name="Graphic 137" descr="Chat">
            <a:extLst>
              <a:ext uri="{FF2B5EF4-FFF2-40B4-BE49-F238E27FC236}">
                <a16:creationId xmlns:a16="http://schemas.microsoft.com/office/drawing/2014/main" id="{51E8D242-F8F8-4CB4-8CC2-C6B271A3AE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2387" y="1074639"/>
            <a:ext cx="405716" cy="405716"/>
          </a:xfrm>
          <a:prstGeom prst="rect">
            <a:avLst/>
          </a:prstGeom>
        </p:spPr>
      </p:pic>
      <p:pic>
        <p:nvPicPr>
          <p:cNvPr id="139" name="Graphic 138" descr="Download from cloud">
            <a:extLst>
              <a:ext uri="{FF2B5EF4-FFF2-40B4-BE49-F238E27FC236}">
                <a16:creationId xmlns:a16="http://schemas.microsoft.com/office/drawing/2014/main" id="{AC975336-3C96-4C0F-B3BA-4AC896A77C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2387" y="2871422"/>
            <a:ext cx="405716" cy="405716"/>
          </a:xfrm>
          <a:prstGeom prst="rect">
            <a:avLst/>
          </a:prstGeom>
        </p:spPr>
      </p:pic>
      <p:pic>
        <p:nvPicPr>
          <p:cNvPr id="140" name="Graphic 139" descr="Gears">
            <a:extLst>
              <a:ext uri="{FF2B5EF4-FFF2-40B4-BE49-F238E27FC236}">
                <a16:creationId xmlns:a16="http://schemas.microsoft.com/office/drawing/2014/main" id="{9C6C55DC-936A-41A8-A7BB-0860BC08A1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42387" y="4656340"/>
            <a:ext cx="405716" cy="405716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ECEB434D-2258-483A-B23A-30B14A03591C}"/>
              </a:ext>
            </a:extLst>
          </p:cNvPr>
          <p:cNvSpPr/>
          <p:nvPr/>
        </p:nvSpPr>
        <p:spPr>
          <a:xfrm>
            <a:off x="5236356" y="2641877"/>
            <a:ext cx="1719288" cy="1719288"/>
          </a:xfrm>
          <a:prstGeom prst="ellipse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hat">
            <a:extLst>
              <a:ext uri="{FF2B5EF4-FFF2-40B4-BE49-F238E27FC236}">
                <a16:creationId xmlns:a16="http://schemas.microsoft.com/office/drawing/2014/main" id="{83DD4689-74A0-4091-A334-3F60DEDF32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4583" y="2272702"/>
            <a:ext cx="405716" cy="405716"/>
          </a:xfrm>
          <a:prstGeom prst="rect">
            <a:avLst/>
          </a:prstGeom>
        </p:spPr>
      </p:pic>
      <p:pic>
        <p:nvPicPr>
          <p:cNvPr id="36" name="Graphic 35" descr="Download from cloud">
            <a:extLst>
              <a:ext uri="{FF2B5EF4-FFF2-40B4-BE49-F238E27FC236}">
                <a16:creationId xmlns:a16="http://schemas.microsoft.com/office/drawing/2014/main" id="{EE5F18FE-5CC4-4EEC-9181-63C41CCE58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69608" y="3336791"/>
            <a:ext cx="405716" cy="405716"/>
          </a:xfrm>
          <a:prstGeom prst="rect">
            <a:avLst/>
          </a:prstGeom>
        </p:spPr>
      </p:pic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D95AD1E8-D95A-44A6-A7A7-58D1BDF6B7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76995" y="4318385"/>
            <a:ext cx="405716" cy="405716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F5CC7104-022A-4CDB-A054-5B35A79580F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26337" y="4342237"/>
            <a:ext cx="405716" cy="405716"/>
          </a:xfrm>
          <a:prstGeom prst="rect">
            <a:avLst/>
          </a:prstGeom>
        </p:spPr>
      </p:pic>
      <p:pic>
        <p:nvPicPr>
          <p:cNvPr id="39" name="Graphic 38" descr="Coins">
            <a:extLst>
              <a:ext uri="{FF2B5EF4-FFF2-40B4-BE49-F238E27FC236}">
                <a16:creationId xmlns:a16="http://schemas.microsoft.com/office/drawing/2014/main" id="{E0D58CD7-9839-437C-83DC-CDD46B60797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16676" y="3267752"/>
            <a:ext cx="405716" cy="405716"/>
          </a:xfrm>
          <a:prstGeom prst="rect">
            <a:avLst/>
          </a:prstGeom>
        </p:spPr>
      </p:pic>
      <p:pic>
        <p:nvPicPr>
          <p:cNvPr id="40" name="Graphic 39" descr="Shopping bag">
            <a:extLst>
              <a:ext uri="{FF2B5EF4-FFF2-40B4-BE49-F238E27FC236}">
                <a16:creationId xmlns:a16="http://schemas.microsoft.com/office/drawing/2014/main" id="{055D007F-DF76-492C-B5FC-FB6E69A8715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66882" y="2240424"/>
            <a:ext cx="405716" cy="40571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2F52E72-1626-4C44-A140-116E6DA72A8E}"/>
              </a:ext>
            </a:extLst>
          </p:cNvPr>
          <p:cNvSpPr/>
          <p:nvPr/>
        </p:nvSpPr>
        <p:spPr>
          <a:xfrm>
            <a:off x="658919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01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BBDDCE-2E7D-4720-8A4D-9A0F7D4BD8A4}"/>
              </a:ext>
            </a:extLst>
          </p:cNvPr>
          <p:cNvSpPr/>
          <p:nvPr/>
        </p:nvSpPr>
        <p:spPr>
          <a:xfrm>
            <a:off x="7672055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02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A3105B-81BB-41D2-A0B2-376C0456C2EE}"/>
              </a:ext>
            </a:extLst>
          </p:cNvPr>
          <p:cNvSpPr/>
          <p:nvPr/>
        </p:nvSpPr>
        <p:spPr>
          <a:xfrm>
            <a:off x="658919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03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3614AC-DFEB-4311-AA38-9898805FBD8F}"/>
              </a:ext>
            </a:extLst>
          </p:cNvPr>
          <p:cNvSpPr/>
          <p:nvPr/>
        </p:nvSpPr>
        <p:spPr>
          <a:xfrm>
            <a:off x="477443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04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2B811-0384-4E8E-9A4C-D9015DA3D276}"/>
              </a:ext>
            </a:extLst>
          </p:cNvPr>
          <p:cNvSpPr/>
          <p:nvPr/>
        </p:nvSpPr>
        <p:spPr>
          <a:xfrm>
            <a:off x="3750317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05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113F3D-A945-4FB3-8B2E-C6D6AF9171CD}"/>
              </a:ext>
            </a:extLst>
          </p:cNvPr>
          <p:cNvSpPr/>
          <p:nvPr/>
        </p:nvSpPr>
        <p:spPr>
          <a:xfrm>
            <a:off x="477443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bg2">
                    <a:lumMod val="90000"/>
                  </a:schemeClr>
                </a:solidFill>
              </a:rPr>
              <a:t>06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D2E2CB3-D358-4808-9E76-A3EC53852C3C}"/>
              </a:ext>
            </a:extLst>
          </p:cNvPr>
          <p:cNvSpPr/>
          <p:nvPr/>
        </p:nvSpPr>
        <p:spPr>
          <a:xfrm>
            <a:off x="5554654" y="2754768"/>
            <a:ext cx="360334" cy="244463"/>
          </a:xfrm>
          <a:custGeom>
            <a:avLst/>
            <a:gdLst>
              <a:gd name="connsiteX0" fmla="*/ 360334 w 360334"/>
              <a:gd name="connsiteY0" fmla="*/ 0 h 244463"/>
              <a:gd name="connsiteX1" fmla="*/ 360334 w 360334"/>
              <a:gd name="connsiteY1" fmla="*/ 77818 h 244463"/>
              <a:gd name="connsiteX2" fmla="*/ 273319 w 360334"/>
              <a:gd name="connsiteY2" fmla="*/ 104829 h 244463"/>
              <a:gd name="connsiteX3" fmla="*/ 158837 w 360334"/>
              <a:gd name="connsiteY3" fmla="*/ 166968 h 244463"/>
              <a:gd name="connsiteX4" fmla="*/ 64912 w 360334"/>
              <a:gd name="connsiteY4" fmla="*/ 244463 h 244463"/>
              <a:gd name="connsiteX5" fmla="*/ 0 w 360334"/>
              <a:gd name="connsiteY5" fmla="*/ 206986 h 244463"/>
              <a:gd name="connsiteX6" fmla="*/ 8944 w 360334"/>
              <a:gd name="connsiteY6" fmla="*/ 196145 h 244463"/>
              <a:gd name="connsiteX7" fmla="*/ 248272 w 360334"/>
              <a:gd name="connsiteY7" fmla="*/ 34786 h 24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4463">
                <a:moveTo>
                  <a:pt x="360334" y="0"/>
                </a:moveTo>
                <a:lnTo>
                  <a:pt x="360334" y="77818"/>
                </a:lnTo>
                <a:lnTo>
                  <a:pt x="273319" y="104829"/>
                </a:lnTo>
                <a:cubicBezTo>
                  <a:pt x="233003" y="121881"/>
                  <a:pt x="194692" y="142745"/>
                  <a:pt x="158837" y="166968"/>
                </a:cubicBezTo>
                <a:lnTo>
                  <a:pt x="64912" y="244463"/>
                </a:lnTo>
                <a:lnTo>
                  <a:pt x="0" y="206986"/>
                </a:lnTo>
                <a:lnTo>
                  <a:pt x="8944" y="196145"/>
                </a:lnTo>
                <a:cubicBezTo>
                  <a:pt x="77071" y="128018"/>
                  <a:pt x="158192" y="72886"/>
                  <a:pt x="248272" y="3478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485DB9-EAC5-4CBA-AB91-6392F816594B}"/>
              </a:ext>
            </a:extLst>
          </p:cNvPr>
          <p:cNvSpPr/>
          <p:nvPr/>
        </p:nvSpPr>
        <p:spPr>
          <a:xfrm>
            <a:off x="6277013" y="2754768"/>
            <a:ext cx="360334" cy="248328"/>
          </a:xfrm>
          <a:custGeom>
            <a:avLst/>
            <a:gdLst>
              <a:gd name="connsiteX0" fmla="*/ 0 w 360334"/>
              <a:gd name="connsiteY0" fmla="*/ 0 h 248328"/>
              <a:gd name="connsiteX1" fmla="*/ 112061 w 360334"/>
              <a:gd name="connsiteY1" fmla="*/ 34786 h 248328"/>
              <a:gd name="connsiteX2" fmla="*/ 351389 w 360334"/>
              <a:gd name="connsiteY2" fmla="*/ 196145 h 248328"/>
              <a:gd name="connsiteX3" fmla="*/ 360334 w 360334"/>
              <a:gd name="connsiteY3" fmla="*/ 206986 h 248328"/>
              <a:gd name="connsiteX4" fmla="*/ 288729 w 360334"/>
              <a:gd name="connsiteY4" fmla="*/ 248328 h 248328"/>
              <a:gd name="connsiteX5" fmla="*/ 190119 w 360334"/>
              <a:gd name="connsiteY5" fmla="*/ 166967 h 248328"/>
              <a:gd name="connsiteX6" fmla="*/ 75636 w 360334"/>
              <a:gd name="connsiteY6" fmla="*/ 104828 h 248328"/>
              <a:gd name="connsiteX7" fmla="*/ 0 w 360334"/>
              <a:gd name="connsiteY7" fmla="*/ 81349 h 2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8328">
                <a:moveTo>
                  <a:pt x="0" y="0"/>
                </a:moveTo>
                <a:lnTo>
                  <a:pt x="112061" y="34786"/>
                </a:lnTo>
                <a:cubicBezTo>
                  <a:pt x="202141" y="72886"/>
                  <a:pt x="283262" y="128018"/>
                  <a:pt x="351389" y="196145"/>
                </a:cubicBezTo>
                <a:lnTo>
                  <a:pt x="360334" y="206986"/>
                </a:lnTo>
                <a:lnTo>
                  <a:pt x="288729" y="248328"/>
                </a:lnTo>
                <a:lnTo>
                  <a:pt x="190119" y="166967"/>
                </a:lnTo>
                <a:cubicBezTo>
                  <a:pt x="154264" y="142744"/>
                  <a:pt x="115952" y="121880"/>
                  <a:pt x="75636" y="104828"/>
                </a:cubicBezTo>
                <a:lnTo>
                  <a:pt x="0" y="81349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658EB32-2D1C-4AA4-BA14-3ADB7DB6E257}"/>
              </a:ext>
            </a:extLst>
          </p:cNvPr>
          <p:cNvSpPr/>
          <p:nvPr/>
        </p:nvSpPr>
        <p:spPr>
          <a:xfrm>
            <a:off x="6741161" y="3276353"/>
            <a:ext cx="107770" cy="413922"/>
          </a:xfrm>
          <a:custGeom>
            <a:avLst/>
            <a:gdLst>
              <a:gd name="connsiteX0" fmla="*/ 75332 w 107770"/>
              <a:gd name="connsiteY0" fmla="*/ 0 h 413922"/>
              <a:gd name="connsiteX1" fmla="*/ 92473 w 107770"/>
              <a:gd name="connsiteY1" fmla="*/ 55219 h 413922"/>
              <a:gd name="connsiteX2" fmla="*/ 107770 w 107770"/>
              <a:gd name="connsiteY2" fmla="*/ 206961 h 413922"/>
              <a:gd name="connsiteX3" fmla="*/ 92473 w 107770"/>
              <a:gd name="connsiteY3" fmla="*/ 358703 h 413922"/>
              <a:gd name="connsiteX4" fmla="*/ 75332 w 107770"/>
              <a:gd name="connsiteY4" fmla="*/ 413922 h 413922"/>
              <a:gd name="connsiteX5" fmla="*/ 0 w 107770"/>
              <a:gd name="connsiteY5" fmla="*/ 370429 h 413922"/>
              <a:gd name="connsiteX6" fmla="*/ 9424 w 107770"/>
              <a:gd name="connsiteY6" fmla="*/ 340073 h 413922"/>
              <a:gd name="connsiteX7" fmla="*/ 23116 w 107770"/>
              <a:gd name="connsiteY7" fmla="*/ 204245 h 413922"/>
              <a:gd name="connsiteX8" fmla="*/ 9424 w 107770"/>
              <a:gd name="connsiteY8" fmla="*/ 68418 h 413922"/>
              <a:gd name="connsiteX9" fmla="*/ 1430 w 107770"/>
              <a:gd name="connsiteY9" fmla="*/ 42667 h 4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70" h="413922">
                <a:moveTo>
                  <a:pt x="75332" y="0"/>
                </a:moveTo>
                <a:lnTo>
                  <a:pt x="92473" y="55219"/>
                </a:lnTo>
                <a:cubicBezTo>
                  <a:pt x="102503" y="104233"/>
                  <a:pt x="107770" y="154982"/>
                  <a:pt x="107770" y="206961"/>
                </a:cubicBezTo>
                <a:cubicBezTo>
                  <a:pt x="107770" y="258940"/>
                  <a:pt x="102503" y="309689"/>
                  <a:pt x="92473" y="358703"/>
                </a:cubicBezTo>
                <a:lnTo>
                  <a:pt x="75332" y="413922"/>
                </a:lnTo>
                <a:lnTo>
                  <a:pt x="0" y="370429"/>
                </a:lnTo>
                <a:lnTo>
                  <a:pt x="9424" y="340073"/>
                </a:lnTo>
                <a:cubicBezTo>
                  <a:pt x="18401" y="296199"/>
                  <a:pt x="23116" y="250773"/>
                  <a:pt x="23116" y="204245"/>
                </a:cubicBezTo>
                <a:cubicBezTo>
                  <a:pt x="23116" y="157718"/>
                  <a:pt x="18401" y="112291"/>
                  <a:pt x="9424" y="68418"/>
                </a:cubicBezTo>
                <a:lnTo>
                  <a:pt x="1430" y="42667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744197A-9601-4793-B9C8-F215199CBE43}"/>
              </a:ext>
            </a:extLst>
          </p:cNvPr>
          <p:cNvSpPr/>
          <p:nvPr/>
        </p:nvSpPr>
        <p:spPr>
          <a:xfrm>
            <a:off x="5343071" y="3276353"/>
            <a:ext cx="98120" cy="413924"/>
          </a:xfrm>
          <a:custGeom>
            <a:avLst/>
            <a:gdLst>
              <a:gd name="connsiteX0" fmla="*/ 32438 w 98120"/>
              <a:gd name="connsiteY0" fmla="*/ 0 h 413924"/>
              <a:gd name="connsiteX1" fmla="*/ 96690 w 98120"/>
              <a:gd name="connsiteY1" fmla="*/ 37096 h 413924"/>
              <a:gd name="connsiteX2" fmla="*/ 86967 w 98120"/>
              <a:gd name="connsiteY2" fmla="*/ 68418 h 413924"/>
              <a:gd name="connsiteX3" fmla="*/ 73274 w 98120"/>
              <a:gd name="connsiteY3" fmla="*/ 204245 h 413924"/>
              <a:gd name="connsiteX4" fmla="*/ 86967 w 98120"/>
              <a:gd name="connsiteY4" fmla="*/ 340073 h 413924"/>
              <a:gd name="connsiteX5" fmla="*/ 98120 w 98120"/>
              <a:gd name="connsiteY5" fmla="*/ 376003 h 413924"/>
              <a:gd name="connsiteX6" fmla="*/ 32439 w 98120"/>
              <a:gd name="connsiteY6" fmla="*/ 413924 h 413924"/>
              <a:gd name="connsiteX7" fmla="*/ 15297 w 98120"/>
              <a:gd name="connsiteY7" fmla="*/ 358703 h 413924"/>
              <a:gd name="connsiteX8" fmla="*/ 0 w 98120"/>
              <a:gd name="connsiteY8" fmla="*/ 206961 h 413924"/>
              <a:gd name="connsiteX9" fmla="*/ 15297 w 98120"/>
              <a:gd name="connsiteY9" fmla="*/ 55219 h 41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120" h="413924">
                <a:moveTo>
                  <a:pt x="32438" y="0"/>
                </a:moveTo>
                <a:lnTo>
                  <a:pt x="96690" y="37096"/>
                </a:lnTo>
                <a:lnTo>
                  <a:pt x="86967" y="68418"/>
                </a:lnTo>
                <a:cubicBezTo>
                  <a:pt x="77989" y="112291"/>
                  <a:pt x="73274" y="157718"/>
                  <a:pt x="73274" y="204245"/>
                </a:cubicBezTo>
                <a:cubicBezTo>
                  <a:pt x="73274" y="250773"/>
                  <a:pt x="77989" y="296199"/>
                  <a:pt x="86967" y="340073"/>
                </a:cubicBezTo>
                <a:lnTo>
                  <a:pt x="98120" y="376003"/>
                </a:lnTo>
                <a:lnTo>
                  <a:pt x="32439" y="413924"/>
                </a:lnTo>
                <a:lnTo>
                  <a:pt x="15297" y="358703"/>
                </a:lnTo>
                <a:cubicBezTo>
                  <a:pt x="5267" y="309689"/>
                  <a:pt x="0" y="258940"/>
                  <a:pt x="0" y="206961"/>
                </a:cubicBezTo>
                <a:cubicBezTo>
                  <a:pt x="0" y="154982"/>
                  <a:pt x="5267" y="104233"/>
                  <a:pt x="15297" y="55219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0493224-7A23-4981-A51B-2A0F2FC4B0DC}"/>
              </a:ext>
            </a:extLst>
          </p:cNvPr>
          <p:cNvSpPr/>
          <p:nvPr/>
        </p:nvSpPr>
        <p:spPr>
          <a:xfrm>
            <a:off x="6277013" y="3961297"/>
            <a:ext cx="360335" cy="250564"/>
          </a:xfrm>
          <a:custGeom>
            <a:avLst/>
            <a:gdLst>
              <a:gd name="connsiteX0" fmla="*/ 284855 w 360335"/>
              <a:gd name="connsiteY0" fmla="*/ 0 h 250564"/>
              <a:gd name="connsiteX1" fmla="*/ 360335 w 360335"/>
              <a:gd name="connsiteY1" fmla="*/ 43578 h 250564"/>
              <a:gd name="connsiteX2" fmla="*/ 351390 w 360335"/>
              <a:gd name="connsiteY2" fmla="*/ 54419 h 250564"/>
              <a:gd name="connsiteX3" fmla="*/ 112062 w 360335"/>
              <a:gd name="connsiteY3" fmla="*/ 215778 h 250564"/>
              <a:gd name="connsiteX4" fmla="*/ 0 w 360335"/>
              <a:gd name="connsiteY4" fmla="*/ 250564 h 250564"/>
              <a:gd name="connsiteX5" fmla="*/ 0 w 360335"/>
              <a:gd name="connsiteY5" fmla="*/ 163782 h 250564"/>
              <a:gd name="connsiteX6" fmla="*/ 75636 w 360335"/>
              <a:gd name="connsiteY6" fmla="*/ 140304 h 250564"/>
              <a:gd name="connsiteX7" fmla="*/ 190119 w 360335"/>
              <a:gd name="connsiteY7" fmla="*/ 78164 h 25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5" h="250564">
                <a:moveTo>
                  <a:pt x="284855" y="0"/>
                </a:moveTo>
                <a:lnTo>
                  <a:pt x="360335" y="43578"/>
                </a:lnTo>
                <a:lnTo>
                  <a:pt x="351390" y="54419"/>
                </a:lnTo>
                <a:cubicBezTo>
                  <a:pt x="283263" y="122546"/>
                  <a:pt x="202142" y="177678"/>
                  <a:pt x="112062" y="215778"/>
                </a:cubicBezTo>
                <a:lnTo>
                  <a:pt x="0" y="250564"/>
                </a:lnTo>
                <a:lnTo>
                  <a:pt x="0" y="163782"/>
                </a:lnTo>
                <a:lnTo>
                  <a:pt x="75636" y="140304"/>
                </a:lnTo>
                <a:cubicBezTo>
                  <a:pt x="115952" y="123251"/>
                  <a:pt x="154264" y="102388"/>
                  <a:pt x="190119" y="78164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653ECAD-FB93-4C07-A1B5-AAC840012959}"/>
              </a:ext>
            </a:extLst>
          </p:cNvPr>
          <p:cNvSpPr/>
          <p:nvPr/>
        </p:nvSpPr>
        <p:spPr>
          <a:xfrm>
            <a:off x="5554655" y="3965164"/>
            <a:ext cx="360333" cy="246698"/>
          </a:xfrm>
          <a:custGeom>
            <a:avLst/>
            <a:gdLst>
              <a:gd name="connsiteX0" fmla="*/ 68786 w 360333"/>
              <a:gd name="connsiteY0" fmla="*/ 0 h 246698"/>
              <a:gd name="connsiteX1" fmla="*/ 158836 w 360333"/>
              <a:gd name="connsiteY1" fmla="*/ 74297 h 246698"/>
              <a:gd name="connsiteX2" fmla="*/ 273318 w 360333"/>
              <a:gd name="connsiteY2" fmla="*/ 136437 h 246698"/>
              <a:gd name="connsiteX3" fmla="*/ 360333 w 360333"/>
              <a:gd name="connsiteY3" fmla="*/ 163447 h 246698"/>
              <a:gd name="connsiteX4" fmla="*/ 360333 w 360333"/>
              <a:gd name="connsiteY4" fmla="*/ 246698 h 246698"/>
              <a:gd name="connsiteX5" fmla="*/ 248272 w 360333"/>
              <a:gd name="connsiteY5" fmla="*/ 211912 h 246698"/>
              <a:gd name="connsiteX6" fmla="*/ 8944 w 360333"/>
              <a:gd name="connsiteY6" fmla="*/ 50553 h 246698"/>
              <a:gd name="connsiteX7" fmla="*/ 0 w 360333"/>
              <a:gd name="connsiteY7" fmla="*/ 39713 h 2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3" h="246698">
                <a:moveTo>
                  <a:pt x="68786" y="0"/>
                </a:moveTo>
                <a:lnTo>
                  <a:pt x="158836" y="74297"/>
                </a:lnTo>
                <a:cubicBezTo>
                  <a:pt x="194691" y="98521"/>
                  <a:pt x="233002" y="119384"/>
                  <a:pt x="273318" y="136437"/>
                </a:cubicBezTo>
                <a:lnTo>
                  <a:pt x="360333" y="163447"/>
                </a:lnTo>
                <a:lnTo>
                  <a:pt x="360333" y="246698"/>
                </a:lnTo>
                <a:lnTo>
                  <a:pt x="248272" y="211912"/>
                </a:lnTo>
                <a:cubicBezTo>
                  <a:pt x="158192" y="173812"/>
                  <a:pt x="77071" y="118680"/>
                  <a:pt x="8944" y="50553"/>
                </a:cubicBezTo>
                <a:lnTo>
                  <a:pt x="0" y="39713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6426F3E-5132-4F9B-B299-45B04A7B4BBD}"/>
              </a:ext>
            </a:extLst>
          </p:cNvPr>
          <p:cNvSpPr/>
          <p:nvPr/>
        </p:nvSpPr>
        <p:spPr>
          <a:xfrm>
            <a:off x="4904803" y="2020268"/>
            <a:ext cx="1010185" cy="943450"/>
          </a:xfrm>
          <a:custGeom>
            <a:avLst/>
            <a:gdLst>
              <a:gd name="connsiteX0" fmla="*/ 1010185 w 1010185"/>
              <a:gd name="connsiteY0" fmla="*/ 0 h 943450"/>
              <a:gd name="connsiteX1" fmla="*/ 1010185 w 1010185"/>
              <a:gd name="connsiteY1" fmla="*/ 720693 h 943450"/>
              <a:gd name="connsiteX2" fmla="*/ 886166 w 1010185"/>
              <a:gd name="connsiteY2" fmla="*/ 759190 h 943450"/>
              <a:gd name="connsiteX3" fmla="*/ 637074 w 1010185"/>
              <a:gd name="connsiteY3" fmla="*/ 927132 h 943450"/>
              <a:gd name="connsiteX4" fmla="*/ 623611 w 1010185"/>
              <a:gd name="connsiteY4" fmla="*/ 943450 h 943450"/>
              <a:gd name="connsiteX5" fmla="*/ 0 w 1010185"/>
              <a:gd name="connsiteY5" fmla="*/ 583408 h 943450"/>
              <a:gd name="connsiteX6" fmla="*/ 38903 w 1010185"/>
              <a:gd name="connsiteY6" fmla="*/ 531384 h 943450"/>
              <a:gd name="connsiteX7" fmla="*/ 890247 w 1010185"/>
              <a:gd name="connsiteY7" fmla="*/ 18304 h 943450"/>
              <a:gd name="connsiteX8" fmla="*/ 1010185 w 1010185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5" h="943450">
                <a:moveTo>
                  <a:pt x="1010185" y="0"/>
                </a:moveTo>
                <a:lnTo>
                  <a:pt x="1010185" y="720693"/>
                </a:lnTo>
                <a:lnTo>
                  <a:pt x="886166" y="759190"/>
                </a:lnTo>
                <a:cubicBezTo>
                  <a:pt x="792411" y="798845"/>
                  <a:pt x="707980" y="856226"/>
                  <a:pt x="637074" y="927132"/>
                </a:cubicBezTo>
                <a:lnTo>
                  <a:pt x="623611" y="943450"/>
                </a:lnTo>
                <a:lnTo>
                  <a:pt x="0" y="583408"/>
                </a:lnTo>
                <a:lnTo>
                  <a:pt x="38903" y="531384"/>
                </a:lnTo>
                <a:cubicBezTo>
                  <a:pt x="251929" y="273256"/>
                  <a:pt x="550013" y="87926"/>
                  <a:pt x="890247" y="18304"/>
                </a:cubicBezTo>
                <a:lnTo>
                  <a:pt x="10101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7006D12-F3E8-4C9C-AD3C-F691EA423F19}"/>
              </a:ext>
            </a:extLst>
          </p:cNvPr>
          <p:cNvSpPr/>
          <p:nvPr/>
        </p:nvSpPr>
        <p:spPr>
          <a:xfrm>
            <a:off x="6277013" y="2020268"/>
            <a:ext cx="1010184" cy="943450"/>
          </a:xfrm>
          <a:custGeom>
            <a:avLst/>
            <a:gdLst>
              <a:gd name="connsiteX0" fmla="*/ 0 w 1010184"/>
              <a:gd name="connsiteY0" fmla="*/ 0 h 943450"/>
              <a:gd name="connsiteX1" fmla="*/ 119937 w 1010184"/>
              <a:gd name="connsiteY1" fmla="*/ 18304 h 943450"/>
              <a:gd name="connsiteX2" fmla="*/ 971281 w 1010184"/>
              <a:gd name="connsiteY2" fmla="*/ 531384 h 943450"/>
              <a:gd name="connsiteX3" fmla="*/ 1010184 w 1010184"/>
              <a:gd name="connsiteY3" fmla="*/ 583408 h 943450"/>
              <a:gd name="connsiteX4" fmla="*/ 386574 w 1010184"/>
              <a:gd name="connsiteY4" fmla="*/ 943450 h 943450"/>
              <a:gd name="connsiteX5" fmla="*/ 373110 w 1010184"/>
              <a:gd name="connsiteY5" fmla="*/ 927132 h 943450"/>
              <a:gd name="connsiteX6" fmla="*/ 124018 w 1010184"/>
              <a:gd name="connsiteY6" fmla="*/ 759190 h 943450"/>
              <a:gd name="connsiteX7" fmla="*/ 0 w 1010184"/>
              <a:gd name="connsiteY7" fmla="*/ 720693 h 943450"/>
              <a:gd name="connsiteX8" fmla="*/ 0 w 1010184"/>
              <a:gd name="connsiteY8" fmla="*/ 0 h 9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84" h="943450">
                <a:moveTo>
                  <a:pt x="0" y="0"/>
                </a:moveTo>
                <a:lnTo>
                  <a:pt x="119937" y="18304"/>
                </a:lnTo>
                <a:cubicBezTo>
                  <a:pt x="460171" y="87926"/>
                  <a:pt x="758255" y="273256"/>
                  <a:pt x="971281" y="531384"/>
                </a:cubicBezTo>
                <a:lnTo>
                  <a:pt x="1010184" y="583408"/>
                </a:lnTo>
                <a:lnTo>
                  <a:pt x="386574" y="943450"/>
                </a:lnTo>
                <a:lnTo>
                  <a:pt x="373110" y="927132"/>
                </a:lnTo>
                <a:cubicBezTo>
                  <a:pt x="302204" y="856226"/>
                  <a:pt x="217773" y="798845"/>
                  <a:pt x="124018" y="759190"/>
                </a:cubicBezTo>
                <a:lnTo>
                  <a:pt x="0" y="7206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A7021C6-6B06-4F04-AE3B-58B69F93102F}"/>
              </a:ext>
            </a:extLst>
          </p:cNvPr>
          <p:cNvSpPr/>
          <p:nvPr/>
        </p:nvSpPr>
        <p:spPr>
          <a:xfrm>
            <a:off x="4602711" y="2916182"/>
            <a:ext cx="745935" cy="1168972"/>
          </a:xfrm>
          <a:custGeom>
            <a:avLst/>
            <a:gdLst>
              <a:gd name="connsiteX0" fmla="*/ 119318 w 745935"/>
              <a:gd name="connsiteY0" fmla="*/ 0 h 1168972"/>
              <a:gd name="connsiteX1" fmla="*/ 745935 w 745935"/>
              <a:gd name="connsiteY1" fmla="*/ 361777 h 1168972"/>
              <a:gd name="connsiteX2" fmla="*/ 725562 w 745935"/>
              <a:gd name="connsiteY2" fmla="*/ 427409 h 1168972"/>
              <a:gd name="connsiteX3" fmla="*/ 709641 w 745935"/>
              <a:gd name="connsiteY3" fmla="*/ 585341 h 1168972"/>
              <a:gd name="connsiteX4" fmla="*/ 725562 w 745935"/>
              <a:gd name="connsiteY4" fmla="*/ 743273 h 1168972"/>
              <a:gd name="connsiteX5" fmla="*/ 745359 w 745935"/>
              <a:gd name="connsiteY5" fmla="*/ 807051 h 1168972"/>
              <a:gd name="connsiteX6" fmla="*/ 118494 w 745935"/>
              <a:gd name="connsiteY6" fmla="*/ 1168972 h 1168972"/>
              <a:gd name="connsiteX7" fmla="*/ 117350 w 745935"/>
              <a:gd name="connsiteY7" fmla="*/ 1166597 h 1168972"/>
              <a:gd name="connsiteX8" fmla="*/ 0 w 745935"/>
              <a:gd name="connsiteY8" fmla="*/ 585341 h 1168972"/>
              <a:gd name="connsiteX9" fmla="*/ 117350 w 745935"/>
              <a:gd name="connsiteY9" fmla="*/ 4085 h 1168972"/>
              <a:gd name="connsiteX10" fmla="*/ 119318 w 745935"/>
              <a:gd name="connsiteY10" fmla="*/ 0 h 116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2">
                <a:moveTo>
                  <a:pt x="119318" y="0"/>
                </a:moveTo>
                <a:lnTo>
                  <a:pt x="745935" y="361777"/>
                </a:lnTo>
                <a:lnTo>
                  <a:pt x="725562" y="427409"/>
                </a:lnTo>
                <a:cubicBezTo>
                  <a:pt x="715123" y="478422"/>
                  <a:pt x="709641" y="531242"/>
                  <a:pt x="709641" y="585341"/>
                </a:cubicBezTo>
                <a:cubicBezTo>
                  <a:pt x="709641" y="639441"/>
                  <a:pt x="715123" y="692260"/>
                  <a:pt x="725562" y="743273"/>
                </a:cubicBezTo>
                <a:lnTo>
                  <a:pt x="745359" y="807051"/>
                </a:lnTo>
                <a:lnTo>
                  <a:pt x="118494" y="1168972"/>
                </a:lnTo>
                <a:lnTo>
                  <a:pt x="117350" y="1166597"/>
                </a:lnTo>
                <a:cubicBezTo>
                  <a:pt x="41785" y="987942"/>
                  <a:pt x="0" y="791521"/>
                  <a:pt x="0" y="585341"/>
                </a:cubicBezTo>
                <a:cubicBezTo>
                  <a:pt x="0" y="379161"/>
                  <a:pt x="41785" y="182740"/>
                  <a:pt x="117350" y="4085"/>
                </a:cubicBezTo>
                <a:lnTo>
                  <a:pt x="1193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68F6C84-616A-4488-9CDB-8F73F2105ECC}"/>
              </a:ext>
            </a:extLst>
          </p:cNvPr>
          <p:cNvSpPr/>
          <p:nvPr/>
        </p:nvSpPr>
        <p:spPr>
          <a:xfrm>
            <a:off x="6843354" y="2916182"/>
            <a:ext cx="745935" cy="1168970"/>
          </a:xfrm>
          <a:custGeom>
            <a:avLst/>
            <a:gdLst>
              <a:gd name="connsiteX0" fmla="*/ 626617 w 745935"/>
              <a:gd name="connsiteY0" fmla="*/ 0 h 1168970"/>
              <a:gd name="connsiteX1" fmla="*/ 628585 w 745935"/>
              <a:gd name="connsiteY1" fmla="*/ 4085 h 1168970"/>
              <a:gd name="connsiteX2" fmla="*/ 745935 w 745935"/>
              <a:gd name="connsiteY2" fmla="*/ 585341 h 1168970"/>
              <a:gd name="connsiteX3" fmla="*/ 628585 w 745935"/>
              <a:gd name="connsiteY3" fmla="*/ 1166597 h 1168970"/>
              <a:gd name="connsiteX4" fmla="*/ 627442 w 745935"/>
              <a:gd name="connsiteY4" fmla="*/ 1168970 h 1168970"/>
              <a:gd name="connsiteX5" fmla="*/ 576 w 745935"/>
              <a:gd name="connsiteY5" fmla="*/ 807049 h 1168970"/>
              <a:gd name="connsiteX6" fmla="*/ 20373 w 745935"/>
              <a:gd name="connsiteY6" fmla="*/ 743273 h 1168970"/>
              <a:gd name="connsiteX7" fmla="*/ 36294 w 745935"/>
              <a:gd name="connsiteY7" fmla="*/ 585341 h 1168970"/>
              <a:gd name="connsiteX8" fmla="*/ 20373 w 745935"/>
              <a:gd name="connsiteY8" fmla="*/ 427409 h 1168970"/>
              <a:gd name="connsiteX9" fmla="*/ 0 w 745935"/>
              <a:gd name="connsiteY9" fmla="*/ 361777 h 1168970"/>
              <a:gd name="connsiteX10" fmla="*/ 626617 w 745935"/>
              <a:gd name="connsiteY10" fmla="*/ 0 h 116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935" h="1168970">
                <a:moveTo>
                  <a:pt x="626617" y="0"/>
                </a:moveTo>
                <a:lnTo>
                  <a:pt x="628585" y="4085"/>
                </a:lnTo>
                <a:cubicBezTo>
                  <a:pt x="704150" y="182740"/>
                  <a:pt x="745935" y="379161"/>
                  <a:pt x="745935" y="585341"/>
                </a:cubicBezTo>
                <a:cubicBezTo>
                  <a:pt x="745935" y="791521"/>
                  <a:pt x="704150" y="987942"/>
                  <a:pt x="628585" y="1166597"/>
                </a:cubicBezTo>
                <a:lnTo>
                  <a:pt x="627442" y="1168970"/>
                </a:lnTo>
                <a:lnTo>
                  <a:pt x="576" y="807049"/>
                </a:lnTo>
                <a:lnTo>
                  <a:pt x="20373" y="743273"/>
                </a:lnTo>
                <a:cubicBezTo>
                  <a:pt x="30812" y="692260"/>
                  <a:pt x="36294" y="639441"/>
                  <a:pt x="36294" y="585341"/>
                </a:cubicBezTo>
                <a:cubicBezTo>
                  <a:pt x="36294" y="531242"/>
                  <a:pt x="30812" y="478422"/>
                  <a:pt x="20373" y="427409"/>
                </a:cubicBezTo>
                <a:lnTo>
                  <a:pt x="0" y="361777"/>
                </a:lnTo>
                <a:lnTo>
                  <a:pt x="6266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5CD6B77-C803-48DA-89D8-1C12A53F23BE}"/>
              </a:ext>
            </a:extLst>
          </p:cNvPr>
          <p:cNvSpPr/>
          <p:nvPr/>
        </p:nvSpPr>
        <p:spPr>
          <a:xfrm>
            <a:off x="6277012" y="4037845"/>
            <a:ext cx="1011329" cy="944933"/>
          </a:xfrm>
          <a:custGeom>
            <a:avLst/>
            <a:gdLst>
              <a:gd name="connsiteX0" fmla="*/ 387798 w 1011329"/>
              <a:gd name="connsiteY0" fmla="*/ 0 h 944933"/>
              <a:gd name="connsiteX1" fmla="*/ 1011329 w 1011329"/>
              <a:gd name="connsiteY1" fmla="*/ 359996 h 944933"/>
              <a:gd name="connsiteX2" fmla="*/ 971282 w 1011329"/>
              <a:gd name="connsiteY2" fmla="*/ 413549 h 944933"/>
              <a:gd name="connsiteX3" fmla="*/ 119938 w 1011329"/>
              <a:gd name="connsiteY3" fmla="*/ 926629 h 944933"/>
              <a:gd name="connsiteX4" fmla="*/ 0 w 1011329"/>
              <a:gd name="connsiteY4" fmla="*/ 944933 h 944933"/>
              <a:gd name="connsiteX5" fmla="*/ 0 w 1011329"/>
              <a:gd name="connsiteY5" fmla="*/ 224241 h 944933"/>
              <a:gd name="connsiteX6" fmla="*/ 124019 w 1011329"/>
              <a:gd name="connsiteY6" fmla="*/ 185743 h 944933"/>
              <a:gd name="connsiteX7" fmla="*/ 373111 w 1011329"/>
              <a:gd name="connsiteY7" fmla="*/ 17801 h 944933"/>
              <a:gd name="connsiteX8" fmla="*/ 387798 w 1011329"/>
              <a:gd name="connsiteY8" fmla="*/ 0 h 94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9" h="944933">
                <a:moveTo>
                  <a:pt x="387798" y="0"/>
                </a:moveTo>
                <a:lnTo>
                  <a:pt x="1011329" y="359996"/>
                </a:lnTo>
                <a:lnTo>
                  <a:pt x="971282" y="413549"/>
                </a:lnTo>
                <a:cubicBezTo>
                  <a:pt x="758256" y="671677"/>
                  <a:pt x="460172" y="857007"/>
                  <a:pt x="119938" y="926629"/>
                </a:cubicBezTo>
                <a:lnTo>
                  <a:pt x="0" y="944933"/>
                </a:lnTo>
                <a:lnTo>
                  <a:pt x="0" y="224241"/>
                </a:lnTo>
                <a:lnTo>
                  <a:pt x="124019" y="185743"/>
                </a:lnTo>
                <a:cubicBezTo>
                  <a:pt x="217774" y="146088"/>
                  <a:pt x="302205" y="88707"/>
                  <a:pt x="373111" y="17801"/>
                </a:cubicBezTo>
                <a:lnTo>
                  <a:pt x="3877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B2D1F69-EEE6-4817-B84C-B9B74E61BD14}"/>
              </a:ext>
            </a:extLst>
          </p:cNvPr>
          <p:cNvSpPr/>
          <p:nvPr/>
        </p:nvSpPr>
        <p:spPr>
          <a:xfrm>
            <a:off x="4903660" y="4037847"/>
            <a:ext cx="1011327" cy="944931"/>
          </a:xfrm>
          <a:custGeom>
            <a:avLst/>
            <a:gdLst>
              <a:gd name="connsiteX0" fmla="*/ 623531 w 1011327"/>
              <a:gd name="connsiteY0" fmla="*/ 0 h 944931"/>
              <a:gd name="connsiteX1" fmla="*/ 638217 w 1011327"/>
              <a:gd name="connsiteY1" fmla="*/ 17799 h 944931"/>
              <a:gd name="connsiteX2" fmla="*/ 887309 w 1011327"/>
              <a:gd name="connsiteY2" fmla="*/ 185741 h 944931"/>
              <a:gd name="connsiteX3" fmla="*/ 1011327 w 1011327"/>
              <a:gd name="connsiteY3" fmla="*/ 224238 h 944931"/>
              <a:gd name="connsiteX4" fmla="*/ 1011327 w 1011327"/>
              <a:gd name="connsiteY4" fmla="*/ 944931 h 944931"/>
              <a:gd name="connsiteX5" fmla="*/ 891390 w 1011327"/>
              <a:gd name="connsiteY5" fmla="*/ 926627 h 944931"/>
              <a:gd name="connsiteX6" fmla="*/ 40046 w 1011327"/>
              <a:gd name="connsiteY6" fmla="*/ 413547 h 944931"/>
              <a:gd name="connsiteX7" fmla="*/ 0 w 1011327"/>
              <a:gd name="connsiteY7" fmla="*/ 359996 h 944931"/>
              <a:gd name="connsiteX8" fmla="*/ 623531 w 1011327"/>
              <a:gd name="connsiteY8" fmla="*/ 0 h 94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327" h="944931">
                <a:moveTo>
                  <a:pt x="623531" y="0"/>
                </a:moveTo>
                <a:lnTo>
                  <a:pt x="638217" y="17799"/>
                </a:lnTo>
                <a:cubicBezTo>
                  <a:pt x="709123" y="88705"/>
                  <a:pt x="793554" y="146086"/>
                  <a:pt x="887309" y="185741"/>
                </a:cubicBezTo>
                <a:lnTo>
                  <a:pt x="1011327" y="224238"/>
                </a:lnTo>
                <a:lnTo>
                  <a:pt x="1011327" y="944931"/>
                </a:lnTo>
                <a:lnTo>
                  <a:pt x="891390" y="926627"/>
                </a:lnTo>
                <a:cubicBezTo>
                  <a:pt x="551156" y="857005"/>
                  <a:pt x="253072" y="671675"/>
                  <a:pt x="40046" y="413547"/>
                </a:cubicBezTo>
                <a:lnTo>
                  <a:pt x="0" y="359996"/>
                </a:lnTo>
                <a:lnTo>
                  <a:pt x="62353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F1C915-1F77-42F0-9E06-51972C82D0C4}"/>
              </a:ext>
            </a:extLst>
          </p:cNvPr>
          <p:cNvSpPr/>
          <p:nvPr/>
        </p:nvSpPr>
        <p:spPr>
          <a:xfrm>
            <a:off x="6657441" y="2194394"/>
            <a:ext cx="1520252" cy="1084942"/>
          </a:xfrm>
          <a:custGeom>
            <a:avLst/>
            <a:gdLst>
              <a:gd name="connsiteX0" fmla="*/ 1340547 w 1520252"/>
              <a:gd name="connsiteY0" fmla="*/ 0 h 1084942"/>
              <a:gd name="connsiteX1" fmla="*/ 1352820 w 1520252"/>
              <a:gd name="connsiteY1" fmla="*/ 16412 h 1084942"/>
              <a:gd name="connsiteX2" fmla="*/ 1468452 w 1520252"/>
              <a:gd name="connsiteY2" fmla="*/ 206750 h 1084942"/>
              <a:gd name="connsiteX3" fmla="*/ 1520252 w 1520252"/>
              <a:gd name="connsiteY3" fmla="*/ 314278 h 1084942"/>
              <a:gd name="connsiteX4" fmla="*/ 185421 w 1520252"/>
              <a:gd name="connsiteY4" fmla="*/ 1084942 h 1084942"/>
              <a:gd name="connsiteX5" fmla="*/ 165314 w 1520252"/>
              <a:gd name="connsiteY5" fmla="*/ 1020167 h 1084942"/>
              <a:gd name="connsiteX6" fmla="*/ 92593 w 1520252"/>
              <a:gd name="connsiteY6" fmla="*/ 886188 h 1084942"/>
              <a:gd name="connsiteX7" fmla="*/ 0 w 1520252"/>
              <a:gd name="connsiteY7" fmla="*/ 773965 h 1084942"/>
              <a:gd name="connsiteX8" fmla="*/ 1340547 w 1520252"/>
              <a:gd name="connsiteY8" fmla="*/ 0 h 108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2" h="1084942">
                <a:moveTo>
                  <a:pt x="1340547" y="0"/>
                </a:moveTo>
                <a:lnTo>
                  <a:pt x="1352820" y="16412"/>
                </a:lnTo>
                <a:cubicBezTo>
                  <a:pt x="1394306" y="77819"/>
                  <a:pt x="1432914" y="141329"/>
                  <a:pt x="1468452" y="206750"/>
                </a:cubicBezTo>
                <a:lnTo>
                  <a:pt x="1520252" y="314278"/>
                </a:lnTo>
                <a:lnTo>
                  <a:pt x="185421" y="1084942"/>
                </a:lnTo>
                <a:lnTo>
                  <a:pt x="165314" y="1020167"/>
                </a:lnTo>
                <a:cubicBezTo>
                  <a:pt x="145359" y="972985"/>
                  <a:pt x="120942" y="928150"/>
                  <a:pt x="92593" y="886188"/>
                </a:cubicBezTo>
                <a:lnTo>
                  <a:pt x="0" y="773965"/>
                </a:lnTo>
                <a:lnTo>
                  <a:pt x="1340547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2377819-CACA-433D-9927-58448903869F}"/>
              </a:ext>
            </a:extLst>
          </p:cNvPr>
          <p:cNvSpPr/>
          <p:nvPr/>
        </p:nvSpPr>
        <p:spPr>
          <a:xfrm>
            <a:off x="4014310" y="3729806"/>
            <a:ext cx="1497836" cy="1078844"/>
          </a:xfrm>
          <a:custGeom>
            <a:avLst/>
            <a:gdLst>
              <a:gd name="connsiteX0" fmla="*/ 1324270 w 1497836"/>
              <a:gd name="connsiteY0" fmla="*/ 0 h 1078844"/>
              <a:gd name="connsiteX1" fmla="*/ 1354933 w 1497836"/>
              <a:gd name="connsiteY1" fmla="*/ 98781 h 1078844"/>
              <a:gd name="connsiteX2" fmla="*/ 1427654 w 1497836"/>
              <a:gd name="connsiteY2" fmla="*/ 232759 h 1078844"/>
              <a:gd name="connsiteX3" fmla="*/ 1497836 w 1497836"/>
              <a:gd name="connsiteY3" fmla="*/ 317821 h 1078844"/>
              <a:gd name="connsiteX4" fmla="*/ 179704 w 1497836"/>
              <a:gd name="connsiteY4" fmla="*/ 1078844 h 1078844"/>
              <a:gd name="connsiteX5" fmla="*/ 167430 w 1497836"/>
              <a:gd name="connsiteY5" fmla="*/ 1062431 h 1078844"/>
              <a:gd name="connsiteX6" fmla="*/ 51797 w 1497836"/>
              <a:gd name="connsiteY6" fmla="*/ 872093 h 1078844"/>
              <a:gd name="connsiteX7" fmla="*/ 0 w 1497836"/>
              <a:gd name="connsiteY7" fmla="*/ 764567 h 1078844"/>
              <a:gd name="connsiteX8" fmla="*/ 1324270 w 1497836"/>
              <a:gd name="connsiteY8" fmla="*/ 0 h 107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6" h="1078844">
                <a:moveTo>
                  <a:pt x="1324270" y="0"/>
                </a:moveTo>
                <a:lnTo>
                  <a:pt x="1354933" y="98781"/>
                </a:lnTo>
                <a:cubicBezTo>
                  <a:pt x="1374889" y="145963"/>
                  <a:pt x="1399306" y="190799"/>
                  <a:pt x="1427654" y="232759"/>
                </a:cubicBezTo>
                <a:lnTo>
                  <a:pt x="1497836" y="317821"/>
                </a:lnTo>
                <a:lnTo>
                  <a:pt x="179704" y="1078844"/>
                </a:lnTo>
                <a:lnTo>
                  <a:pt x="167430" y="1062431"/>
                </a:lnTo>
                <a:cubicBezTo>
                  <a:pt x="125944" y="1001023"/>
                  <a:pt x="87335" y="937513"/>
                  <a:pt x="51797" y="872093"/>
                </a:cubicBezTo>
                <a:lnTo>
                  <a:pt x="0" y="764567"/>
                </a:lnTo>
                <a:lnTo>
                  <a:pt x="1324270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85111BB-8976-4847-BFEE-FFAD1A9937D0}"/>
              </a:ext>
            </a:extLst>
          </p:cNvPr>
          <p:cNvSpPr/>
          <p:nvPr/>
        </p:nvSpPr>
        <p:spPr>
          <a:xfrm>
            <a:off x="5914987" y="1218645"/>
            <a:ext cx="362026" cy="1565046"/>
          </a:xfrm>
          <a:custGeom>
            <a:avLst/>
            <a:gdLst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206188 w 412378"/>
              <a:gd name="connsiteY14" fmla="*/ 992574 h 1863094"/>
              <a:gd name="connsiteX15" fmla="*/ 33580 w 412378"/>
              <a:gd name="connsiteY15" fmla="*/ 1001290 h 1863094"/>
              <a:gd name="connsiteX16" fmla="*/ 0 w 412378"/>
              <a:gd name="connsiteY16" fmla="*/ 1006415 h 1863094"/>
              <a:gd name="connsiteX17" fmla="*/ 0 w 412378"/>
              <a:gd name="connsiteY17" fmla="*/ 10411 h 1863094"/>
              <a:gd name="connsiteX18" fmla="*/ 206189 w 412378"/>
              <a:gd name="connsiteY18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206189 w 412378"/>
              <a:gd name="connsiteY13" fmla="*/ 992574 h 1863094"/>
              <a:gd name="connsiteX14" fmla="*/ 33580 w 412378"/>
              <a:gd name="connsiteY14" fmla="*/ 1001290 h 1863094"/>
              <a:gd name="connsiteX15" fmla="*/ 0 w 412378"/>
              <a:gd name="connsiteY15" fmla="*/ 1006415 h 1863094"/>
              <a:gd name="connsiteX16" fmla="*/ 0 w 412378"/>
              <a:gd name="connsiteY16" fmla="*/ 10411 h 1863094"/>
              <a:gd name="connsiteX17" fmla="*/ 206189 w 412378"/>
              <a:gd name="connsiteY17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206189 w 412378"/>
              <a:gd name="connsiteY12" fmla="*/ 992574 h 1863094"/>
              <a:gd name="connsiteX13" fmla="*/ 33580 w 412378"/>
              <a:gd name="connsiteY13" fmla="*/ 1001290 h 1863094"/>
              <a:gd name="connsiteX14" fmla="*/ 0 w 412378"/>
              <a:gd name="connsiteY14" fmla="*/ 1006415 h 1863094"/>
              <a:gd name="connsiteX15" fmla="*/ 0 w 412378"/>
              <a:gd name="connsiteY15" fmla="*/ 10411 h 1863094"/>
              <a:gd name="connsiteX16" fmla="*/ 206189 w 412378"/>
              <a:gd name="connsiteY16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206189 w 412378"/>
              <a:gd name="connsiteY10" fmla="*/ 992574 h 1863094"/>
              <a:gd name="connsiteX11" fmla="*/ 378796 w 412378"/>
              <a:gd name="connsiteY11" fmla="*/ 1001290 h 1863094"/>
              <a:gd name="connsiteX12" fmla="*/ 33580 w 412378"/>
              <a:gd name="connsiteY12" fmla="*/ 1001290 h 1863094"/>
              <a:gd name="connsiteX13" fmla="*/ 0 w 412378"/>
              <a:gd name="connsiteY13" fmla="*/ 1006415 h 1863094"/>
              <a:gd name="connsiteX14" fmla="*/ 0 w 412378"/>
              <a:gd name="connsiteY14" fmla="*/ 10411 h 1863094"/>
              <a:gd name="connsiteX15" fmla="*/ 206189 w 412378"/>
              <a:gd name="connsiteY15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78796 w 412378"/>
              <a:gd name="connsiteY10" fmla="*/ 1001290 h 1863094"/>
              <a:gd name="connsiteX11" fmla="*/ 33580 w 412378"/>
              <a:gd name="connsiteY11" fmla="*/ 1001290 h 1863094"/>
              <a:gd name="connsiteX12" fmla="*/ 0 w 412378"/>
              <a:gd name="connsiteY12" fmla="*/ 1006415 h 1863094"/>
              <a:gd name="connsiteX13" fmla="*/ 0 w 412378"/>
              <a:gd name="connsiteY13" fmla="*/ 10411 h 1863094"/>
              <a:gd name="connsiteX14" fmla="*/ 206189 w 412378"/>
              <a:gd name="connsiteY14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33580 w 412378"/>
              <a:gd name="connsiteY10" fmla="*/ 1001290 h 1863094"/>
              <a:gd name="connsiteX11" fmla="*/ 0 w 412378"/>
              <a:gd name="connsiteY11" fmla="*/ 1006415 h 1863094"/>
              <a:gd name="connsiteX12" fmla="*/ 0 w 412378"/>
              <a:gd name="connsiteY12" fmla="*/ 10411 h 1863094"/>
              <a:gd name="connsiteX13" fmla="*/ 206189 w 412378"/>
              <a:gd name="connsiteY13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33581 w 412378"/>
              <a:gd name="connsiteY9" fmla="*/ 1001290 h 1863094"/>
              <a:gd name="connsiteX10" fmla="*/ 0 w 412378"/>
              <a:gd name="connsiteY10" fmla="*/ 1006415 h 1863094"/>
              <a:gd name="connsiteX11" fmla="*/ 0 w 412378"/>
              <a:gd name="connsiteY11" fmla="*/ 10411 h 1863094"/>
              <a:gd name="connsiteX12" fmla="*/ 206189 w 412378"/>
              <a:gd name="connsiteY12" fmla="*/ 0 h 1863094"/>
              <a:gd name="connsiteX0" fmla="*/ 206189 w 412378"/>
              <a:gd name="connsiteY0" fmla="*/ 0 h 1863094"/>
              <a:gd name="connsiteX1" fmla="*/ 412377 w 412378"/>
              <a:gd name="connsiteY1" fmla="*/ 10411 h 1863094"/>
              <a:gd name="connsiteX2" fmla="*/ 412378 w 412378"/>
              <a:gd name="connsiteY2" fmla="*/ 1006415 h 1863094"/>
              <a:gd name="connsiteX3" fmla="*/ 412378 w 412378"/>
              <a:gd name="connsiteY3" fmla="*/ 1863093 h 1863094"/>
              <a:gd name="connsiteX4" fmla="*/ 376304 w 412378"/>
              <a:gd name="connsiteY4" fmla="*/ 1853818 h 1863094"/>
              <a:gd name="connsiteX5" fmla="*/ 206189 w 412378"/>
              <a:gd name="connsiteY5" fmla="*/ 1836668 h 1863094"/>
              <a:gd name="connsiteX6" fmla="*/ 36075 w 412378"/>
              <a:gd name="connsiteY6" fmla="*/ 1853817 h 1863094"/>
              <a:gd name="connsiteX7" fmla="*/ 1 w 412378"/>
              <a:gd name="connsiteY7" fmla="*/ 1863094 h 1863094"/>
              <a:gd name="connsiteX8" fmla="*/ 1 w 412378"/>
              <a:gd name="connsiteY8" fmla="*/ 1006415 h 1863094"/>
              <a:gd name="connsiteX9" fmla="*/ 0 w 412378"/>
              <a:gd name="connsiteY9" fmla="*/ 1006415 h 1863094"/>
              <a:gd name="connsiteX10" fmla="*/ 0 w 412378"/>
              <a:gd name="connsiteY10" fmla="*/ 10411 h 1863094"/>
              <a:gd name="connsiteX11" fmla="*/ 206189 w 412378"/>
              <a:gd name="connsiteY11" fmla="*/ 0 h 186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378" h="1863094">
                <a:moveTo>
                  <a:pt x="206189" y="0"/>
                </a:moveTo>
                <a:lnTo>
                  <a:pt x="412377" y="10411"/>
                </a:lnTo>
                <a:cubicBezTo>
                  <a:pt x="412377" y="342412"/>
                  <a:pt x="412378" y="674414"/>
                  <a:pt x="412378" y="1006415"/>
                </a:cubicBezTo>
                <a:lnTo>
                  <a:pt x="412378" y="1863093"/>
                </a:lnTo>
                <a:lnTo>
                  <a:pt x="376304" y="1853818"/>
                </a:lnTo>
                <a:cubicBezTo>
                  <a:pt x="321355" y="1842573"/>
                  <a:pt x="264462" y="1836668"/>
                  <a:pt x="206189" y="1836668"/>
                </a:cubicBezTo>
                <a:cubicBezTo>
                  <a:pt x="147916" y="1836668"/>
                  <a:pt x="91024" y="1842573"/>
                  <a:pt x="36075" y="1853817"/>
                </a:cubicBezTo>
                <a:lnTo>
                  <a:pt x="1" y="1863094"/>
                </a:lnTo>
                <a:lnTo>
                  <a:pt x="1" y="1006415"/>
                </a:lnTo>
                <a:lnTo>
                  <a:pt x="0" y="1006415"/>
                </a:lnTo>
                <a:lnTo>
                  <a:pt x="0" y="10411"/>
                </a:lnTo>
                <a:lnTo>
                  <a:pt x="206189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D3271CA-BA63-49C6-BCEB-8A7ED68053D7}"/>
              </a:ext>
            </a:extLst>
          </p:cNvPr>
          <p:cNvSpPr/>
          <p:nvPr/>
        </p:nvSpPr>
        <p:spPr>
          <a:xfrm>
            <a:off x="5914987" y="4219355"/>
            <a:ext cx="362026" cy="1635606"/>
          </a:xfrm>
          <a:custGeom>
            <a:avLst/>
            <a:gdLst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206189 w 412378"/>
              <a:gd name="connsiteY16" fmla="*/ 870519 h 1863091"/>
              <a:gd name="connsiteX17" fmla="*/ 33581 w 412378"/>
              <a:gd name="connsiteY17" fmla="*/ 861802 h 1863091"/>
              <a:gd name="connsiteX18" fmla="*/ 1 w 412378"/>
              <a:gd name="connsiteY18" fmla="*/ 856678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206188 w 412378"/>
              <a:gd name="connsiteY15" fmla="*/ 870519 h 1863091"/>
              <a:gd name="connsiteX16" fmla="*/ 33581 w 412378"/>
              <a:gd name="connsiteY16" fmla="*/ 861802 h 1863091"/>
              <a:gd name="connsiteX17" fmla="*/ 1 w 412378"/>
              <a:gd name="connsiteY17" fmla="*/ 856678 h 1863091"/>
              <a:gd name="connsiteX18" fmla="*/ 1 w 412378"/>
              <a:gd name="connsiteY18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214486 w 412378"/>
              <a:gd name="connsiteY7" fmla="*/ 870100 h 1863091"/>
              <a:gd name="connsiteX8" fmla="*/ 378797 w 412378"/>
              <a:gd name="connsiteY8" fmla="*/ 861803 h 1863091"/>
              <a:gd name="connsiteX9" fmla="*/ 412377 w 412378"/>
              <a:gd name="connsiteY9" fmla="*/ 856678 h 1863091"/>
              <a:gd name="connsiteX10" fmla="*/ 412377 w 412378"/>
              <a:gd name="connsiteY10" fmla="*/ 1852680 h 1863091"/>
              <a:gd name="connsiteX11" fmla="*/ 206189 w 412378"/>
              <a:gd name="connsiteY11" fmla="*/ 1863091 h 1863091"/>
              <a:gd name="connsiteX12" fmla="*/ 0 w 412378"/>
              <a:gd name="connsiteY12" fmla="*/ 1852680 h 1863091"/>
              <a:gd name="connsiteX13" fmla="*/ 0 w 412378"/>
              <a:gd name="connsiteY13" fmla="*/ 856678 h 1863091"/>
              <a:gd name="connsiteX14" fmla="*/ 33580 w 412378"/>
              <a:gd name="connsiteY14" fmla="*/ 861803 h 1863091"/>
              <a:gd name="connsiteX15" fmla="*/ 33581 w 412378"/>
              <a:gd name="connsiteY15" fmla="*/ 861802 h 1863091"/>
              <a:gd name="connsiteX16" fmla="*/ 1 w 412378"/>
              <a:gd name="connsiteY16" fmla="*/ 856678 h 1863091"/>
              <a:gd name="connsiteX17" fmla="*/ 1 w 412378"/>
              <a:gd name="connsiteY17" fmla="*/ 0 h 1863091"/>
              <a:gd name="connsiteX0" fmla="*/ 1 w 412378"/>
              <a:gd name="connsiteY0" fmla="*/ 0 h 1863091"/>
              <a:gd name="connsiteX1" fmla="*/ 36075 w 412378"/>
              <a:gd name="connsiteY1" fmla="*/ 9275 h 1863091"/>
              <a:gd name="connsiteX2" fmla="*/ 206191 w 412378"/>
              <a:gd name="connsiteY2" fmla="*/ 26424 h 1863091"/>
              <a:gd name="connsiteX3" fmla="*/ 376305 w 412378"/>
              <a:gd name="connsiteY3" fmla="*/ 9275 h 1863091"/>
              <a:gd name="connsiteX4" fmla="*/ 412378 w 412378"/>
              <a:gd name="connsiteY4" fmla="*/ 0 h 1863091"/>
              <a:gd name="connsiteX5" fmla="*/ 412378 w 412378"/>
              <a:gd name="connsiteY5" fmla="*/ 856677 h 1863091"/>
              <a:gd name="connsiteX6" fmla="*/ 378797 w 412378"/>
              <a:gd name="connsiteY6" fmla="*/ 861802 h 1863091"/>
              <a:gd name="connsiteX7" fmla="*/ 378797 w 412378"/>
              <a:gd name="connsiteY7" fmla="*/ 861803 h 1863091"/>
              <a:gd name="connsiteX8" fmla="*/ 412377 w 412378"/>
              <a:gd name="connsiteY8" fmla="*/ 856678 h 1863091"/>
              <a:gd name="connsiteX9" fmla="*/ 412377 w 412378"/>
              <a:gd name="connsiteY9" fmla="*/ 1852680 h 1863091"/>
              <a:gd name="connsiteX10" fmla="*/ 206189 w 412378"/>
              <a:gd name="connsiteY10" fmla="*/ 1863091 h 1863091"/>
              <a:gd name="connsiteX11" fmla="*/ 0 w 412378"/>
              <a:gd name="connsiteY11" fmla="*/ 1852680 h 1863091"/>
              <a:gd name="connsiteX12" fmla="*/ 0 w 412378"/>
              <a:gd name="connsiteY12" fmla="*/ 856678 h 1863091"/>
              <a:gd name="connsiteX13" fmla="*/ 33580 w 412378"/>
              <a:gd name="connsiteY13" fmla="*/ 861803 h 1863091"/>
              <a:gd name="connsiteX14" fmla="*/ 33581 w 412378"/>
              <a:gd name="connsiteY14" fmla="*/ 861802 h 1863091"/>
              <a:gd name="connsiteX15" fmla="*/ 1 w 412378"/>
              <a:gd name="connsiteY15" fmla="*/ 856678 h 1863091"/>
              <a:gd name="connsiteX16" fmla="*/ 1 w 412378"/>
              <a:gd name="connsiteY16" fmla="*/ 0 h 186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378" h="1863091">
                <a:moveTo>
                  <a:pt x="1" y="0"/>
                </a:moveTo>
                <a:lnTo>
                  <a:pt x="36075" y="9275"/>
                </a:lnTo>
                <a:cubicBezTo>
                  <a:pt x="91024" y="20520"/>
                  <a:pt x="147918" y="26424"/>
                  <a:pt x="206191" y="26424"/>
                </a:cubicBezTo>
                <a:cubicBezTo>
                  <a:pt x="264462" y="26425"/>
                  <a:pt x="321356" y="20519"/>
                  <a:pt x="376305" y="9275"/>
                </a:cubicBezTo>
                <a:lnTo>
                  <a:pt x="412378" y="0"/>
                </a:lnTo>
                <a:lnTo>
                  <a:pt x="412378" y="856677"/>
                </a:lnTo>
                <a:lnTo>
                  <a:pt x="378797" y="861802"/>
                </a:lnTo>
                <a:lnTo>
                  <a:pt x="378797" y="861803"/>
                </a:lnTo>
                <a:lnTo>
                  <a:pt x="412377" y="856678"/>
                </a:lnTo>
                <a:lnTo>
                  <a:pt x="412377" y="1852680"/>
                </a:lnTo>
                <a:lnTo>
                  <a:pt x="206189" y="1863091"/>
                </a:lnTo>
                <a:lnTo>
                  <a:pt x="0" y="1852680"/>
                </a:lnTo>
                <a:lnTo>
                  <a:pt x="0" y="856678"/>
                </a:lnTo>
                <a:lnTo>
                  <a:pt x="33580" y="861803"/>
                </a:lnTo>
                <a:cubicBezTo>
                  <a:pt x="39177" y="862657"/>
                  <a:pt x="39177" y="862656"/>
                  <a:pt x="33581" y="861802"/>
                </a:cubicBezTo>
                <a:lnTo>
                  <a:pt x="1" y="856678"/>
                </a:lnTo>
                <a:lnTo>
                  <a:pt x="1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082320A-FAEC-4245-A30D-BDB3295223F9}"/>
              </a:ext>
            </a:extLst>
          </p:cNvPr>
          <p:cNvSpPr/>
          <p:nvPr/>
        </p:nvSpPr>
        <p:spPr>
          <a:xfrm>
            <a:off x="4014309" y="2194394"/>
            <a:ext cx="1520250" cy="1084941"/>
          </a:xfrm>
          <a:custGeom>
            <a:avLst/>
            <a:gdLst>
              <a:gd name="connsiteX0" fmla="*/ 179705 w 1520250"/>
              <a:gd name="connsiteY0" fmla="*/ 0 h 1084941"/>
              <a:gd name="connsiteX1" fmla="*/ 1520250 w 1520250"/>
              <a:gd name="connsiteY1" fmla="*/ 773965 h 1084941"/>
              <a:gd name="connsiteX2" fmla="*/ 1427657 w 1520250"/>
              <a:gd name="connsiteY2" fmla="*/ 886188 h 1084941"/>
              <a:gd name="connsiteX3" fmla="*/ 1354935 w 1520250"/>
              <a:gd name="connsiteY3" fmla="*/ 1020167 h 1084941"/>
              <a:gd name="connsiteX4" fmla="*/ 1334828 w 1520250"/>
              <a:gd name="connsiteY4" fmla="*/ 1084941 h 1084941"/>
              <a:gd name="connsiteX5" fmla="*/ 0 w 1520250"/>
              <a:gd name="connsiteY5" fmla="*/ 314278 h 1084941"/>
              <a:gd name="connsiteX6" fmla="*/ 51800 w 1520250"/>
              <a:gd name="connsiteY6" fmla="*/ 206749 h 1084941"/>
              <a:gd name="connsiteX7" fmla="*/ 167433 w 1520250"/>
              <a:gd name="connsiteY7" fmla="*/ 16412 h 1084941"/>
              <a:gd name="connsiteX8" fmla="*/ 179705 w 1520250"/>
              <a:gd name="connsiteY8" fmla="*/ 0 h 10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250" h="1084941">
                <a:moveTo>
                  <a:pt x="179705" y="0"/>
                </a:moveTo>
                <a:lnTo>
                  <a:pt x="1520250" y="773965"/>
                </a:lnTo>
                <a:lnTo>
                  <a:pt x="1427657" y="886188"/>
                </a:lnTo>
                <a:cubicBezTo>
                  <a:pt x="1399308" y="928150"/>
                  <a:pt x="1374891" y="972985"/>
                  <a:pt x="1354935" y="1020167"/>
                </a:cubicBezTo>
                <a:lnTo>
                  <a:pt x="1334828" y="1084941"/>
                </a:lnTo>
                <a:lnTo>
                  <a:pt x="0" y="314278"/>
                </a:lnTo>
                <a:lnTo>
                  <a:pt x="51800" y="206749"/>
                </a:lnTo>
                <a:cubicBezTo>
                  <a:pt x="87338" y="141330"/>
                  <a:pt x="125948" y="77819"/>
                  <a:pt x="167433" y="16412"/>
                </a:cubicBezTo>
                <a:lnTo>
                  <a:pt x="179705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9FA8EA8-4118-4B2A-BB2D-353DA0D7FED8}"/>
              </a:ext>
            </a:extLst>
          </p:cNvPr>
          <p:cNvSpPr/>
          <p:nvPr/>
        </p:nvSpPr>
        <p:spPr>
          <a:xfrm>
            <a:off x="6679857" y="3729803"/>
            <a:ext cx="1497837" cy="1078847"/>
          </a:xfrm>
          <a:custGeom>
            <a:avLst/>
            <a:gdLst>
              <a:gd name="connsiteX0" fmla="*/ 173565 w 1497837"/>
              <a:gd name="connsiteY0" fmla="*/ 0 h 1078847"/>
              <a:gd name="connsiteX1" fmla="*/ 1497837 w 1497837"/>
              <a:gd name="connsiteY1" fmla="*/ 764570 h 1078847"/>
              <a:gd name="connsiteX2" fmla="*/ 1446039 w 1497837"/>
              <a:gd name="connsiteY2" fmla="*/ 872096 h 1078847"/>
              <a:gd name="connsiteX3" fmla="*/ 1330407 w 1497837"/>
              <a:gd name="connsiteY3" fmla="*/ 1062433 h 1078847"/>
              <a:gd name="connsiteX4" fmla="*/ 1318132 w 1497837"/>
              <a:gd name="connsiteY4" fmla="*/ 1078847 h 1078847"/>
              <a:gd name="connsiteX5" fmla="*/ 0 w 1497837"/>
              <a:gd name="connsiteY5" fmla="*/ 317821 h 1078847"/>
              <a:gd name="connsiteX6" fmla="*/ 70179 w 1497837"/>
              <a:gd name="connsiteY6" fmla="*/ 232763 h 1078847"/>
              <a:gd name="connsiteX7" fmla="*/ 142900 w 1497837"/>
              <a:gd name="connsiteY7" fmla="*/ 98784 h 1078847"/>
              <a:gd name="connsiteX8" fmla="*/ 173565 w 1497837"/>
              <a:gd name="connsiteY8" fmla="*/ 0 h 10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37" h="1078847">
                <a:moveTo>
                  <a:pt x="173565" y="0"/>
                </a:moveTo>
                <a:lnTo>
                  <a:pt x="1497837" y="764570"/>
                </a:lnTo>
                <a:lnTo>
                  <a:pt x="1446039" y="872096"/>
                </a:lnTo>
                <a:cubicBezTo>
                  <a:pt x="1410501" y="937515"/>
                  <a:pt x="1371892" y="1001026"/>
                  <a:pt x="1330407" y="1062433"/>
                </a:cubicBezTo>
                <a:lnTo>
                  <a:pt x="1318132" y="1078847"/>
                </a:lnTo>
                <a:lnTo>
                  <a:pt x="0" y="317821"/>
                </a:lnTo>
                <a:lnTo>
                  <a:pt x="70179" y="232763"/>
                </a:lnTo>
                <a:cubicBezTo>
                  <a:pt x="98528" y="190802"/>
                  <a:pt x="122944" y="145966"/>
                  <a:pt x="142900" y="98784"/>
                </a:cubicBezTo>
                <a:lnTo>
                  <a:pt x="173565" y="0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  <a:effectLst>
            <a:outerShdw blurRad="190500" sx="120000" sy="12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Doughnut Diagram w/ 6 Parts for PowerPoint</a:t>
            </a: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697B6FB2-5C9B-48EA-AF32-FF35BDFC30F2}"/>
              </a:ext>
            </a:extLst>
          </p:cNvPr>
          <p:cNvSpPr/>
          <p:nvPr/>
        </p:nvSpPr>
        <p:spPr>
          <a:xfrm>
            <a:off x="3420760" y="826280"/>
            <a:ext cx="5350481" cy="5350481"/>
          </a:xfrm>
          <a:prstGeom prst="donut">
            <a:avLst>
              <a:gd name="adj" fmla="val 7990"/>
            </a:avLst>
          </a:prstGeom>
          <a:solidFill>
            <a:srgbClr val="2E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1F478A-D338-48B0-808E-5A11E876FA7B}"/>
              </a:ext>
            </a:extLst>
          </p:cNvPr>
          <p:cNvSpPr txBox="1"/>
          <p:nvPr/>
        </p:nvSpPr>
        <p:spPr>
          <a:xfrm>
            <a:off x="400081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9007EF-4353-4E65-8FAD-4A8FD493AA9B}"/>
              </a:ext>
            </a:extLst>
          </p:cNvPr>
          <p:cNvSpPr txBox="1"/>
          <p:nvPr/>
        </p:nvSpPr>
        <p:spPr>
          <a:xfrm>
            <a:off x="407876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F01700-7455-4A1E-81B3-B3E5A2BA5A80}"/>
              </a:ext>
            </a:extLst>
          </p:cNvPr>
          <p:cNvSpPr txBox="1"/>
          <p:nvPr/>
        </p:nvSpPr>
        <p:spPr>
          <a:xfrm>
            <a:off x="399958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5"/>
                </a:solidFill>
              </a:rPr>
              <a:t>Lorem Ipsum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ECCE2F-D40A-4776-A888-DC29A6224176}"/>
              </a:ext>
            </a:extLst>
          </p:cNvPr>
          <p:cNvSpPr txBox="1"/>
          <p:nvPr/>
        </p:nvSpPr>
        <p:spPr>
          <a:xfrm>
            <a:off x="407753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B4CF8D-D3F5-4FF9-BE6D-2F16E7E4D5DB}"/>
              </a:ext>
            </a:extLst>
          </p:cNvPr>
          <p:cNvSpPr txBox="1"/>
          <p:nvPr/>
        </p:nvSpPr>
        <p:spPr>
          <a:xfrm>
            <a:off x="349185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7CF472-2D43-4EC2-9E60-DAC4228767F6}"/>
              </a:ext>
            </a:extLst>
          </p:cNvPr>
          <p:cNvSpPr txBox="1"/>
          <p:nvPr/>
        </p:nvSpPr>
        <p:spPr>
          <a:xfrm>
            <a:off x="356980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8" name="Graphic 97" descr="Database">
            <a:extLst>
              <a:ext uri="{FF2B5EF4-FFF2-40B4-BE49-F238E27FC236}">
                <a16:creationId xmlns:a16="http://schemas.microsoft.com/office/drawing/2014/main" id="{EAA0630A-379B-429E-B5EB-A2E009D31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97" y="4656340"/>
            <a:ext cx="405716" cy="405716"/>
          </a:xfrm>
          <a:prstGeom prst="rect">
            <a:avLst/>
          </a:prstGeom>
        </p:spPr>
      </p:pic>
      <p:pic>
        <p:nvPicPr>
          <p:cNvPr id="99" name="Graphic 98" descr="Coins">
            <a:extLst>
              <a:ext uri="{FF2B5EF4-FFF2-40B4-BE49-F238E27FC236}">
                <a16:creationId xmlns:a16="http://schemas.microsoft.com/office/drawing/2014/main" id="{82884716-0822-44F7-B4F1-57B754D6A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476" y="2871422"/>
            <a:ext cx="405716" cy="405716"/>
          </a:xfrm>
          <a:prstGeom prst="rect">
            <a:avLst/>
          </a:prstGeom>
        </p:spPr>
      </p:pic>
      <p:pic>
        <p:nvPicPr>
          <p:cNvPr id="102" name="Graphic 101" descr="Shopping bag">
            <a:extLst>
              <a:ext uri="{FF2B5EF4-FFF2-40B4-BE49-F238E27FC236}">
                <a16:creationId xmlns:a16="http://schemas.microsoft.com/office/drawing/2014/main" id="{95980099-D115-4CFA-A9FF-48BDF3540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97" y="1074639"/>
            <a:ext cx="405716" cy="40571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ABA3E58-9486-4F14-98D4-B5D3D446C7A7}"/>
              </a:ext>
            </a:extLst>
          </p:cNvPr>
          <p:cNvSpPr txBox="1"/>
          <p:nvPr/>
        </p:nvSpPr>
        <p:spPr>
          <a:xfrm>
            <a:off x="8919934" y="1074639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Lorem Ipsum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D5CEE7-F9DB-4261-90CE-D2CB22AAE922}"/>
              </a:ext>
            </a:extLst>
          </p:cNvPr>
          <p:cNvSpPr txBox="1"/>
          <p:nvPr/>
        </p:nvSpPr>
        <p:spPr>
          <a:xfrm>
            <a:off x="8927729" y="1501395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FFD2BF-5B55-4678-9BE6-2C0207DF82CA}"/>
              </a:ext>
            </a:extLst>
          </p:cNvPr>
          <p:cNvSpPr txBox="1"/>
          <p:nvPr/>
        </p:nvSpPr>
        <p:spPr>
          <a:xfrm>
            <a:off x="8919934" y="2865487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416B0D-9CC6-4C13-B340-E7CAEDA5D07B}"/>
              </a:ext>
            </a:extLst>
          </p:cNvPr>
          <p:cNvSpPr txBox="1"/>
          <p:nvPr/>
        </p:nvSpPr>
        <p:spPr>
          <a:xfrm>
            <a:off x="8927729" y="3292243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669F9B-A994-4615-B813-4B5776FD58CC}"/>
              </a:ext>
            </a:extLst>
          </p:cNvPr>
          <p:cNvSpPr txBox="1"/>
          <p:nvPr/>
        </p:nvSpPr>
        <p:spPr>
          <a:xfrm>
            <a:off x="8919934" y="4656336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2E5982C-848C-4B1A-9D15-FE17E7A70537}"/>
              </a:ext>
            </a:extLst>
          </p:cNvPr>
          <p:cNvSpPr txBox="1"/>
          <p:nvPr/>
        </p:nvSpPr>
        <p:spPr>
          <a:xfrm>
            <a:off x="8927729" y="5083092"/>
            <a:ext cx="292929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8" name="Graphic 137" descr="Chat">
            <a:extLst>
              <a:ext uri="{FF2B5EF4-FFF2-40B4-BE49-F238E27FC236}">
                <a16:creationId xmlns:a16="http://schemas.microsoft.com/office/drawing/2014/main" id="{51E8D242-F8F8-4CB4-8CC2-C6B271A3AE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2387" y="1074639"/>
            <a:ext cx="405716" cy="405716"/>
          </a:xfrm>
          <a:prstGeom prst="rect">
            <a:avLst/>
          </a:prstGeom>
        </p:spPr>
      </p:pic>
      <p:pic>
        <p:nvPicPr>
          <p:cNvPr id="139" name="Graphic 138" descr="Download from cloud">
            <a:extLst>
              <a:ext uri="{FF2B5EF4-FFF2-40B4-BE49-F238E27FC236}">
                <a16:creationId xmlns:a16="http://schemas.microsoft.com/office/drawing/2014/main" id="{AC975336-3C96-4C0F-B3BA-4AC896A77C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2387" y="2871422"/>
            <a:ext cx="405716" cy="405716"/>
          </a:xfrm>
          <a:prstGeom prst="rect">
            <a:avLst/>
          </a:prstGeom>
        </p:spPr>
      </p:pic>
      <p:pic>
        <p:nvPicPr>
          <p:cNvPr id="140" name="Graphic 139" descr="Gears">
            <a:extLst>
              <a:ext uri="{FF2B5EF4-FFF2-40B4-BE49-F238E27FC236}">
                <a16:creationId xmlns:a16="http://schemas.microsoft.com/office/drawing/2014/main" id="{9C6C55DC-936A-41A8-A7BB-0860BC08A1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42387" y="4656340"/>
            <a:ext cx="405716" cy="405716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ECEB434D-2258-483A-B23A-30B14A03591C}"/>
              </a:ext>
            </a:extLst>
          </p:cNvPr>
          <p:cNvSpPr/>
          <p:nvPr/>
        </p:nvSpPr>
        <p:spPr>
          <a:xfrm>
            <a:off x="5236356" y="2641877"/>
            <a:ext cx="1719288" cy="1719288"/>
          </a:xfrm>
          <a:prstGeom prst="ellipse">
            <a:avLst/>
          </a:prstGeom>
          <a:solidFill>
            <a:srgbClr val="2E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Chat">
            <a:extLst>
              <a:ext uri="{FF2B5EF4-FFF2-40B4-BE49-F238E27FC236}">
                <a16:creationId xmlns:a16="http://schemas.microsoft.com/office/drawing/2014/main" id="{83DD4689-74A0-4091-A334-3F60DEDF32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4583" y="2272702"/>
            <a:ext cx="405716" cy="405716"/>
          </a:xfrm>
          <a:prstGeom prst="rect">
            <a:avLst/>
          </a:prstGeom>
        </p:spPr>
      </p:pic>
      <p:pic>
        <p:nvPicPr>
          <p:cNvPr id="36" name="Graphic 35" descr="Download from cloud">
            <a:extLst>
              <a:ext uri="{FF2B5EF4-FFF2-40B4-BE49-F238E27FC236}">
                <a16:creationId xmlns:a16="http://schemas.microsoft.com/office/drawing/2014/main" id="{EE5F18FE-5CC4-4EEC-9181-63C41CCE58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69608" y="3336791"/>
            <a:ext cx="405716" cy="405716"/>
          </a:xfrm>
          <a:prstGeom prst="rect">
            <a:avLst/>
          </a:prstGeom>
        </p:spPr>
      </p:pic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D95AD1E8-D95A-44A6-A7A7-58D1BDF6B7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76995" y="4318385"/>
            <a:ext cx="405716" cy="405716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F5CC7104-022A-4CDB-A054-5B35A79580F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26337" y="4342237"/>
            <a:ext cx="405716" cy="405716"/>
          </a:xfrm>
          <a:prstGeom prst="rect">
            <a:avLst/>
          </a:prstGeom>
        </p:spPr>
      </p:pic>
      <p:pic>
        <p:nvPicPr>
          <p:cNvPr id="39" name="Graphic 38" descr="Coins">
            <a:extLst>
              <a:ext uri="{FF2B5EF4-FFF2-40B4-BE49-F238E27FC236}">
                <a16:creationId xmlns:a16="http://schemas.microsoft.com/office/drawing/2014/main" id="{E0D58CD7-9839-437C-83DC-CDD46B60797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16676" y="3267752"/>
            <a:ext cx="405716" cy="405716"/>
          </a:xfrm>
          <a:prstGeom prst="rect">
            <a:avLst/>
          </a:prstGeom>
        </p:spPr>
      </p:pic>
      <p:pic>
        <p:nvPicPr>
          <p:cNvPr id="40" name="Graphic 39" descr="Shopping bag">
            <a:extLst>
              <a:ext uri="{FF2B5EF4-FFF2-40B4-BE49-F238E27FC236}">
                <a16:creationId xmlns:a16="http://schemas.microsoft.com/office/drawing/2014/main" id="{055D007F-DF76-492C-B5FC-FB6E69A8715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66882" y="2240424"/>
            <a:ext cx="405716" cy="40571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2F52E72-1626-4C44-A140-116E6DA72A8E}"/>
              </a:ext>
            </a:extLst>
          </p:cNvPr>
          <p:cNvSpPr/>
          <p:nvPr/>
        </p:nvSpPr>
        <p:spPr>
          <a:xfrm>
            <a:off x="658919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BBDDCE-2E7D-4720-8A4D-9A0F7D4BD8A4}"/>
              </a:ext>
            </a:extLst>
          </p:cNvPr>
          <p:cNvSpPr/>
          <p:nvPr/>
        </p:nvSpPr>
        <p:spPr>
          <a:xfrm>
            <a:off x="7672055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A3105B-81BB-41D2-A0B2-376C0456C2EE}"/>
              </a:ext>
            </a:extLst>
          </p:cNvPr>
          <p:cNvSpPr/>
          <p:nvPr/>
        </p:nvSpPr>
        <p:spPr>
          <a:xfrm>
            <a:off x="658919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3614AC-DFEB-4311-AA38-9898805FBD8F}"/>
              </a:ext>
            </a:extLst>
          </p:cNvPr>
          <p:cNvSpPr/>
          <p:nvPr/>
        </p:nvSpPr>
        <p:spPr>
          <a:xfrm>
            <a:off x="4774434" y="479543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2B811-0384-4E8E-9A4C-D9015DA3D276}"/>
              </a:ext>
            </a:extLst>
          </p:cNvPr>
          <p:cNvSpPr/>
          <p:nvPr/>
        </p:nvSpPr>
        <p:spPr>
          <a:xfrm>
            <a:off x="3750317" y="308516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113F3D-A945-4FB3-8B2E-C6D6AF9171CD}"/>
              </a:ext>
            </a:extLst>
          </p:cNvPr>
          <p:cNvSpPr/>
          <p:nvPr/>
        </p:nvSpPr>
        <p:spPr>
          <a:xfrm>
            <a:off x="4774434" y="13682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>
                <a:solidFill>
                  <a:srgbClr val="444F5E"/>
                </a:solidFill>
              </a:rPr>
              <a:t>06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A72CE20-335A-4FA9-BE91-1D29E4F90D2C}"/>
              </a:ext>
            </a:extLst>
          </p:cNvPr>
          <p:cNvSpPr/>
          <p:nvPr/>
        </p:nvSpPr>
        <p:spPr>
          <a:xfrm>
            <a:off x="5554654" y="2754768"/>
            <a:ext cx="360334" cy="244463"/>
          </a:xfrm>
          <a:custGeom>
            <a:avLst/>
            <a:gdLst>
              <a:gd name="connsiteX0" fmla="*/ 360334 w 360334"/>
              <a:gd name="connsiteY0" fmla="*/ 0 h 244463"/>
              <a:gd name="connsiteX1" fmla="*/ 360334 w 360334"/>
              <a:gd name="connsiteY1" fmla="*/ 77818 h 244463"/>
              <a:gd name="connsiteX2" fmla="*/ 273319 w 360334"/>
              <a:gd name="connsiteY2" fmla="*/ 104829 h 244463"/>
              <a:gd name="connsiteX3" fmla="*/ 158837 w 360334"/>
              <a:gd name="connsiteY3" fmla="*/ 166968 h 244463"/>
              <a:gd name="connsiteX4" fmla="*/ 64912 w 360334"/>
              <a:gd name="connsiteY4" fmla="*/ 244463 h 244463"/>
              <a:gd name="connsiteX5" fmla="*/ 0 w 360334"/>
              <a:gd name="connsiteY5" fmla="*/ 206986 h 244463"/>
              <a:gd name="connsiteX6" fmla="*/ 8944 w 360334"/>
              <a:gd name="connsiteY6" fmla="*/ 196145 h 244463"/>
              <a:gd name="connsiteX7" fmla="*/ 248272 w 360334"/>
              <a:gd name="connsiteY7" fmla="*/ 34786 h 24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4463">
                <a:moveTo>
                  <a:pt x="360334" y="0"/>
                </a:moveTo>
                <a:lnTo>
                  <a:pt x="360334" y="77818"/>
                </a:lnTo>
                <a:lnTo>
                  <a:pt x="273319" y="104829"/>
                </a:lnTo>
                <a:cubicBezTo>
                  <a:pt x="233003" y="121881"/>
                  <a:pt x="194692" y="142745"/>
                  <a:pt x="158837" y="166968"/>
                </a:cubicBezTo>
                <a:lnTo>
                  <a:pt x="64912" y="244463"/>
                </a:lnTo>
                <a:lnTo>
                  <a:pt x="0" y="206986"/>
                </a:lnTo>
                <a:lnTo>
                  <a:pt x="8944" y="196145"/>
                </a:lnTo>
                <a:cubicBezTo>
                  <a:pt x="77071" y="128018"/>
                  <a:pt x="158192" y="72886"/>
                  <a:pt x="248272" y="3478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975F106-A4FF-4B1E-B49F-03B3B1668021}"/>
              </a:ext>
            </a:extLst>
          </p:cNvPr>
          <p:cNvSpPr/>
          <p:nvPr/>
        </p:nvSpPr>
        <p:spPr>
          <a:xfrm>
            <a:off x="6277013" y="2754768"/>
            <a:ext cx="360334" cy="248328"/>
          </a:xfrm>
          <a:custGeom>
            <a:avLst/>
            <a:gdLst>
              <a:gd name="connsiteX0" fmla="*/ 0 w 360334"/>
              <a:gd name="connsiteY0" fmla="*/ 0 h 248328"/>
              <a:gd name="connsiteX1" fmla="*/ 112061 w 360334"/>
              <a:gd name="connsiteY1" fmla="*/ 34786 h 248328"/>
              <a:gd name="connsiteX2" fmla="*/ 351389 w 360334"/>
              <a:gd name="connsiteY2" fmla="*/ 196145 h 248328"/>
              <a:gd name="connsiteX3" fmla="*/ 360334 w 360334"/>
              <a:gd name="connsiteY3" fmla="*/ 206986 h 248328"/>
              <a:gd name="connsiteX4" fmla="*/ 288729 w 360334"/>
              <a:gd name="connsiteY4" fmla="*/ 248328 h 248328"/>
              <a:gd name="connsiteX5" fmla="*/ 190119 w 360334"/>
              <a:gd name="connsiteY5" fmla="*/ 166967 h 248328"/>
              <a:gd name="connsiteX6" fmla="*/ 75636 w 360334"/>
              <a:gd name="connsiteY6" fmla="*/ 104828 h 248328"/>
              <a:gd name="connsiteX7" fmla="*/ 0 w 360334"/>
              <a:gd name="connsiteY7" fmla="*/ 81349 h 2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4" h="248328">
                <a:moveTo>
                  <a:pt x="0" y="0"/>
                </a:moveTo>
                <a:lnTo>
                  <a:pt x="112061" y="34786"/>
                </a:lnTo>
                <a:cubicBezTo>
                  <a:pt x="202141" y="72886"/>
                  <a:pt x="283262" y="128018"/>
                  <a:pt x="351389" y="196145"/>
                </a:cubicBezTo>
                <a:lnTo>
                  <a:pt x="360334" y="206986"/>
                </a:lnTo>
                <a:lnTo>
                  <a:pt x="288729" y="248328"/>
                </a:lnTo>
                <a:lnTo>
                  <a:pt x="190119" y="166967"/>
                </a:lnTo>
                <a:cubicBezTo>
                  <a:pt x="154264" y="142744"/>
                  <a:pt x="115952" y="121880"/>
                  <a:pt x="75636" y="104828"/>
                </a:cubicBezTo>
                <a:lnTo>
                  <a:pt x="0" y="81349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61D5640-8C78-412A-B278-63E6BF6849B5}"/>
              </a:ext>
            </a:extLst>
          </p:cNvPr>
          <p:cNvSpPr/>
          <p:nvPr/>
        </p:nvSpPr>
        <p:spPr>
          <a:xfrm>
            <a:off x="6741161" y="3276353"/>
            <a:ext cx="107770" cy="413922"/>
          </a:xfrm>
          <a:custGeom>
            <a:avLst/>
            <a:gdLst>
              <a:gd name="connsiteX0" fmla="*/ 75332 w 107770"/>
              <a:gd name="connsiteY0" fmla="*/ 0 h 413922"/>
              <a:gd name="connsiteX1" fmla="*/ 92473 w 107770"/>
              <a:gd name="connsiteY1" fmla="*/ 55219 h 413922"/>
              <a:gd name="connsiteX2" fmla="*/ 107770 w 107770"/>
              <a:gd name="connsiteY2" fmla="*/ 206961 h 413922"/>
              <a:gd name="connsiteX3" fmla="*/ 92473 w 107770"/>
              <a:gd name="connsiteY3" fmla="*/ 358703 h 413922"/>
              <a:gd name="connsiteX4" fmla="*/ 75332 w 107770"/>
              <a:gd name="connsiteY4" fmla="*/ 413922 h 413922"/>
              <a:gd name="connsiteX5" fmla="*/ 0 w 107770"/>
              <a:gd name="connsiteY5" fmla="*/ 370429 h 413922"/>
              <a:gd name="connsiteX6" fmla="*/ 9424 w 107770"/>
              <a:gd name="connsiteY6" fmla="*/ 340073 h 413922"/>
              <a:gd name="connsiteX7" fmla="*/ 23116 w 107770"/>
              <a:gd name="connsiteY7" fmla="*/ 204245 h 413922"/>
              <a:gd name="connsiteX8" fmla="*/ 9424 w 107770"/>
              <a:gd name="connsiteY8" fmla="*/ 68418 h 413922"/>
              <a:gd name="connsiteX9" fmla="*/ 1430 w 107770"/>
              <a:gd name="connsiteY9" fmla="*/ 42667 h 4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770" h="413922">
                <a:moveTo>
                  <a:pt x="75332" y="0"/>
                </a:moveTo>
                <a:lnTo>
                  <a:pt x="92473" y="55219"/>
                </a:lnTo>
                <a:cubicBezTo>
                  <a:pt x="102503" y="104233"/>
                  <a:pt x="107770" y="154982"/>
                  <a:pt x="107770" y="206961"/>
                </a:cubicBezTo>
                <a:cubicBezTo>
                  <a:pt x="107770" y="258940"/>
                  <a:pt x="102503" y="309689"/>
                  <a:pt x="92473" y="358703"/>
                </a:cubicBezTo>
                <a:lnTo>
                  <a:pt x="75332" y="413922"/>
                </a:lnTo>
                <a:lnTo>
                  <a:pt x="0" y="370429"/>
                </a:lnTo>
                <a:lnTo>
                  <a:pt x="9424" y="340073"/>
                </a:lnTo>
                <a:cubicBezTo>
                  <a:pt x="18401" y="296199"/>
                  <a:pt x="23116" y="250773"/>
                  <a:pt x="23116" y="204245"/>
                </a:cubicBezTo>
                <a:cubicBezTo>
                  <a:pt x="23116" y="157718"/>
                  <a:pt x="18401" y="112291"/>
                  <a:pt x="9424" y="68418"/>
                </a:cubicBezTo>
                <a:lnTo>
                  <a:pt x="1430" y="42667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712EC50-6EC4-4A13-A53C-FEA6391F67AD}"/>
              </a:ext>
            </a:extLst>
          </p:cNvPr>
          <p:cNvSpPr/>
          <p:nvPr/>
        </p:nvSpPr>
        <p:spPr>
          <a:xfrm>
            <a:off x="5343071" y="3276353"/>
            <a:ext cx="98120" cy="413924"/>
          </a:xfrm>
          <a:custGeom>
            <a:avLst/>
            <a:gdLst>
              <a:gd name="connsiteX0" fmla="*/ 32438 w 98120"/>
              <a:gd name="connsiteY0" fmla="*/ 0 h 413924"/>
              <a:gd name="connsiteX1" fmla="*/ 96690 w 98120"/>
              <a:gd name="connsiteY1" fmla="*/ 37096 h 413924"/>
              <a:gd name="connsiteX2" fmla="*/ 86967 w 98120"/>
              <a:gd name="connsiteY2" fmla="*/ 68418 h 413924"/>
              <a:gd name="connsiteX3" fmla="*/ 73274 w 98120"/>
              <a:gd name="connsiteY3" fmla="*/ 204245 h 413924"/>
              <a:gd name="connsiteX4" fmla="*/ 86967 w 98120"/>
              <a:gd name="connsiteY4" fmla="*/ 340073 h 413924"/>
              <a:gd name="connsiteX5" fmla="*/ 98120 w 98120"/>
              <a:gd name="connsiteY5" fmla="*/ 376003 h 413924"/>
              <a:gd name="connsiteX6" fmla="*/ 32439 w 98120"/>
              <a:gd name="connsiteY6" fmla="*/ 413924 h 413924"/>
              <a:gd name="connsiteX7" fmla="*/ 15297 w 98120"/>
              <a:gd name="connsiteY7" fmla="*/ 358703 h 413924"/>
              <a:gd name="connsiteX8" fmla="*/ 0 w 98120"/>
              <a:gd name="connsiteY8" fmla="*/ 206961 h 413924"/>
              <a:gd name="connsiteX9" fmla="*/ 15297 w 98120"/>
              <a:gd name="connsiteY9" fmla="*/ 55219 h 41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120" h="413924">
                <a:moveTo>
                  <a:pt x="32438" y="0"/>
                </a:moveTo>
                <a:lnTo>
                  <a:pt x="96690" y="37096"/>
                </a:lnTo>
                <a:lnTo>
                  <a:pt x="86967" y="68418"/>
                </a:lnTo>
                <a:cubicBezTo>
                  <a:pt x="77989" y="112291"/>
                  <a:pt x="73274" y="157718"/>
                  <a:pt x="73274" y="204245"/>
                </a:cubicBezTo>
                <a:cubicBezTo>
                  <a:pt x="73274" y="250773"/>
                  <a:pt x="77989" y="296199"/>
                  <a:pt x="86967" y="340073"/>
                </a:cubicBezTo>
                <a:lnTo>
                  <a:pt x="98120" y="376003"/>
                </a:lnTo>
                <a:lnTo>
                  <a:pt x="32439" y="413924"/>
                </a:lnTo>
                <a:lnTo>
                  <a:pt x="15297" y="358703"/>
                </a:lnTo>
                <a:cubicBezTo>
                  <a:pt x="5267" y="309689"/>
                  <a:pt x="0" y="258940"/>
                  <a:pt x="0" y="206961"/>
                </a:cubicBezTo>
                <a:cubicBezTo>
                  <a:pt x="0" y="154982"/>
                  <a:pt x="5267" y="104233"/>
                  <a:pt x="15297" y="55219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D53A11B-5D4E-4EF5-BE52-B3909DC940DB}"/>
              </a:ext>
            </a:extLst>
          </p:cNvPr>
          <p:cNvSpPr/>
          <p:nvPr/>
        </p:nvSpPr>
        <p:spPr>
          <a:xfrm>
            <a:off x="6277013" y="3961297"/>
            <a:ext cx="360335" cy="250564"/>
          </a:xfrm>
          <a:custGeom>
            <a:avLst/>
            <a:gdLst>
              <a:gd name="connsiteX0" fmla="*/ 284855 w 360335"/>
              <a:gd name="connsiteY0" fmla="*/ 0 h 250564"/>
              <a:gd name="connsiteX1" fmla="*/ 360335 w 360335"/>
              <a:gd name="connsiteY1" fmla="*/ 43578 h 250564"/>
              <a:gd name="connsiteX2" fmla="*/ 351390 w 360335"/>
              <a:gd name="connsiteY2" fmla="*/ 54419 h 250564"/>
              <a:gd name="connsiteX3" fmla="*/ 112062 w 360335"/>
              <a:gd name="connsiteY3" fmla="*/ 215778 h 250564"/>
              <a:gd name="connsiteX4" fmla="*/ 0 w 360335"/>
              <a:gd name="connsiteY4" fmla="*/ 250564 h 250564"/>
              <a:gd name="connsiteX5" fmla="*/ 0 w 360335"/>
              <a:gd name="connsiteY5" fmla="*/ 163782 h 250564"/>
              <a:gd name="connsiteX6" fmla="*/ 75636 w 360335"/>
              <a:gd name="connsiteY6" fmla="*/ 140304 h 250564"/>
              <a:gd name="connsiteX7" fmla="*/ 190119 w 360335"/>
              <a:gd name="connsiteY7" fmla="*/ 78164 h 25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5" h="250564">
                <a:moveTo>
                  <a:pt x="284855" y="0"/>
                </a:moveTo>
                <a:lnTo>
                  <a:pt x="360335" y="43578"/>
                </a:lnTo>
                <a:lnTo>
                  <a:pt x="351390" y="54419"/>
                </a:lnTo>
                <a:cubicBezTo>
                  <a:pt x="283263" y="122546"/>
                  <a:pt x="202142" y="177678"/>
                  <a:pt x="112062" y="215778"/>
                </a:cubicBezTo>
                <a:lnTo>
                  <a:pt x="0" y="250564"/>
                </a:lnTo>
                <a:lnTo>
                  <a:pt x="0" y="163782"/>
                </a:lnTo>
                <a:lnTo>
                  <a:pt x="75636" y="140304"/>
                </a:lnTo>
                <a:cubicBezTo>
                  <a:pt x="115952" y="123251"/>
                  <a:pt x="154264" y="102388"/>
                  <a:pt x="190119" y="78164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C8FAE72-E535-4CDD-83F8-0330E41AC628}"/>
              </a:ext>
            </a:extLst>
          </p:cNvPr>
          <p:cNvSpPr/>
          <p:nvPr/>
        </p:nvSpPr>
        <p:spPr>
          <a:xfrm>
            <a:off x="5554655" y="3965164"/>
            <a:ext cx="360333" cy="246698"/>
          </a:xfrm>
          <a:custGeom>
            <a:avLst/>
            <a:gdLst>
              <a:gd name="connsiteX0" fmla="*/ 68786 w 360333"/>
              <a:gd name="connsiteY0" fmla="*/ 0 h 246698"/>
              <a:gd name="connsiteX1" fmla="*/ 158836 w 360333"/>
              <a:gd name="connsiteY1" fmla="*/ 74297 h 246698"/>
              <a:gd name="connsiteX2" fmla="*/ 273318 w 360333"/>
              <a:gd name="connsiteY2" fmla="*/ 136437 h 246698"/>
              <a:gd name="connsiteX3" fmla="*/ 360333 w 360333"/>
              <a:gd name="connsiteY3" fmla="*/ 163447 h 246698"/>
              <a:gd name="connsiteX4" fmla="*/ 360333 w 360333"/>
              <a:gd name="connsiteY4" fmla="*/ 246698 h 246698"/>
              <a:gd name="connsiteX5" fmla="*/ 248272 w 360333"/>
              <a:gd name="connsiteY5" fmla="*/ 211912 h 246698"/>
              <a:gd name="connsiteX6" fmla="*/ 8944 w 360333"/>
              <a:gd name="connsiteY6" fmla="*/ 50553 h 246698"/>
              <a:gd name="connsiteX7" fmla="*/ 0 w 360333"/>
              <a:gd name="connsiteY7" fmla="*/ 39713 h 24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333" h="246698">
                <a:moveTo>
                  <a:pt x="68786" y="0"/>
                </a:moveTo>
                <a:lnTo>
                  <a:pt x="158836" y="74297"/>
                </a:lnTo>
                <a:cubicBezTo>
                  <a:pt x="194691" y="98521"/>
                  <a:pt x="233002" y="119384"/>
                  <a:pt x="273318" y="136437"/>
                </a:cubicBezTo>
                <a:lnTo>
                  <a:pt x="360333" y="163447"/>
                </a:lnTo>
                <a:lnTo>
                  <a:pt x="360333" y="246698"/>
                </a:lnTo>
                <a:lnTo>
                  <a:pt x="248272" y="211912"/>
                </a:lnTo>
                <a:cubicBezTo>
                  <a:pt x="158192" y="173812"/>
                  <a:pt x="77071" y="118680"/>
                  <a:pt x="8944" y="50553"/>
                </a:cubicBezTo>
                <a:lnTo>
                  <a:pt x="0" y="39713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8647</TotalTime>
  <Words>532</Words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Doughnut Diagram w/ 6 Parts for PowerPoint</vt:lpstr>
      <vt:lpstr>Doughnut Diagram w/ 6 Parts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Doughnut Diagram w/ 6 Parts for PowerPoint</dc:title>
  <dc:creator>PresentationGO.com</dc:creator>
  <dc:description>© Copyright PresentationGo.com</dc:description>
  <dcterms:created xsi:type="dcterms:W3CDTF">2014-11-26T05:14:11Z</dcterms:created>
  <dcterms:modified xsi:type="dcterms:W3CDTF">2018-04-28T20:16:40Z</dcterms:modified>
  <cp:category>Charts &amp; Diagrams</cp:category>
</cp:coreProperties>
</file>