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6" r:id="rId4"/>
    <p:sldId id="357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5AFC35-13C7-44BB-A3AB-464834129932}"/>
              </a:ext>
            </a:extLst>
          </p:cNvPr>
          <p:cNvCxnSpPr>
            <a:cxnSpLocks/>
          </p:cNvCxnSpPr>
          <p:nvPr/>
        </p:nvCxnSpPr>
        <p:spPr>
          <a:xfrm>
            <a:off x="558800" y="3429000"/>
            <a:ext cx="11074400" cy="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Diagram for PowerPoint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22A310-F67F-41FA-8C67-06B4B969B914}"/>
              </a:ext>
            </a:extLst>
          </p:cNvPr>
          <p:cNvGrpSpPr/>
          <p:nvPr/>
        </p:nvGrpSpPr>
        <p:grpSpPr>
          <a:xfrm>
            <a:off x="1350296" y="2894973"/>
            <a:ext cx="1066771" cy="1068054"/>
            <a:chOff x="1350296" y="2894973"/>
            <a:chExt cx="1066771" cy="1068054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4303751-6B11-4DE5-AA02-8283B6312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895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5C8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2785338-4A56-4DD6-9439-A6CCC4581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296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1A064-DA16-4809-BF87-12B9BD2BD250}"/>
              </a:ext>
            </a:extLst>
          </p:cNvPr>
          <p:cNvGrpSpPr/>
          <p:nvPr/>
        </p:nvGrpSpPr>
        <p:grpSpPr>
          <a:xfrm>
            <a:off x="9481574" y="2894973"/>
            <a:ext cx="1066771" cy="1068054"/>
            <a:chOff x="9481574" y="2894973"/>
            <a:chExt cx="1066771" cy="1068054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C965F83-394C-4ECD-98FD-E768958E0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173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46454AFF-8F85-4073-9D5E-5E918F773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574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CC80E2-1720-48F0-B521-F7313549F768}"/>
              </a:ext>
            </a:extLst>
          </p:cNvPr>
          <p:cNvGrpSpPr/>
          <p:nvPr/>
        </p:nvGrpSpPr>
        <p:grpSpPr>
          <a:xfrm>
            <a:off x="6771148" y="2894973"/>
            <a:ext cx="1066771" cy="1068054"/>
            <a:chOff x="6771148" y="2894973"/>
            <a:chExt cx="1066771" cy="1068054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63980784-95DE-457E-B662-D6CCBF267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747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C478339-E29E-4480-AAA4-F16A2F79B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148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62BE4F-B196-45AF-B98C-91E3F80E38F9}"/>
              </a:ext>
            </a:extLst>
          </p:cNvPr>
          <p:cNvGrpSpPr/>
          <p:nvPr/>
        </p:nvGrpSpPr>
        <p:grpSpPr>
          <a:xfrm>
            <a:off x="4060722" y="2894973"/>
            <a:ext cx="1066771" cy="1068054"/>
            <a:chOff x="4060722" y="2894973"/>
            <a:chExt cx="1066771" cy="1068054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AB65D93-AE28-4AE0-B90E-94ECFC58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321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DCBDA598-A066-4C1E-B960-EA50156DB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722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rgbClr val="4CC1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5F28186E-5DD9-44C3-B275-612132337A93}"/>
              </a:ext>
            </a:extLst>
          </p:cNvPr>
          <p:cNvSpPr/>
          <p:nvPr/>
        </p:nvSpPr>
        <p:spPr>
          <a:xfrm>
            <a:off x="1633497" y="3178175"/>
            <a:ext cx="501650" cy="5016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A56EF23-E897-4D06-8649-1DD2C91FB024}"/>
              </a:ext>
            </a:extLst>
          </p:cNvPr>
          <p:cNvSpPr/>
          <p:nvPr/>
        </p:nvSpPr>
        <p:spPr>
          <a:xfrm>
            <a:off x="4343638" y="3178175"/>
            <a:ext cx="501650" cy="50165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D7FA05-0D55-4506-A029-7CCA5FC2451A}"/>
              </a:ext>
            </a:extLst>
          </p:cNvPr>
          <p:cNvSpPr/>
          <p:nvPr/>
        </p:nvSpPr>
        <p:spPr>
          <a:xfrm>
            <a:off x="7053779" y="3178175"/>
            <a:ext cx="501650" cy="50165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7F496F2-E52E-47DA-8F7C-558614009192}"/>
              </a:ext>
            </a:extLst>
          </p:cNvPr>
          <p:cNvSpPr/>
          <p:nvPr/>
        </p:nvSpPr>
        <p:spPr>
          <a:xfrm>
            <a:off x="9763921" y="3178175"/>
            <a:ext cx="501650" cy="5016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AC307D-42CB-4D9D-8814-CA13D00F355C}"/>
              </a:ext>
            </a:extLst>
          </p:cNvPr>
          <p:cNvSpPr/>
          <p:nvPr/>
        </p:nvSpPr>
        <p:spPr>
          <a:xfrm>
            <a:off x="1744195" y="3289300"/>
            <a:ext cx="279400" cy="27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7B91B5-3765-4603-B142-E7FABFA75327}"/>
              </a:ext>
            </a:extLst>
          </p:cNvPr>
          <p:cNvSpPr/>
          <p:nvPr/>
        </p:nvSpPr>
        <p:spPr>
          <a:xfrm>
            <a:off x="4454479" y="3289300"/>
            <a:ext cx="279400" cy="27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E85E976-6C9F-4B9D-B8CE-A0D3F16679D8}"/>
              </a:ext>
            </a:extLst>
          </p:cNvPr>
          <p:cNvSpPr/>
          <p:nvPr/>
        </p:nvSpPr>
        <p:spPr>
          <a:xfrm>
            <a:off x="7164763" y="3289300"/>
            <a:ext cx="279400" cy="27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096233F-AB90-499A-8553-F9AAA8AAC1DD}"/>
              </a:ext>
            </a:extLst>
          </p:cNvPr>
          <p:cNvSpPr/>
          <p:nvPr/>
        </p:nvSpPr>
        <p:spPr>
          <a:xfrm>
            <a:off x="9875046" y="3289300"/>
            <a:ext cx="279400" cy="279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76C77-26F6-4759-8F6B-4EAB7C66EF1A}"/>
              </a:ext>
            </a:extLst>
          </p:cNvPr>
          <p:cNvCxnSpPr>
            <a:stCxn id="61" idx="4"/>
          </p:cNvCxnSpPr>
          <p:nvPr/>
        </p:nvCxnSpPr>
        <p:spPr>
          <a:xfrm>
            <a:off x="1883895" y="3568700"/>
            <a:ext cx="0" cy="1181100"/>
          </a:xfrm>
          <a:prstGeom prst="line">
            <a:avLst/>
          </a:prstGeom>
          <a:ln w="28575" cap="rnd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DB28C-56F9-4DC2-AD18-5FC6F83EE9BA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7304463" y="3568700"/>
            <a:ext cx="284" cy="1181100"/>
          </a:xfrm>
          <a:prstGeom prst="line">
            <a:avLst/>
          </a:prstGeom>
          <a:ln w="28575" cap="rnd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2B1FC5-178F-49F4-A469-F51585BBF398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4594179" y="2108200"/>
            <a:ext cx="142" cy="1181100"/>
          </a:xfrm>
          <a:prstGeom prst="line">
            <a:avLst/>
          </a:prstGeom>
          <a:ln w="28575" cap="rnd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75C27-60B6-421B-B793-E38D019E238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0014746" y="2108200"/>
            <a:ext cx="428" cy="1181100"/>
          </a:xfrm>
          <a:prstGeom prst="line">
            <a:avLst/>
          </a:prstGeom>
          <a:ln w="28575" cap="rnd">
            <a:solidFill>
              <a:schemeClr val="accent6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291997-F6DA-4B08-ADC1-B268B29BCA06}"/>
              </a:ext>
            </a:extLst>
          </p:cNvPr>
          <p:cNvGrpSpPr/>
          <p:nvPr/>
        </p:nvGrpSpPr>
        <p:grpSpPr>
          <a:xfrm>
            <a:off x="630470" y="1280455"/>
            <a:ext cx="2506566" cy="1474819"/>
            <a:chOff x="332936" y="2627766"/>
            <a:chExt cx="2937088" cy="147481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78148C-7216-4EB6-931F-3FF83F6A8484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9C1C59-1EA9-40B8-8ECD-07F0C7FCDC6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5593E1-4359-4967-A641-4DBC8E9B7A5D}"/>
              </a:ext>
            </a:extLst>
          </p:cNvPr>
          <p:cNvGrpSpPr/>
          <p:nvPr/>
        </p:nvGrpSpPr>
        <p:grpSpPr>
          <a:xfrm>
            <a:off x="3340896" y="3963026"/>
            <a:ext cx="2506566" cy="1474819"/>
            <a:chOff x="332936" y="2627766"/>
            <a:chExt cx="2937088" cy="147481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B1B7FD-FE5E-4511-B1DD-F6D05971D2F4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ECFE8F-A345-4E68-A746-BE007BBABF0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9CFC38-BC88-451D-84DA-D4516EC4E432}"/>
              </a:ext>
            </a:extLst>
          </p:cNvPr>
          <p:cNvGrpSpPr/>
          <p:nvPr/>
        </p:nvGrpSpPr>
        <p:grpSpPr>
          <a:xfrm>
            <a:off x="6057831" y="1280455"/>
            <a:ext cx="2506566" cy="1474819"/>
            <a:chOff x="332936" y="2627766"/>
            <a:chExt cx="2937088" cy="147481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6CFD74-6465-4885-8AF8-0DBFF6C3BA5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907AEC-44F0-4BAE-88AC-9BDC42F7D6F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2AF643E-7143-473F-969D-2D0C068D3B16}"/>
              </a:ext>
            </a:extLst>
          </p:cNvPr>
          <p:cNvGrpSpPr/>
          <p:nvPr/>
        </p:nvGrpSpPr>
        <p:grpSpPr>
          <a:xfrm>
            <a:off x="8768257" y="3963026"/>
            <a:ext cx="2506566" cy="1474819"/>
            <a:chOff x="332936" y="2627766"/>
            <a:chExt cx="2937088" cy="147481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2F964-A191-4CF3-9528-BBD87D21F73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4A87A2-D2A9-4D77-BA86-192C656A8DC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C5B4E5-9A07-47EA-AB3E-4808066DBF78}"/>
              </a:ext>
            </a:extLst>
          </p:cNvPr>
          <p:cNvSpPr txBox="1"/>
          <p:nvPr/>
        </p:nvSpPr>
        <p:spPr>
          <a:xfrm>
            <a:off x="1019154" y="4747748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</a:rPr>
              <a:t>2018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225A10-409B-49BC-A81D-24C8B8655FE1}"/>
              </a:ext>
            </a:extLst>
          </p:cNvPr>
          <p:cNvSpPr txBox="1"/>
          <p:nvPr/>
        </p:nvSpPr>
        <p:spPr>
          <a:xfrm>
            <a:off x="3722715" y="1092536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3"/>
                </a:solidFill>
              </a:rPr>
              <a:t>2019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03A0B6-FD26-48CA-872E-058E7F647C56}"/>
              </a:ext>
            </a:extLst>
          </p:cNvPr>
          <p:cNvSpPr txBox="1"/>
          <p:nvPr/>
        </p:nvSpPr>
        <p:spPr>
          <a:xfrm>
            <a:off x="6432796" y="4747747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828190-54B9-4FED-8943-6FC8C750AE02}"/>
              </a:ext>
            </a:extLst>
          </p:cNvPr>
          <p:cNvSpPr txBox="1"/>
          <p:nvPr/>
        </p:nvSpPr>
        <p:spPr>
          <a:xfrm>
            <a:off x="9143353" y="1092536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6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73332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5AFC35-13C7-44BB-A3AB-464834129932}"/>
              </a:ext>
            </a:extLst>
          </p:cNvPr>
          <p:cNvCxnSpPr>
            <a:cxnSpLocks/>
          </p:cNvCxnSpPr>
          <p:nvPr/>
        </p:nvCxnSpPr>
        <p:spPr>
          <a:xfrm>
            <a:off x="558800" y="3429000"/>
            <a:ext cx="11074400" cy="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Diagram for PowerPoint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22A310-F67F-41FA-8C67-06B4B969B914}"/>
              </a:ext>
            </a:extLst>
          </p:cNvPr>
          <p:cNvGrpSpPr/>
          <p:nvPr/>
        </p:nvGrpSpPr>
        <p:grpSpPr>
          <a:xfrm>
            <a:off x="1350296" y="2894973"/>
            <a:ext cx="1066771" cy="1068054"/>
            <a:chOff x="1350296" y="2894973"/>
            <a:chExt cx="1066771" cy="1068054"/>
          </a:xfrm>
          <a:solidFill>
            <a:schemeClr val="accent4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4303751-6B11-4DE5-AA02-8283B6312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895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2785338-4A56-4DD6-9439-A6CCC4581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296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1A064-DA16-4809-BF87-12B9BD2BD250}"/>
              </a:ext>
            </a:extLst>
          </p:cNvPr>
          <p:cNvGrpSpPr/>
          <p:nvPr/>
        </p:nvGrpSpPr>
        <p:grpSpPr>
          <a:xfrm>
            <a:off x="9481574" y="2894973"/>
            <a:ext cx="1066771" cy="1068054"/>
            <a:chOff x="9481574" y="2894973"/>
            <a:chExt cx="1066771" cy="1068054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C965F83-394C-4ECD-98FD-E768958E0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173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46454AFF-8F85-4073-9D5E-5E918F773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574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CC80E2-1720-48F0-B521-F7313549F768}"/>
              </a:ext>
            </a:extLst>
          </p:cNvPr>
          <p:cNvGrpSpPr/>
          <p:nvPr/>
        </p:nvGrpSpPr>
        <p:grpSpPr>
          <a:xfrm>
            <a:off x="6771148" y="2894973"/>
            <a:ext cx="1066771" cy="1068054"/>
            <a:chOff x="6771148" y="2894973"/>
            <a:chExt cx="1066771" cy="1068054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63980784-95DE-457E-B662-D6CCBF267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747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C478339-E29E-4480-AAA4-F16A2F79B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148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62BE4F-B196-45AF-B98C-91E3F80E38F9}"/>
              </a:ext>
            </a:extLst>
          </p:cNvPr>
          <p:cNvGrpSpPr/>
          <p:nvPr/>
        </p:nvGrpSpPr>
        <p:grpSpPr>
          <a:xfrm>
            <a:off x="4060722" y="2894973"/>
            <a:ext cx="1066771" cy="1068054"/>
            <a:chOff x="4060722" y="2894973"/>
            <a:chExt cx="1066771" cy="1068054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AB65D93-AE28-4AE0-B90E-94ECFC58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321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DCBDA598-A066-4C1E-B960-EA50156DB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722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rgbClr val="4CC1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5F28186E-5DD9-44C3-B275-612132337A93}"/>
              </a:ext>
            </a:extLst>
          </p:cNvPr>
          <p:cNvSpPr/>
          <p:nvPr/>
        </p:nvSpPr>
        <p:spPr>
          <a:xfrm>
            <a:off x="1633497" y="3178175"/>
            <a:ext cx="501650" cy="50165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A56EF23-E897-4D06-8649-1DD2C91FB024}"/>
              </a:ext>
            </a:extLst>
          </p:cNvPr>
          <p:cNvSpPr/>
          <p:nvPr/>
        </p:nvSpPr>
        <p:spPr>
          <a:xfrm>
            <a:off x="4343638" y="3178175"/>
            <a:ext cx="501650" cy="50165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D7FA05-0D55-4506-A029-7CCA5FC2451A}"/>
              </a:ext>
            </a:extLst>
          </p:cNvPr>
          <p:cNvSpPr/>
          <p:nvPr/>
        </p:nvSpPr>
        <p:spPr>
          <a:xfrm>
            <a:off x="7053779" y="3178175"/>
            <a:ext cx="501650" cy="50165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7F496F2-E52E-47DA-8F7C-558614009192}"/>
              </a:ext>
            </a:extLst>
          </p:cNvPr>
          <p:cNvSpPr/>
          <p:nvPr/>
        </p:nvSpPr>
        <p:spPr>
          <a:xfrm>
            <a:off x="9763921" y="3178175"/>
            <a:ext cx="501650" cy="50165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AC307D-42CB-4D9D-8814-CA13D00F355C}"/>
              </a:ext>
            </a:extLst>
          </p:cNvPr>
          <p:cNvSpPr/>
          <p:nvPr/>
        </p:nvSpPr>
        <p:spPr>
          <a:xfrm>
            <a:off x="1744195" y="3289300"/>
            <a:ext cx="279400" cy="2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7B91B5-3765-4603-B142-E7FABFA75327}"/>
              </a:ext>
            </a:extLst>
          </p:cNvPr>
          <p:cNvSpPr/>
          <p:nvPr/>
        </p:nvSpPr>
        <p:spPr>
          <a:xfrm>
            <a:off x="4454479" y="3289300"/>
            <a:ext cx="279400" cy="27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E85E976-6C9F-4B9D-B8CE-A0D3F16679D8}"/>
              </a:ext>
            </a:extLst>
          </p:cNvPr>
          <p:cNvSpPr/>
          <p:nvPr/>
        </p:nvSpPr>
        <p:spPr>
          <a:xfrm>
            <a:off x="7164763" y="3289300"/>
            <a:ext cx="279400" cy="27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096233F-AB90-499A-8553-F9AAA8AAC1DD}"/>
              </a:ext>
            </a:extLst>
          </p:cNvPr>
          <p:cNvSpPr/>
          <p:nvPr/>
        </p:nvSpPr>
        <p:spPr>
          <a:xfrm>
            <a:off x="9875046" y="3289300"/>
            <a:ext cx="279400" cy="279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76C77-26F6-4759-8F6B-4EAB7C66EF1A}"/>
              </a:ext>
            </a:extLst>
          </p:cNvPr>
          <p:cNvCxnSpPr>
            <a:stCxn id="61" idx="4"/>
          </p:cNvCxnSpPr>
          <p:nvPr/>
        </p:nvCxnSpPr>
        <p:spPr>
          <a:xfrm>
            <a:off x="1883895" y="3568700"/>
            <a:ext cx="0" cy="1181100"/>
          </a:xfrm>
          <a:prstGeom prst="line">
            <a:avLst/>
          </a:prstGeom>
          <a:ln w="28575" cap="rnd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DB28C-56F9-4DC2-AD18-5FC6F83EE9BA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7304463" y="3568700"/>
            <a:ext cx="284" cy="1181100"/>
          </a:xfrm>
          <a:prstGeom prst="line">
            <a:avLst/>
          </a:prstGeom>
          <a:ln w="28575" cap="rnd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2B1FC5-178F-49F4-A469-F51585BBF398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4594179" y="2108200"/>
            <a:ext cx="142" cy="1181100"/>
          </a:xfrm>
          <a:prstGeom prst="line">
            <a:avLst/>
          </a:prstGeom>
          <a:ln w="28575" cap="rnd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75C27-60B6-421B-B793-E38D019E238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0014746" y="2108200"/>
            <a:ext cx="428" cy="1181100"/>
          </a:xfrm>
          <a:prstGeom prst="line">
            <a:avLst/>
          </a:prstGeom>
          <a:ln w="28575" cap="rnd">
            <a:solidFill>
              <a:schemeClr val="accent6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291997-F6DA-4B08-ADC1-B268B29BCA06}"/>
              </a:ext>
            </a:extLst>
          </p:cNvPr>
          <p:cNvGrpSpPr/>
          <p:nvPr/>
        </p:nvGrpSpPr>
        <p:grpSpPr>
          <a:xfrm>
            <a:off x="630470" y="1280455"/>
            <a:ext cx="2506566" cy="1474819"/>
            <a:chOff x="332936" y="2627766"/>
            <a:chExt cx="2937088" cy="147481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78148C-7216-4EB6-931F-3FF83F6A8484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9C1C59-1EA9-40B8-8ECD-07F0C7FCDC6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5593E1-4359-4967-A641-4DBC8E9B7A5D}"/>
              </a:ext>
            </a:extLst>
          </p:cNvPr>
          <p:cNvGrpSpPr/>
          <p:nvPr/>
        </p:nvGrpSpPr>
        <p:grpSpPr>
          <a:xfrm>
            <a:off x="3340896" y="3963026"/>
            <a:ext cx="2506566" cy="1474819"/>
            <a:chOff x="332936" y="2627766"/>
            <a:chExt cx="2937088" cy="147481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B1B7FD-FE5E-4511-B1DD-F6D05971D2F4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ECFE8F-A345-4E68-A746-BE007BBABF0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9CFC38-BC88-451D-84DA-D4516EC4E432}"/>
              </a:ext>
            </a:extLst>
          </p:cNvPr>
          <p:cNvGrpSpPr/>
          <p:nvPr/>
        </p:nvGrpSpPr>
        <p:grpSpPr>
          <a:xfrm>
            <a:off x="6057831" y="1280455"/>
            <a:ext cx="2506566" cy="1474819"/>
            <a:chOff x="332936" y="2627766"/>
            <a:chExt cx="2937088" cy="147481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6CFD74-6465-4885-8AF8-0DBFF6C3BA5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907AEC-44F0-4BAE-88AC-9BDC42F7D6F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2AF643E-7143-473F-969D-2D0C068D3B16}"/>
              </a:ext>
            </a:extLst>
          </p:cNvPr>
          <p:cNvGrpSpPr/>
          <p:nvPr/>
        </p:nvGrpSpPr>
        <p:grpSpPr>
          <a:xfrm>
            <a:off x="8768257" y="3963026"/>
            <a:ext cx="2506566" cy="1474819"/>
            <a:chOff x="332936" y="2627766"/>
            <a:chExt cx="2937088" cy="147481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2F964-A191-4CF3-9528-BBD87D21F73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4A87A2-D2A9-4D77-BA86-192C656A8DC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C5B4E5-9A07-47EA-AB3E-4808066DBF78}"/>
              </a:ext>
            </a:extLst>
          </p:cNvPr>
          <p:cNvSpPr txBox="1"/>
          <p:nvPr/>
        </p:nvSpPr>
        <p:spPr>
          <a:xfrm>
            <a:off x="1019154" y="4747748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4"/>
                </a:solidFill>
              </a:rPr>
              <a:t>2018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225A10-409B-49BC-A81D-24C8B8655FE1}"/>
              </a:ext>
            </a:extLst>
          </p:cNvPr>
          <p:cNvSpPr txBox="1"/>
          <p:nvPr/>
        </p:nvSpPr>
        <p:spPr>
          <a:xfrm>
            <a:off x="3722715" y="1092536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3"/>
                </a:solidFill>
              </a:rPr>
              <a:t>2019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03A0B6-FD26-48CA-872E-058E7F647C56}"/>
              </a:ext>
            </a:extLst>
          </p:cNvPr>
          <p:cNvSpPr txBox="1"/>
          <p:nvPr/>
        </p:nvSpPr>
        <p:spPr>
          <a:xfrm>
            <a:off x="6432796" y="4747747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828190-54B9-4FED-8943-6FC8C750AE02}"/>
              </a:ext>
            </a:extLst>
          </p:cNvPr>
          <p:cNvSpPr txBox="1"/>
          <p:nvPr/>
        </p:nvSpPr>
        <p:spPr>
          <a:xfrm>
            <a:off x="9143353" y="1092536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6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7173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8485</TotalTime>
  <Words>364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Timeline Diagram for PowerPoint</vt:lpstr>
      <vt:lpstr>Timeline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2018-05-03T15:31:53Z</dcterms:modified>
  <cp:category>Charts &amp; Diagrams</cp:category>
</cp:coreProperties>
</file>