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66" d="100"/>
          <a:sy n="66" d="100"/>
        </p:scale>
        <p:origin x="1134" y="7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18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Film Timeline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CAA93F-260A-4C7C-85B2-86D1919C0DD9}"/>
              </a:ext>
            </a:extLst>
          </p:cNvPr>
          <p:cNvGrpSpPr/>
          <p:nvPr/>
        </p:nvGrpSpPr>
        <p:grpSpPr>
          <a:xfrm>
            <a:off x="277336" y="2645568"/>
            <a:ext cx="11637329" cy="1668464"/>
            <a:chOff x="277336" y="2576512"/>
            <a:chExt cx="11637329" cy="1668464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438ED714-DEE3-4B6D-AE4D-118E1339A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336" y="2576512"/>
              <a:ext cx="8218488" cy="1668463"/>
            </a:xfrm>
            <a:custGeom>
              <a:avLst/>
              <a:gdLst>
                <a:gd name="T0" fmla="*/ 5632 w 5774"/>
                <a:gd name="T1" fmla="*/ 127 h 1173"/>
                <a:gd name="T2" fmla="*/ 5632 w 5774"/>
                <a:gd name="T3" fmla="*/ 1101 h 1173"/>
                <a:gd name="T4" fmla="*/ 5448 w 5774"/>
                <a:gd name="T5" fmla="*/ 127 h 1173"/>
                <a:gd name="T6" fmla="*/ 5448 w 5774"/>
                <a:gd name="T7" fmla="*/ 1101 h 1173"/>
                <a:gd name="T8" fmla="*/ 5264 w 5774"/>
                <a:gd name="T9" fmla="*/ 127 h 1173"/>
                <a:gd name="T10" fmla="*/ 5264 w 5774"/>
                <a:gd name="T11" fmla="*/ 1101 h 1173"/>
                <a:gd name="T12" fmla="*/ 5079 w 5774"/>
                <a:gd name="T13" fmla="*/ 127 h 1173"/>
                <a:gd name="T14" fmla="*/ 5079 w 5774"/>
                <a:gd name="T15" fmla="*/ 1101 h 1173"/>
                <a:gd name="T16" fmla="*/ 4895 w 5774"/>
                <a:gd name="T17" fmla="*/ 127 h 1173"/>
                <a:gd name="T18" fmla="*/ 4895 w 5774"/>
                <a:gd name="T19" fmla="*/ 1101 h 1173"/>
                <a:gd name="T20" fmla="*/ 4711 w 5774"/>
                <a:gd name="T21" fmla="*/ 127 h 1173"/>
                <a:gd name="T22" fmla="*/ 4711 w 5774"/>
                <a:gd name="T23" fmla="*/ 1101 h 1173"/>
                <a:gd name="T24" fmla="*/ 4526 w 5774"/>
                <a:gd name="T25" fmla="*/ 127 h 1173"/>
                <a:gd name="T26" fmla="*/ 4526 w 5774"/>
                <a:gd name="T27" fmla="*/ 1101 h 1173"/>
                <a:gd name="T28" fmla="*/ 4342 w 5774"/>
                <a:gd name="T29" fmla="*/ 127 h 1173"/>
                <a:gd name="T30" fmla="*/ 4342 w 5774"/>
                <a:gd name="T31" fmla="*/ 1101 h 1173"/>
                <a:gd name="T32" fmla="*/ 4158 w 5774"/>
                <a:gd name="T33" fmla="*/ 127 h 1173"/>
                <a:gd name="T34" fmla="*/ 4158 w 5774"/>
                <a:gd name="T35" fmla="*/ 1101 h 1173"/>
                <a:gd name="T36" fmla="*/ 3973 w 5774"/>
                <a:gd name="T37" fmla="*/ 127 h 1173"/>
                <a:gd name="T38" fmla="*/ 3973 w 5774"/>
                <a:gd name="T39" fmla="*/ 1101 h 1173"/>
                <a:gd name="T40" fmla="*/ 3789 w 5774"/>
                <a:gd name="T41" fmla="*/ 127 h 1173"/>
                <a:gd name="T42" fmla="*/ 3789 w 5774"/>
                <a:gd name="T43" fmla="*/ 1101 h 1173"/>
                <a:gd name="T44" fmla="*/ 3605 w 5774"/>
                <a:gd name="T45" fmla="*/ 127 h 1173"/>
                <a:gd name="T46" fmla="*/ 3605 w 5774"/>
                <a:gd name="T47" fmla="*/ 1101 h 1173"/>
                <a:gd name="T48" fmla="*/ 3420 w 5774"/>
                <a:gd name="T49" fmla="*/ 127 h 1173"/>
                <a:gd name="T50" fmla="*/ 3420 w 5774"/>
                <a:gd name="T51" fmla="*/ 1101 h 1173"/>
                <a:gd name="T52" fmla="*/ 3236 w 5774"/>
                <a:gd name="T53" fmla="*/ 127 h 1173"/>
                <a:gd name="T54" fmla="*/ 3236 w 5774"/>
                <a:gd name="T55" fmla="*/ 1101 h 1173"/>
                <a:gd name="T56" fmla="*/ 3052 w 5774"/>
                <a:gd name="T57" fmla="*/ 127 h 1173"/>
                <a:gd name="T58" fmla="*/ 3052 w 5774"/>
                <a:gd name="T59" fmla="*/ 1101 h 1173"/>
                <a:gd name="T60" fmla="*/ 2867 w 5774"/>
                <a:gd name="T61" fmla="*/ 127 h 1173"/>
                <a:gd name="T62" fmla="*/ 2867 w 5774"/>
                <a:gd name="T63" fmla="*/ 1101 h 1173"/>
                <a:gd name="T64" fmla="*/ 2683 w 5774"/>
                <a:gd name="T65" fmla="*/ 127 h 1173"/>
                <a:gd name="T66" fmla="*/ 2683 w 5774"/>
                <a:gd name="T67" fmla="*/ 1101 h 1173"/>
                <a:gd name="T68" fmla="*/ 2499 w 5774"/>
                <a:gd name="T69" fmla="*/ 127 h 1173"/>
                <a:gd name="T70" fmla="*/ 2499 w 5774"/>
                <a:gd name="T71" fmla="*/ 1101 h 1173"/>
                <a:gd name="T72" fmla="*/ 2315 w 5774"/>
                <a:gd name="T73" fmla="*/ 127 h 1173"/>
                <a:gd name="T74" fmla="*/ 2315 w 5774"/>
                <a:gd name="T75" fmla="*/ 1101 h 1173"/>
                <a:gd name="T76" fmla="*/ 2130 w 5774"/>
                <a:gd name="T77" fmla="*/ 127 h 1173"/>
                <a:gd name="T78" fmla="*/ 2130 w 5774"/>
                <a:gd name="T79" fmla="*/ 1101 h 1173"/>
                <a:gd name="T80" fmla="*/ 1946 w 5774"/>
                <a:gd name="T81" fmla="*/ 127 h 1173"/>
                <a:gd name="T82" fmla="*/ 1946 w 5774"/>
                <a:gd name="T83" fmla="*/ 1101 h 1173"/>
                <a:gd name="T84" fmla="*/ 1762 w 5774"/>
                <a:gd name="T85" fmla="*/ 127 h 1173"/>
                <a:gd name="T86" fmla="*/ 1762 w 5774"/>
                <a:gd name="T87" fmla="*/ 1101 h 1173"/>
                <a:gd name="T88" fmla="*/ 1577 w 5774"/>
                <a:gd name="T89" fmla="*/ 127 h 1173"/>
                <a:gd name="T90" fmla="*/ 1577 w 5774"/>
                <a:gd name="T91" fmla="*/ 1101 h 1173"/>
                <a:gd name="T92" fmla="*/ 1393 w 5774"/>
                <a:gd name="T93" fmla="*/ 127 h 1173"/>
                <a:gd name="T94" fmla="*/ 1393 w 5774"/>
                <a:gd name="T95" fmla="*/ 1101 h 1173"/>
                <a:gd name="T96" fmla="*/ 1209 w 5774"/>
                <a:gd name="T97" fmla="*/ 127 h 1173"/>
                <a:gd name="T98" fmla="*/ 1209 w 5774"/>
                <a:gd name="T99" fmla="*/ 1101 h 1173"/>
                <a:gd name="T100" fmla="*/ 1024 w 5774"/>
                <a:gd name="T101" fmla="*/ 127 h 1173"/>
                <a:gd name="T102" fmla="*/ 1024 w 5774"/>
                <a:gd name="T103" fmla="*/ 1101 h 1173"/>
                <a:gd name="T104" fmla="*/ 840 w 5774"/>
                <a:gd name="T105" fmla="*/ 127 h 1173"/>
                <a:gd name="T106" fmla="*/ 840 w 5774"/>
                <a:gd name="T107" fmla="*/ 1101 h 1173"/>
                <a:gd name="T108" fmla="*/ 656 w 5774"/>
                <a:gd name="T109" fmla="*/ 127 h 1173"/>
                <a:gd name="T110" fmla="*/ 656 w 5774"/>
                <a:gd name="T111" fmla="*/ 1101 h 1173"/>
                <a:gd name="T112" fmla="*/ 471 w 5774"/>
                <a:gd name="T113" fmla="*/ 127 h 1173"/>
                <a:gd name="T114" fmla="*/ 471 w 5774"/>
                <a:gd name="T115" fmla="*/ 1101 h 1173"/>
                <a:gd name="T116" fmla="*/ 287 w 5774"/>
                <a:gd name="T117" fmla="*/ 127 h 1173"/>
                <a:gd name="T118" fmla="*/ 287 w 5774"/>
                <a:gd name="T119" fmla="*/ 1101 h 1173"/>
                <a:gd name="T120" fmla="*/ 103 w 5774"/>
                <a:gd name="T121" fmla="*/ 127 h 1173"/>
                <a:gd name="T122" fmla="*/ 82 w 5774"/>
                <a:gd name="T123" fmla="*/ 1122 h 1173"/>
                <a:gd name="T124" fmla="*/ 5717 w 5774"/>
                <a:gd name="T125" fmla="*/ 102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4" h="1173">
                  <a:moveTo>
                    <a:pt x="5632" y="127"/>
                  </a:moveTo>
                  <a:cubicBezTo>
                    <a:pt x="5632" y="139"/>
                    <a:pt x="5623" y="148"/>
                    <a:pt x="5611" y="148"/>
                  </a:cubicBezTo>
                  <a:lnTo>
                    <a:pt x="5532" y="148"/>
                  </a:lnTo>
                  <a:cubicBezTo>
                    <a:pt x="5521" y="148"/>
                    <a:pt x="5511" y="139"/>
                    <a:pt x="5511" y="127"/>
                  </a:cubicBezTo>
                  <a:lnTo>
                    <a:pt x="5511" y="69"/>
                  </a:lnTo>
                  <a:cubicBezTo>
                    <a:pt x="5511" y="57"/>
                    <a:pt x="5521" y="48"/>
                    <a:pt x="5532" y="48"/>
                  </a:cubicBezTo>
                  <a:lnTo>
                    <a:pt x="5611" y="48"/>
                  </a:lnTo>
                  <a:cubicBezTo>
                    <a:pt x="5623" y="48"/>
                    <a:pt x="5632" y="57"/>
                    <a:pt x="5632" y="69"/>
                  </a:cubicBezTo>
                  <a:lnTo>
                    <a:pt x="5632" y="127"/>
                  </a:lnTo>
                  <a:close/>
                  <a:moveTo>
                    <a:pt x="5632" y="1101"/>
                  </a:moveTo>
                  <a:cubicBezTo>
                    <a:pt x="5632" y="1112"/>
                    <a:pt x="5623" y="1122"/>
                    <a:pt x="5611" y="1122"/>
                  </a:cubicBezTo>
                  <a:lnTo>
                    <a:pt x="5532" y="1122"/>
                  </a:lnTo>
                  <a:cubicBezTo>
                    <a:pt x="5521" y="1122"/>
                    <a:pt x="5511" y="1112"/>
                    <a:pt x="5511" y="1101"/>
                  </a:cubicBezTo>
                  <a:lnTo>
                    <a:pt x="5511" y="1042"/>
                  </a:lnTo>
                  <a:cubicBezTo>
                    <a:pt x="5511" y="1031"/>
                    <a:pt x="5521" y="1022"/>
                    <a:pt x="5532" y="1022"/>
                  </a:cubicBezTo>
                  <a:lnTo>
                    <a:pt x="5611" y="1022"/>
                  </a:lnTo>
                  <a:cubicBezTo>
                    <a:pt x="5623" y="1022"/>
                    <a:pt x="5632" y="1031"/>
                    <a:pt x="5632" y="1042"/>
                  </a:cubicBezTo>
                  <a:lnTo>
                    <a:pt x="5632" y="1101"/>
                  </a:lnTo>
                  <a:close/>
                  <a:moveTo>
                    <a:pt x="5448" y="127"/>
                  </a:moveTo>
                  <a:cubicBezTo>
                    <a:pt x="5448" y="139"/>
                    <a:pt x="5439" y="148"/>
                    <a:pt x="5427" y="148"/>
                  </a:cubicBezTo>
                  <a:lnTo>
                    <a:pt x="5348" y="148"/>
                  </a:lnTo>
                  <a:cubicBezTo>
                    <a:pt x="5336" y="148"/>
                    <a:pt x="5327" y="139"/>
                    <a:pt x="5327" y="127"/>
                  </a:cubicBezTo>
                  <a:lnTo>
                    <a:pt x="5327" y="69"/>
                  </a:lnTo>
                  <a:cubicBezTo>
                    <a:pt x="5327" y="57"/>
                    <a:pt x="5336" y="48"/>
                    <a:pt x="5348" y="48"/>
                  </a:cubicBezTo>
                  <a:lnTo>
                    <a:pt x="5427" y="48"/>
                  </a:lnTo>
                  <a:cubicBezTo>
                    <a:pt x="5439" y="48"/>
                    <a:pt x="5448" y="57"/>
                    <a:pt x="5448" y="69"/>
                  </a:cubicBezTo>
                  <a:lnTo>
                    <a:pt x="5448" y="127"/>
                  </a:lnTo>
                  <a:close/>
                  <a:moveTo>
                    <a:pt x="5448" y="1101"/>
                  </a:moveTo>
                  <a:cubicBezTo>
                    <a:pt x="5448" y="1112"/>
                    <a:pt x="5439" y="1122"/>
                    <a:pt x="5427" y="1122"/>
                  </a:cubicBezTo>
                  <a:lnTo>
                    <a:pt x="5348" y="1122"/>
                  </a:lnTo>
                  <a:cubicBezTo>
                    <a:pt x="5336" y="1122"/>
                    <a:pt x="5327" y="1112"/>
                    <a:pt x="5327" y="1101"/>
                  </a:cubicBezTo>
                  <a:lnTo>
                    <a:pt x="5327" y="1042"/>
                  </a:lnTo>
                  <a:cubicBezTo>
                    <a:pt x="5327" y="1031"/>
                    <a:pt x="5336" y="1022"/>
                    <a:pt x="5348" y="1022"/>
                  </a:cubicBezTo>
                  <a:lnTo>
                    <a:pt x="5427" y="1022"/>
                  </a:lnTo>
                  <a:cubicBezTo>
                    <a:pt x="5439" y="1022"/>
                    <a:pt x="5448" y="1031"/>
                    <a:pt x="5448" y="1042"/>
                  </a:cubicBezTo>
                  <a:lnTo>
                    <a:pt x="5448" y="1101"/>
                  </a:lnTo>
                  <a:close/>
                  <a:moveTo>
                    <a:pt x="5264" y="127"/>
                  </a:moveTo>
                  <a:cubicBezTo>
                    <a:pt x="5264" y="139"/>
                    <a:pt x="5254" y="148"/>
                    <a:pt x="5243" y="148"/>
                  </a:cubicBezTo>
                  <a:lnTo>
                    <a:pt x="5164" y="148"/>
                  </a:lnTo>
                  <a:cubicBezTo>
                    <a:pt x="5152" y="148"/>
                    <a:pt x="5143" y="139"/>
                    <a:pt x="5143" y="127"/>
                  </a:cubicBezTo>
                  <a:lnTo>
                    <a:pt x="5143" y="69"/>
                  </a:lnTo>
                  <a:cubicBezTo>
                    <a:pt x="5143" y="57"/>
                    <a:pt x="5152" y="48"/>
                    <a:pt x="5164" y="48"/>
                  </a:cubicBezTo>
                  <a:lnTo>
                    <a:pt x="5243" y="48"/>
                  </a:lnTo>
                  <a:cubicBezTo>
                    <a:pt x="5254" y="48"/>
                    <a:pt x="5264" y="57"/>
                    <a:pt x="5264" y="69"/>
                  </a:cubicBezTo>
                  <a:lnTo>
                    <a:pt x="5264" y="127"/>
                  </a:lnTo>
                  <a:close/>
                  <a:moveTo>
                    <a:pt x="5264" y="1101"/>
                  </a:moveTo>
                  <a:cubicBezTo>
                    <a:pt x="5264" y="1112"/>
                    <a:pt x="5254" y="1122"/>
                    <a:pt x="5243" y="1122"/>
                  </a:cubicBezTo>
                  <a:lnTo>
                    <a:pt x="5164" y="1122"/>
                  </a:lnTo>
                  <a:cubicBezTo>
                    <a:pt x="5152" y="1122"/>
                    <a:pt x="5143" y="1112"/>
                    <a:pt x="5143" y="1101"/>
                  </a:cubicBezTo>
                  <a:lnTo>
                    <a:pt x="5143" y="1042"/>
                  </a:lnTo>
                  <a:cubicBezTo>
                    <a:pt x="5143" y="1031"/>
                    <a:pt x="5152" y="1022"/>
                    <a:pt x="5164" y="1022"/>
                  </a:cubicBezTo>
                  <a:lnTo>
                    <a:pt x="5243" y="1022"/>
                  </a:lnTo>
                  <a:cubicBezTo>
                    <a:pt x="5254" y="1022"/>
                    <a:pt x="5264" y="1031"/>
                    <a:pt x="5264" y="1042"/>
                  </a:cubicBezTo>
                  <a:lnTo>
                    <a:pt x="5264" y="1101"/>
                  </a:lnTo>
                  <a:close/>
                  <a:moveTo>
                    <a:pt x="5079" y="127"/>
                  </a:moveTo>
                  <a:cubicBezTo>
                    <a:pt x="5079" y="139"/>
                    <a:pt x="5070" y="148"/>
                    <a:pt x="5059" y="148"/>
                  </a:cubicBezTo>
                  <a:lnTo>
                    <a:pt x="4979" y="148"/>
                  </a:lnTo>
                  <a:cubicBezTo>
                    <a:pt x="4968" y="148"/>
                    <a:pt x="4959" y="139"/>
                    <a:pt x="4959" y="127"/>
                  </a:cubicBezTo>
                  <a:lnTo>
                    <a:pt x="4959" y="69"/>
                  </a:lnTo>
                  <a:cubicBezTo>
                    <a:pt x="4959" y="57"/>
                    <a:pt x="4968" y="48"/>
                    <a:pt x="4979" y="48"/>
                  </a:cubicBezTo>
                  <a:lnTo>
                    <a:pt x="5059" y="48"/>
                  </a:lnTo>
                  <a:cubicBezTo>
                    <a:pt x="5070" y="48"/>
                    <a:pt x="5079" y="57"/>
                    <a:pt x="5079" y="69"/>
                  </a:cubicBezTo>
                  <a:lnTo>
                    <a:pt x="5079" y="127"/>
                  </a:lnTo>
                  <a:close/>
                  <a:moveTo>
                    <a:pt x="5079" y="1101"/>
                  </a:moveTo>
                  <a:cubicBezTo>
                    <a:pt x="5079" y="1112"/>
                    <a:pt x="5070" y="1122"/>
                    <a:pt x="5059" y="1122"/>
                  </a:cubicBezTo>
                  <a:lnTo>
                    <a:pt x="4979" y="1122"/>
                  </a:lnTo>
                  <a:cubicBezTo>
                    <a:pt x="4968" y="1122"/>
                    <a:pt x="4959" y="1112"/>
                    <a:pt x="4959" y="1101"/>
                  </a:cubicBezTo>
                  <a:lnTo>
                    <a:pt x="4959" y="1042"/>
                  </a:lnTo>
                  <a:cubicBezTo>
                    <a:pt x="4959" y="1031"/>
                    <a:pt x="4968" y="1022"/>
                    <a:pt x="4979" y="1022"/>
                  </a:cubicBezTo>
                  <a:lnTo>
                    <a:pt x="5059" y="1022"/>
                  </a:lnTo>
                  <a:cubicBezTo>
                    <a:pt x="5070" y="1022"/>
                    <a:pt x="5079" y="1031"/>
                    <a:pt x="5079" y="1042"/>
                  </a:cubicBezTo>
                  <a:lnTo>
                    <a:pt x="5079" y="1101"/>
                  </a:lnTo>
                  <a:close/>
                  <a:moveTo>
                    <a:pt x="4895" y="127"/>
                  </a:moveTo>
                  <a:cubicBezTo>
                    <a:pt x="4895" y="139"/>
                    <a:pt x="4886" y="148"/>
                    <a:pt x="4874" y="148"/>
                  </a:cubicBezTo>
                  <a:lnTo>
                    <a:pt x="4795" y="148"/>
                  </a:lnTo>
                  <a:cubicBezTo>
                    <a:pt x="4784" y="148"/>
                    <a:pt x="4774" y="139"/>
                    <a:pt x="4774" y="127"/>
                  </a:cubicBezTo>
                  <a:lnTo>
                    <a:pt x="4774" y="69"/>
                  </a:lnTo>
                  <a:cubicBezTo>
                    <a:pt x="4774" y="57"/>
                    <a:pt x="4784" y="48"/>
                    <a:pt x="4795" y="48"/>
                  </a:cubicBezTo>
                  <a:lnTo>
                    <a:pt x="4874" y="48"/>
                  </a:lnTo>
                  <a:cubicBezTo>
                    <a:pt x="4886" y="48"/>
                    <a:pt x="4895" y="57"/>
                    <a:pt x="4895" y="69"/>
                  </a:cubicBezTo>
                  <a:lnTo>
                    <a:pt x="4895" y="127"/>
                  </a:lnTo>
                  <a:close/>
                  <a:moveTo>
                    <a:pt x="4895" y="1101"/>
                  </a:moveTo>
                  <a:cubicBezTo>
                    <a:pt x="4895" y="1112"/>
                    <a:pt x="4886" y="1122"/>
                    <a:pt x="4874" y="1122"/>
                  </a:cubicBezTo>
                  <a:lnTo>
                    <a:pt x="4795" y="1122"/>
                  </a:lnTo>
                  <a:cubicBezTo>
                    <a:pt x="4784" y="1122"/>
                    <a:pt x="4774" y="1112"/>
                    <a:pt x="4774" y="1101"/>
                  </a:cubicBezTo>
                  <a:lnTo>
                    <a:pt x="4774" y="1042"/>
                  </a:lnTo>
                  <a:cubicBezTo>
                    <a:pt x="4774" y="1031"/>
                    <a:pt x="4784" y="1022"/>
                    <a:pt x="4795" y="1022"/>
                  </a:cubicBezTo>
                  <a:lnTo>
                    <a:pt x="4874" y="1022"/>
                  </a:lnTo>
                  <a:cubicBezTo>
                    <a:pt x="4886" y="1022"/>
                    <a:pt x="4895" y="1031"/>
                    <a:pt x="4895" y="1042"/>
                  </a:cubicBezTo>
                  <a:lnTo>
                    <a:pt x="4895" y="1101"/>
                  </a:lnTo>
                  <a:close/>
                  <a:moveTo>
                    <a:pt x="4711" y="127"/>
                  </a:moveTo>
                  <a:cubicBezTo>
                    <a:pt x="4711" y="139"/>
                    <a:pt x="4701" y="148"/>
                    <a:pt x="4690" y="148"/>
                  </a:cubicBezTo>
                  <a:lnTo>
                    <a:pt x="4611" y="148"/>
                  </a:lnTo>
                  <a:cubicBezTo>
                    <a:pt x="4599" y="148"/>
                    <a:pt x="4590" y="139"/>
                    <a:pt x="4590" y="127"/>
                  </a:cubicBezTo>
                  <a:lnTo>
                    <a:pt x="4590" y="69"/>
                  </a:lnTo>
                  <a:cubicBezTo>
                    <a:pt x="4590" y="57"/>
                    <a:pt x="4599" y="48"/>
                    <a:pt x="4611" y="48"/>
                  </a:cubicBezTo>
                  <a:lnTo>
                    <a:pt x="4690" y="48"/>
                  </a:lnTo>
                  <a:cubicBezTo>
                    <a:pt x="4701" y="48"/>
                    <a:pt x="4711" y="57"/>
                    <a:pt x="4711" y="69"/>
                  </a:cubicBezTo>
                  <a:lnTo>
                    <a:pt x="4711" y="127"/>
                  </a:lnTo>
                  <a:close/>
                  <a:moveTo>
                    <a:pt x="4711" y="1101"/>
                  </a:moveTo>
                  <a:cubicBezTo>
                    <a:pt x="4711" y="1112"/>
                    <a:pt x="4701" y="1122"/>
                    <a:pt x="4690" y="1122"/>
                  </a:cubicBezTo>
                  <a:lnTo>
                    <a:pt x="4611" y="1122"/>
                  </a:lnTo>
                  <a:cubicBezTo>
                    <a:pt x="4599" y="1122"/>
                    <a:pt x="4590" y="1112"/>
                    <a:pt x="4590" y="1101"/>
                  </a:cubicBezTo>
                  <a:lnTo>
                    <a:pt x="4590" y="1042"/>
                  </a:lnTo>
                  <a:cubicBezTo>
                    <a:pt x="4590" y="1031"/>
                    <a:pt x="4599" y="1022"/>
                    <a:pt x="4611" y="1022"/>
                  </a:cubicBezTo>
                  <a:lnTo>
                    <a:pt x="4690" y="1022"/>
                  </a:lnTo>
                  <a:cubicBezTo>
                    <a:pt x="4701" y="1022"/>
                    <a:pt x="4711" y="1031"/>
                    <a:pt x="4711" y="1042"/>
                  </a:cubicBezTo>
                  <a:lnTo>
                    <a:pt x="4711" y="1101"/>
                  </a:lnTo>
                  <a:close/>
                  <a:moveTo>
                    <a:pt x="4526" y="127"/>
                  </a:moveTo>
                  <a:cubicBezTo>
                    <a:pt x="4526" y="139"/>
                    <a:pt x="4517" y="148"/>
                    <a:pt x="4506" y="148"/>
                  </a:cubicBezTo>
                  <a:lnTo>
                    <a:pt x="4426" y="148"/>
                  </a:lnTo>
                  <a:cubicBezTo>
                    <a:pt x="4415" y="148"/>
                    <a:pt x="4406" y="139"/>
                    <a:pt x="4406" y="127"/>
                  </a:cubicBezTo>
                  <a:lnTo>
                    <a:pt x="4406" y="69"/>
                  </a:lnTo>
                  <a:cubicBezTo>
                    <a:pt x="4406" y="57"/>
                    <a:pt x="4415" y="48"/>
                    <a:pt x="4426" y="48"/>
                  </a:cubicBezTo>
                  <a:lnTo>
                    <a:pt x="4506" y="48"/>
                  </a:lnTo>
                  <a:cubicBezTo>
                    <a:pt x="4517" y="48"/>
                    <a:pt x="4526" y="57"/>
                    <a:pt x="4526" y="69"/>
                  </a:cubicBezTo>
                  <a:lnTo>
                    <a:pt x="4526" y="127"/>
                  </a:lnTo>
                  <a:close/>
                  <a:moveTo>
                    <a:pt x="4526" y="1101"/>
                  </a:moveTo>
                  <a:cubicBezTo>
                    <a:pt x="4526" y="1112"/>
                    <a:pt x="4517" y="1122"/>
                    <a:pt x="4506" y="1122"/>
                  </a:cubicBezTo>
                  <a:lnTo>
                    <a:pt x="4426" y="1122"/>
                  </a:lnTo>
                  <a:cubicBezTo>
                    <a:pt x="4415" y="1122"/>
                    <a:pt x="4406" y="1112"/>
                    <a:pt x="4406" y="1101"/>
                  </a:cubicBezTo>
                  <a:lnTo>
                    <a:pt x="4406" y="1042"/>
                  </a:lnTo>
                  <a:cubicBezTo>
                    <a:pt x="4406" y="1031"/>
                    <a:pt x="4415" y="1022"/>
                    <a:pt x="4426" y="1022"/>
                  </a:cubicBezTo>
                  <a:lnTo>
                    <a:pt x="4506" y="1022"/>
                  </a:lnTo>
                  <a:cubicBezTo>
                    <a:pt x="4517" y="1022"/>
                    <a:pt x="4526" y="1031"/>
                    <a:pt x="4526" y="1042"/>
                  </a:cubicBezTo>
                  <a:lnTo>
                    <a:pt x="4526" y="1101"/>
                  </a:lnTo>
                  <a:close/>
                  <a:moveTo>
                    <a:pt x="4342" y="127"/>
                  </a:moveTo>
                  <a:cubicBezTo>
                    <a:pt x="4342" y="139"/>
                    <a:pt x="4333" y="148"/>
                    <a:pt x="4321" y="148"/>
                  </a:cubicBezTo>
                  <a:lnTo>
                    <a:pt x="4242" y="148"/>
                  </a:lnTo>
                  <a:cubicBezTo>
                    <a:pt x="4231" y="148"/>
                    <a:pt x="4221" y="139"/>
                    <a:pt x="4221" y="127"/>
                  </a:cubicBezTo>
                  <a:lnTo>
                    <a:pt x="4221" y="69"/>
                  </a:lnTo>
                  <a:cubicBezTo>
                    <a:pt x="4221" y="57"/>
                    <a:pt x="4231" y="48"/>
                    <a:pt x="4242" y="48"/>
                  </a:cubicBezTo>
                  <a:lnTo>
                    <a:pt x="4321" y="48"/>
                  </a:lnTo>
                  <a:cubicBezTo>
                    <a:pt x="4333" y="48"/>
                    <a:pt x="4342" y="57"/>
                    <a:pt x="4342" y="69"/>
                  </a:cubicBezTo>
                  <a:lnTo>
                    <a:pt x="4342" y="127"/>
                  </a:lnTo>
                  <a:close/>
                  <a:moveTo>
                    <a:pt x="4342" y="1101"/>
                  </a:moveTo>
                  <a:cubicBezTo>
                    <a:pt x="4342" y="1112"/>
                    <a:pt x="4333" y="1122"/>
                    <a:pt x="4321" y="1122"/>
                  </a:cubicBezTo>
                  <a:lnTo>
                    <a:pt x="4242" y="1122"/>
                  </a:lnTo>
                  <a:cubicBezTo>
                    <a:pt x="4231" y="1122"/>
                    <a:pt x="4221" y="1112"/>
                    <a:pt x="4221" y="1101"/>
                  </a:cubicBezTo>
                  <a:lnTo>
                    <a:pt x="4221" y="1042"/>
                  </a:lnTo>
                  <a:cubicBezTo>
                    <a:pt x="4221" y="1031"/>
                    <a:pt x="4231" y="1022"/>
                    <a:pt x="4242" y="1022"/>
                  </a:cubicBezTo>
                  <a:lnTo>
                    <a:pt x="4321" y="1022"/>
                  </a:lnTo>
                  <a:cubicBezTo>
                    <a:pt x="4333" y="1022"/>
                    <a:pt x="4342" y="1031"/>
                    <a:pt x="4342" y="1042"/>
                  </a:cubicBezTo>
                  <a:lnTo>
                    <a:pt x="4342" y="1101"/>
                  </a:lnTo>
                  <a:close/>
                  <a:moveTo>
                    <a:pt x="4158" y="127"/>
                  </a:moveTo>
                  <a:cubicBezTo>
                    <a:pt x="4158" y="139"/>
                    <a:pt x="4148" y="148"/>
                    <a:pt x="4137" y="148"/>
                  </a:cubicBezTo>
                  <a:lnTo>
                    <a:pt x="4058" y="148"/>
                  </a:lnTo>
                  <a:cubicBezTo>
                    <a:pt x="4046" y="148"/>
                    <a:pt x="4037" y="139"/>
                    <a:pt x="4037" y="127"/>
                  </a:cubicBezTo>
                  <a:lnTo>
                    <a:pt x="4037" y="69"/>
                  </a:lnTo>
                  <a:cubicBezTo>
                    <a:pt x="4037" y="57"/>
                    <a:pt x="4046" y="48"/>
                    <a:pt x="4058" y="48"/>
                  </a:cubicBezTo>
                  <a:lnTo>
                    <a:pt x="4137" y="48"/>
                  </a:lnTo>
                  <a:cubicBezTo>
                    <a:pt x="4148" y="48"/>
                    <a:pt x="4158" y="57"/>
                    <a:pt x="4158" y="69"/>
                  </a:cubicBezTo>
                  <a:lnTo>
                    <a:pt x="4158" y="127"/>
                  </a:lnTo>
                  <a:close/>
                  <a:moveTo>
                    <a:pt x="4158" y="1101"/>
                  </a:moveTo>
                  <a:cubicBezTo>
                    <a:pt x="4158" y="1112"/>
                    <a:pt x="4148" y="1122"/>
                    <a:pt x="4137" y="1122"/>
                  </a:cubicBezTo>
                  <a:lnTo>
                    <a:pt x="4058" y="1122"/>
                  </a:lnTo>
                  <a:cubicBezTo>
                    <a:pt x="4046" y="1122"/>
                    <a:pt x="4037" y="1112"/>
                    <a:pt x="4037" y="1101"/>
                  </a:cubicBezTo>
                  <a:lnTo>
                    <a:pt x="4037" y="1042"/>
                  </a:lnTo>
                  <a:cubicBezTo>
                    <a:pt x="4037" y="1031"/>
                    <a:pt x="4046" y="1022"/>
                    <a:pt x="4058" y="1022"/>
                  </a:cubicBezTo>
                  <a:lnTo>
                    <a:pt x="4137" y="1022"/>
                  </a:lnTo>
                  <a:cubicBezTo>
                    <a:pt x="4148" y="1022"/>
                    <a:pt x="4158" y="1031"/>
                    <a:pt x="4158" y="1042"/>
                  </a:cubicBezTo>
                  <a:lnTo>
                    <a:pt x="4158" y="1101"/>
                  </a:lnTo>
                  <a:close/>
                  <a:moveTo>
                    <a:pt x="3973" y="127"/>
                  </a:moveTo>
                  <a:cubicBezTo>
                    <a:pt x="3973" y="139"/>
                    <a:pt x="3964" y="148"/>
                    <a:pt x="3953" y="148"/>
                  </a:cubicBezTo>
                  <a:lnTo>
                    <a:pt x="3873" y="148"/>
                  </a:lnTo>
                  <a:cubicBezTo>
                    <a:pt x="3862" y="148"/>
                    <a:pt x="3853" y="139"/>
                    <a:pt x="3853" y="127"/>
                  </a:cubicBezTo>
                  <a:lnTo>
                    <a:pt x="3853" y="69"/>
                  </a:lnTo>
                  <a:cubicBezTo>
                    <a:pt x="3853" y="57"/>
                    <a:pt x="3862" y="48"/>
                    <a:pt x="3873" y="48"/>
                  </a:cubicBezTo>
                  <a:lnTo>
                    <a:pt x="3953" y="48"/>
                  </a:lnTo>
                  <a:cubicBezTo>
                    <a:pt x="3964" y="48"/>
                    <a:pt x="3973" y="57"/>
                    <a:pt x="3973" y="69"/>
                  </a:cubicBezTo>
                  <a:lnTo>
                    <a:pt x="3973" y="127"/>
                  </a:lnTo>
                  <a:close/>
                  <a:moveTo>
                    <a:pt x="3973" y="1101"/>
                  </a:moveTo>
                  <a:cubicBezTo>
                    <a:pt x="3973" y="1112"/>
                    <a:pt x="3964" y="1122"/>
                    <a:pt x="3953" y="1122"/>
                  </a:cubicBezTo>
                  <a:lnTo>
                    <a:pt x="3873" y="1122"/>
                  </a:lnTo>
                  <a:cubicBezTo>
                    <a:pt x="3862" y="1122"/>
                    <a:pt x="3853" y="1112"/>
                    <a:pt x="3853" y="1101"/>
                  </a:cubicBezTo>
                  <a:lnTo>
                    <a:pt x="3853" y="1042"/>
                  </a:lnTo>
                  <a:cubicBezTo>
                    <a:pt x="3853" y="1031"/>
                    <a:pt x="3862" y="1022"/>
                    <a:pt x="3873" y="1022"/>
                  </a:cubicBezTo>
                  <a:lnTo>
                    <a:pt x="3953" y="1022"/>
                  </a:lnTo>
                  <a:cubicBezTo>
                    <a:pt x="3964" y="1022"/>
                    <a:pt x="3973" y="1031"/>
                    <a:pt x="3973" y="1042"/>
                  </a:cubicBezTo>
                  <a:lnTo>
                    <a:pt x="3973" y="1101"/>
                  </a:lnTo>
                  <a:close/>
                  <a:moveTo>
                    <a:pt x="3789" y="127"/>
                  </a:moveTo>
                  <a:cubicBezTo>
                    <a:pt x="3789" y="139"/>
                    <a:pt x="3780" y="148"/>
                    <a:pt x="3768" y="148"/>
                  </a:cubicBezTo>
                  <a:lnTo>
                    <a:pt x="3689" y="148"/>
                  </a:lnTo>
                  <a:cubicBezTo>
                    <a:pt x="3678" y="148"/>
                    <a:pt x="3668" y="139"/>
                    <a:pt x="3668" y="127"/>
                  </a:cubicBezTo>
                  <a:lnTo>
                    <a:pt x="3668" y="69"/>
                  </a:lnTo>
                  <a:cubicBezTo>
                    <a:pt x="3668" y="57"/>
                    <a:pt x="3678" y="48"/>
                    <a:pt x="3689" y="48"/>
                  </a:cubicBezTo>
                  <a:lnTo>
                    <a:pt x="3768" y="48"/>
                  </a:lnTo>
                  <a:cubicBezTo>
                    <a:pt x="3780" y="48"/>
                    <a:pt x="3789" y="57"/>
                    <a:pt x="3789" y="69"/>
                  </a:cubicBezTo>
                  <a:lnTo>
                    <a:pt x="3789" y="127"/>
                  </a:lnTo>
                  <a:close/>
                  <a:moveTo>
                    <a:pt x="3789" y="1101"/>
                  </a:moveTo>
                  <a:cubicBezTo>
                    <a:pt x="3789" y="1112"/>
                    <a:pt x="3780" y="1122"/>
                    <a:pt x="3768" y="1122"/>
                  </a:cubicBezTo>
                  <a:lnTo>
                    <a:pt x="3689" y="1122"/>
                  </a:lnTo>
                  <a:cubicBezTo>
                    <a:pt x="3678" y="1122"/>
                    <a:pt x="3668" y="1112"/>
                    <a:pt x="3668" y="1101"/>
                  </a:cubicBezTo>
                  <a:lnTo>
                    <a:pt x="3668" y="1042"/>
                  </a:lnTo>
                  <a:cubicBezTo>
                    <a:pt x="3668" y="1031"/>
                    <a:pt x="3678" y="1022"/>
                    <a:pt x="3689" y="1022"/>
                  </a:cubicBezTo>
                  <a:lnTo>
                    <a:pt x="3768" y="1022"/>
                  </a:lnTo>
                  <a:cubicBezTo>
                    <a:pt x="3780" y="1022"/>
                    <a:pt x="3789" y="1031"/>
                    <a:pt x="3789" y="1042"/>
                  </a:cubicBezTo>
                  <a:lnTo>
                    <a:pt x="3789" y="1101"/>
                  </a:lnTo>
                  <a:close/>
                  <a:moveTo>
                    <a:pt x="3605" y="127"/>
                  </a:moveTo>
                  <a:cubicBezTo>
                    <a:pt x="3605" y="139"/>
                    <a:pt x="3595" y="148"/>
                    <a:pt x="3584" y="148"/>
                  </a:cubicBezTo>
                  <a:lnTo>
                    <a:pt x="3505" y="148"/>
                  </a:lnTo>
                  <a:cubicBezTo>
                    <a:pt x="3493" y="148"/>
                    <a:pt x="3484" y="139"/>
                    <a:pt x="3484" y="127"/>
                  </a:cubicBezTo>
                  <a:lnTo>
                    <a:pt x="3484" y="69"/>
                  </a:lnTo>
                  <a:cubicBezTo>
                    <a:pt x="3484" y="57"/>
                    <a:pt x="3493" y="48"/>
                    <a:pt x="3505" y="48"/>
                  </a:cubicBezTo>
                  <a:lnTo>
                    <a:pt x="3584" y="48"/>
                  </a:lnTo>
                  <a:cubicBezTo>
                    <a:pt x="3595" y="48"/>
                    <a:pt x="3605" y="57"/>
                    <a:pt x="3605" y="69"/>
                  </a:cubicBezTo>
                  <a:lnTo>
                    <a:pt x="3605" y="127"/>
                  </a:lnTo>
                  <a:close/>
                  <a:moveTo>
                    <a:pt x="3605" y="1101"/>
                  </a:moveTo>
                  <a:cubicBezTo>
                    <a:pt x="3605" y="1112"/>
                    <a:pt x="3595" y="1122"/>
                    <a:pt x="3584" y="1122"/>
                  </a:cubicBezTo>
                  <a:lnTo>
                    <a:pt x="3505" y="1122"/>
                  </a:lnTo>
                  <a:cubicBezTo>
                    <a:pt x="3493" y="1122"/>
                    <a:pt x="3484" y="1112"/>
                    <a:pt x="3484" y="1101"/>
                  </a:cubicBezTo>
                  <a:lnTo>
                    <a:pt x="3484" y="1042"/>
                  </a:lnTo>
                  <a:cubicBezTo>
                    <a:pt x="3484" y="1031"/>
                    <a:pt x="3493" y="1022"/>
                    <a:pt x="3505" y="1022"/>
                  </a:cubicBezTo>
                  <a:lnTo>
                    <a:pt x="3584" y="1022"/>
                  </a:lnTo>
                  <a:cubicBezTo>
                    <a:pt x="3595" y="1022"/>
                    <a:pt x="3605" y="1031"/>
                    <a:pt x="3605" y="1042"/>
                  </a:cubicBezTo>
                  <a:lnTo>
                    <a:pt x="3605" y="1101"/>
                  </a:lnTo>
                  <a:close/>
                  <a:moveTo>
                    <a:pt x="3420" y="127"/>
                  </a:moveTo>
                  <a:cubicBezTo>
                    <a:pt x="3420" y="139"/>
                    <a:pt x="3411" y="148"/>
                    <a:pt x="3400" y="148"/>
                  </a:cubicBezTo>
                  <a:lnTo>
                    <a:pt x="3320" y="148"/>
                  </a:lnTo>
                  <a:cubicBezTo>
                    <a:pt x="3309" y="148"/>
                    <a:pt x="3300" y="139"/>
                    <a:pt x="3300" y="127"/>
                  </a:cubicBezTo>
                  <a:lnTo>
                    <a:pt x="3300" y="69"/>
                  </a:lnTo>
                  <a:cubicBezTo>
                    <a:pt x="3300" y="57"/>
                    <a:pt x="3309" y="48"/>
                    <a:pt x="3320" y="48"/>
                  </a:cubicBezTo>
                  <a:lnTo>
                    <a:pt x="3400" y="48"/>
                  </a:lnTo>
                  <a:cubicBezTo>
                    <a:pt x="3411" y="48"/>
                    <a:pt x="3420" y="57"/>
                    <a:pt x="3420" y="69"/>
                  </a:cubicBezTo>
                  <a:lnTo>
                    <a:pt x="3420" y="127"/>
                  </a:lnTo>
                  <a:close/>
                  <a:moveTo>
                    <a:pt x="3420" y="1101"/>
                  </a:moveTo>
                  <a:cubicBezTo>
                    <a:pt x="3420" y="1112"/>
                    <a:pt x="3411" y="1122"/>
                    <a:pt x="3400" y="1122"/>
                  </a:cubicBezTo>
                  <a:lnTo>
                    <a:pt x="3320" y="1122"/>
                  </a:lnTo>
                  <a:cubicBezTo>
                    <a:pt x="3309" y="1122"/>
                    <a:pt x="3300" y="1112"/>
                    <a:pt x="3300" y="1101"/>
                  </a:cubicBezTo>
                  <a:lnTo>
                    <a:pt x="3300" y="1042"/>
                  </a:lnTo>
                  <a:cubicBezTo>
                    <a:pt x="3300" y="1031"/>
                    <a:pt x="3309" y="1022"/>
                    <a:pt x="3320" y="1022"/>
                  </a:cubicBezTo>
                  <a:lnTo>
                    <a:pt x="3400" y="1022"/>
                  </a:lnTo>
                  <a:cubicBezTo>
                    <a:pt x="3411" y="1022"/>
                    <a:pt x="3420" y="1031"/>
                    <a:pt x="3420" y="1042"/>
                  </a:cubicBezTo>
                  <a:lnTo>
                    <a:pt x="3420" y="1101"/>
                  </a:lnTo>
                  <a:close/>
                  <a:moveTo>
                    <a:pt x="3236" y="127"/>
                  </a:moveTo>
                  <a:cubicBezTo>
                    <a:pt x="3236" y="139"/>
                    <a:pt x="3227" y="148"/>
                    <a:pt x="3215" y="148"/>
                  </a:cubicBezTo>
                  <a:lnTo>
                    <a:pt x="3136" y="148"/>
                  </a:lnTo>
                  <a:cubicBezTo>
                    <a:pt x="3125" y="148"/>
                    <a:pt x="3115" y="139"/>
                    <a:pt x="3115" y="127"/>
                  </a:cubicBezTo>
                  <a:lnTo>
                    <a:pt x="3115" y="69"/>
                  </a:lnTo>
                  <a:cubicBezTo>
                    <a:pt x="3115" y="57"/>
                    <a:pt x="3125" y="48"/>
                    <a:pt x="3136" y="48"/>
                  </a:cubicBezTo>
                  <a:lnTo>
                    <a:pt x="3215" y="48"/>
                  </a:lnTo>
                  <a:cubicBezTo>
                    <a:pt x="3227" y="48"/>
                    <a:pt x="3236" y="57"/>
                    <a:pt x="3236" y="69"/>
                  </a:cubicBezTo>
                  <a:lnTo>
                    <a:pt x="3236" y="127"/>
                  </a:lnTo>
                  <a:close/>
                  <a:moveTo>
                    <a:pt x="3236" y="1101"/>
                  </a:moveTo>
                  <a:cubicBezTo>
                    <a:pt x="3236" y="1112"/>
                    <a:pt x="3227" y="1122"/>
                    <a:pt x="3215" y="1122"/>
                  </a:cubicBezTo>
                  <a:lnTo>
                    <a:pt x="3136" y="1122"/>
                  </a:lnTo>
                  <a:cubicBezTo>
                    <a:pt x="3125" y="1122"/>
                    <a:pt x="3115" y="1112"/>
                    <a:pt x="3115" y="1101"/>
                  </a:cubicBezTo>
                  <a:lnTo>
                    <a:pt x="3115" y="1042"/>
                  </a:lnTo>
                  <a:cubicBezTo>
                    <a:pt x="3115" y="1031"/>
                    <a:pt x="3125" y="1022"/>
                    <a:pt x="3136" y="1022"/>
                  </a:cubicBezTo>
                  <a:lnTo>
                    <a:pt x="3215" y="1022"/>
                  </a:lnTo>
                  <a:cubicBezTo>
                    <a:pt x="3227" y="1022"/>
                    <a:pt x="3236" y="1031"/>
                    <a:pt x="3236" y="1042"/>
                  </a:cubicBezTo>
                  <a:lnTo>
                    <a:pt x="3236" y="1101"/>
                  </a:lnTo>
                  <a:close/>
                  <a:moveTo>
                    <a:pt x="3052" y="127"/>
                  </a:moveTo>
                  <a:cubicBezTo>
                    <a:pt x="3052" y="139"/>
                    <a:pt x="3043" y="148"/>
                    <a:pt x="3031" y="148"/>
                  </a:cubicBezTo>
                  <a:lnTo>
                    <a:pt x="2952" y="148"/>
                  </a:lnTo>
                  <a:cubicBezTo>
                    <a:pt x="2940" y="148"/>
                    <a:pt x="2931" y="139"/>
                    <a:pt x="2931" y="127"/>
                  </a:cubicBezTo>
                  <a:lnTo>
                    <a:pt x="2931" y="69"/>
                  </a:lnTo>
                  <a:cubicBezTo>
                    <a:pt x="2931" y="57"/>
                    <a:pt x="2940" y="48"/>
                    <a:pt x="2952" y="48"/>
                  </a:cubicBezTo>
                  <a:lnTo>
                    <a:pt x="3031" y="48"/>
                  </a:lnTo>
                  <a:cubicBezTo>
                    <a:pt x="3043" y="48"/>
                    <a:pt x="3052" y="57"/>
                    <a:pt x="3052" y="69"/>
                  </a:cubicBezTo>
                  <a:lnTo>
                    <a:pt x="3052" y="127"/>
                  </a:lnTo>
                  <a:close/>
                  <a:moveTo>
                    <a:pt x="3052" y="1101"/>
                  </a:moveTo>
                  <a:cubicBezTo>
                    <a:pt x="3052" y="1112"/>
                    <a:pt x="3043" y="1122"/>
                    <a:pt x="3031" y="1122"/>
                  </a:cubicBezTo>
                  <a:lnTo>
                    <a:pt x="2952" y="1122"/>
                  </a:lnTo>
                  <a:cubicBezTo>
                    <a:pt x="2940" y="1122"/>
                    <a:pt x="2931" y="1112"/>
                    <a:pt x="2931" y="1101"/>
                  </a:cubicBezTo>
                  <a:lnTo>
                    <a:pt x="2931" y="1042"/>
                  </a:lnTo>
                  <a:cubicBezTo>
                    <a:pt x="2931" y="1031"/>
                    <a:pt x="2940" y="1022"/>
                    <a:pt x="2952" y="1022"/>
                  </a:cubicBezTo>
                  <a:lnTo>
                    <a:pt x="3031" y="1022"/>
                  </a:lnTo>
                  <a:cubicBezTo>
                    <a:pt x="3043" y="1022"/>
                    <a:pt x="3052" y="1031"/>
                    <a:pt x="3052" y="1042"/>
                  </a:cubicBezTo>
                  <a:lnTo>
                    <a:pt x="3052" y="1101"/>
                  </a:lnTo>
                  <a:close/>
                  <a:moveTo>
                    <a:pt x="2867" y="127"/>
                  </a:moveTo>
                  <a:cubicBezTo>
                    <a:pt x="2867" y="139"/>
                    <a:pt x="2858" y="148"/>
                    <a:pt x="2847" y="148"/>
                  </a:cubicBezTo>
                  <a:lnTo>
                    <a:pt x="2768" y="148"/>
                  </a:lnTo>
                  <a:cubicBezTo>
                    <a:pt x="2756" y="148"/>
                    <a:pt x="2747" y="139"/>
                    <a:pt x="2747" y="127"/>
                  </a:cubicBezTo>
                  <a:lnTo>
                    <a:pt x="2747" y="69"/>
                  </a:lnTo>
                  <a:cubicBezTo>
                    <a:pt x="2747" y="57"/>
                    <a:pt x="2756" y="48"/>
                    <a:pt x="2768" y="48"/>
                  </a:cubicBezTo>
                  <a:lnTo>
                    <a:pt x="2847" y="48"/>
                  </a:lnTo>
                  <a:cubicBezTo>
                    <a:pt x="2858" y="48"/>
                    <a:pt x="2867" y="57"/>
                    <a:pt x="2867" y="69"/>
                  </a:cubicBezTo>
                  <a:lnTo>
                    <a:pt x="2867" y="127"/>
                  </a:lnTo>
                  <a:close/>
                  <a:moveTo>
                    <a:pt x="2867" y="1101"/>
                  </a:moveTo>
                  <a:cubicBezTo>
                    <a:pt x="2867" y="1112"/>
                    <a:pt x="2858" y="1122"/>
                    <a:pt x="2847" y="1122"/>
                  </a:cubicBezTo>
                  <a:lnTo>
                    <a:pt x="2768" y="1122"/>
                  </a:lnTo>
                  <a:cubicBezTo>
                    <a:pt x="2756" y="1122"/>
                    <a:pt x="2747" y="1112"/>
                    <a:pt x="2747" y="1101"/>
                  </a:cubicBezTo>
                  <a:lnTo>
                    <a:pt x="2747" y="1042"/>
                  </a:lnTo>
                  <a:cubicBezTo>
                    <a:pt x="2747" y="1031"/>
                    <a:pt x="2756" y="1022"/>
                    <a:pt x="2768" y="1022"/>
                  </a:cubicBezTo>
                  <a:lnTo>
                    <a:pt x="2847" y="1022"/>
                  </a:lnTo>
                  <a:cubicBezTo>
                    <a:pt x="2858" y="1022"/>
                    <a:pt x="2867" y="1031"/>
                    <a:pt x="2867" y="1042"/>
                  </a:cubicBezTo>
                  <a:lnTo>
                    <a:pt x="2867" y="1101"/>
                  </a:lnTo>
                  <a:close/>
                  <a:moveTo>
                    <a:pt x="2683" y="127"/>
                  </a:moveTo>
                  <a:cubicBezTo>
                    <a:pt x="2683" y="139"/>
                    <a:pt x="2674" y="148"/>
                    <a:pt x="2662" y="148"/>
                  </a:cubicBezTo>
                  <a:lnTo>
                    <a:pt x="2583" y="148"/>
                  </a:lnTo>
                  <a:cubicBezTo>
                    <a:pt x="2572" y="148"/>
                    <a:pt x="2562" y="139"/>
                    <a:pt x="2562" y="127"/>
                  </a:cubicBezTo>
                  <a:lnTo>
                    <a:pt x="2562" y="69"/>
                  </a:lnTo>
                  <a:cubicBezTo>
                    <a:pt x="2562" y="57"/>
                    <a:pt x="2572" y="48"/>
                    <a:pt x="2583" y="48"/>
                  </a:cubicBezTo>
                  <a:lnTo>
                    <a:pt x="2662" y="48"/>
                  </a:lnTo>
                  <a:cubicBezTo>
                    <a:pt x="2674" y="48"/>
                    <a:pt x="2683" y="57"/>
                    <a:pt x="2683" y="69"/>
                  </a:cubicBezTo>
                  <a:lnTo>
                    <a:pt x="2683" y="127"/>
                  </a:lnTo>
                  <a:close/>
                  <a:moveTo>
                    <a:pt x="2683" y="1101"/>
                  </a:moveTo>
                  <a:cubicBezTo>
                    <a:pt x="2683" y="1112"/>
                    <a:pt x="2674" y="1122"/>
                    <a:pt x="2662" y="1122"/>
                  </a:cubicBezTo>
                  <a:lnTo>
                    <a:pt x="2583" y="1122"/>
                  </a:lnTo>
                  <a:cubicBezTo>
                    <a:pt x="2572" y="1122"/>
                    <a:pt x="2562" y="1112"/>
                    <a:pt x="2562" y="1101"/>
                  </a:cubicBezTo>
                  <a:lnTo>
                    <a:pt x="2562" y="1042"/>
                  </a:lnTo>
                  <a:cubicBezTo>
                    <a:pt x="2562" y="1031"/>
                    <a:pt x="2572" y="1022"/>
                    <a:pt x="2583" y="1022"/>
                  </a:cubicBezTo>
                  <a:lnTo>
                    <a:pt x="2662" y="1022"/>
                  </a:lnTo>
                  <a:cubicBezTo>
                    <a:pt x="2674" y="1022"/>
                    <a:pt x="2683" y="1031"/>
                    <a:pt x="2683" y="1042"/>
                  </a:cubicBezTo>
                  <a:lnTo>
                    <a:pt x="2683" y="1101"/>
                  </a:lnTo>
                  <a:close/>
                  <a:moveTo>
                    <a:pt x="2499" y="127"/>
                  </a:moveTo>
                  <a:cubicBezTo>
                    <a:pt x="2499" y="139"/>
                    <a:pt x="2490" y="148"/>
                    <a:pt x="2478" y="148"/>
                  </a:cubicBezTo>
                  <a:lnTo>
                    <a:pt x="2399" y="148"/>
                  </a:lnTo>
                  <a:cubicBezTo>
                    <a:pt x="2387" y="148"/>
                    <a:pt x="2378" y="139"/>
                    <a:pt x="2378" y="127"/>
                  </a:cubicBezTo>
                  <a:lnTo>
                    <a:pt x="2378" y="69"/>
                  </a:lnTo>
                  <a:cubicBezTo>
                    <a:pt x="2378" y="57"/>
                    <a:pt x="2387" y="48"/>
                    <a:pt x="2399" y="48"/>
                  </a:cubicBezTo>
                  <a:lnTo>
                    <a:pt x="2478" y="48"/>
                  </a:lnTo>
                  <a:cubicBezTo>
                    <a:pt x="2490" y="48"/>
                    <a:pt x="2499" y="57"/>
                    <a:pt x="2499" y="69"/>
                  </a:cubicBezTo>
                  <a:lnTo>
                    <a:pt x="2499" y="127"/>
                  </a:lnTo>
                  <a:close/>
                  <a:moveTo>
                    <a:pt x="2499" y="1101"/>
                  </a:moveTo>
                  <a:cubicBezTo>
                    <a:pt x="2499" y="1112"/>
                    <a:pt x="2490" y="1122"/>
                    <a:pt x="2478" y="1122"/>
                  </a:cubicBezTo>
                  <a:lnTo>
                    <a:pt x="2399" y="1122"/>
                  </a:lnTo>
                  <a:cubicBezTo>
                    <a:pt x="2387" y="1122"/>
                    <a:pt x="2378" y="1112"/>
                    <a:pt x="2378" y="1101"/>
                  </a:cubicBezTo>
                  <a:lnTo>
                    <a:pt x="2378" y="1042"/>
                  </a:lnTo>
                  <a:cubicBezTo>
                    <a:pt x="2378" y="1031"/>
                    <a:pt x="2387" y="1022"/>
                    <a:pt x="2399" y="1022"/>
                  </a:cubicBezTo>
                  <a:lnTo>
                    <a:pt x="2478" y="1022"/>
                  </a:lnTo>
                  <a:cubicBezTo>
                    <a:pt x="2490" y="1022"/>
                    <a:pt x="2499" y="1031"/>
                    <a:pt x="2499" y="1042"/>
                  </a:cubicBezTo>
                  <a:lnTo>
                    <a:pt x="2499" y="1101"/>
                  </a:lnTo>
                  <a:close/>
                  <a:moveTo>
                    <a:pt x="2315" y="127"/>
                  </a:moveTo>
                  <a:cubicBezTo>
                    <a:pt x="2315" y="139"/>
                    <a:pt x="2305" y="148"/>
                    <a:pt x="2294" y="148"/>
                  </a:cubicBezTo>
                  <a:lnTo>
                    <a:pt x="2215" y="148"/>
                  </a:lnTo>
                  <a:cubicBezTo>
                    <a:pt x="2203" y="148"/>
                    <a:pt x="2194" y="139"/>
                    <a:pt x="2194" y="127"/>
                  </a:cubicBezTo>
                  <a:lnTo>
                    <a:pt x="2194" y="69"/>
                  </a:lnTo>
                  <a:cubicBezTo>
                    <a:pt x="2194" y="57"/>
                    <a:pt x="2203" y="48"/>
                    <a:pt x="2215" y="48"/>
                  </a:cubicBezTo>
                  <a:lnTo>
                    <a:pt x="2294" y="48"/>
                  </a:lnTo>
                  <a:cubicBezTo>
                    <a:pt x="2305" y="48"/>
                    <a:pt x="2315" y="57"/>
                    <a:pt x="2315" y="69"/>
                  </a:cubicBezTo>
                  <a:lnTo>
                    <a:pt x="2315" y="127"/>
                  </a:lnTo>
                  <a:close/>
                  <a:moveTo>
                    <a:pt x="2315" y="1101"/>
                  </a:moveTo>
                  <a:cubicBezTo>
                    <a:pt x="2315" y="1112"/>
                    <a:pt x="2305" y="1122"/>
                    <a:pt x="2294" y="1122"/>
                  </a:cubicBezTo>
                  <a:lnTo>
                    <a:pt x="2215" y="1122"/>
                  </a:lnTo>
                  <a:cubicBezTo>
                    <a:pt x="2203" y="1122"/>
                    <a:pt x="2194" y="1112"/>
                    <a:pt x="2194" y="1101"/>
                  </a:cubicBezTo>
                  <a:lnTo>
                    <a:pt x="2194" y="1042"/>
                  </a:lnTo>
                  <a:cubicBezTo>
                    <a:pt x="2194" y="1031"/>
                    <a:pt x="2203" y="1022"/>
                    <a:pt x="2215" y="1022"/>
                  </a:cubicBezTo>
                  <a:lnTo>
                    <a:pt x="2294" y="1022"/>
                  </a:lnTo>
                  <a:cubicBezTo>
                    <a:pt x="2305" y="1022"/>
                    <a:pt x="2315" y="1031"/>
                    <a:pt x="2315" y="1042"/>
                  </a:cubicBezTo>
                  <a:lnTo>
                    <a:pt x="2315" y="1101"/>
                  </a:lnTo>
                  <a:close/>
                  <a:moveTo>
                    <a:pt x="2130" y="127"/>
                  </a:moveTo>
                  <a:cubicBezTo>
                    <a:pt x="2130" y="139"/>
                    <a:pt x="2121" y="148"/>
                    <a:pt x="2109" y="148"/>
                  </a:cubicBezTo>
                  <a:lnTo>
                    <a:pt x="2030" y="148"/>
                  </a:lnTo>
                  <a:cubicBezTo>
                    <a:pt x="2019" y="148"/>
                    <a:pt x="2010" y="139"/>
                    <a:pt x="2010" y="127"/>
                  </a:cubicBezTo>
                  <a:lnTo>
                    <a:pt x="2010" y="69"/>
                  </a:lnTo>
                  <a:cubicBezTo>
                    <a:pt x="2010" y="57"/>
                    <a:pt x="2019" y="48"/>
                    <a:pt x="2030" y="48"/>
                  </a:cubicBezTo>
                  <a:lnTo>
                    <a:pt x="2109" y="48"/>
                  </a:lnTo>
                  <a:cubicBezTo>
                    <a:pt x="2121" y="48"/>
                    <a:pt x="2130" y="57"/>
                    <a:pt x="2130" y="69"/>
                  </a:cubicBezTo>
                  <a:lnTo>
                    <a:pt x="2130" y="127"/>
                  </a:lnTo>
                  <a:close/>
                  <a:moveTo>
                    <a:pt x="2130" y="1101"/>
                  </a:moveTo>
                  <a:cubicBezTo>
                    <a:pt x="2130" y="1112"/>
                    <a:pt x="2121" y="1122"/>
                    <a:pt x="2109" y="1122"/>
                  </a:cubicBezTo>
                  <a:lnTo>
                    <a:pt x="2030" y="1122"/>
                  </a:lnTo>
                  <a:cubicBezTo>
                    <a:pt x="2019" y="1122"/>
                    <a:pt x="2010" y="1112"/>
                    <a:pt x="2010" y="1101"/>
                  </a:cubicBezTo>
                  <a:lnTo>
                    <a:pt x="2010" y="1042"/>
                  </a:lnTo>
                  <a:cubicBezTo>
                    <a:pt x="2010" y="1031"/>
                    <a:pt x="2019" y="1022"/>
                    <a:pt x="2030" y="1022"/>
                  </a:cubicBezTo>
                  <a:lnTo>
                    <a:pt x="2109" y="1022"/>
                  </a:lnTo>
                  <a:cubicBezTo>
                    <a:pt x="2121" y="1022"/>
                    <a:pt x="2130" y="1031"/>
                    <a:pt x="2130" y="1042"/>
                  </a:cubicBezTo>
                  <a:lnTo>
                    <a:pt x="2130" y="1101"/>
                  </a:lnTo>
                  <a:close/>
                  <a:moveTo>
                    <a:pt x="1946" y="127"/>
                  </a:moveTo>
                  <a:cubicBezTo>
                    <a:pt x="1946" y="139"/>
                    <a:pt x="1937" y="148"/>
                    <a:pt x="1925" y="148"/>
                  </a:cubicBezTo>
                  <a:lnTo>
                    <a:pt x="1846" y="148"/>
                  </a:lnTo>
                  <a:cubicBezTo>
                    <a:pt x="1834" y="148"/>
                    <a:pt x="1825" y="139"/>
                    <a:pt x="1825" y="127"/>
                  </a:cubicBezTo>
                  <a:lnTo>
                    <a:pt x="1825" y="69"/>
                  </a:lnTo>
                  <a:cubicBezTo>
                    <a:pt x="1825" y="57"/>
                    <a:pt x="1834" y="48"/>
                    <a:pt x="1846" y="48"/>
                  </a:cubicBezTo>
                  <a:lnTo>
                    <a:pt x="1925" y="48"/>
                  </a:lnTo>
                  <a:cubicBezTo>
                    <a:pt x="1937" y="48"/>
                    <a:pt x="1946" y="57"/>
                    <a:pt x="1946" y="69"/>
                  </a:cubicBezTo>
                  <a:lnTo>
                    <a:pt x="1946" y="127"/>
                  </a:lnTo>
                  <a:close/>
                  <a:moveTo>
                    <a:pt x="1946" y="1101"/>
                  </a:moveTo>
                  <a:cubicBezTo>
                    <a:pt x="1946" y="1112"/>
                    <a:pt x="1937" y="1122"/>
                    <a:pt x="1925" y="1122"/>
                  </a:cubicBezTo>
                  <a:lnTo>
                    <a:pt x="1846" y="1122"/>
                  </a:lnTo>
                  <a:cubicBezTo>
                    <a:pt x="1834" y="1122"/>
                    <a:pt x="1825" y="1112"/>
                    <a:pt x="1825" y="1101"/>
                  </a:cubicBezTo>
                  <a:lnTo>
                    <a:pt x="1825" y="1042"/>
                  </a:lnTo>
                  <a:cubicBezTo>
                    <a:pt x="1825" y="1031"/>
                    <a:pt x="1834" y="1022"/>
                    <a:pt x="1846" y="1022"/>
                  </a:cubicBezTo>
                  <a:lnTo>
                    <a:pt x="1925" y="1022"/>
                  </a:lnTo>
                  <a:cubicBezTo>
                    <a:pt x="1937" y="1022"/>
                    <a:pt x="1946" y="1031"/>
                    <a:pt x="1946" y="1042"/>
                  </a:cubicBezTo>
                  <a:lnTo>
                    <a:pt x="1946" y="1101"/>
                  </a:lnTo>
                  <a:close/>
                  <a:moveTo>
                    <a:pt x="1762" y="127"/>
                  </a:moveTo>
                  <a:cubicBezTo>
                    <a:pt x="1762" y="139"/>
                    <a:pt x="1752" y="148"/>
                    <a:pt x="1741" y="148"/>
                  </a:cubicBezTo>
                  <a:lnTo>
                    <a:pt x="1662" y="148"/>
                  </a:lnTo>
                  <a:cubicBezTo>
                    <a:pt x="1650" y="148"/>
                    <a:pt x="1641" y="139"/>
                    <a:pt x="1641" y="127"/>
                  </a:cubicBezTo>
                  <a:lnTo>
                    <a:pt x="1641" y="69"/>
                  </a:lnTo>
                  <a:cubicBezTo>
                    <a:pt x="1641" y="57"/>
                    <a:pt x="1650" y="48"/>
                    <a:pt x="1662" y="48"/>
                  </a:cubicBezTo>
                  <a:lnTo>
                    <a:pt x="1741" y="48"/>
                  </a:lnTo>
                  <a:cubicBezTo>
                    <a:pt x="1752" y="48"/>
                    <a:pt x="1762" y="57"/>
                    <a:pt x="1762" y="69"/>
                  </a:cubicBezTo>
                  <a:lnTo>
                    <a:pt x="1762" y="127"/>
                  </a:lnTo>
                  <a:close/>
                  <a:moveTo>
                    <a:pt x="1762" y="1101"/>
                  </a:moveTo>
                  <a:cubicBezTo>
                    <a:pt x="1762" y="1112"/>
                    <a:pt x="1752" y="1122"/>
                    <a:pt x="1741" y="1122"/>
                  </a:cubicBezTo>
                  <a:lnTo>
                    <a:pt x="1662" y="1122"/>
                  </a:lnTo>
                  <a:cubicBezTo>
                    <a:pt x="1650" y="1122"/>
                    <a:pt x="1641" y="1112"/>
                    <a:pt x="1641" y="1101"/>
                  </a:cubicBezTo>
                  <a:lnTo>
                    <a:pt x="1641" y="1042"/>
                  </a:lnTo>
                  <a:cubicBezTo>
                    <a:pt x="1641" y="1031"/>
                    <a:pt x="1650" y="1022"/>
                    <a:pt x="1662" y="1022"/>
                  </a:cubicBezTo>
                  <a:lnTo>
                    <a:pt x="1741" y="1022"/>
                  </a:lnTo>
                  <a:cubicBezTo>
                    <a:pt x="1752" y="1022"/>
                    <a:pt x="1762" y="1031"/>
                    <a:pt x="1762" y="1042"/>
                  </a:cubicBezTo>
                  <a:lnTo>
                    <a:pt x="1762" y="1101"/>
                  </a:lnTo>
                  <a:close/>
                  <a:moveTo>
                    <a:pt x="1577" y="127"/>
                  </a:moveTo>
                  <a:cubicBezTo>
                    <a:pt x="1577" y="139"/>
                    <a:pt x="1568" y="148"/>
                    <a:pt x="1557" y="148"/>
                  </a:cubicBezTo>
                  <a:lnTo>
                    <a:pt x="1477" y="148"/>
                  </a:lnTo>
                  <a:cubicBezTo>
                    <a:pt x="1466" y="148"/>
                    <a:pt x="1457" y="139"/>
                    <a:pt x="1457" y="127"/>
                  </a:cubicBezTo>
                  <a:lnTo>
                    <a:pt x="1457" y="69"/>
                  </a:lnTo>
                  <a:cubicBezTo>
                    <a:pt x="1457" y="57"/>
                    <a:pt x="1466" y="48"/>
                    <a:pt x="1477" y="48"/>
                  </a:cubicBezTo>
                  <a:lnTo>
                    <a:pt x="1557" y="48"/>
                  </a:lnTo>
                  <a:cubicBezTo>
                    <a:pt x="1568" y="48"/>
                    <a:pt x="1577" y="57"/>
                    <a:pt x="1577" y="69"/>
                  </a:cubicBezTo>
                  <a:lnTo>
                    <a:pt x="1577" y="127"/>
                  </a:lnTo>
                  <a:close/>
                  <a:moveTo>
                    <a:pt x="1577" y="1101"/>
                  </a:moveTo>
                  <a:cubicBezTo>
                    <a:pt x="1577" y="1112"/>
                    <a:pt x="1568" y="1122"/>
                    <a:pt x="1557" y="1122"/>
                  </a:cubicBezTo>
                  <a:lnTo>
                    <a:pt x="1477" y="1122"/>
                  </a:lnTo>
                  <a:cubicBezTo>
                    <a:pt x="1466" y="1122"/>
                    <a:pt x="1457" y="1112"/>
                    <a:pt x="1457" y="1101"/>
                  </a:cubicBezTo>
                  <a:lnTo>
                    <a:pt x="1457" y="1042"/>
                  </a:lnTo>
                  <a:cubicBezTo>
                    <a:pt x="1457" y="1031"/>
                    <a:pt x="1466" y="1022"/>
                    <a:pt x="1477" y="1022"/>
                  </a:cubicBezTo>
                  <a:lnTo>
                    <a:pt x="1557" y="1022"/>
                  </a:lnTo>
                  <a:cubicBezTo>
                    <a:pt x="1568" y="1022"/>
                    <a:pt x="1577" y="1031"/>
                    <a:pt x="1577" y="1042"/>
                  </a:cubicBezTo>
                  <a:lnTo>
                    <a:pt x="1577" y="1101"/>
                  </a:lnTo>
                  <a:close/>
                  <a:moveTo>
                    <a:pt x="1393" y="127"/>
                  </a:moveTo>
                  <a:cubicBezTo>
                    <a:pt x="1393" y="139"/>
                    <a:pt x="1384" y="148"/>
                    <a:pt x="1372" y="148"/>
                  </a:cubicBezTo>
                  <a:lnTo>
                    <a:pt x="1293" y="148"/>
                  </a:lnTo>
                  <a:cubicBezTo>
                    <a:pt x="1282" y="148"/>
                    <a:pt x="1272" y="139"/>
                    <a:pt x="1272" y="127"/>
                  </a:cubicBezTo>
                  <a:lnTo>
                    <a:pt x="1272" y="69"/>
                  </a:lnTo>
                  <a:cubicBezTo>
                    <a:pt x="1272" y="57"/>
                    <a:pt x="1282" y="48"/>
                    <a:pt x="1293" y="48"/>
                  </a:cubicBezTo>
                  <a:lnTo>
                    <a:pt x="1372" y="48"/>
                  </a:lnTo>
                  <a:cubicBezTo>
                    <a:pt x="1384" y="48"/>
                    <a:pt x="1393" y="57"/>
                    <a:pt x="1393" y="69"/>
                  </a:cubicBezTo>
                  <a:lnTo>
                    <a:pt x="1393" y="127"/>
                  </a:lnTo>
                  <a:close/>
                  <a:moveTo>
                    <a:pt x="1393" y="1101"/>
                  </a:moveTo>
                  <a:cubicBezTo>
                    <a:pt x="1393" y="1112"/>
                    <a:pt x="1384" y="1122"/>
                    <a:pt x="1372" y="1122"/>
                  </a:cubicBezTo>
                  <a:lnTo>
                    <a:pt x="1293" y="1122"/>
                  </a:lnTo>
                  <a:cubicBezTo>
                    <a:pt x="1282" y="1122"/>
                    <a:pt x="1272" y="1112"/>
                    <a:pt x="1272" y="1101"/>
                  </a:cubicBezTo>
                  <a:lnTo>
                    <a:pt x="1272" y="1042"/>
                  </a:lnTo>
                  <a:cubicBezTo>
                    <a:pt x="1272" y="1031"/>
                    <a:pt x="1282" y="1022"/>
                    <a:pt x="1293" y="1022"/>
                  </a:cubicBezTo>
                  <a:lnTo>
                    <a:pt x="1372" y="1022"/>
                  </a:lnTo>
                  <a:cubicBezTo>
                    <a:pt x="1384" y="1022"/>
                    <a:pt x="1393" y="1031"/>
                    <a:pt x="1393" y="1042"/>
                  </a:cubicBezTo>
                  <a:lnTo>
                    <a:pt x="1393" y="1101"/>
                  </a:lnTo>
                  <a:close/>
                  <a:moveTo>
                    <a:pt x="1209" y="127"/>
                  </a:moveTo>
                  <a:cubicBezTo>
                    <a:pt x="1209" y="139"/>
                    <a:pt x="1199" y="148"/>
                    <a:pt x="1188" y="148"/>
                  </a:cubicBezTo>
                  <a:lnTo>
                    <a:pt x="1109" y="148"/>
                  </a:lnTo>
                  <a:cubicBezTo>
                    <a:pt x="1097" y="148"/>
                    <a:pt x="1088" y="139"/>
                    <a:pt x="1088" y="127"/>
                  </a:cubicBezTo>
                  <a:lnTo>
                    <a:pt x="1088" y="69"/>
                  </a:lnTo>
                  <a:cubicBezTo>
                    <a:pt x="1088" y="57"/>
                    <a:pt x="1097" y="48"/>
                    <a:pt x="1109" y="48"/>
                  </a:cubicBezTo>
                  <a:lnTo>
                    <a:pt x="1188" y="48"/>
                  </a:lnTo>
                  <a:cubicBezTo>
                    <a:pt x="1199" y="48"/>
                    <a:pt x="1209" y="57"/>
                    <a:pt x="1209" y="69"/>
                  </a:cubicBezTo>
                  <a:lnTo>
                    <a:pt x="1209" y="127"/>
                  </a:lnTo>
                  <a:close/>
                  <a:moveTo>
                    <a:pt x="1209" y="1101"/>
                  </a:moveTo>
                  <a:cubicBezTo>
                    <a:pt x="1209" y="1112"/>
                    <a:pt x="1199" y="1122"/>
                    <a:pt x="1188" y="1122"/>
                  </a:cubicBezTo>
                  <a:lnTo>
                    <a:pt x="1109" y="1122"/>
                  </a:lnTo>
                  <a:cubicBezTo>
                    <a:pt x="1097" y="1122"/>
                    <a:pt x="1088" y="1112"/>
                    <a:pt x="1088" y="1101"/>
                  </a:cubicBezTo>
                  <a:lnTo>
                    <a:pt x="1088" y="1042"/>
                  </a:lnTo>
                  <a:cubicBezTo>
                    <a:pt x="1088" y="1031"/>
                    <a:pt x="1097" y="1022"/>
                    <a:pt x="1109" y="1022"/>
                  </a:cubicBezTo>
                  <a:lnTo>
                    <a:pt x="1188" y="1022"/>
                  </a:lnTo>
                  <a:cubicBezTo>
                    <a:pt x="1199" y="1022"/>
                    <a:pt x="1209" y="1031"/>
                    <a:pt x="1209" y="1042"/>
                  </a:cubicBezTo>
                  <a:lnTo>
                    <a:pt x="1209" y="1101"/>
                  </a:lnTo>
                  <a:close/>
                  <a:moveTo>
                    <a:pt x="1024" y="127"/>
                  </a:moveTo>
                  <a:cubicBezTo>
                    <a:pt x="1024" y="139"/>
                    <a:pt x="1015" y="148"/>
                    <a:pt x="1004" y="148"/>
                  </a:cubicBezTo>
                  <a:lnTo>
                    <a:pt x="924" y="148"/>
                  </a:lnTo>
                  <a:cubicBezTo>
                    <a:pt x="913" y="148"/>
                    <a:pt x="904" y="139"/>
                    <a:pt x="904" y="127"/>
                  </a:cubicBezTo>
                  <a:lnTo>
                    <a:pt x="904" y="69"/>
                  </a:lnTo>
                  <a:cubicBezTo>
                    <a:pt x="904" y="57"/>
                    <a:pt x="913" y="48"/>
                    <a:pt x="924" y="48"/>
                  </a:cubicBezTo>
                  <a:lnTo>
                    <a:pt x="1004" y="48"/>
                  </a:lnTo>
                  <a:cubicBezTo>
                    <a:pt x="1015" y="48"/>
                    <a:pt x="1024" y="57"/>
                    <a:pt x="1024" y="69"/>
                  </a:cubicBezTo>
                  <a:lnTo>
                    <a:pt x="1024" y="127"/>
                  </a:lnTo>
                  <a:close/>
                  <a:moveTo>
                    <a:pt x="1024" y="1101"/>
                  </a:moveTo>
                  <a:cubicBezTo>
                    <a:pt x="1024" y="1112"/>
                    <a:pt x="1015" y="1122"/>
                    <a:pt x="1004" y="1122"/>
                  </a:cubicBezTo>
                  <a:lnTo>
                    <a:pt x="924" y="1122"/>
                  </a:lnTo>
                  <a:cubicBezTo>
                    <a:pt x="913" y="1122"/>
                    <a:pt x="904" y="1112"/>
                    <a:pt x="904" y="1101"/>
                  </a:cubicBezTo>
                  <a:lnTo>
                    <a:pt x="904" y="1042"/>
                  </a:lnTo>
                  <a:cubicBezTo>
                    <a:pt x="904" y="1031"/>
                    <a:pt x="913" y="1022"/>
                    <a:pt x="924" y="1022"/>
                  </a:cubicBezTo>
                  <a:lnTo>
                    <a:pt x="1004" y="1022"/>
                  </a:lnTo>
                  <a:cubicBezTo>
                    <a:pt x="1015" y="1022"/>
                    <a:pt x="1024" y="1031"/>
                    <a:pt x="1024" y="1042"/>
                  </a:cubicBezTo>
                  <a:lnTo>
                    <a:pt x="1024" y="1101"/>
                  </a:lnTo>
                  <a:close/>
                  <a:moveTo>
                    <a:pt x="840" y="127"/>
                  </a:moveTo>
                  <a:cubicBezTo>
                    <a:pt x="840" y="139"/>
                    <a:pt x="831" y="148"/>
                    <a:pt x="819" y="148"/>
                  </a:cubicBezTo>
                  <a:lnTo>
                    <a:pt x="740" y="148"/>
                  </a:lnTo>
                  <a:cubicBezTo>
                    <a:pt x="729" y="148"/>
                    <a:pt x="719" y="139"/>
                    <a:pt x="719" y="127"/>
                  </a:cubicBezTo>
                  <a:lnTo>
                    <a:pt x="719" y="69"/>
                  </a:lnTo>
                  <a:cubicBezTo>
                    <a:pt x="719" y="57"/>
                    <a:pt x="729" y="48"/>
                    <a:pt x="740" y="48"/>
                  </a:cubicBezTo>
                  <a:lnTo>
                    <a:pt x="819" y="48"/>
                  </a:lnTo>
                  <a:cubicBezTo>
                    <a:pt x="831" y="48"/>
                    <a:pt x="840" y="57"/>
                    <a:pt x="840" y="69"/>
                  </a:cubicBezTo>
                  <a:lnTo>
                    <a:pt x="840" y="127"/>
                  </a:lnTo>
                  <a:close/>
                  <a:moveTo>
                    <a:pt x="840" y="1101"/>
                  </a:moveTo>
                  <a:cubicBezTo>
                    <a:pt x="840" y="1112"/>
                    <a:pt x="831" y="1122"/>
                    <a:pt x="819" y="1122"/>
                  </a:cubicBezTo>
                  <a:lnTo>
                    <a:pt x="740" y="1122"/>
                  </a:lnTo>
                  <a:cubicBezTo>
                    <a:pt x="729" y="1122"/>
                    <a:pt x="719" y="1112"/>
                    <a:pt x="719" y="1101"/>
                  </a:cubicBezTo>
                  <a:lnTo>
                    <a:pt x="719" y="1042"/>
                  </a:lnTo>
                  <a:cubicBezTo>
                    <a:pt x="719" y="1031"/>
                    <a:pt x="729" y="1022"/>
                    <a:pt x="740" y="1022"/>
                  </a:cubicBezTo>
                  <a:lnTo>
                    <a:pt x="819" y="1022"/>
                  </a:lnTo>
                  <a:cubicBezTo>
                    <a:pt x="831" y="1022"/>
                    <a:pt x="840" y="1031"/>
                    <a:pt x="840" y="1042"/>
                  </a:cubicBezTo>
                  <a:lnTo>
                    <a:pt x="840" y="1101"/>
                  </a:lnTo>
                  <a:close/>
                  <a:moveTo>
                    <a:pt x="656" y="127"/>
                  </a:moveTo>
                  <a:cubicBezTo>
                    <a:pt x="656" y="139"/>
                    <a:pt x="646" y="148"/>
                    <a:pt x="635" y="148"/>
                  </a:cubicBezTo>
                  <a:lnTo>
                    <a:pt x="556" y="148"/>
                  </a:lnTo>
                  <a:cubicBezTo>
                    <a:pt x="544" y="148"/>
                    <a:pt x="535" y="139"/>
                    <a:pt x="535" y="127"/>
                  </a:cubicBezTo>
                  <a:lnTo>
                    <a:pt x="535" y="69"/>
                  </a:lnTo>
                  <a:cubicBezTo>
                    <a:pt x="535" y="57"/>
                    <a:pt x="544" y="48"/>
                    <a:pt x="556" y="48"/>
                  </a:cubicBezTo>
                  <a:lnTo>
                    <a:pt x="635" y="48"/>
                  </a:lnTo>
                  <a:cubicBezTo>
                    <a:pt x="646" y="48"/>
                    <a:pt x="656" y="57"/>
                    <a:pt x="656" y="69"/>
                  </a:cubicBezTo>
                  <a:lnTo>
                    <a:pt x="656" y="127"/>
                  </a:lnTo>
                  <a:close/>
                  <a:moveTo>
                    <a:pt x="656" y="1101"/>
                  </a:moveTo>
                  <a:cubicBezTo>
                    <a:pt x="656" y="1112"/>
                    <a:pt x="646" y="1122"/>
                    <a:pt x="635" y="1122"/>
                  </a:cubicBezTo>
                  <a:lnTo>
                    <a:pt x="556" y="1122"/>
                  </a:lnTo>
                  <a:cubicBezTo>
                    <a:pt x="544" y="1122"/>
                    <a:pt x="535" y="1112"/>
                    <a:pt x="535" y="1101"/>
                  </a:cubicBezTo>
                  <a:lnTo>
                    <a:pt x="535" y="1042"/>
                  </a:lnTo>
                  <a:cubicBezTo>
                    <a:pt x="535" y="1031"/>
                    <a:pt x="544" y="1022"/>
                    <a:pt x="556" y="1022"/>
                  </a:cubicBezTo>
                  <a:lnTo>
                    <a:pt x="635" y="1022"/>
                  </a:lnTo>
                  <a:cubicBezTo>
                    <a:pt x="646" y="1022"/>
                    <a:pt x="656" y="1031"/>
                    <a:pt x="656" y="1042"/>
                  </a:cubicBezTo>
                  <a:lnTo>
                    <a:pt x="656" y="1101"/>
                  </a:lnTo>
                  <a:close/>
                  <a:moveTo>
                    <a:pt x="471" y="127"/>
                  </a:moveTo>
                  <a:cubicBezTo>
                    <a:pt x="471" y="139"/>
                    <a:pt x="462" y="148"/>
                    <a:pt x="451" y="148"/>
                  </a:cubicBezTo>
                  <a:lnTo>
                    <a:pt x="371" y="148"/>
                  </a:lnTo>
                  <a:cubicBezTo>
                    <a:pt x="360" y="148"/>
                    <a:pt x="351" y="139"/>
                    <a:pt x="351" y="127"/>
                  </a:cubicBezTo>
                  <a:lnTo>
                    <a:pt x="351" y="69"/>
                  </a:lnTo>
                  <a:cubicBezTo>
                    <a:pt x="351" y="57"/>
                    <a:pt x="360" y="48"/>
                    <a:pt x="371" y="48"/>
                  </a:cubicBezTo>
                  <a:lnTo>
                    <a:pt x="451" y="48"/>
                  </a:lnTo>
                  <a:cubicBezTo>
                    <a:pt x="462" y="48"/>
                    <a:pt x="471" y="57"/>
                    <a:pt x="471" y="69"/>
                  </a:cubicBezTo>
                  <a:lnTo>
                    <a:pt x="471" y="127"/>
                  </a:lnTo>
                  <a:close/>
                  <a:moveTo>
                    <a:pt x="471" y="1101"/>
                  </a:moveTo>
                  <a:cubicBezTo>
                    <a:pt x="471" y="1112"/>
                    <a:pt x="462" y="1122"/>
                    <a:pt x="451" y="1122"/>
                  </a:cubicBezTo>
                  <a:lnTo>
                    <a:pt x="371" y="1122"/>
                  </a:lnTo>
                  <a:cubicBezTo>
                    <a:pt x="360" y="1122"/>
                    <a:pt x="351" y="1112"/>
                    <a:pt x="351" y="1101"/>
                  </a:cubicBezTo>
                  <a:lnTo>
                    <a:pt x="351" y="1042"/>
                  </a:lnTo>
                  <a:cubicBezTo>
                    <a:pt x="351" y="1031"/>
                    <a:pt x="360" y="1022"/>
                    <a:pt x="371" y="1022"/>
                  </a:cubicBezTo>
                  <a:lnTo>
                    <a:pt x="451" y="1022"/>
                  </a:lnTo>
                  <a:cubicBezTo>
                    <a:pt x="462" y="1022"/>
                    <a:pt x="471" y="1031"/>
                    <a:pt x="471" y="1042"/>
                  </a:cubicBezTo>
                  <a:lnTo>
                    <a:pt x="471" y="1101"/>
                  </a:lnTo>
                  <a:close/>
                  <a:moveTo>
                    <a:pt x="287" y="127"/>
                  </a:moveTo>
                  <a:cubicBezTo>
                    <a:pt x="287" y="139"/>
                    <a:pt x="278" y="148"/>
                    <a:pt x="266" y="148"/>
                  </a:cubicBezTo>
                  <a:lnTo>
                    <a:pt x="187" y="148"/>
                  </a:lnTo>
                  <a:cubicBezTo>
                    <a:pt x="176" y="148"/>
                    <a:pt x="166" y="139"/>
                    <a:pt x="166" y="127"/>
                  </a:cubicBezTo>
                  <a:lnTo>
                    <a:pt x="166" y="69"/>
                  </a:lnTo>
                  <a:cubicBezTo>
                    <a:pt x="166" y="57"/>
                    <a:pt x="176" y="48"/>
                    <a:pt x="187" y="48"/>
                  </a:cubicBezTo>
                  <a:lnTo>
                    <a:pt x="266" y="48"/>
                  </a:lnTo>
                  <a:cubicBezTo>
                    <a:pt x="278" y="48"/>
                    <a:pt x="287" y="57"/>
                    <a:pt x="287" y="69"/>
                  </a:cubicBezTo>
                  <a:lnTo>
                    <a:pt x="287" y="127"/>
                  </a:lnTo>
                  <a:close/>
                  <a:moveTo>
                    <a:pt x="287" y="1101"/>
                  </a:moveTo>
                  <a:cubicBezTo>
                    <a:pt x="287" y="1112"/>
                    <a:pt x="278" y="1122"/>
                    <a:pt x="266" y="1122"/>
                  </a:cubicBezTo>
                  <a:lnTo>
                    <a:pt x="187" y="1122"/>
                  </a:lnTo>
                  <a:cubicBezTo>
                    <a:pt x="176" y="1122"/>
                    <a:pt x="166" y="1112"/>
                    <a:pt x="166" y="1101"/>
                  </a:cubicBezTo>
                  <a:lnTo>
                    <a:pt x="166" y="1042"/>
                  </a:lnTo>
                  <a:cubicBezTo>
                    <a:pt x="166" y="1031"/>
                    <a:pt x="176" y="1022"/>
                    <a:pt x="187" y="1022"/>
                  </a:cubicBezTo>
                  <a:lnTo>
                    <a:pt x="266" y="1022"/>
                  </a:lnTo>
                  <a:cubicBezTo>
                    <a:pt x="278" y="1022"/>
                    <a:pt x="287" y="1031"/>
                    <a:pt x="287" y="1042"/>
                  </a:cubicBezTo>
                  <a:lnTo>
                    <a:pt x="287" y="1101"/>
                  </a:lnTo>
                  <a:close/>
                  <a:moveTo>
                    <a:pt x="5717" y="48"/>
                  </a:moveTo>
                  <a:lnTo>
                    <a:pt x="5774" y="48"/>
                  </a:lnTo>
                  <a:lnTo>
                    <a:pt x="577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82" y="48"/>
                  </a:lnTo>
                  <a:cubicBezTo>
                    <a:pt x="93" y="48"/>
                    <a:pt x="103" y="57"/>
                    <a:pt x="103" y="69"/>
                  </a:cubicBezTo>
                  <a:lnTo>
                    <a:pt x="103" y="127"/>
                  </a:lnTo>
                  <a:cubicBezTo>
                    <a:pt x="103" y="139"/>
                    <a:pt x="93" y="148"/>
                    <a:pt x="82" y="148"/>
                  </a:cubicBezTo>
                  <a:lnTo>
                    <a:pt x="3" y="148"/>
                  </a:lnTo>
                  <a:lnTo>
                    <a:pt x="0" y="147"/>
                  </a:lnTo>
                  <a:lnTo>
                    <a:pt x="0" y="1022"/>
                  </a:lnTo>
                  <a:lnTo>
                    <a:pt x="3" y="1022"/>
                  </a:lnTo>
                  <a:lnTo>
                    <a:pt x="82" y="1022"/>
                  </a:lnTo>
                  <a:cubicBezTo>
                    <a:pt x="93" y="1022"/>
                    <a:pt x="103" y="1031"/>
                    <a:pt x="103" y="1042"/>
                  </a:cubicBezTo>
                  <a:lnTo>
                    <a:pt x="103" y="1101"/>
                  </a:lnTo>
                  <a:cubicBezTo>
                    <a:pt x="103" y="1112"/>
                    <a:pt x="93" y="1122"/>
                    <a:pt x="82" y="1122"/>
                  </a:cubicBezTo>
                  <a:lnTo>
                    <a:pt x="3" y="1122"/>
                  </a:lnTo>
                  <a:lnTo>
                    <a:pt x="0" y="1121"/>
                  </a:lnTo>
                  <a:lnTo>
                    <a:pt x="0" y="1173"/>
                  </a:lnTo>
                  <a:lnTo>
                    <a:pt x="5774" y="1173"/>
                  </a:lnTo>
                  <a:lnTo>
                    <a:pt x="5774" y="1122"/>
                  </a:lnTo>
                  <a:lnTo>
                    <a:pt x="5717" y="1122"/>
                  </a:lnTo>
                  <a:cubicBezTo>
                    <a:pt x="5705" y="1122"/>
                    <a:pt x="5696" y="1112"/>
                    <a:pt x="5696" y="1101"/>
                  </a:cubicBezTo>
                  <a:lnTo>
                    <a:pt x="5696" y="1042"/>
                  </a:lnTo>
                  <a:cubicBezTo>
                    <a:pt x="5696" y="1031"/>
                    <a:pt x="5705" y="1022"/>
                    <a:pt x="5717" y="1022"/>
                  </a:cubicBezTo>
                  <a:lnTo>
                    <a:pt x="5774" y="1022"/>
                  </a:lnTo>
                  <a:lnTo>
                    <a:pt x="5774" y="148"/>
                  </a:lnTo>
                  <a:lnTo>
                    <a:pt x="5717" y="148"/>
                  </a:lnTo>
                  <a:cubicBezTo>
                    <a:pt x="5705" y="148"/>
                    <a:pt x="5696" y="139"/>
                    <a:pt x="5696" y="127"/>
                  </a:cubicBezTo>
                  <a:lnTo>
                    <a:pt x="5696" y="69"/>
                  </a:lnTo>
                  <a:cubicBezTo>
                    <a:pt x="5696" y="57"/>
                    <a:pt x="5705" y="48"/>
                    <a:pt x="5717" y="48"/>
                  </a:cubicBezTo>
                </a:path>
              </a:pathLst>
            </a:custGeom>
            <a:solidFill>
              <a:srgbClr val="141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3F92F19-2F7B-40DB-A0DC-581DCC320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6177" y="2576513"/>
              <a:ext cx="8218488" cy="1668463"/>
            </a:xfrm>
            <a:custGeom>
              <a:avLst/>
              <a:gdLst>
                <a:gd name="T0" fmla="*/ 5632 w 5774"/>
                <a:gd name="T1" fmla="*/ 127 h 1173"/>
                <a:gd name="T2" fmla="*/ 5632 w 5774"/>
                <a:gd name="T3" fmla="*/ 1101 h 1173"/>
                <a:gd name="T4" fmla="*/ 5448 w 5774"/>
                <a:gd name="T5" fmla="*/ 127 h 1173"/>
                <a:gd name="T6" fmla="*/ 5448 w 5774"/>
                <a:gd name="T7" fmla="*/ 1101 h 1173"/>
                <a:gd name="T8" fmla="*/ 5264 w 5774"/>
                <a:gd name="T9" fmla="*/ 127 h 1173"/>
                <a:gd name="T10" fmla="*/ 5264 w 5774"/>
                <a:gd name="T11" fmla="*/ 1101 h 1173"/>
                <a:gd name="T12" fmla="*/ 5079 w 5774"/>
                <a:gd name="T13" fmla="*/ 127 h 1173"/>
                <a:gd name="T14" fmla="*/ 5079 w 5774"/>
                <a:gd name="T15" fmla="*/ 1101 h 1173"/>
                <a:gd name="T16" fmla="*/ 4895 w 5774"/>
                <a:gd name="T17" fmla="*/ 127 h 1173"/>
                <a:gd name="T18" fmla="*/ 4895 w 5774"/>
                <a:gd name="T19" fmla="*/ 1101 h 1173"/>
                <a:gd name="T20" fmla="*/ 4711 w 5774"/>
                <a:gd name="T21" fmla="*/ 127 h 1173"/>
                <a:gd name="T22" fmla="*/ 4711 w 5774"/>
                <a:gd name="T23" fmla="*/ 1101 h 1173"/>
                <a:gd name="T24" fmla="*/ 4526 w 5774"/>
                <a:gd name="T25" fmla="*/ 127 h 1173"/>
                <a:gd name="T26" fmla="*/ 4526 w 5774"/>
                <a:gd name="T27" fmla="*/ 1101 h 1173"/>
                <a:gd name="T28" fmla="*/ 4342 w 5774"/>
                <a:gd name="T29" fmla="*/ 127 h 1173"/>
                <a:gd name="T30" fmla="*/ 4342 w 5774"/>
                <a:gd name="T31" fmla="*/ 1101 h 1173"/>
                <a:gd name="T32" fmla="*/ 4158 w 5774"/>
                <a:gd name="T33" fmla="*/ 127 h 1173"/>
                <a:gd name="T34" fmla="*/ 4158 w 5774"/>
                <a:gd name="T35" fmla="*/ 1101 h 1173"/>
                <a:gd name="T36" fmla="*/ 3973 w 5774"/>
                <a:gd name="T37" fmla="*/ 127 h 1173"/>
                <a:gd name="T38" fmla="*/ 3973 w 5774"/>
                <a:gd name="T39" fmla="*/ 1101 h 1173"/>
                <a:gd name="T40" fmla="*/ 3789 w 5774"/>
                <a:gd name="T41" fmla="*/ 127 h 1173"/>
                <a:gd name="T42" fmla="*/ 3789 w 5774"/>
                <a:gd name="T43" fmla="*/ 1101 h 1173"/>
                <a:gd name="T44" fmla="*/ 3605 w 5774"/>
                <a:gd name="T45" fmla="*/ 127 h 1173"/>
                <a:gd name="T46" fmla="*/ 3605 w 5774"/>
                <a:gd name="T47" fmla="*/ 1101 h 1173"/>
                <a:gd name="T48" fmla="*/ 3420 w 5774"/>
                <a:gd name="T49" fmla="*/ 127 h 1173"/>
                <a:gd name="T50" fmla="*/ 3420 w 5774"/>
                <a:gd name="T51" fmla="*/ 1101 h 1173"/>
                <a:gd name="T52" fmla="*/ 3236 w 5774"/>
                <a:gd name="T53" fmla="*/ 127 h 1173"/>
                <a:gd name="T54" fmla="*/ 3236 w 5774"/>
                <a:gd name="T55" fmla="*/ 1101 h 1173"/>
                <a:gd name="T56" fmla="*/ 3052 w 5774"/>
                <a:gd name="T57" fmla="*/ 127 h 1173"/>
                <a:gd name="T58" fmla="*/ 3052 w 5774"/>
                <a:gd name="T59" fmla="*/ 1101 h 1173"/>
                <a:gd name="T60" fmla="*/ 2867 w 5774"/>
                <a:gd name="T61" fmla="*/ 127 h 1173"/>
                <a:gd name="T62" fmla="*/ 2867 w 5774"/>
                <a:gd name="T63" fmla="*/ 1101 h 1173"/>
                <a:gd name="T64" fmla="*/ 2683 w 5774"/>
                <a:gd name="T65" fmla="*/ 127 h 1173"/>
                <a:gd name="T66" fmla="*/ 2683 w 5774"/>
                <a:gd name="T67" fmla="*/ 1101 h 1173"/>
                <a:gd name="T68" fmla="*/ 2499 w 5774"/>
                <a:gd name="T69" fmla="*/ 127 h 1173"/>
                <a:gd name="T70" fmla="*/ 2499 w 5774"/>
                <a:gd name="T71" fmla="*/ 1101 h 1173"/>
                <a:gd name="T72" fmla="*/ 2315 w 5774"/>
                <a:gd name="T73" fmla="*/ 127 h 1173"/>
                <a:gd name="T74" fmla="*/ 2315 w 5774"/>
                <a:gd name="T75" fmla="*/ 1101 h 1173"/>
                <a:gd name="T76" fmla="*/ 2130 w 5774"/>
                <a:gd name="T77" fmla="*/ 127 h 1173"/>
                <a:gd name="T78" fmla="*/ 2130 w 5774"/>
                <a:gd name="T79" fmla="*/ 1101 h 1173"/>
                <a:gd name="T80" fmla="*/ 1946 w 5774"/>
                <a:gd name="T81" fmla="*/ 127 h 1173"/>
                <a:gd name="T82" fmla="*/ 1946 w 5774"/>
                <a:gd name="T83" fmla="*/ 1101 h 1173"/>
                <a:gd name="T84" fmla="*/ 1762 w 5774"/>
                <a:gd name="T85" fmla="*/ 127 h 1173"/>
                <a:gd name="T86" fmla="*/ 1762 w 5774"/>
                <a:gd name="T87" fmla="*/ 1101 h 1173"/>
                <a:gd name="T88" fmla="*/ 1577 w 5774"/>
                <a:gd name="T89" fmla="*/ 127 h 1173"/>
                <a:gd name="T90" fmla="*/ 1577 w 5774"/>
                <a:gd name="T91" fmla="*/ 1101 h 1173"/>
                <a:gd name="T92" fmla="*/ 1393 w 5774"/>
                <a:gd name="T93" fmla="*/ 127 h 1173"/>
                <a:gd name="T94" fmla="*/ 1393 w 5774"/>
                <a:gd name="T95" fmla="*/ 1101 h 1173"/>
                <a:gd name="T96" fmla="*/ 1209 w 5774"/>
                <a:gd name="T97" fmla="*/ 127 h 1173"/>
                <a:gd name="T98" fmla="*/ 1209 w 5774"/>
                <a:gd name="T99" fmla="*/ 1101 h 1173"/>
                <a:gd name="T100" fmla="*/ 1024 w 5774"/>
                <a:gd name="T101" fmla="*/ 127 h 1173"/>
                <a:gd name="T102" fmla="*/ 1024 w 5774"/>
                <a:gd name="T103" fmla="*/ 1101 h 1173"/>
                <a:gd name="T104" fmla="*/ 840 w 5774"/>
                <a:gd name="T105" fmla="*/ 127 h 1173"/>
                <a:gd name="T106" fmla="*/ 840 w 5774"/>
                <a:gd name="T107" fmla="*/ 1101 h 1173"/>
                <a:gd name="T108" fmla="*/ 656 w 5774"/>
                <a:gd name="T109" fmla="*/ 127 h 1173"/>
                <a:gd name="T110" fmla="*/ 656 w 5774"/>
                <a:gd name="T111" fmla="*/ 1101 h 1173"/>
                <a:gd name="T112" fmla="*/ 471 w 5774"/>
                <a:gd name="T113" fmla="*/ 127 h 1173"/>
                <a:gd name="T114" fmla="*/ 471 w 5774"/>
                <a:gd name="T115" fmla="*/ 1101 h 1173"/>
                <a:gd name="T116" fmla="*/ 287 w 5774"/>
                <a:gd name="T117" fmla="*/ 127 h 1173"/>
                <a:gd name="T118" fmla="*/ 287 w 5774"/>
                <a:gd name="T119" fmla="*/ 1101 h 1173"/>
                <a:gd name="T120" fmla="*/ 103 w 5774"/>
                <a:gd name="T121" fmla="*/ 127 h 1173"/>
                <a:gd name="T122" fmla="*/ 82 w 5774"/>
                <a:gd name="T123" fmla="*/ 1122 h 1173"/>
                <a:gd name="T124" fmla="*/ 5717 w 5774"/>
                <a:gd name="T125" fmla="*/ 102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4" h="1173">
                  <a:moveTo>
                    <a:pt x="5632" y="127"/>
                  </a:moveTo>
                  <a:cubicBezTo>
                    <a:pt x="5632" y="139"/>
                    <a:pt x="5623" y="148"/>
                    <a:pt x="5611" y="148"/>
                  </a:cubicBezTo>
                  <a:lnTo>
                    <a:pt x="5532" y="148"/>
                  </a:lnTo>
                  <a:cubicBezTo>
                    <a:pt x="5521" y="148"/>
                    <a:pt x="5511" y="139"/>
                    <a:pt x="5511" y="127"/>
                  </a:cubicBezTo>
                  <a:lnTo>
                    <a:pt x="5511" y="69"/>
                  </a:lnTo>
                  <a:cubicBezTo>
                    <a:pt x="5511" y="57"/>
                    <a:pt x="5521" y="48"/>
                    <a:pt x="5532" y="48"/>
                  </a:cubicBezTo>
                  <a:lnTo>
                    <a:pt x="5611" y="48"/>
                  </a:lnTo>
                  <a:cubicBezTo>
                    <a:pt x="5623" y="48"/>
                    <a:pt x="5632" y="57"/>
                    <a:pt x="5632" y="69"/>
                  </a:cubicBezTo>
                  <a:lnTo>
                    <a:pt x="5632" y="127"/>
                  </a:lnTo>
                  <a:close/>
                  <a:moveTo>
                    <a:pt x="5632" y="1101"/>
                  </a:moveTo>
                  <a:cubicBezTo>
                    <a:pt x="5632" y="1112"/>
                    <a:pt x="5623" y="1122"/>
                    <a:pt x="5611" y="1122"/>
                  </a:cubicBezTo>
                  <a:lnTo>
                    <a:pt x="5532" y="1122"/>
                  </a:lnTo>
                  <a:cubicBezTo>
                    <a:pt x="5521" y="1122"/>
                    <a:pt x="5511" y="1112"/>
                    <a:pt x="5511" y="1101"/>
                  </a:cubicBezTo>
                  <a:lnTo>
                    <a:pt x="5511" y="1042"/>
                  </a:lnTo>
                  <a:cubicBezTo>
                    <a:pt x="5511" y="1031"/>
                    <a:pt x="5521" y="1022"/>
                    <a:pt x="5532" y="1022"/>
                  </a:cubicBezTo>
                  <a:lnTo>
                    <a:pt x="5611" y="1022"/>
                  </a:lnTo>
                  <a:cubicBezTo>
                    <a:pt x="5623" y="1022"/>
                    <a:pt x="5632" y="1031"/>
                    <a:pt x="5632" y="1042"/>
                  </a:cubicBezTo>
                  <a:lnTo>
                    <a:pt x="5632" y="1101"/>
                  </a:lnTo>
                  <a:close/>
                  <a:moveTo>
                    <a:pt x="5448" y="127"/>
                  </a:moveTo>
                  <a:cubicBezTo>
                    <a:pt x="5448" y="139"/>
                    <a:pt x="5439" y="148"/>
                    <a:pt x="5427" y="148"/>
                  </a:cubicBezTo>
                  <a:lnTo>
                    <a:pt x="5348" y="148"/>
                  </a:lnTo>
                  <a:cubicBezTo>
                    <a:pt x="5336" y="148"/>
                    <a:pt x="5327" y="139"/>
                    <a:pt x="5327" y="127"/>
                  </a:cubicBezTo>
                  <a:lnTo>
                    <a:pt x="5327" y="69"/>
                  </a:lnTo>
                  <a:cubicBezTo>
                    <a:pt x="5327" y="57"/>
                    <a:pt x="5336" y="48"/>
                    <a:pt x="5348" y="48"/>
                  </a:cubicBezTo>
                  <a:lnTo>
                    <a:pt x="5427" y="48"/>
                  </a:lnTo>
                  <a:cubicBezTo>
                    <a:pt x="5439" y="48"/>
                    <a:pt x="5448" y="57"/>
                    <a:pt x="5448" y="69"/>
                  </a:cubicBezTo>
                  <a:lnTo>
                    <a:pt x="5448" y="127"/>
                  </a:lnTo>
                  <a:close/>
                  <a:moveTo>
                    <a:pt x="5448" y="1101"/>
                  </a:moveTo>
                  <a:cubicBezTo>
                    <a:pt x="5448" y="1112"/>
                    <a:pt x="5439" y="1122"/>
                    <a:pt x="5427" y="1122"/>
                  </a:cubicBezTo>
                  <a:lnTo>
                    <a:pt x="5348" y="1122"/>
                  </a:lnTo>
                  <a:cubicBezTo>
                    <a:pt x="5336" y="1122"/>
                    <a:pt x="5327" y="1112"/>
                    <a:pt x="5327" y="1101"/>
                  </a:cubicBezTo>
                  <a:lnTo>
                    <a:pt x="5327" y="1042"/>
                  </a:lnTo>
                  <a:cubicBezTo>
                    <a:pt x="5327" y="1031"/>
                    <a:pt x="5336" y="1022"/>
                    <a:pt x="5348" y="1022"/>
                  </a:cubicBezTo>
                  <a:lnTo>
                    <a:pt x="5427" y="1022"/>
                  </a:lnTo>
                  <a:cubicBezTo>
                    <a:pt x="5439" y="1022"/>
                    <a:pt x="5448" y="1031"/>
                    <a:pt x="5448" y="1042"/>
                  </a:cubicBezTo>
                  <a:lnTo>
                    <a:pt x="5448" y="1101"/>
                  </a:lnTo>
                  <a:close/>
                  <a:moveTo>
                    <a:pt x="5264" y="127"/>
                  </a:moveTo>
                  <a:cubicBezTo>
                    <a:pt x="5264" y="139"/>
                    <a:pt x="5254" y="148"/>
                    <a:pt x="5243" y="148"/>
                  </a:cubicBezTo>
                  <a:lnTo>
                    <a:pt x="5164" y="148"/>
                  </a:lnTo>
                  <a:cubicBezTo>
                    <a:pt x="5152" y="148"/>
                    <a:pt x="5143" y="139"/>
                    <a:pt x="5143" y="127"/>
                  </a:cubicBezTo>
                  <a:lnTo>
                    <a:pt x="5143" y="69"/>
                  </a:lnTo>
                  <a:cubicBezTo>
                    <a:pt x="5143" y="57"/>
                    <a:pt x="5152" y="48"/>
                    <a:pt x="5164" y="48"/>
                  </a:cubicBezTo>
                  <a:lnTo>
                    <a:pt x="5243" y="48"/>
                  </a:lnTo>
                  <a:cubicBezTo>
                    <a:pt x="5254" y="48"/>
                    <a:pt x="5264" y="57"/>
                    <a:pt x="5264" y="69"/>
                  </a:cubicBezTo>
                  <a:lnTo>
                    <a:pt x="5264" y="127"/>
                  </a:lnTo>
                  <a:close/>
                  <a:moveTo>
                    <a:pt x="5264" y="1101"/>
                  </a:moveTo>
                  <a:cubicBezTo>
                    <a:pt x="5264" y="1112"/>
                    <a:pt x="5254" y="1122"/>
                    <a:pt x="5243" y="1122"/>
                  </a:cubicBezTo>
                  <a:lnTo>
                    <a:pt x="5164" y="1122"/>
                  </a:lnTo>
                  <a:cubicBezTo>
                    <a:pt x="5152" y="1122"/>
                    <a:pt x="5143" y="1112"/>
                    <a:pt x="5143" y="1101"/>
                  </a:cubicBezTo>
                  <a:lnTo>
                    <a:pt x="5143" y="1042"/>
                  </a:lnTo>
                  <a:cubicBezTo>
                    <a:pt x="5143" y="1031"/>
                    <a:pt x="5152" y="1022"/>
                    <a:pt x="5164" y="1022"/>
                  </a:cubicBezTo>
                  <a:lnTo>
                    <a:pt x="5243" y="1022"/>
                  </a:lnTo>
                  <a:cubicBezTo>
                    <a:pt x="5254" y="1022"/>
                    <a:pt x="5264" y="1031"/>
                    <a:pt x="5264" y="1042"/>
                  </a:cubicBezTo>
                  <a:lnTo>
                    <a:pt x="5264" y="1101"/>
                  </a:lnTo>
                  <a:close/>
                  <a:moveTo>
                    <a:pt x="5079" y="127"/>
                  </a:moveTo>
                  <a:cubicBezTo>
                    <a:pt x="5079" y="139"/>
                    <a:pt x="5070" y="148"/>
                    <a:pt x="5059" y="148"/>
                  </a:cubicBezTo>
                  <a:lnTo>
                    <a:pt x="4979" y="148"/>
                  </a:lnTo>
                  <a:cubicBezTo>
                    <a:pt x="4968" y="148"/>
                    <a:pt x="4959" y="139"/>
                    <a:pt x="4959" y="127"/>
                  </a:cubicBezTo>
                  <a:lnTo>
                    <a:pt x="4959" y="69"/>
                  </a:lnTo>
                  <a:cubicBezTo>
                    <a:pt x="4959" y="57"/>
                    <a:pt x="4968" y="48"/>
                    <a:pt x="4979" y="48"/>
                  </a:cubicBezTo>
                  <a:lnTo>
                    <a:pt x="5059" y="48"/>
                  </a:lnTo>
                  <a:cubicBezTo>
                    <a:pt x="5070" y="48"/>
                    <a:pt x="5079" y="57"/>
                    <a:pt x="5079" y="69"/>
                  </a:cubicBezTo>
                  <a:lnTo>
                    <a:pt x="5079" y="127"/>
                  </a:lnTo>
                  <a:close/>
                  <a:moveTo>
                    <a:pt x="5079" y="1101"/>
                  </a:moveTo>
                  <a:cubicBezTo>
                    <a:pt x="5079" y="1112"/>
                    <a:pt x="5070" y="1122"/>
                    <a:pt x="5059" y="1122"/>
                  </a:cubicBezTo>
                  <a:lnTo>
                    <a:pt x="4979" y="1122"/>
                  </a:lnTo>
                  <a:cubicBezTo>
                    <a:pt x="4968" y="1122"/>
                    <a:pt x="4959" y="1112"/>
                    <a:pt x="4959" y="1101"/>
                  </a:cubicBezTo>
                  <a:lnTo>
                    <a:pt x="4959" y="1042"/>
                  </a:lnTo>
                  <a:cubicBezTo>
                    <a:pt x="4959" y="1031"/>
                    <a:pt x="4968" y="1022"/>
                    <a:pt x="4979" y="1022"/>
                  </a:cubicBezTo>
                  <a:lnTo>
                    <a:pt x="5059" y="1022"/>
                  </a:lnTo>
                  <a:cubicBezTo>
                    <a:pt x="5070" y="1022"/>
                    <a:pt x="5079" y="1031"/>
                    <a:pt x="5079" y="1042"/>
                  </a:cubicBezTo>
                  <a:lnTo>
                    <a:pt x="5079" y="1101"/>
                  </a:lnTo>
                  <a:close/>
                  <a:moveTo>
                    <a:pt x="4895" y="127"/>
                  </a:moveTo>
                  <a:cubicBezTo>
                    <a:pt x="4895" y="139"/>
                    <a:pt x="4886" y="148"/>
                    <a:pt x="4874" y="148"/>
                  </a:cubicBezTo>
                  <a:lnTo>
                    <a:pt x="4795" y="148"/>
                  </a:lnTo>
                  <a:cubicBezTo>
                    <a:pt x="4784" y="148"/>
                    <a:pt x="4774" y="139"/>
                    <a:pt x="4774" y="127"/>
                  </a:cubicBezTo>
                  <a:lnTo>
                    <a:pt x="4774" y="69"/>
                  </a:lnTo>
                  <a:cubicBezTo>
                    <a:pt x="4774" y="57"/>
                    <a:pt x="4784" y="48"/>
                    <a:pt x="4795" y="48"/>
                  </a:cubicBezTo>
                  <a:lnTo>
                    <a:pt x="4874" y="48"/>
                  </a:lnTo>
                  <a:cubicBezTo>
                    <a:pt x="4886" y="48"/>
                    <a:pt x="4895" y="57"/>
                    <a:pt x="4895" y="69"/>
                  </a:cubicBezTo>
                  <a:lnTo>
                    <a:pt x="4895" y="127"/>
                  </a:lnTo>
                  <a:close/>
                  <a:moveTo>
                    <a:pt x="4895" y="1101"/>
                  </a:moveTo>
                  <a:cubicBezTo>
                    <a:pt x="4895" y="1112"/>
                    <a:pt x="4886" y="1122"/>
                    <a:pt x="4874" y="1122"/>
                  </a:cubicBezTo>
                  <a:lnTo>
                    <a:pt x="4795" y="1122"/>
                  </a:lnTo>
                  <a:cubicBezTo>
                    <a:pt x="4784" y="1122"/>
                    <a:pt x="4774" y="1112"/>
                    <a:pt x="4774" y="1101"/>
                  </a:cubicBezTo>
                  <a:lnTo>
                    <a:pt x="4774" y="1042"/>
                  </a:lnTo>
                  <a:cubicBezTo>
                    <a:pt x="4774" y="1031"/>
                    <a:pt x="4784" y="1022"/>
                    <a:pt x="4795" y="1022"/>
                  </a:cubicBezTo>
                  <a:lnTo>
                    <a:pt x="4874" y="1022"/>
                  </a:lnTo>
                  <a:cubicBezTo>
                    <a:pt x="4886" y="1022"/>
                    <a:pt x="4895" y="1031"/>
                    <a:pt x="4895" y="1042"/>
                  </a:cubicBezTo>
                  <a:lnTo>
                    <a:pt x="4895" y="1101"/>
                  </a:lnTo>
                  <a:close/>
                  <a:moveTo>
                    <a:pt x="4711" y="127"/>
                  </a:moveTo>
                  <a:cubicBezTo>
                    <a:pt x="4711" y="139"/>
                    <a:pt x="4701" y="148"/>
                    <a:pt x="4690" y="148"/>
                  </a:cubicBezTo>
                  <a:lnTo>
                    <a:pt x="4611" y="148"/>
                  </a:lnTo>
                  <a:cubicBezTo>
                    <a:pt x="4599" y="148"/>
                    <a:pt x="4590" y="139"/>
                    <a:pt x="4590" y="127"/>
                  </a:cubicBezTo>
                  <a:lnTo>
                    <a:pt x="4590" y="69"/>
                  </a:lnTo>
                  <a:cubicBezTo>
                    <a:pt x="4590" y="57"/>
                    <a:pt x="4599" y="48"/>
                    <a:pt x="4611" y="48"/>
                  </a:cubicBezTo>
                  <a:lnTo>
                    <a:pt x="4690" y="48"/>
                  </a:lnTo>
                  <a:cubicBezTo>
                    <a:pt x="4701" y="48"/>
                    <a:pt x="4711" y="57"/>
                    <a:pt x="4711" y="69"/>
                  </a:cubicBezTo>
                  <a:lnTo>
                    <a:pt x="4711" y="127"/>
                  </a:lnTo>
                  <a:close/>
                  <a:moveTo>
                    <a:pt x="4711" y="1101"/>
                  </a:moveTo>
                  <a:cubicBezTo>
                    <a:pt x="4711" y="1112"/>
                    <a:pt x="4701" y="1122"/>
                    <a:pt x="4690" y="1122"/>
                  </a:cubicBezTo>
                  <a:lnTo>
                    <a:pt x="4611" y="1122"/>
                  </a:lnTo>
                  <a:cubicBezTo>
                    <a:pt x="4599" y="1122"/>
                    <a:pt x="4590" y="1112"/>
                    <a:pt x="4590" y="1101"/>
                  </a:cubicBezTo>
                  <a:lnTo>
                    <a:pt x="4590" y="1042"/>
                  </a:lnTo>
                  <a:cubicBezTo>
                    <a:pt x="4590" y="1031"/>
                    <a:pt x="4599" y="1022"/>
                    <a:pt x="4611" y="1022"/>
                  </a:cubicBezTo>
                  <a:lnTo>
                    <a:pt x="4690" y="1022"/>
                  </a:lnTo>
                  <a:cubicBezTo>
                    <a:pt x="4701" y="1022"/>
                    <a:pt x="4711" y="1031"/>
                    <a:pt x="4711" y="1042"/>
                  </a:cubicBezTo>
                  <a:lnTo>
                    <a:pt x="4711" y="1101"/>
                  </a:lnTo>
                  <a:close/>
                  <a:moveTo>
                    <a:pt x="4526" y="127"/>
                  </a:moveTo>
                  <a:cubicBezTo>
                    <a:pt x="4526" y="139"/>
                    <a:pt x="4517" y="148"/>
                    <a:pt x="4506" y="148"/>
                  </a:cubicBezTo>
                  <a:lnTo>
                    <a:pt x="4426" y="148"/>
                  </a:lnTo>
                  <a:cubicBezTo>
                    <a:pt x="4415" y="148"/>
                    <a:pt x="4406" y="139"/>
                    <a:pt x="4406" y="127"/>
                  </a:cubicBezTo>
                  <a:lnTo>
                    <a:pt x="4406" y="69"/>
                  </a:lnTo>
                  <a:cubicBezTo>
                    <a:pt x="4406" y="57"/>
                    <a:pt x="4415" y="48"/>
                    <a:pt x="4426" y="48"/>
                  </a:cubicBezTo>
                  <a:lnTo>
                    <a:pt x="4506" y="48"/>
                  </a:lnTo>
                  <a:cubicBezTo>
                    <a:pt x="4517" y="48"/>
                    <a:pt x="4526" y="57"/>
                    <a:pt x="4526" y="69"/>
                  </a:cubicBezTo>
                  <a:lnTo>
                    <a:pt x="4526" y="127"/>
                  </a:lnTo>
                  <a:close/>
                  <a:moveTo>
                    <a:pt x="4526" y="1101"/>
                  </a:moveTo>
                  <a:cubicBezTo>
                    <a:pt x="4526" y="1112"/>
                    <a:pt x="4517" y="1122"/>
                    <a:pt x="4506" y="1122"/>
                  </a:cubicBezTo>
                  <a:lnTo>
                    <a:pt x="4426" y="1122"/>
                  </a:lnTo>
                  <a:cubicBezTo>
                    <a:pt x="4415" y="1122"/>
                    <a:pt x="4406" y="1112"/>
                    <a:pt x="4406" y="1101"/>
                  </a:cubicBezTo>
                  <a:lnTo>
                    <a:pt x="4406" y="1042"/>
                  </a:lnTo>
                  <a:cubicBezTo>
                    <a:pt x="4406" y="1031"/>
                    <a:pt x="4415" y="1022"/>
                    <a:pt x="4426" y="1022"/>
                  </a:cubicBezTo>
                  <a:lnTo>
                    <a:pt x="4506" y="1022"/>
                  </a:lnTo>
                  <a:cubicBezTo>
                    <a:pt x="4517" y="1022"/>
                    <a:pt x="4526" y="1031"/>
                    <a:pt x="4526" y="1042"/>
                  </a:cubicBezTo>
                  <a:lnTo>
                    <a:pt x="4526" y="1101"/>
                  </a:lnTo>
                  <a:close/>
                  <a:moveTo>
                    <a:pt x="4342" y="127"/>
                  </a:moveTo>
                  <a:cubicBezTo>
                    <a:pt x="4342" y="139"/>
                    <a:pt x="4333" y="148"/>
                    <a:pt x="4321" y="148"/>
                  </a:cubicBezTo>
                  <a:lnTo>
                    <a:pt x="4242" y="148"/>
                  </a:lnTo>
                  <a:cubicBezTo>
                    <a:pt x="4231" y="148"/>
                    <a:pt x="4221" y="139"/>
                    <a:pt x="4221" y="127"/>
                  </a:cubicBezTo>
                  <a:lnTo>
                    <a:pt x="4221" y="69"/>
                  </a:lnTo>
                  <a:cubicBezTo>
                    <a:pt x="4221" y="57"/>
                    <a:pt x="4231" y="48"/>
                    <a:pt x="4242" y="48"/>
                  </a:cubicBezTo>
                  <a:lnTo>
                    <a:pt x="4321" y="48"/>
                  </a:lnTo>
                  <a:cubicBezTo>
                    <a:pt x="4333" y="48"/>
                    <a:pt x="4342" y="57"/>
                    <a:pt x="4342" y="69"/>
                  </a:cubicBezTo>
                  <a:lnTo>
                    <a:pt x="4342" y="127"/>
                  </a:lnTo>
                  <a:close/>
                  <a:moveTo>
                    <a:pt x="4342" y="1101"/>
                  </a:moveTo>
                  <a:cubicBezTo>
                    <a:pt x="4342" y="1112"/>
                    <a:pt x="4333" y="1122"/>
                    <a:pt x="4321" y="1122"/>
                  </a:cubicBezTo>
                  <a:lnTo>
                    <a:pt x="4242" y="1122"/>
                  </a:lnTo>
                  <a:cubicBezTo>
                    <a:pt x="4231" y="1122"/>
                    <a:pt x="4221" y="1112"/>
                    <a:pt x="4221" y="1101"/>
                  </a:cubicBezTo>
                  <a:lnTo>
                    <a:pt x="4221" y="1042"/>
                  </a:lnTo>
                  <a:cubicBezTo>
                    <a:pt x="4221" y="1031"/>
                    <a:pt x="4231" y="1022"/>
                    <a:pt x="4242" y="1022"/>
                  </a:cubicBezTo>
                  <a:lnTo>
                    <a:pt x="4321" y="1022"/>
                  </a:lnTo>
                  <a:cubicBezTo>
                    <a:pt x="4333" y="1022"/>
                    <a:pt x="4342" y="1031"/>
                    <a:pt x="4342" y="1042"/>
                  </a:cubicBezTo>
                  <a:lnTo>
                    <a:pt x="4342" y="1101"/>
                  </a:lnTo>
                  <a:close/>
                  <a:moveTo>
                    <a:pt x="4158" y="127"/>
                  </a:moveTo>
                  <a:cubicBezTo>
                    <a:pt x="4158" y="139"/>
                    <a:pt x="4148" y="148"/>
                    <a:pt x="4137" y="148"/>
                  </a:cubicBezTo>
                  <a:lnTo>
                    <a:pt x="4058" y="148"/>
                  </a:lnTo>
                  <a:cubicBezTo>
                    <a:pt x="4046" y="148"/>
                    <a:pt x="4037" y="139"/>
                    <a:pt x="4037" y="127"/>
                  </a:cubicBezTo>
                  <a:lnTo>
                    <a:pt x="4037" y="69"/>
                  </a:lnTo>
                  <a:cubicBezTo>
                    <a:pt x="4037" y="57"/>
                    <a:pt x="4046" y="48"/>
                    <a:pt x="4058" y="48"/>
                  </a:cubicBezTo>
                  <a:lnTo>
                    <a:pt x="4137" y="48"/>
                  </a:lnTo>
                  <a:cubicBezTo>
                    <a:pt x="4148" y="48"/>
                    <a:pt x="4158" y="57"/>
                    <a:pt x="4158" y="69"/>
                  </a:cubicBezTo>
                  <a:lnTo>
                    <a:pt x="4158" y="127"/>
                  </a:lnTo>
                  <a:close/>
                  <a:moveTo>
                    <a:pt x="4158" y="1101"/>
                  </a:moveTo>
                  <a:cubicBezTo>
                    <a:pt x="4158" y="1112"/>
                    <a:pt x="4148" y="1122"/>
                    <a:pt x="4137" y="1122"/>
                  </a:cubicBezTo>
                  <a:lnTo>
                    <a:pt x="4058" y="1122"/>
                  </a:lnTo>
                  <a:cubicBezTo>
                    <a:pt x="4046" y="1122"/>
                    <a:pt x="4037" y="1112"/>
                    <a:pt x="4037" y="1101"/>
                  </a:cubicBezTo>
                  <a:lnTo>
                    <a:pt x="4037" y="1042"/>
                  </a:lnTo>
                  <a:cubicBezTo>
                    <a:pt x="4037" y="1031"/>
                    <a:pt x="4046" y="1022"/>
                    <a:pt x="4058" y="1022"/>
                  </a:cubicBezTo>
                  <a:lnTo>
                    <a:pt x="4137" y="1022"/>
                  </a:lnTo>
                  <a:cubicBezTo>
                    <a:pt x="4148" y="1022"/>
                    <a:pt x="4158" y="1031"/>
                    <a:pt x="4158" y="1042"/>
                  </a:cubicBezTo>
                  <a:lnTo>
                    <a:pt x="4158" y="1101"/>
                  </a:lnTo>
                  <a:close/>
                  <a:moveTo>
                    <a:pt x="3973" y="127"/>
                  </a:moveTo>
                  <a:cubicBezTo>
                    <a:pt x="3973" y="139"/>
                    <a:pt x="3964" y="148"/>
                    <a:pt x="3953" y="148"/>
                  </a:cubicBezTo>
                  <a:lnTo>
                    <a:pt x="3873" y="148"/>
                  </a:lnTo>
                  <a:cubicBezTo>
                    <a:pt x="3862" y="148"/>
                    <a:pt x="3853" y="139"/>
                    <a:pt x="3853" y="127"/>
                  </a:cubicBezTo>
                  <a:lnTo>
                    <a:pt x="3853" y="69"/>
                  </a:lnTo>
                  <a:cubicBezTo>
                    <a:pt x="3853" y="57"/>
                    <a:pt x="3862" y="48"/>
                    <a:pt x="3873" y="48"/>
                  </a:cubicBezTo>
                  <a:lnTo>
                    <a:pt x="3953" y="48"/>
                  </a:lnTo>
                  <a:cubicBezTo>
                    <a:pt x="3964" y="48"/>
                    <a:pt x="3973" y="57"/>
                    <a:pt x="3973" y="69"/>
                  </a:cubicBezTo>
                  <a:lnTo>
                    <a:pt x="3973" y="127"/>
                  </a:lnTo>
                  <a:close/>
                  <a:moveTo>
                    <a:pt x="3973" y="1101"/>
                  </a:moveTo>
                  <a:cubicBezTo>
                    <a:pt x="3973" y="1112"/>
                    <a:pt x="3964" y="1122"/>
                    <a:pt x="3953" y="1122"/>
                  </a:cubicBezTo>
                  <a:lnTo>
                    <a:pt x="3873" y="1122"/>
                  </a:lnTo>
                  <a:cubicBezTo>
                    <a:pt x="3862" y="1122"/>
                    <a:pt x="3853" y="1112"/>
                    <a:pt x="3853" y="1101"/>
                  </a:cubicBezTo>
                  <a:lnTo>
                    <a:pt x="3853" y="1042"/>
                  </a:lnTo>
                  <a:cubicBezTo>
                    <a:pt x="3853" y="1031"/>
                    <a:pt x="3862" y="1022"/>
                    <a:pt x="3873" y="1022"/>
                  </a:cubicBezTo>
                  <a:lnTo>
                    <a:pt x="3953" y="1022"/>
                  </a:lnTo>
                  <a:cubicBezTo>
                    <a:pt x="3964" y="1022"/>
                    <a:pt x="3973" y="1031"/>
                    <a:pt x="3973" y="1042"/>
                  </a:cubicBezTo>
                  <a:lnTo>
                    <a:pt x="3973" y="1101"/>
                  </a:lnTo>
                  <a:close/>
                  <a:moveTo>
                    <a:pt x="3789" y="127"/>
                  </a:moveTo>
                  <a:cubicBezTo>
                    <a:pt x="3789" y="139"/>
                    <a:pt x="3780" y="148"/>
                    <a:pt x="3768" y="148"/>
                  </a:cubicBezTo>
                  <a:lnTo>
                    <a:pt x="3689" y="148"/>
                  </a:lnTo>
                  <a:cubicBezTo>
                    <a:pt x="3678" y="148"/>
                    <a:pt x="3668" y="139"/>
                    <a:pt x="3668" y="127"/>
                  </a:cubicBezTo>
                  <a:lnTo>
                    <a:pt x="3668" y="69"/>
                  </a:lnTo>
                  <a:cubicBezTo>
                    <a:pt x="3668" y="57"/>
                    <a:pt x="3678" y="48"/>
                    <a:pt x="3689" y="48"/>
                  </a:cubicBezTo>
                  <a:lnTo>
                    <a:pt x="3768" y="48"/>
                  </a:lnTo>
                  <a:cubicBezTo>
                    <a:pt x="3780" y="48"/>
                    <a:pt x="3789" y="57"/>
                    <a:pt x="3789" y="69"/>
                  </a:cubicBezTo>
                  <a:lnTo>
                    <a:pt x="3789" y="127"/>
                  </a:lnTo>
                  <a:close/>
                  <a:moveTo>
                    <a:pt x="3789" y="1101"/>
                  </a:moveTo>
                  <a:cubicBezTo>
                    <a:pt x="3789" y="1112"/>
                    <a:pt x="3780" y="1122"/>
                    <a:pt x="3768" y="1122"/>
                  </a:cubicBezTo>
                  <a:lnTo>
                    <a:pt x="3689" y="1122"/>
                  </a:lnTo>
                  <a:cubicBezTo>
                    <a:pt x="3678" y="1122"/>
                    <a:pt x="3668" y="1112"/>
                    <a:pt x="3668" y="1101"/>
                  </a:cubicBezTo>
                  <a:lnTo>
                    <a:pt x="3668" y="1042"/>
                  </a:lnTo>
                  <a:cubicBezTo>
                    <a:pt x="3668" y="1031"/>
                    <a:pt x="3678" y="1022"/>
                    <a:pt x="3689" y="1022"/>
                  </a:cubicBezTo>
                  <a:lnTo>
                    <a:pt x="3768" y="1022"/>
                  </a:lnTo>
                  <a:cubicBezTo>
                    <a:pt x="3780" y="1022"/>
                    <a:pt x="3789" y="1031"/>
                    <a:pt x="3789" y="1042"/>
                  </a:cubicBezTo>
                  <a:lnTo>
                    <a:pt x="3789" y="1101"/>
                  </a:lnTo>
                  <a:close/>
                  <a:moveTo>
                    <a:pt x="3605" y="127"/>
                  </a:moveTo>
                  <a:cubicBezTo>
                    <a:pt x="3605" y="139"/>
                    <a:pt x="3595" y="148"/>
                    <a:pt x="3584" y="148"/>
                  </a:cubicBezTo>
                  <a:lnTo>
                    <a:pt x="3505" y="148"/>
                  </a:lnTo>
                  <a:cubicBezTo>
                    <a:pt x="3493" y="148"/>
                    <a:pt x="3484" y="139"/>
                    <a:pt x="3484" y="127"/>
                  </a:cubicBezTo>
                  <a:lnTo>
                    <a:pt x="3484" y="69"/>
                  </a:lnTo>
                  <a:cubicBezTo>
                    <a:pt x="3484" y="57"/>
                    <a:pt x="3493" y="48"/>
                    <a:pt x="3505" y="48"/>
                  </a:cubicBezTo>
                  <a:lnTo>
                    <a:pt x="3584" y="48"/>
                  </a:lnTo>
                  <a:cubicBezTo>
                    <a:pt x="3595" y="48"/>
                    <a:pt x="3605" y="57"/>
                    <a:pt x="3605" y="69"/>
                  </a:cubicBezTo>
                  <a:lnTo>
                    <a:pt x="3605" y="127"/>
                  </a:lnTo>
                  <a:close/>
                  <a:moveTo>
                    <a:pt x="3605" y="1101"/>
                  </a:moveTo>
                  <a:cubicBezTo>
                    <a:pt x="3605" y="1112"/>
                    <a:pt x="3595" y="1122"/>
                    <a:pt x="3584" y="1122"/>
                  </a:cubicBezTo>
                  <a:lnTo>
                    <a:pt x="3505" y="1122"/>
                  </a:lnTo>
                  <a:cubicBezTo>
                    <a:pt x="3493" y="1122"/>
                    <a:pt x="3484" y="1112"/>
                    <a:pt x="3484" y="1101"/>
                  </a:cubicBezTo>
                  <a:lnTo>
                    <a:pt x="3484" y="1042"/>
                  </a:lnTo>
                  <a:cubicBezTo>
                    <a:pt x="3484" y="1031"/>
                    <a:pt x="3493" y="1022"/>
                    <a:pt x="3505" y="1022"/>
                  </a:cubicBezTo>
                  <a:lnTo>
                    <a:pt x="3584" y="1022"/>
                  </a:lnTo>
                  <a:cubicBezTo>
                    <a:pt x="3595" y="1022"/>
                    <a:pt x="3605" y="1031"/>
                    <a:pt x="3605" y="1042"/>
                  </a:cubicBezTo>
                  <a:lnTo>
                    <a:pt x="3605" y="1101"/>
                  </a:lnTo>
                  <a:close/>
                  <a:moveTo>
                    <a:pt x="3420" y="127"/>
                  </a:moveTo>
                  <a:cubicBezTo>
                    <a:pt x="3420" y="139"/>
                    <a:pt x="3411" y="148"/>
                    <a:pt x="3400" y="148"/>
                  </a:cubicBezTo>
                  <a:lnTo>
                    <a:pt x="3320" y="148"/>
                  </a:lnTo>
                  <a:cubicBezTo>
                    <a:pt x="3309" y="148"/>
                    <a:pt x="3300" y="139"/>
                    <a:pt x="3300" y="127"/>
                  </a:cubicBezTo>
                  <a:lnTo>
                    <a:pt x="3300" y="69"/>
                  </a:lnTo>
                  <a:cubicBezTo>
                    <a:pt x="3300" y="57"/>
                    <a:pt x="3309" y="48"/>
                    <a:pt x="3320" y="48"/>
                  </a:cubicBezTo>
                  <a:lnTo>
                    <a:pt x="3400" y="48"/>
                  </a:lnTo>
                  <a:cubicBezTo>
                    <a:pt x="3411" y="48"/>
                    <a:pt x="3420" y="57"/>
                    <a:pt x="3420" y="69"/>
                  </a:cubicBezTo>
                  <a:lnTo>
                    <a:pt x="3420" y="127"/>
                  </a:lnTo>
                  <a:close/>
                  <a:moveTo>
                    <a:pt x="3420" y="1101"/>
                  </a:moveTo>
                  <a:cubicBezTo>
                    <a:pt x="3420" y="1112"/>
                    <a:pt x="3411" y="1122"/>
                    <a:pt x="3400" y="1122"/>
                  </a:cubicBezTo>
                  <a:lnTo>
                    <a:pt x="3320" y="1122"/>
                  </a:lnTo>
                  <a:cubicBezTo>
                    <a:pt x="3309" y="1122"/>
                    <a:pt x="3300" y="1112"/>
                    <a:pt x="3300" y="1101"/>
                  </a:cubicBezTo>
                  <a:lnTo>
                    <a:pt x="3300" y="1042"/>
                  </a:lnTo>
                  <a:cubicBezTo>
                    <a:pt x="3300" y="1031"/>
                    <a:pt x="3309" y="1022"/>
                    <a:pt x="3320" y="1022"/>
                  </a:cubicBezTo>
                  <a:lnTo>
                    <a:pt x="3400" y="1022"/>
                  </a:lnTo>
                  <a:cubicBezTo>
                    <a:pt x="3411" y="1022"/>
                    <a:pt x="3420" y="1031"/>
                    <a:pt x="3420" y="1042"/>
                  </a:cubicBezTo>
                  <a:lnTo>
                    <a:pt x="3420" y="1101"/>
                  </a:lnTo>
                  <a:close/>
                  <a:moveTo>
                    <a:pt x="3236" y="127"/>
                  </a:moveTo>
                  <a:cubicBezTo>
                    <a:pt x="3236" y="139"/>
                    <a:pt x="3227" y="148"/>
                    <a:pt x="3215" y="148"/>
                  </a:cubicBezTo>
                  <a:lnTo>
                    <a:pt x="3136" y="148"/>
                  </a:lnTo>
                  <a:cubicBezTo>
                    <a:pt x="3125" y="148"/>
                    <a:pt x="3115" y="139"/>
                    <a:pt x="3115" y="127"/>
                  </a:cubicBezTo>
                  <a:lnTo>
                    <a:pt x="3115" y="69"/>
                  </a:lnTo>
                  <a:cubicBezTo>
                    <a:pt x="3115" y="57"/>
                    <a:pt x="3125" y="48"/>
                    <a:pt x="3136" y="48"/>
                  </a:cubicBezTo>
                  <a:lnTo>
                    <a:pt x="3215" y="48"/>
                  </a:lnTo>
                  <a:cubicBezTo>
                    <a:pt x="3227" y="48"/>
                    <a:pt x="3236" y="57"/>
                    <a:pt x="3236" y="69"/>
                  </a:cubicBezTo>
                  <a:lnTo>
                    <a:pt x="3236" y="127"/>
                  </a:lnTo>
                  <a:close/>
                  <a:moveTo>
                    <a:pt x="3236" y="1101"/>
                  </a:moveTo>
                  <a:cubicBezTo>
                    <a:pt x="3236" y="1112"/>
                    <a:pt x="3227" y="1122"/>
                    <a:pt x="3215" y="1122"/>
                  </a:cubicBezTo>
                  <a:lnTo>
                    <a:pt x="3136" y="1122"/>
                  </a:lnTo>
                  <a:cubicBezTo>
                    <a:pt x="3125" y="1122"/>
                    <a:pt x="3115" y="1112"/>
                    <a:pt x="3115" y="1101"/>
                  </a:cubicBezTo>
                  <a:lnTo>
                    <a:pt x="3115" y="1042"/>
                  </a:lnTo>
                  <a:cubicBezTo>
                    <a:pt x="3115" y="1031"/>
                    <a:pt x="3125" y="1022"/>
                    <a:pt x="3136" y="1022"/>
                  </a:cubicBezTo>
                  <a:lnTo>
                    <a:pt x="3215" y="1022"/>
                  </a:lnTo>
                  <a:cubicBezTo>
                    <a:pt x="3227" y="1022"/>
                    <a:pt x="3236" y="1031"/>
                    <a:pt x="3236" y="1042"/>
                  </a:cubicBezTo>
                  <a:lnTo>
                    <a:pt x="3236" y="1101"/>
                  </a:lnTo>
                  <a:close/>
                  <a:moveTo>
                    <a:pt x="3052" y="127"/>
                  </a:moveTo>
                  <a:cubicBezTo>
                    <a:pt x="3052" y="139"/>
                    <a:pt x="3043" y="148"/>
                    <a:pt x="3031" y="148"/>
                  </a:cubicBezTo>
                  <a:lnTo>
                    <a:pt x="2952" y="148"/>
                  </a:lnTo>
                  <a:cubicBezTo>
                    <a:pt x="2940" y="148"/>
                    <a:pt x="2931" y="139"/>
                    <a:pt x="2931" y="127"/>
                  </a:cubicBezTo>
                  <a:lnTo>
                    <a:pt x="2931" y="69"/>
                  </a:lnTo>
                  <a:cubicBezTo>
                    <a:pt x="2931" y="57"/>
                    <a:pt x="2940" y="48"/>
                    <a:pt x="2952" y="48"/>
                  </a:cubicBezTo>
                  <a:lnTo>
                    <a:pt x="3031" y="48"/>
                  </a:lnTo>
                  <a:cubicBezTo>
                    <a:pt x="3043" y="48"/>
                    <a:pt x="3052" y="57"/>
                    <a:pt x="3052" y="69"/>
                  </a:cubicBezTo>
                  <a:lnTo>
                    <a:pt x="3052" y="127"/>
                  </a:lnTo>
                  <a:close/>
                  <a:moveTo>
                    <a:pt x="3052" y="1101"/>
                  </a:moveTo>
                  <a:cubicBezTo>
                    <a:pt x="3052" y="1112"/>
                    <a:pt x="3043" y="1122"/>
                    <a:pt x="3031" y="1122"/>
                  </a:cubicBezTo>
                  <a:lnTo>
                    <a:pt x="2952" y="1122"/>
                  </a:lnTo>
                  <a:cubicBezTo>
                    <a:pt x="2940" y="1122"/>
                    <a:pt x="2931" y="1112"/>
                    <a:pt x="2931" y="1101"/>
                  </a:cubicBezTo>
                  <a:lnTo>
                    <a:pt x="2931" y="1042"/>
                  </a:lnTo>
                  <a:cubicBezTo>
                    <a:pt x="2931" y="1031"/>
                    <a:pt x="2940" y="1022"/>
                    <a:pt x="2952" y="1022"/>
                  </a:cubicBezTo>
                  <a:lnTo>
                    <a:pt x="3031" y="1022"/>
                  </a:lnTo>
                  <a:cubicBezTo>
                    <a:pt x="3043" y="1022"/>
                    <a:pt x="3052" y="1031"/>
                    <a:pt x="3052" y="1042"/>
                  </a:cubicBezTo>
                  <a:lnTo>
                    <a:pt x="3052" y="1101"/>
                  </a:lnTo>
                  <a:close/>
                  <a:moveTo>
                    <a:pt x="2867" y="127"/>
                  </a:moveTo>
                  <a:cubicBezTo>
                    <a:pt x="2867" y="139"/>
                    <a:pt x="2858" y="148"/>
                    <a:pt x="2847" y="148"/>
                  </a:cubicBezTo>
                  <a:lnTo>
                    <a:pt x="2768" y="148"/>
                  </a:lnTo>
                  <a:cubicBezTo>
                    <a:pt x="2756" y="148"/>
                    <a:pt x="2747" y="139"/>
                    <a:pt x="2747" y="127"/>
                  </a:cubicBezTo>
                  <a:lnTo>
                    <a:pt x="2747" y="69"/>
                  </a:lnTo>
                  <a:cubicBezTo>
                    <a:pt x="2747" y="57"/>
                    <a:pt x="2756" y="48"/>
                    <a:pt x="2768" y="48"/>
                  </a:cubicBezTo>
                  <a:lnTo>
                    <a:pt x="2847" y="48"/>
                  </a:lnTo>
                  <a:cubicBezTo>
                    <a:pt x="2858" y="48"/>
                    <a:pt x="2867" y="57"/>
                    <a:pt x="2867" y="69"/>
                  </a:cubicBezTo>
                  <a:lnTo>
                    <a:pt x="2867" y="127"/>
                  </a:lnTo>
                  <a:close/>
                  <a:moveTo>
                    <a:pt x="2867" y="1101"/>
                  </a:moveTo>
                  <a:cubicBezTo>
                    <a:pt x="2867" y="1112"/>
                    <a:pt x="2858" y="1122"/>
                    <a:pt x="2847" y="1122"/>
                  </a:cubicBezTo>
                  <a:lnTo>
                    <a:pt x="2768" y="1122"/>
                  </a:lnTo>
                  <a:cubicBezTo>
                    <a:pt x="2756" y="1122"/>
                    <a:pt x="2747" y="1112"/>
                    <a:pt x="2747" y="1101"/>
                  </a:cubicBezTo>
                  <a:lnTo>
                    <a:pt x="2747" y="1042"/>
                  </a:lnTo>
                  <a:cubicBezTo>
                    <a:pt x="2747" y="1031"/>
                    <a:pt x="2756" y="1022"/>
                    <a:pt x="2768" y="1022"/>
                  </a:cubicBezTo>
                  <a:lnTo>
                    <a:pt x="2847" y="1022"/>
                  </a:lnTo>
                  <a:cubicBezTo>
                    <a:pt x="2858" y="1022"/>
                    <a:pt x="2867" y="1031"/>
                    <a:pt x="2867" y="1042"/>
                  </a:cubicBezTo>
                  <a:lnTo>
                    <a:pt x="2867" y="1101"/>
                  </a:lnTo>
                  <a:close/>
                  <a:moveTo>
                    <a:pt x="2683" y="127"/>
                  </a:moveTo>
                  <a:cubicBezTo>
                    <a:pt x="2683" y="139"/>
                    <a:pt x="2674" y="148"/>
                    <a:pt x="2662" y="148"/>
                  </a:cubicBezTo>
                  <a:lnTo>
                    <a:pt x="2583" y="148"/>
                  </a:lnTo>
                  <a:cubicBezTo>
                    <a:pt x="2572" y="148"/>
                    <a:pt x="2562" y="139"/>
                    <a:pt x="2562" y="127"/>
                  </a:cubicBezTo>
                  <a:lnTo>
                    <a:pt x="2562" y="69"/>
                  </a:lnTo>
                  <a:cubicBezTo>
                    <a:pt x="2562" y="57"/>
                    <a:pt x="2572" y="48"/>
                    <a:pt x="2583" y="48"/>
                  </a:cubicBezTo>
                  <a:lnTo>
                    <a:pt x="2662" y="48"/>
                  </a:lnTo>
                  <a:cubicBezTo>
                    <a:pt x="2674" y="48"/>
                    <a:pt x="2683" y="57"/>
                    <a:pt x="2683" y="69"/>
                  </a:cubicBezTo>
                  <a:lnTo>
                    <a:pt x="2683" y="127"/>
                  </a:lnTo>
                  <a:close/>
                  <a:moveTo>
                    <a:pt x="2683" y="1101"/>
                  </a:moveTo>
                  <a:cubicBezTo>
                    <a:pt x="2683" y="1112"/>
                    <a:pt x="2674" y="1122"/>
                    <a:pt x="2662" y="1122"/>
                  </a:cubicBezTo>
                  <a:lnTo>
                    <a:pt x="2583" y="1122"/>
                  </a:lnTo>
                  <a:cubicBezTo>
                    <a:pt x="2572" y="1122"/>
                    <a:pt x="2562" y="1112"/>
                    <a:pt x="2562" y="1101"/>
                  </a:cubicBezTo>
                  <a:lnTo>
                    <a:pt x="2562" y="1042"/>
                  </a:lnTo>
                  <a:cubicBezTo>
                    <a:pt x="2562" y="1031"/>
                    <a:pt x="2572" y="1022"/>
                    <a:pt x="2583" y="1022"/>
                  </a:cubicBezTo>
                  <a:lnTo>
                    <a:pt x="2662" y="1022"/>
                  </a:lnTo>
                  <a:cubicBezTo>
                    <a:pt x="2674" y="1022"/>
                    <a:pt x="2683" y="1031"/>
                    <a:pt x="2683" y="1042"/>
                  </a:cubicBezTo>
                  <a:lnTo>
                    <a:pt x="2683" y="1101"/>
                  </a:lnTo>
                  <a:close/>
                  <a:moveTo>
                    <a:pt x="2499" y="127"/>
                  </a:moveTo>
                  <a:cubicBezTo>
                    <a:pt x="2499" y="139"/>
                    <a:pt x="2490" y="148"/>
                    <a:pt x="2478" y="148"/>
                  </a:cubicBezTo>
                  <a:lnTo>
                    <a:pt x="2399" y="148"/>
                  </a:lnTo>
                  <a:cubicBezTo>
                    <a:pt x="2387" y="148"/>
                    <a:pt x="2378" y="139"/>
                    <a:pt x="2378" y="127"/>
                  </a:cubicBezTo>
                  <a:lnTo>
                    <a:pt x="2378" y="69"/>
                  </a:lnTo>
                  <a:cubicBezTo>
                    <a:pt x="2378" y="57"/>
                    <a:pt x="2387" y="48"/>
                    <a:pt x="2399" y="48"/>
                  </a:cubicBezTo>
                  <a:lnTo>
                    <a:pt x="2478" y="48"/>
                  </a:lnTo>
                  <a:cubicBezTo>
                    <a:pt x="2490" y="48"/>
                    <a:pt x="2499" y="57"/>
                    <a:pt x="2499" y="69"/>
                  </a:cubicBezTo>
                  <a:lnTo>
                    <a:pt x="2499" y="127"/>
                  </a:lnTo>
                  <a:close/>
                  <a:moveTo>
                    <a:pt x="2499" y="1101"/>
                  </a:moveTo>
                  <a:cubicBezTo>
                    <a:pt x="2499" y="1112"/>
                    <a:pt x="2490" y="1122"/>
                    <a:pt x="2478" y="1122"/>
                  </a:cubicBezTo>
                  <a:lnTo>
                    <a:pt x="2399" y="1122"/>
                  </a:lnTo>
                  <a:cubicBezTo>
                    <a:pt x="2387" y="1122"/>
                    <a:pt x="2378" y="1112"/>
                    <a:pt x="2378" y="1101"/>
                  </a:cubicBezTo>
                  <a:lnTo>
                    <a:pt x="2378" y="1042"/>
                  </a:lnTo>
                  <a:cubicBezTo>
                    <a:pt x="2378" y="1031"/>
                    <a:pt x="2387" y="1022"/>
                    <a:pt x="2399" y="1022"/>
                  </a:cubicBezTo>
                  <a:lnTo>
                    <a:pt x="2478" y="1022"/>
                  </a:lnTo>
                  <a:cubicBezTo>
                    <a:pt x="2490" y="1022"/>
                    <a:pt x="2499" y="1031"/>
                    <a:pt x="2499" y="1042"/>
                  </a:cubicBezTo>
                  <a:lnTo>
                    <a:pt x="2499" y="1101"/>
                  </a:lnTo>
                  <a:close/>
                  <a:moveTo>
                    <a:pt x="2315" y="127"/>
                  </a:moveTo>
                  <a:cubicBezTo>
                    <a:pt x="2315" y="139"/>
                    <a:pt x="2305" y="148"/>
                    <a:pt x="2294" y="148"/>
                  </a:cubicBezTo>
                  <a:lnTo>
                    <a:pt x="2215" y="148"/>
                  </a:lnTo>
                  <a:cubicBezTo>
                    <a:pt x="2203" y="148"/>
                    <a:pt x="2194" y="139"/>
                    <a:pt x="2194" y="127"/>
                  </a:cubicBezTo>
                  <a:lnTo>
                    <a:pt x="2194" y="69"/>
                  </a:lnTo>
                  <a:cubicBezTo>
                    <a:pt x="2194" y="57"/>
                    <a:pt x="2203" y="48"/>
                    <a:pt x="2215" y="48"/>
                  </a:cubicBezTo>
                  <a:lnTo>
                    <a:pt x="2294" y="48"/>
                  </a:lnTo>
                  <a:cubicBezTo>
                    <a:pt x="2305" y="48"/>
                    <a:pt x="2315" y="57"/>
                    <a:pt x="2315" y="69"/>
                  </a:cubicBezTo>
                  <a:lnTo>
                    <a:pt x="2315" y="127"/>
                  </a:lnTo>
                  <a:close/>
                  <a:moveTo>
                    <a:pt x="2315" y="1101"/>
                  </a:moveTo>
                  <a:cubicBezTo>
                    <a:pt x="2315" y="1112"/>
                    <a:pt x="2305" y="1122"/>
                    <a:pt x="2294" y="1122"/>
                  </a:cubicBezTo>
                  <a:lnTo>
                    <a:pt x="2215" y="1122"/>
                  </a:lnTo>
                  <a:cubicBezTo>
                    <a:pt x="2203" y="1122"/>
                    <a:pt x="2194" y="1112"/>
                    <a:pt x="2194" y="1101"/>
                  </a:cubicBezTo>
                  <a:lnTo>
                    <a:pt x="2194" y="1042"/>
                  </a:lnTo>
                  <a:cubicBezTo>
                    <a:pt x="2194" y="1031"/>
                    <a:pt x="2203" y="1022"/>
                    <a:pt x="2215" y="1022"/>
                  </a:cubicBezTo>
                  <a:lnTo>
                    <a:pt x="2294" y="1022"/>
                  </a:lnTo>
                  <a:cubicBezTo>
                    <a:pt x="2305" y="1022"/>
                    <a:pt x="2315" y="1031"/>
                    <a:pt x="2315" y="1042"/>
                  </a:cubicBezTo>
                  <a:lnTo>
                    <a:pt x="2315" y="1101"/>
                  </a:lnTo>
                  <a:close/>
                  <a:moveTo>
                    <a:pt x="2130" y="127"/>
                  </a:moveTo>
                  <a:cubicBezTo>
                    <a:pt x="2130" y="139"/>
                    <a:pt x="2121" y="148"/>
                    <a:pt x="2109" y="148"/>
                  </a:cubicBezTo>
                  <a:lnTo>
                    <a:pt x="2030" y="148"/>
                  </a:lnTo>
                  <a:cubicBezTo>
                    <a:pt x="2019" y="148"/>
                    <a:pt x="2010" y="139"/>
                    <a:pt x="2010" y="127"/>
                  </a:cubicBezTo>
                  <a:lnTo>
                    <a:pt x="2010" y="69"/>
                  </a:lnTo>
                  <a:cubicBezTo>
                    <a:pt x="2010" y="57"/>
                    <a:pt x="2019" y="48"/>
                    <a:pt x="2030" y="48"/>
                  </a:cubicBezTo>
                  <a:lnTo>
                    <a:pt x="2109" y="48"/>
                  </a:lnTo>
                  <a:cubicBezTo>
                    <a:pt x="2121" y="48"/>
                    <a:pt x="2130" y="57"/>
                    <a:pt x="2130" y="69"/>
                  </a:cubicBezTo>
                  <a:lnTo>
                    <a:pt x="2130" y="127"/>
                  </a:lnTo>
                  <a:close/>
                  <a:moveTo>
                    <a:pt x="2130" y="1101"/>
                  </a:moveTo>
                  <a:cubicBezTo>
                    <a:pt x="2130" y="1112"/>
                    <a:pt x="2121" y="1122"/>
                    <a:pt x="2109" y="1122"/>
                  </a:cubicBezTo>
                  <a:lnTo>
                    <a:pt x="2030" y="1122"/>
                  </a:lnTo>
                  <a:cubicBezTo>
                    <a:pt x="2019" y="1122"/>
                    <a:pt x="2010" y="1112"/>
                    <a:pt x="2010" y="1101"/>
                  </a:cubicBezTo>
                  <a:lnTo>
                    <a:pt x="2010" y="1042"/>
                  </a:lnTo>
                  <a:cubicBezTo>
                    <a:pt x="2010" y="1031"/>
                    <a:pt x="2019" y="1022"/>
                    <a:pt x="2030" y="1022"/>
                  </a:cubicBezTo>
                  <a:lnTo>
                    <a:pt x="2109" y="1022"/>
                  </a:lnTo>
                  <a:cubicBezTo>
                    <a:pt x="2121" y="1022"/>
                    <a:pt x="2130" y="1031"/>
                    <a:pt x="2130" y="1042"/>
                  </a:cubicBezTo>
                  <a:lnTo>
                    <a:pt x="2130" y="1101"/>
                  </a:lnTo>
                  <a:close/>
                  <a:moveTo>
                    <a:pt x="1946" y="127"/>
                  </a:moveTo>
                  <a:cubicBezTo>
                    <a:pt x="1946" y="139"/>
                    <a:pt x="1937" y="148"/>
                    <a:pt x="1925" y="148"/>
                  </a:cubicBezTo>
                  <a:lnTo>
                    <a:pt x="1846" y="148"/>
                  </a:lnTo>
                  <a:cubicBezTo>
                    <a:pt x="1834" y="148"/>
                    <a:pt x="1825" y="139"/>
                    <a:pt x="1825" y="127"/>
                  </a:cubicBezTo>
                  <a:lnTo>
                    <a:pt x="1825" y="69"/>
                  </a:lnTo>
                  <a:cubicBezTo>
                    <a:pt x="1825" y="57"/>
                    <a:pt x="1834" y="48"/>
                    <a:pt x="1846" y="48"/>
                  </a:cubicBezTo>
                  <a:lnTo>
                    <a:pt x="1925" y="48"/>
                  </a:lnTo>
                  <a:cubicBezTo>
                    <a:pt x="1937" y="48"/>
                    <a:pt x="1946" y="57"/>
                    <a:pt x="1946" y="69"/>
                  </a:cubicBezTo>
                  <a:lnTo>
                    <a:pt x="1946" y="127"/>
                  </a:lnTo>
                  <a:close/>
                  <a:moveTo>
                    <a:pt x="1946" y="1101"/>
                  </a:moveTo>
                  <a:cubicBezTo>
                    <a:pt x="1946" y="1112"/>
                    <a:pt x="1937" y="1122"/>
                    <a:pt x="1925" y="1122"/>
                  </a:cubicBezTo>
                  <a:lnTo>
                    <a:pt x="1846" y="1122"/>
                  </a:lnTo>
                  <a:cubicBezTo>
                    <a:pt x="1834" y="1122"/>
                    <a:pt x="1825" y="1112"/>
                    <a:pt x="1825" y="1101"/>
                  </a:cubicBezTo>
                  <a:lnTo>
                    <a:pt x="1825" y="1042"/>
                  </a:lnTo>
                  <a:cubicBezTo>
                    <a:pt x="1825" y="1031"/>
                    <a:pt x="1834" y="1022"/>
                    <a:pt x="1846" y="1022"/>
                  </a:cubicBezTo>
                  <a:lnTo>
                    <a:pt x="1925" y="1022"/>
                  </a:lnTo>
                  <a:cubicBezTo>
                    <a:pt x="1937" y="1022"/>
                    <a:pt x="1946" y="1031"/>
                    <a:pt x="1946" y="1042"/>
                  </a:cubicBezTo>
                  <a:lnTo>
                    <a:pt x="1946" y="1101"/>
                  </a:lnTo>
                  <a:close/>
                  <a:moveTo>
                    <a:pt x="1762" y="127"/>
                  </a:moveTo>
                  <a:cubicBezTo>
                    <a:pt x="1762" y="139"/>
                    <a:pt x="1752" y="148"/>
                    <a:pt x="1741" y="148"/>
                  </a:cubicBezTo>
                  <a:lnTo>
                    <a:pt x="1662" y="148"/>
                  </a:lnTo>
                  <a:cubicBezTo>
                    <a:pt x="1650" y="148"/>
                    <a:pt x="1641" y="139"/>
                    <a:pt x="1641" y="127"/>
                  </a:cubicBezTo>
                  <a:lnTo>
                    <a:pt x="1641" y="69"/>
                  </a:lnTo>
                  <a:cubicBezTo>
                    <a:pt x="1641" y="57"/>
                    <a:pt x="1650" y="48"/>
                    <a:pt x="1662" y="48"/>
                  </a:cubicBezTo>
                  <a:lnTo>
                    <a:pt x="1741" y="48"/>
                  </a:lnTo>
                  <a:cubicBezTo>
                    <a:pt x="1752" y="48"/>
                    <a:pt x="1762" y="57"/>
                    <a:pt x="1762" y="69"/>
                  </a:cubicBezTo>
                  <a:lnTo>
                    <a:pt x="1762" y="127"/>
                  </a:lnTo>
                  <a:close/>
                  <a:moveTo>
                    <a:pt x="1762" y="1101"/>
                  </a:moveTo>
                  <a:cubicBezTo>
                    <a:pt x="1762" y="1112"/>
                    <a:pt x="1752" y="1122"/>
                    <a:pt x="1741" y="1122"/>
                  </a:cubicBezTo>
                  <a:lnTo>
                    <a:pt x="1662" y="1122"/>
                  </a:lnTo>
                  <a:cubicBezTo>
                    <a:pt x="1650" y="1122"/>
                    <a:pt x="1641" y="1112"/>
                    <a:pt x="1641" y="1101"/>
                  </a:cubicBezTo>
                  <a:lnTo>
                    <a:pt x="1641" y="1042"/>
                  </a:lnTo>
                  <a:cubicBezTo>
                    <a:pt x="1641" y="1031"/>
                    <a:pt x="1650" y="1022"/>
                    <a:pt x="1662" y="1022"/>
                  </a:cubicBezTo>
                  <a:lnTo>
                    <a:pt x="1741" y="1022"/>
                  </a:lnTo>
                  <a:cubicBezTo>
                    <a:pt x="1752" y="1022"/>
                    <a:pt x="1762" y="1031"/>
                    <a:pt x="1762" y="1042"/>
                  </a:cubicBezTo>
                  <a:lnTo>
                    <a:pt x="1762" y="1101"/>
                  </a:lnTo>
                  <a:close/>
                  <a:moveTo>
                    <a:pt x="1577" y="127"/>
                  </a:moveTo>
                  <a:cubicBezTo>
                    <a:pt x="1577" y="139"/>
                    <a:pt x="1568" y="148"/>
                    <a:pt x="1557" y="148"/>
                  </a:cubicBezTo>
                  <a:lnTo>
                    <a:pt x="1477" y="148"/>
                  </a:lnTo>
                  <a:cubicBezTo>
                    <a:pt x="1466" y="148"/>
                    <a:pt x="1457" y="139"/>
                    <a:pt x="1457" y="127"/>
                  </a:cubicBezTo>
                  <a:lnTo>
                    <a:pt x="1457" y="69"/>
                  </a:lnTo>
                  <a:cubicBezTo>
                    <a:pt x="1457" y="57"/>
                    <a:pt x="1466" y="48"/>
                    <a:pt x="1477" y="48"/>
                  </a:cubicBezTo>
                  <a:lnTo>
                    <a:pt x="1557" y="48"/>
                  </a:lnTo>
                  <a:cubicBezTo>
                    <a:pt x="1568" y="48"/>
                    <a:pt x="1577" y="57"/>
                    <a:pt x="1577" y="69"/>
                  </a:cubicBezTo>
                  <a:lnTo>
                    <a:pt x="1577" y="127"/>
                  </a:lnTo>
                  <a:close/>
                  <a:moveTo>
                    <a:pt x="1577" y="1101"/>
                  </a:moveTo>
                  <a:cubicBezTo>
                    <a:pt x="1577" y="1112"/>
                    <a:pt x="1568" y="1122"/>
                    <a:pt x="1557" y="1122"/>
                  </a:cubicBezTo>
                  <a:lnTo>
                    <a:pt x="1477" y="1122"/>
                  </a:lnTo>
                  <a:cubicBezTo>
                    <a:pt x="1466" y="1122"/>
                    <a:pt x="1457" y="1112"/>
                    <a:pt x="1457" y="1101"/>
                  </a:cubicBezTo>
                  <a:lnTo>
                    <a:pt x="1457" y="1042"/>
                  </a:lnTo>
                  <a:cubicBezTo>
                    <a:pt x="1457" y="1031"/>
                    <a:pt x="1466" y="1022"/>
                    <a:pt x="1477" y="1022"/>
                  </a:cubicBezTo>
                  <a:lnTo>
                    <a:pt x="1557" y="1022"/>
                  </a:lnTo>
                  <a:cubicBezTo>
                    <a:pt x="1568" y="1022"/>
                    <a:pt x="1577" y="1031"/>
                    <a:pt x="1577" y="1042"/>
                  </a:cubicBezTo>
                  <a:lnTo>
                    <a:pt x="1577" y="1101"/>
                  </a:lnTo>
                  <a:close/>
                  <a:moveTo>
                    <a:pt x="1393" y="127"/>
                  </a:moveTo>
                  <a:cubicBezTo>
                    <a:pt x="1393" y="139"/>
                    <a:pt x="1384" y="148"/>
                    <a:pt x="1372" y="148"/>
                  </a:cubicBezTo>
                  <a:lnTo>
                    <a:pt x="1293" y="148"/>
                  </a:lnTo>
                  <a:cubicBezTo>
                    <a:pt x="1282" y="148"/>
                    <a:pt x="1272" y="139"/>
                    <a:pt x="1272" y="127"/>
                  </a:cubicBezTo>
                  <a:lnTo>
                    <a:pt x="1272" y="69"/>
                  </a:lnTo>
                  <a:cubicBezTo>
                    <a:pt x="1272" y="57"/>
                    <a:pt x="1282" y="48"/>
                    <a:pt x="1293" y="48"/>
                  </a:cubicBezTo>
                  <a:lnTo>
                    <a:pt x="1372" y="48"/>
                  </a:lnTo>
                  <a:cubicBezTo>
                    <a:pt x="1384" y="48"/>
                    <a:pt x="1393" y="57"/>
                    <a:pt x="1393" y="69"/>
                  </a:cubicBezTo>
                  <a:lnTo>
                    <a:pt x="1393" y="127"/>
                  </a:lnTo>
                  <a:close/>
                  <a:moveTo>
                    <a:pt x="1393" y="1101"/>
                  </a:moveTo>
                  <a:cubicBezTo>
                    <a:pt x="1393" y="1112"/>
                    <a:pt x="1384" y="1122"/>
                    <a:pt x="1372" y="1122"/>
                  </a:cubicBezTo>
                  <a:lnTo>
                    <a:pt x="1293" y="1122"/>
                  </a:lnTo>
                  <a:cubicBezTo>
                    <a:pt x="1282" y="1122"/>
                    <a:pt x="1272" y="1112"/>
                    <a:pt x="1272" y="1101"/>
                  </a:cubicBezTo>
                  <a:lnTo>
                    <a:pt x="1272" y="1042"/>
                  </a:lnTo>
                  <a:cubicBezTo>
                    <a:pt x="1272" y="1031"/>
                    <a:pt x="1282" y="1022"/>
                    <a:pt x="1293" y="1022"/>
                  </a:cubicBezTo>
                  <a:lnTo>
                    <a:pt x="1372" y="1022"/>
                  </a:lnTo>
                  <a:cubicBezTo>
                    <a:pt x="1384" y="1022"/>
                    <a:pt x="1393" y="1031"/>
                    <a:pt x="1393" y="1042"/>
                  </a:cubicBezTo>
                  <a:lnTo>
                    <a:pt x="1393" y="1101"/>
                  </a:lnTo>
                  <a:close/>
                  <a:moveTo>
                    <a:pt x="1209" y="127"/>
                  </a:moveTo>
                  <a:cubicBezTo>
                    <a:pt x="1209" y="139"/>
                    <a:pt x="1199" y="148"/>
                    <a:pt x="1188" y="148"/>
                  </a:cubicBezTo>
                  <a:lnTo>
                    <a:pt x="1109" y="148"/>
                  </a:lnTo>
                  <a:cubicBezTo>
                    <a:pt x="1097" y="148"/>
                    <a:pt x="1088" y="139"/>
                    <a:pt x="1088" y="127"/>
                  </a:cubicBezTo>
                  <a:lnTo>
                    <a:pt x="1088" y="69"/>
                  </a:lnTo>
                  <a:cubicBezTo>
                    <a:pt x="1088" y="57"/>
                    <a:pt x="1097" y="48"/>
                    <a:pt x="1109" y="48"/>
                  </a:cubicBezTo>
                  <a:lnTo>
                    <a:pt x="1188" y="48"/>
                  </a:lnTo>
                  <a:cubicBezTo>
                    <a:pt x="1199" y="48"/>
                    <a:pt x="1209" y="57"/>
                    <a:pt x="1209" y="69"/>
                  </a:cubicBezTo>
                  <a:lnTo>
                    <a:pt x="1209" y="127"/>
                  </a:lnTo>
                  <a:close/>
                  <a:moveTo>
                    <a:pt x="1209" y="1101"/>
                  </a:moveTo>
                  <a:cubicBezTo>
                    <a:pt x="1209" y="1112"/>
                    <a:pt x="1199" y="1122"/>
                    <a:pt x="1188" y="1122"/>
                  </a:cubicBezTo>
                  <a:lnTo>
                    <a:pt x="1109" y="1122"/>
                  </a:lnTo>
                  <a:cubicBezTo>
                    <a:pt x="1097" y="1122"/>
                    <a:pt x="1088" y="1112"/>
                    <a:pt x="1088" y="1101"/>
                  </a:cubicBezTo>
                  <a:lnTo>
                    <a:pt x="1088" y="1042"/>
                  </a:lnTo>
                  <a:cubicBezTo>
                    <a:pt x="1088" y="1031"/>
                    <a:pt x="1097" y="1022"/>
                    <a:pt x="1109" y="1022"/>
                  </a:cubicBezTo>
                  <a:lnTo>
                    <a:pt x="1188" y="1022"/>
                  </a:lnTo>
                  <a:cubicBezTo>
                    <a:pt x="1199" y="1022"/>
                    <a:pt x="1209" y="1031"/>
                    <a:pt x="1209" y="1042"/>
                  </a:cubicBezTo>
                  <a:lnTo>
                    <a:pt x="1209" y="1101"/>
                  </a:lnTo>
                  <a:close/>
                  <a:moveTo>
                    <a:pt x="1024" y="127"/>
                  </a:moveTo>
                  <a:cubicBezTo>
                    <a:pt x="1024" y="139"/>
                    <a:pt x="1015" y="148"/>
                    <a:pt x="1004" y="148"/>
                  </a:cubicBezTo>
                  <a:lnTo>
                    <a:pt x="924" y="148"/>
                  </a:lnTo>
                  <a:cubicBezTo>
                    <a:pt x="913" y="148"/>
                    <a:pt x="904" y="139"/>
                    <a:pt x="904" y="127"/>
                  </a:cubicBezTo>
                  <a:lnTo>
                    <a:pt x="904" y="69"/>
                  </a:lnTo>
                  <a:cubicBezTo>
                    <a:pt x="904" y="57"/>
                    <a:pt x="913" y="48"/>
                    <a:pt x="924" y="48"/>
                  </a:cubicBezTo>
                  <a:lnTo>
                    <a:pt x="1004" y="48"/>
                  </a:lnTo>
                  <a:cubicBezTo>
                    <a:pt x="1015" y="48"/>
                    <a:pt x="1024" y="57"/>
                    <a:pt x="1024" y="69"/>
                  </a:cubicBezTo>
                  <a:lnTo>
                    <a:pt x="1024" y="127"/>
                  </a:lnTo>
                  <a:close/>
                  <a:moveTo>
                    <a:pt x="1024" y="1101"/>
                  </a:moveTo>
                  <a:cubicBezTo>
                    <a:pt x="1024" y="1112"/>
                    <a:pt x="1015" y="1122"/>
                    <a:pt x="1004" y="1122"/>
                  </a:cubicBezTo>
                  <a:lnTo>
                    <a:pt x="924" y="1122"/>
                  </a:lnTo>
                  <a:cubicBezTo>
                    <a:pt x="913" y="1122"/>
                    <a:pt x="904" y="1112"/>
                    <a:pt x="904" y="1101"/>
                  </a:cubicBezTo>
                  <a:lnTo>
                    <a:pt x="904" y="1042"/>
                  </a:lnTo>
                  <a:cubicBezTo>
                    <a:pt x="904" y="1031"/>
                    <a:pt x="913" y="1022"/>
                    <a:pt x="924" y="1022"/>
                  </a:cubicBezTo>
                  <a:lnTo>
                    <a:pt x="1004" y="1022"/>
                  </a:lnTo>
                  <a:cubicBezTo>
                    <a:pt x="1015" y="1022"/>
                    <a:pt x="1024" y="1031"/>
                    <a:pt x="1024" y="1042"/>
                  </a:cubicBezTo>
                  <a:lnTo>
                    <a:pt x="1024" y="1101"/>
                  </a:lnTo>
                  <a:close/>
                  <a:moveTo>
                    <a:pt x="840" y="127"/>
                  </a:moveTo>
                  <a:cubicBezTo>
                    <a:pt x="840" y="139"/>
                    <a:pt x="831" y="148"/>
                    <a:pt x="819" y="148"/>
                  </a:cubicBezTo>
                  <a:lnTo>
                    <a:pt x="740" y="148"/>
                  </a:lnTo>
                  <a:cubicBezTo>
                    <a:pt x="729" y="148"/>
                    <a:pt x="719" y="139"/>
                    <a:pt x="719" y="127"/>
                  </a:cubicBezTo>
                  <a:lnTo>
                    <a:pt x="719" y="69"/>
                  </a:lnTo>
                  <a:cubicBezTo>
                    <a:pt x="719" y="57"/>
                    <a:pt x="729" y="48"/>
                    <a:pt x="740" y="48"/>
                  </a:cubicBezTo>
                  <a:lnTo>
                    <a:pt x="819" y="48"/>
                  </a:lnTo>
                  <a:cubicBezTo>
                    <a:pt x="831" y="48"/>
                    <a:pt x="840" y="57"/>
                    <a:pt x="840" y="69"/>
                  </a:cubicBezTo>
                  <a:lnTo>
                    <a:pt x="840" y="127"/>
                  </a:lnTo>
                  <a:close/>
                  <a:moveTo>
                    <a:pt x="840" y="1101"/>
                  </a:moveTo>
                  <a:cubicBezTo>
                    <a:pt x="840" y="1112"/>
                    <a:pt x="831" y="1122"/>
                    <a:pt x="819" y="1122"/>
                  </a:cubicBezTo>
                  <a:lnTo>
                    <a:pt x="740" y="1122"/>
                  </a:lnTo>
                  <a:cubicBezTo>
                    <a:pt x="729" y="1122"/>
                    <a:pt x="719" y="1112"/>
                    <a:pt x="719" y="1101"/>
                  </a:cubicBezTo>
                  <a:lnTo>
                    <a:pt x="719" y="1042"/>
                  </a:lnTo>
                  <a:cubicBezTo>
                    <a:pt x="719" y="1031"/>
                    <a:pt x="729" y="1022"/>
                    <a:pt x="740" y="1022"/>
                  </a:cubicBezTo>
                  <a:lnTo>
                    <a:pt x="819" y="1022"/>
                  </a:lnTo>
                  <a:cubicBezTo>
                    <a:pt x="831" y="1022"/>
                    <a:pt x="840" y="1031"/>
                    <a:pt x="840" y="1042"/>
                  </a:cubicBezTo>
                  <a:lnTo>
                    <a:pt x="840" y="1101"/>
                  </a:lnTo>
                  <a:close/>
                  <a:moveTo>
                    <a:pt x="656" y="127"/>
                  </a:moveTo>
                  <a:cubicBezTo>
                    <a:pt x="656" y="139"/>
                    <a:pt x="646" y="148"/>
                    <a:pt x="635" y="148"/>
                  </a:cubicBezTo>
                  <a:lnTo>
                    <a:pt x="556" y="148"/>
                  </a:lnTo>
                  <a:cubicBezTo>
                    <a:pt x="544" y="148"/>
                    <a:pt x="535" y="139"/>
                    <a:pt x="535" y="127"/>
                  </a:cubicBezTo>
                  <a:lnTo>
                    <a:pt x="535" y="69"/>
                  </a:lnTo>
                  <a:cubicBezTo>
                    <a:pt x="535" y="57"/>
                    <a:pt x="544" y="48"/>
                    <a:pt x="556" y="48"/>
                  </a:cubicBezTo>
                  <a:lnTo>
                    <a:pt x="635" y="48"/>
                  </a:lnTo>
                  <a:cubicBezTo>
                    <a:pt x="646" y="48"/>
                    <a:pt x="656" y="57"/>
                    <a:pt x="656" y="69"/>
                  </a:cubicBezTo>
                  <a:lnTo>
                    <a:pt x="656" y="127"/>
                  </a:lnTo>
                  <a:close/>
                  <a:moveTo>
                    <a:pt x="656" y="1101"/>
                  </a:moveTo>
                  <a:cubicBezTo>
                    <a:pt x="656" y="1112"/>
                    <a:pt x="646" y="1122"/>
                    <a:pt x="635" y="1122"/>
                  </a:cubicBezTo>
                  <a:lnTo>
                    <a:pt x="556" y="1122"/>
                  </a:lnTo>
                  <a:cubicBezTo>
                    <a:pt x="544" y="1122"/>
                    <a:pt x="535" y="1112"/>
                    <a:pt x="535" y="1101"/>
                  </a:cubicBezTo>
                  <a:lnTo>
                    <a:pt x="535" y="1042"/>
                  </a:lnTo>
                  <a:cubicBezTo>
                    <a:pt x="535" y="1031"/>
                    <a:pt x="544" y="1022"/>
                    <a:pt x="556" y="1022"/>
                  </a:cubicBezTo>
                  <a:lnTo>
                    <a:pt x="635" y="1022"/>
                  </a:lnTo>
                  <a:cubicBezTo>
                    <a:pt x="646" y="1022"/>
                    <a:pt x="656" y="1031"/>
                    <a:pt x="656" y="1042"/>
                  </a:cubicBezTo>
                  <a:lnTo>
                    <a:pt x="656" y="1101"/>
                  </a:lnTo>
                  <a:close/>
                  <a:moveTo>
                    <a:pt x="471" y="127"/>
                  </a:moveTo>
                  <a:cubicBezTo>
                    <a:pt x="471" y="139"/>
                    <a:pt x="462" y="148"/>
                    <a:pt x="451" y="148"/>
                  </a:cubicBezTo>
                  <a:lnTo>
                    <a:pt x="371" y="148"/>
                  </a:lnTo>
                  <a:cubicBezTo>
                    <a:pt x="360" y="148"/>
                    <a:pt x="351" y="139"/>
                    <a:pt x="351" y="127"/>
                  </a:cubicBezTo>
                  <a:lnTo>
                    <a:pt x="351" y="69"/>
                  </a:lnTo>
                  <a:cubicBezTo>
                    <a:pt x="351" y="57"/>
                    <a:pt x="360" y="48"/>
                    <a:pt x="371" y="48"/>
                  </a:cubicBezTo>
                  <a:lnTo>
                    <a:pt x="451" y="48"/>
                  </a:lnTo>
                  <a:cubicBezTo>
                    <a:pt x="462" y="48"/>
                    <a:pt x="471" y="57"/>
                    <a:pt x="471" y="69"/>
                  </a:cubicBezTo>
                  <a:lnTo>
                    <a:pt x="471" y="127"/>
                  </a:lnTo>
                  <a:close/>
                  <a:moveTo>
                    <a:pt x="471" y="1101"/>
                  </a:moveTo>
                  <a:cubicBezTo>
                    <a:pt x="471" y="1112"/>
                    <a:pt x="462" y="1122"/>
                    <a:pt x="451" y="1122"/>
                  </a:cubicBezTo>
                  <a:lnTo>
                    <a:pt x="371" y="1122"/>
                  </a:lnTo>
                  <a:cubicBezTo>
                    <a:pt x="360" y="1122"/>
                    <a:pt x="351" y="1112"/>
                    <a:pt x="351" y="1101"/>
                  </a:cubicBezTo>
                  <a:lnTo>
                    <a:pt x="351" y="1042"/>
                  </a:lnTo>
                  <a:cubicBezTo>
                    <a:pt x="351" y="1031"/>
                    <a:pt x="360" y="1022"/>
                    <a:pt x="371" y="1022"/>
                  </a:cubicBezTo>
                  <a:lnTo>
                    <a:pt x="451" y="1022"/>
                  </a:lnTo>
                  <a:cubicBezTo>
                    <a:pt x="462" y="1022"/>
                    <a:pt x="471" y="1031"/>
                    <a:pt x="471" y="1042"/>
                  </a:cubicBezTo>
                  <a:lnTo>
                    <a:pt x="471" y="1101"/>
                  </a:lnTo>
                  <a:close/>
                  <a:moveTo>
                    <a:pt x="287" y="127"/>
                  </a:moveTo>
                  <a:cubicBezTo>
                    <a:pt x="287" y="139"/>
                    <a:pt x="278" y="148"/>
                    <a:pt x="266" y="148"/>
                  </a:cubicBezTo>
                  <a:lnTo>
                    <a:pt x="187" y="148"/>
                  </a:lnTo>
                  <a:cubicBezTo>
                    <a:pt x="176" y="148"/>
                    <a:pt x="166" y="139"/>
                    <a:pt x="166" y="127"/>
                  </a:cubicBezTo>
                  <a:lnTo>
                    <a:pt x="166" y="69"/>
                  </a:lnTo>
                  <a:cubicBezTo>
                    <a:pt x="166" y="57"/>
                    <a:pt x="176" y="48"/>
                    <a:pt x="187" y="48"/>
                  </a:cubicBezTo>
                  <a:lnTo>
                    <a:pt x="266" y="48"/>
                  </a:lnTo>
                  <a:cubicBezTo>
                    <a:pt x="278" y="48"/>
                    <a:pt x="287" y="57"/>
                    <a:pt x="287" y="69"/>
                  </a:cubicBezTo>
                  <a:lnTo>
                    <a:pt x="287" y="127"/>
                  </a:lnTo>
                  <a:close/>
                  <a:moveTo>
                    <a:pt x="287" y="1101"/>
                  </a:moveTo>
                  <a:cubicBezTo>
                    <a:pt x="287" y="1112"/>
                    <a:pt x="278" y="1122"/>
                    <a:pt x="266" y="1122"/>
                  </a:cubicBezTo>
                  <a:lnTo>
                    <a:pt x="187" y="1122"/>
                  </a:lnTo>
                  <a:cubicBezTo>
                    <a:pt x="176" y="1122"/>
                    <a:pt x="166" y="1112"/>
                    <a:pt x="166" y="1101"/>
                  </a:cubicBezTo>
                  <a:lnTo>
                    <a:pt x="166" y="1042"/>
                  </a:lnTo>
                  <a:cubicBezTo>
                    <a:pt x="166" y="1031"/>
                    <a:pt x="176" y="1022"/>
                    <a:pt x="187" y="1022"/>
                  </a:cubicBezTo>
                  <a:lnTo>
                    <a:pt x="266" y="1022"/>
                  </a:lnTo>
                  <a:cubicBezTo>
                    <a:pt x="278" y="1022"/>
                    <a:pt x="287" y="1031"/>
                    <a:pt x="287" y="1042"/>
                  </a:cubicBezTo>
                  <a:lnTo>
                    <a:pt x="287" y="1101"/>
                  </a:lnTo>
                  <a:close/>
                  <a:moveTo>
                    <a:pt x="5717" y="48"/>
                  </a:moveTo>
                  <a:lnTo>
                    <a:pt x="5774" y="48"/>
                  </a:lnTo>
                  <a:lnTo>
                    <a:pt x="577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82" y="48"/>
                  </a:lnTo>
                  <a:cubicBezTo>
                    <a:pt x="93" y="48"/>
                    <a:pt x="103" y="57"/>
                    <a:pt x="103" y="69"/>
                  </a:cubicBezTo>
                  <a:lnTo>
                    <a:pt x="103" y="127"/>
                  </a:lnTo>
                  <a:cubicBezTo>
                    <a:pt x="103" y="139"/>
                    <a:pt x="93" y="148"/>
                    <a:pt x="82" y="148"/>
                  </a:cubicBezTo>
                  <a:lnTo>
                    <a:pt x="3" y="148"/>
                  </a:lnTo>
                  <a:lnTo>
                    <a:pt x="0" y="147"/>
                  </a:lnTo>
                  <a:lnTo>
                    <a:pt x="0" y="1022"/>
                  </a:lnTo>
                  <a:lnTo>
                    <a:pt x="3" y="1022"/>
                  </a:lnTo>
                  <a:lnTo>
                    <a:pt x="82" y="1022"/>
                  </a:lnTo>
                  <a:cubicBezTo>
                    <a:pt x="93" y="1022"/>
                    <a:pt x="103" y="1031"/>
                    <a:pt x="103" y="1042"/>
                  </a:cubicBezTo>
                  <a:lnTo>
                    <a:pt x="103" y="1101"/>
                  </a:lnTo>
                  <a:cubicBezTo>
                    <a:pt x="103" y="1112"/>
                    <a:pt x="93" y="1122"/>
                    <a:pt x="82" y="1122"/>
                  </a:cubicBezTo>
                  <a:lnTo>
                    <a:pt x="3" y="1122"/>
                  </a:lnTo>
                  <a:lnTo>
                    <a:pt x="0" y="1121"/>
                  </a:lnTo>
                  <a:lnTo>
                    <a:pt x="0" y="1173"/>
                  </a:lnTo>
                  <a:lnTo>
                    <a:pt x="5774" y="1173"/>
                  </a:lnTo>
                  <a:lnTo>
                    <a:pt x="5774" y="1122"/>
                  </a:lnTo>
                  <a:lnTo>
                    <a:pt x="5717" y="1122"/>
                  </a:lnTo>
                  <a:cubicBezTo>
                    <a:pt x="5705" y="1122"/>
                    <a:pt x="5696" y="1112"/>
                    <a:pt x="5696" y="1101"/>
                  </a:cubicBezTo>
                  <a:lnTo>
                    <a:pt x="5696" y="1042"/>
                  </a:lnTo>
                  <a:cubicBezTo>
                    <a:pt x="5696" y="1031"/>
                    <a:pt x="5705" y="1022"/>
                    <a:pt x="5717" y="1022"/>
                  </a:cubicBezTo>
                  <a:lnTo>
                    <a:pt x="5774" y="1022"/>
                  </a:lnTo>
                  <a:lnTo>
                    <a:pt x="5774" y="148"/>
                  </a:lnTo>
                  <a:lnTo>
                    <a:pt x="5717" y="148"/>
                  </a:lnTo>
                  <a:cubicBezTo>
                    <a:pt x="5705" y="148"/>
                    <a:pt x="5696" y="139"/>
                    <a:pt x="5696" y="127"/>
                  </a:cubicBezTo>
                  <a:lnTo>
                    <a:pt x="5696" y="69"/>
                  </a:lnTo>
                  <a:cubicBezTo>
                    <a:pt x="5696" y="57"/>
                    <a:pt x="5705" y="48"/>
                    <a:pt x="5717" y="48"/>
                  </a:cubicBezTo>
                </a:path>
              </a:pathLst>
            </a:custGeom>
            <a:solidFill>
              <a:srgbClr val="141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94EF3D34-405A-4F3B-9E0B-9AB06D479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77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8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8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8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8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2020</a:t>
              </a: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14D532A6-6DF9-4857-8107-3CCB31447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989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7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7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7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2021</a:t>
              </a:r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DE1126E7-7451-4AE2-8219-5B374D51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214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7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7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5" y="792"/>
                    <a:pt x="57" y="792"/>
                  </a:cubicBezTo>
                  <a:lnTo>
                    <a:pt x="1056" y="792"/>
                  </a:lnTo>
                  <a:cubicBezTo>
                    <a:pt x="1087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7" y="0"/>
                    <a:pt x="10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2022</a:t>
              </a:r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6B0DF219-773B-4386-900A-B1AF038E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7439" y="2852738"/>
              <a:ext cx="1584325" cy="1127125"/>
            </a:xfrm>
            <a:custGeom>
              <a:avLst/>
              <a:gdLst>
                <a:gd name="T0" fmla="*/ 1055 w 1113"/>
                <a:gd name="T1" fmla="*/ 0 h 792"/>
                <a:gd name="T2" fmla="*/ 57 w 1113"/>
                <a:gd name="T3" fmla="*/ 0 h 792"/>
                <a:gd name="T4" fmla="*/ 6 w 1113"/>
                <a:gd name="T5" fmla="*/ 30 h 792"/>
                <a:gd name="T6" fmla="*/ 0 w 1113"/>
                <a:gd name="T7" fmla="*/ 57 h 792"/>
                <a:gd name="T8" fmla="*/ 0 w 1113"/>
                <a:gd name="T9" fmla="*/ 734 h 792"/>
                <a:gd name="T10" fmla="*/ 6 w 1113"/>
                <a:gd name="T11" fmla="*/ 762 h 792"/>
                <a:gd name="T12" fmla="*/ 57 w 1113"/>
                <a:gd name="T13" fmla="*/ 792 h 792"/>
                <a:gd name="T14" fmla="*/ 1055 w 1113"/>
                <a:gd name="T15" fmla="*/ 792 h 792"/>
                <a:gd name="T16" fmla="*/ 1113 w 1113"/>
                <a:gd name="T17" fmla="*/ 734 h 792"/>
                <a:gd name="T18" fmla="*/ 1113 w 1113"/>
                <a:gd name="T19" fmla="*/ 57 h 792"/>
                <a:gd name="T20" fmla="*/ 1055 w 1113"/>
                <a:gd name="T21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3" h="792">
                  <a:moveTo>
                    <a:pt x="1055" y="0"/>
                  </a:moveTo>
                  <a:lnTo>
                    <a:pt x="57" y="0"/>
                  </a:lnTo>
                  <a:cubicBezTo>
                    <a:pt x="35" y="0"/>
                    <a:pt x="16" y="12"/>
                    <a:pt x="6" y="30"/>
                  </a:cubicBezTo>
                  <a:cubicBezTo>
                    <a:pt x="2" y="38"/>
                    <a:pt x="0" y="47"/>
                    <a:pt x="0" y="57"/>
                  </a:cubicBezTo>
                  <a:lnTo>
                    <a:pt x="0" y="734"/>
                  </a:lnTo>
                  <a:cubicBezTo>
                    <a:pt x="0" y="744"/>
                    <a:pt x="2" y="753"/>
                    <a:pt x="6" y="762"/>
                  </a:cubicBezTo>
                  <a:cubicBezTo>
                    <a:pt x="16" y="780"/>
                    <a:pt x="35" y="792"/>
                    <a:pt x="57" y="792"/>
                  </a:cubicBezTo>
                  <a:lnTo>
                    <a:pt x="1055" y="792"/>
                  </a:lnTo>
                  <a:cubicBezTo>
                    <a:pt x="1087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7" y="0"/>
                    <a:pt x="1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2023</a:t>
              </a:r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033B970A-D83C-4C72-81B4-47F0FE152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664" y="2852738"/>
              <a:ext cx="1524000" cy="1127125"/>
            </a:xfrm>
            <a:custGeom>
              <a:avLst/>
              <a:gdLst>
                <a:gd name="T0" fmla="*/ 1071 w 1071"/>
                <a:gd name="T1" fmla="*/ 2 h 792"/>
                <a:gd name="T2" fmla="*/ 1056 w 1071"/>
                <a:gd name="T3" fmla="*/ 0 h 792"/>
                <a:gd name="T4" fmla="*/ 58 w 1071"/>
                <a:gd name="T5" fmla="*/ 0 h 792"/>
                <a:gd name="T6" fmla="*/ 0 w 1071"/>
                <a:gd name="T7" fmla="*/ 57 h 792"/>
                <a:gd name="T8" fmla="*/ 0 w 1071"/>
                <a:gd name="T9" fmla="*/ 734 h 792"/>
                <a:gd name="T10" fmla="*/ 58 w 1071"/>
                <a:gd name="T11" fmla="*/ 792 h 792"/>
                <a:gd name="T12" fmla="*/ 1056 w 1071"/>
                <a:gd name="T13" fmla="*/ 792 h 792"/>
                <a:gd name="T14" fmla="*/ 1071 w 1071"/>
                <a:gd name="T15" fmla="*/ 789 h 792"/>
                <a:gd name="T16" fmla="*/ 1071 w 1071"/>
                <a:gd name="T17" fmla="*/ 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1" h="792">
                  <a:moveTo>
                    <a:pt x="1071" y="2"/>
                  </a:moveTo>
                  <a:cubicBezTo>
                    <a:pt x="1066" y="1"/>
                    <a:pt x="1061" y="0"/>
                    <a:pt x="1056" y="0"/>
                  </a:cubicBezTo>
                  <a:lnTo>
                    <a:pt x="58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8" y="792"/>
                  </a:cubicBezTo>
                  <a:lnTo>
                    <a:pt x="1056" y="792"/>
                  </a:lnTo>
                  <a:cubicBezTo>
                    <a:pt x="1061" y="792"/>
                    <a:pt x="1066" y="791"/>
                    <a:pt x="1071" y="789"/>
                  </a:cubicBezTo>
                  <a:lnTo>
                    <a:pt x="107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</a:t>
              </a: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8EAFFDE-7601-47AF-9D23-69A3C1121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40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8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8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8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8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2018</a:t>
              </a: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E77BD1B5-F878-4E4E-B5D5-63C03BA13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952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7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7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7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2019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D3769-D844-40A7-86DB-3D4A1132A44B}"/>
              </a:ext>
            </a:extLst>
          </p:cNvPr>
          <p:cNvGrpSpPr/>
          <p:nvPr/>
        </p:nvGrpSpPr>
        <p:grpSpPr>
          <a:xfrm>
            <a:off x="348140" y="4521201"/>
            <a:ext cx="1584325" cy="1597930"/>
            <a:chOff x="332936" y="4713893"/>
            <a:chExt cx="2937088" cy="15979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6BFDC2-192E-4EAB-A6C1-9CAD38B2BE97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23D7BC-0ACE-45D2-80D5-DF81C31229FD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891978-865F-4946-B20F-353D1DFF5E87}"/>
              </a:ext>
            </a:extLst>
          </p:cNvPr>
          <p:cNvGrpSpPr/>
          <p:nvPr/>
        </p:nvGrpSpPr>
        <p:grpSpPr>
          <a:xfrm>
            <a:off x="2022951" y="840469"/>
            <a:ext cx="1584325" cy="1597930"/>
            <a:chOff x="332936" y="4713893"/>
            <a:chExt cx="2937088" cy="15979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857C9D-D517-4ACE-98E9-EDB80FCAD884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496B45-35B3-47FC-862B-9EF46F34F0C0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A27866-E497-42C7-A388-1BAB8DA214A2}"/>
              </a:ext>
            </a:extLst>
          </p:cNvPr>
          <p:cNvGrpSpPr/>
          <p:nvPr/>
        </p:nvGrpSpPr>
        <p:grpSpPr>
          <a:xfrm>
            <a:off x="3696176" y="4521201"/>
            <a:ext cx="1584325" cy="1597930"/>
            <a:chOff x="332936" y="4713893"/>
            <a:chExt cx="2937088" cy="15979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5307EB-217C-4BF6-9B2C-62A25C70D026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83D668-004E-4BDC-9645-5D75C869381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AE462D-02BC-47B2-8140-71AB8FB99060}"/>
              </a:ext>
            </a:extLst>
          </p:cNvPr>
          <p:cNvGrpSpPr/>
          <p:nvPr/>
        </p:nvGrpSpPr>
        <p:grpSpPr>
          <a:xfrm>
            <a:off x="5370195" y="876261"/>
            <a:ext cx="1584325" cy="1597930"/>
            <a:chOff x="332936" y="4713893"/>
            <a:chExt cx="2937088" cy="15979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59C7C5-28CC-4FE5-9057-6CC0F96CFEA9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F0C3B66-3A20-4C40-A163-3386A0CE9645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FCEA63-566B-4E86-BEB9-27231E762D38}"/>
              </a:ext>
            </a:extLst>
          </p:cNvPr>
          <p:cNvGrpSpPr/>
          <p:nvPr/>
        </p:nvGrpSpPr>
        <p:grpSpPr>
          <a:xfrm>
            <a:off x="8717438" y="782526"/>
            <a:ext cx="1584325" cy="1597930"/>
            <a:chOff x="332936" y="4713893"/>
            <a:chExt cx="2937088" cy="15979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51B6F3-E3E6-4036-B2D7-037C40E88658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A15FA0-2703-4A2A-8A79-5AA1071282C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6B9760-968A-4D36-A44B-6F021ABBF7B2}"/>
              </a:ext>
            </a:extLst>
          </p:cNvPr>
          <p:cNvGrpSpPr/>
          <p:nvPr/>
        </p:nvGrpSpPr>
        <p:grpSpPr>
          <a:xfrm>
            <a:off x="7044214" y="4521201"/>
            <a:ext cx="1584325" cy="1597930"/>
            <a:chOff x="332936" y="4713893"/>
            <a:chExt cx="2937088" cy="15979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539AB8-ED30-46BF-BE1F-9453C5A60A38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F52142-2FEB-4A26-B2E9-60E0524398A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619466-DA74-461A-963C-055284874D21}"/>
              </a:ext>
            </a:extLst>
          </p:cNvPr>
          <p:cNvGrpSpPr/>
          <p:nvPr/>
        </p:nvGrpSpPr>
        <p:grpSpPr>
          <a:xfrm>
            <a:off x="10390664" y="4579145"/>
            <a:ext cx="1584325" cy="1597930"/>
            <a:chOff x="332936" y="4713893"/>
            <a:chExt cx="2937088" cy="15979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6F6E14-3295-4B56-8849-96D327101D5C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192150B-B41A-495A-BCE6-0E517EAB633E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tera.</a:t>
              </a:r>
            </a:p>
          </p:txBody>
        </p:sp>
      </p:grpSp>
      <p:pic>
        <p:nvPicPr>
          <p:cNvPr id="11" name="Graphic 10" descr="Baby Crawling">
            <a:extLst>
              <a:ext uri="{FF2B5EF4-FFF2-40B4-BE49-F238E27FC236}">
                <a16:creationId xmlns:a16="http://schemas.microsoft.com/office/drawing/2014/main" id="{6CA64F42-EFB2-4F39-AA4E-432705B6F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952604"/>
            <a:ext cx="649400" cy="649400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DC733645-5290-492A-9FB7-1E6CC96BD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1464" y="3339932"/>
            <a:ext cx="649400" cy="649400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95BF6059-9AE6-4881-A6D9-4DA0BE24F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1150" y="3323381"/>
            <a:ext cx="649400" cy="649400"/>
          </a:xfrm>
          <a:prstGeom prst="rect">
            <a:avLst/>
          </a:prstGeom>
        </p:spPr>
      </p:pic>
      <p:pic>
        <p:nvPicPr>
          <p:cNvPr id="23" name="Graphic 22" descr="Briefcase">
            <a:extLst>
              <a:ext uri="{FF2B5EF4-FFF2-40B4-BE49-F238E27FC236}">
                <a16:creationId xmlns:a16="http://schemas.microsoft.com/office/drawing/2014/main" id="{C2238A66-DF1C-4A4F-984A-A5B09E749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5475" y="2981652"/>
            <a:ext cx="649400" cy="649400"/>
          </a:xfrm>
          <a:prstGeom prst="rect">
            <a:avLst/>
          </a:prstGeom>
        </p:spPr>
      </p:pic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46CE1058-EB20-46D5-85DB-B0D2AD8147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3381" y="2998681"/>
            <a:ext cx="649400" cy="649400"/>
          </a:xfrm>
          <a:prstGeom prst="rect">
            <a:avLst/>
          </a:prstGeom>
        </p:spPr>
      </p:pic>
      <p:pic>
        <p:nvPicPr>
          <p:cNvPr id="27" name="Graphic 26" descr="Coins">
            <a:extLst>
              <a:ext uri="{FF2B5EF4-FFF2-40B4-BE49-F238E27FC236}">
                <a16:creationId xmlns:a16="http://schemas.microsoft.com/office/drawing/2014/main" id="{4F864070-FF75-40C5-BD42-ECE707D728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7641" y="3377147"/>
            <a:ext cx="649400" cy="649400"/>
          </a:xfrm>
          <a:prstGeom prst="rect">
            <a:avLst/>
          </a:prstGeom>
        </p:spPr>
      </p:pic>
      <p:pic>
        <p:nvPicPr>
          <p:cNvPr id="29" name="Graphic 28" descr="Rocket">
            <a:extLst>
              <a:ext uri="{FF2B5EF4-FFF2-40B4-BE49-F238E27FC236}">
                <a16:creationId xmlns:a16="http://schemas.microsoft.com/office/drawing/2014/main" id="{4F5D8930-200A-4CF8-82B3-BCC7A8A559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27964" y="2971800"/>
            <a:ext cx="649400" cy="6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3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Film Timeline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CAA93F-260A-4C7C-85B2-86D1919C0DD9}"/>
              </a:ext>
            </a:extLst>
          </p:cNvPr>
          <p:cNvGrpSpPr/>
          <p:nvPr/>
        </p:nvGrpSpPr>
        <p:grpSpPr>
          <a:xfrm>
            <a:off x="277336" y="2645568"/>
            <a:ext cx="11637329" cy="1668464"/>
            <a:chOff x="277336" y="2576512"/>
            <a:chExt cx="11637329" cy="1668464"/>
          </a:xfrm>
          <a:solidFill>
            <a:schemeClr val="bg1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438ED714-DEE3-4B6D-AE4D-118E1339A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336" y="2576512"/>
              <a:ext cx="8218488" cy="1668463"/>
            </a:xfrm>
            <a:custGeom>
              <a:avLst/>
              <a:gdLst>
                <a:gd name="T0" fmla="*/ 5632 w 5774"/>
                <a:gd name="T1" fmla="*/ 127 h 1173"/>
                <a:gd name="T2" fmla="*/ 5632 w 5774"/>
                <a:gd name="T3" fmla="*/ 1101 h 1173"/>
                <a:gd name="T4" fmla="*/ 5448 w 5774"/>
                <a:gd name="T5" fmla="*/ 127 h 1173"/>
                <a:gd name="T6" fmla="*/ 5448 w 5774"/>
                <a:gd name="T7" fmla="*/ 1101 h 1173"/>
                <a:gd name="T8" fmla="*/ 5264 w 5774"/>
                <a:gd name="T9" fmla="*/ 127 h 1173"/>
                <a:gd name="T10" fmla="*/ 5264 w 5774"/>
                <a:gd name="T11" fmla="*/ 1101 h 1173"/>
                <a:gd name="T12" fmla="*/ 5079 w 5774"/>
                <a:gd name="T13" fmla="*/ 127 h 1173"/>
                <a:gd name="T14" fmla="*/ 5079 w 5774"/>
                <a:gd name="T15" fmla="*/ 1101 h 1173"/>
                <a:gd name="T16" fmla="*/ 4895 w 5774"/>
                <a:gd name="T17" fmla="*/ 127 h 1173"/>
                <a:gd name="T18" fmla="*/ 4895 w 5774"/>
                <a:gd name="T19" fmla="*/ 1101 h 1173"/>
                <a:gd name="T20" fmla="*/ 4711 w 5774"/>
                <a:gd name="T21" fmla="*/ 127 h 1173"/>
                <a:gd name="T22" fmla="*/ 4711 w 5774"/>
                <a:gd name="T23" fmla="*/ 1101 h 1173"/>
                <a:gd name="T24" fmla="*/ 4526 w 5774"/>
                <a:gd name="T25" fmla="*/ 127 h 1173"/>
                <a:gd name="T26" fmla="*/ 4526 w 5774"/>
                <a:gd name="T27" fmla="*/ 1101 h 1173"/>
                <a:gd name="T28" fmla="*/ 4342 w 5774"/>
                <a:gd name="T29" fmla="*/ 127 h 1173"/>
                <a:gd name="T30" fmla="*/ 4342 w 5774"/>
                <a:gd name="T31" fmla="*/ 1101 h 1173"/>
                <a:gd name="T32" fmla="*/ 4158 w 5774"/>
                <a:gd name="T33" fmla="*/ 127 h 1173"/>
                <a:gd name="T34" fmla="*/ 4158 w 5774"/>
                <a:gd name="T35" fmla="*/ 1101 h 1173"/>
                <a:gd name="T36" fmla="*/ 3973 w 5774"/>
                <a:gd name="T37" fmla="*/ 127 h 1173"/>
                <a:gd name="T38" fmla="*/ 3973 w 5774"/>
                <a:gd name="T39" fmla="*/ 1101 h 1173"/>
                <a:gd name="T40" fmla="*/ 3789 w 5774"/>
                <a:gd name="T41" fmla="*/ 127 h 1173"/>
                <a:gd name="T42" fmla="*/ 3789 w 5774"/>
                <a:gd name="T43" fmla="*/ 1101 h 1173"/>
                <a:gd name="T44" fmla="*/ 3605 w 5774"/>
                <a:gd name="T45" fmla="*/ 127 h 1173"/>
                <a:gd name="T46" fmla="*/ 3605 w 5774"/>
                <a:gd name="T47" fmla="*/ 1101 h 1173"/>
                <a:gd name="T48" fmla="*/ 3420 w 5774"/>
                <a:gd name="T49" fmla="*/ 127 h 1173"/>
                <a:gd name="T50" fmla="*/ 3420 w 5774"/>
                <a:gd name="T51" fmla="*/ 1101 h 1173"/>
                <a:gd name="T52" fmla="*/ 3236 w 5774"/>
                <a:gd name="T53" fmla="*/ 127 h 1173"/>
                <a:gd name="T54" fmla="*/ 3236 w 5774"/>
                <a:gd name="T55" fmla="*/ 1101 h 1173"/>
                <a:gd name="T56" fmla="*/ 3052 w 5774"/>
                <a:gd name="T57" fmla="*/ 127 h 1173"/>
                <a:gd name="T58" fmla="*/ 3052 w 5774"/>
                <a:gd name="T59" fmla="*/ 1101 h 1173"/>
                <a:gd name="T60" fmla="*/ 2867 w 5774"/>
                <a:gd name="T61" fmla="*/ 127 h 1173"/>
                <a:gd name="T62" fmla="*/ 2867 w 5774"/>
                <a:gd name="T63" fmla="*/ 1101 h 1173"/>
                <a:gd name="T64" fmla="*/ 2683 w 5774"/>
                <a:gd name="T65" fmla="*/ 127 h 1173"/>
                <a:gd name="T66" fmla="*/ 2683 w 5774"/>
                <a:gd name="T67" fmla="*/ 1101 h 1173"/>
                <a:gd name="T68" fmla="*/ 2499 w 5774"/>
                <a:gd name="T69" fmla="*/ 127 h 1173"/>
                <a:gd name="T70" fmla="*/ 2499 w 5774"/>
                <a:gd name="T71" fmla="*/ 1101 h 1173"/>
                <a:gd name="T72" fmla="*/ 2315 w 5774"/>
                <a:gd name="T73" fmla="*/ 127 h 1173"/>
                <a:gd name="T74" fmla="*/ 2315 w 5774"/>
                <a:gd name="T75" fmla="*/ 1101 h 1173"/>
                <a:gd name="T76" fmla="*/ 2130 w 5774"/>
                <a:gd name="T77" fmla="*/ 127 h 1173"/>
                <a:gd name="T78" fmla="*/ 2130 w 5774"/>
                <a:gd name="T79" fmla="*/ 1101 h 1173"/>
                <a:gd name="T80" fmla="*/ 1946 w 5774"/>
                <a:gd name="T81" fmla="*/ 127 h 1173"/>
                <a:gd name="T82" fmla="*/ 1946 w 5774"/>
                <a:gd name="T83" fmla="*/ 1101 h 1173"/>
                <a:gd name="T84" fmla="*/ 1762 w 5774"/>
                <a:gd name="T85" fmla="*/ 127 h 1173"/>
                <a:gd name="T86" fmla="*/ 1762 w 5774"/>
                <a:gd name="T87" fmla="*/ 1101 h 1173"/>
                <a:gd name="T88" fmla="*/ 1577 w 5774"/>
                <a:gd name="T89" fmla="*/ 127 h 1173"/>
                <a:gd name="T90" fmla="*/ 1577 w 5774"/>
                <a:gd name="T91" fmla="*/ 1101 h 1173"/>
                <a:gd name="T92" fmla="*/ 1393 w 5774"/>
                <a:gd name="T93" fmla="*/ 127 h 1173"/>
                <a:gd name="T94" fmla="*/ 1393 w 5774"/>
                <a:gd name="T95" fmla="*/ 1101 h 1173"/>
                <a:gd name="T96" fmla="*/ 1209 w 5774"/>
                <a:gd name="T97" fmla="*/ 127 h 1173"/>
                <a:gd name="T98" fmla="*/ 1209 w 5774"/>
                <a:gd name="T99" fmla="*/ 1101 h 1173"/>
                <a:gd name="T100" fmla="*/ 1024 w 5774"/>
                <a:gd name="T101" fmla="*/ 127 h 1173"/>
                <a:gd name="T102" fmla="*/ 1024 w 5774"/>
                <a:gd name="T103" fmla="*/ 1101 h 1173"/>
                <a:gd name="T104" fmla="*/ 840 w 5774"/>
                <a:gd name="T105" fmla="*/ 127 h 1173"/>
                <a:gd name="T106" fmla="*/ 840 w 5774"/>
                <a:gd name="T107" fmla="*/ 1101 h 1173"/>
                <a:gd name="T108" fmla="*/ 656 w 5774"/>
                <a:gd name="T109" fmla="*/ 127 h 1173"/>
                <a:gd name="T110" fmla="*/ 656 w 5774"/>
                <a:gd name="T111" fmla="*/ 1101 h 1173"/>
                <a:gd name="T112" fmla="*/ 471 w 5774"/>
                <a:gd name="T113" fmla="*/ 127 h 1173"/>
                <a:gd name="T114" fmla="*/ 471 w 5774"/>
                <a:gd name="T115" fmla="*/ 1101 h 1173"/>
                <a:gd name="T116" fmla="*/ 287 w 5774"/>
                <a:gd name="T117" fmla="*/ 127 h 1173"/>
                <a:gd name="T118" fmla="*/ 287 w 5774"/>
                <a:gd name="T119" fmla="*/ 1101 h 1173"/>
                <a:gd name="T120" fmla="*/ 103 w 5774"/>
                <a:gd name="T121" fmla="*/ 127 h 1173"/>
                <a:gd name="T122" fmla="*/ 82 w 5774"/>
                <a:gd name="T123" fmla="*/ 1122 h 1173"/>
                <a:gd name="T124" fmla="*/ 5717 w 5774"/>
                <a:gd name="T125" fmla="*/ 102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4" h="1173">
                  <a:moveTo>
                    <a:pt x="5632" y="127"/>
                  </a:moveTo>
                  <a:cubicBezTo>
                    <a:pt x="5632" y="139"/>
                    <a:pt x="5623" y="148"/>
                    <a:pt x="5611" y="148"/>
                  </a:cubicBezTo>
                  <a:lnTo>
                    <a:pt x="5532" y="148"/>
                  </a:lnTo>
                  <a:cubicBezTo>
                    <a:pt x="5521" y="148"/>
                    <a:pt x="5511" y="139"/>
                    <a:pt x="5511" y="127"/>
                  </a:cubicBezTo>
                  <a:lnTo>
                    <a:pt x="5511" y="69"/>
                  </a:lnTo>
                  <a:cubicBezTo>
                    <a:pt x="5511" y="57"/>
                    <a:pt x="5521" y="48"/>
                    <a:pt x="5532" y="48"/>
                  </a:cubicBezTo>
                  <a:lnTo>
                    <a:pt x="5611" y="48"/>
                  </a:lnTo>
                  <a:cubicBezTo>
                    <a:pt x="5623" y="48"/>
                    <a:pt x="5632" y="57"/>
                    <a:pt x="5632" y="69"/>
                  </a:cubicBezTo>
                  <a:lnTo>
                    <a:pt x="5632" y="127"/>
                  </a:lnTo>
                  <a:close/>
                  <a:moveTo>
                    <a:pt x="5632" y="1101"/>
                  </a:moveTo>
                  <a:cubicBezTo>
                    <a:pt x="5632" y="1112"/>
                    <a:pt x="5623" y="1122"/>
                    <a:pt x="5611" y="1122"/>
                  </a:cubicBezTo>
                  <a:lnTo>
                    <a:pt x="5532" y="1122"/>
                  </a:lnTo>
                  <a:cubicBezTo>
                    <a:pt x="5521" y="1122"/>
                    <a:pt x="5511" y="1112"/>
                    <a:pt x="5511" y="1101"/>
                  </a:cubicBezTo>
                  <a:lnTo>
                    <a:pt x="5511" y="1042"/>
                  </a:lnTo>
                  <a:cubicBezTo>
                    <a:pt x="5511" y="1031"/>
                    <a:pt x="5521" y="1022"/>
                    <a:pt x="5532" y="1022"/>
                  </a:cubicBezTo>
                  <a:lnTo>
                    <a:pt x="5611" y="1022"/>
                  </a:lnTo>
                  <a:cubicBezTo>
                    <a:pt x="5623" y="1022"/>
                    <a:pt x="5632" y="1031"/>
                    <a:pt x="5632" y="1042"/>
                  </a:cubicBezTo>
                  <a:lnTo>
                    <a:pt x="5632" y="1101"/>
                  </a:lnTo>
                  <a:close/>
                  <a:moveTo>
                    <a:pt x="5448" y="127"/>
                  </a:moveTo>
                  <a:cubicBezTo>
                    <a:pt x="5448" y="139"/>
                    <a:pt x="5439" y="148"/>
                    <a:pt x="5427" y="148"/>
                  </a:cubicBezTo>
                  <a:lnTo>
                    <a:pt x="5348" y="148"/>
                  </a:lnTo>
                  <a:cubicBezTo>
                    <a:pt x="5336" y="148"/>
                    <a:pt x="5327" y="139"/>
                    <a:pt x="5327" y="127"/>
                  </a:cubicBezTo>
                  <a:lnTo>
                    <a:pt x="5327" y="69"/>
                  </a:lnTo>
                  <a:cubicBezTo>
                    <a:pt x="5327" y="57"/>
                    <a:pt x="5336" y="48"/>
                    <a:pt x="5348" y="48"/>
                  </a:cubicBezTo>
                  <a:lnTo>
                    <a:pt x="5427" y="48"/>
                  </a:lnTo>
                  <a:cubicBezTo>
                    <a:pt x="5439" y="48"/>
                    <a:pt x="5448" y="57"/>
                    <a:pt x="5448" y="69"/>
                  </a:cubicBezTo>
                  <a:lnTo>
                    <a:pt x="5448" y="127"/>
                  </a:lnTo>
                  <a:close/>
                  <a:moveTo>
                    <a:pt x="5448" y="1101"/>
                  </a:moveTo>
                  <a:cubicBezTo>
                    <a:pt x="5448" y="1112"/>
                    <a:pt x="5439" y="1122"/>
                    <a:pt x="5427" y="1122"/>
                  </a:cubicBezTo>
                  <a:lnTo>
                    <a:pt x="5348" y="1122"/>
                  </a:lnTo>
                  <a:cubicBezTo>
                    <a:pt x="5336" y="1122"/>
                    <a:pt x="5327" y="1112"/>
                    <a:pt x="5327" y="1101"/>
                  </a:cubicBezTo>
                  <a:lnTo>
                    <a:pt x="5327" y="1042"/>
                  </a:lnTo>
                  <a:cubicBezTo>
                    <a:pt x="5327" y="1031"/>
                    <a:pt x="5336" y="1022"/>
                    <a:pt x="5348" y="1022"/>
                  </a:cubicBezTo>
                  <a:lnTo>
                    <a:pt x="5427" y="1022"/>
                  </a:lnTo>
                  <a:cubicBezTo>
                    <a:pt x="5439" y="1022"/>
                    <a:pt x="5448" y="1031"/>
                    <a:pt x="5448" y="1042"/>
                  </a:cubicBezTo>
                  <a:lnTo>
                    <a:pt x="5448" y="1101"/>
                  </a:lnTo>
                  <a:close/>
                  <a:moveTo>
                    <a:pt x="5264" y="127"/>
                  </a:moveTo>
                  <a:cubicBezTo>
                    <a:pt x="5264" y="139"/>
                    <a:pt x="5254" y="148"/>
                    <a:pt x="5243" y="148"/>
                  </a:cubicBezTo>
                  <a:lnTo>
                    <a:pt x="5164" y="148"/>
                  </a:lnTo>
                  <a:cubicBezTo>
                    <a:pt x="5152" y="148"/>
                    <a:pt x="5143" y="139"/>
                    <a:pt x="5143" y="127"/>
                  </a:cubicBezTo>
                  <a:lnTo>
                    <a:pt x="5143" y="69"/>
                  </a:lnTo>
                  <a:cubicBezTo>
                    <a:pt x="5143" y="57"/>
                    <a:pt x="5152" y="48"/>
                    <a:pt x="5164" y="48"/>
                  </a:cubicBezTo>
                  <a:lnTo>
                    <a:pt x="5243" y="48"/>
                  </a:lnTo>
                  <a:cubicBezTo>
                    <a:pt x="5254" y="48"/>
                    <a:pt x="5264" y="57"/>
                    <a:pt x="5264" y="69"/>
                  </a:cubicBezTo>
                  <a:lnTo>
                    <a:pt x="5264" y="127"/>
                  </a:lnTo>
                  <a:close/>
                  <a:moveTo>
                    <a:pt x="5264" y="1101"/>
                  </a:moveTo>
                  <a:cubicBezTo>
                    <a:pt x="5264" y="1112"/>
                    <a:pt x="5254" y="1122"/>
                    <a:pt x="5243" y="1122"/>
                  </a:cubicBezTo>
                  <a:lnTo>
                    <a:pt x="5164" y="1122"/>
                  </a:lnTo>
                  <a:cubicBezTo>
                    <a:pt x="5152" y="1122"/>
                    <a:pt x="5143" y="1112"/>
                    <a:pt x="5143" y="1101"/>
                  </a:cubicBezTo>
                  <a:lnTo>
                    <a:pt x="5143" y="1042"/>
                  </a:lnTo>
                  <a:cubicBezTo>
                    <a:pt x="5143" y="1031"/>
                    <a:pt x="5152" y="1022"/>
                    <a:pt x="5164" y="1022"/>
                  </a:cubicBezTo>
                  <a:lnTo>
                    <a:pt x="5243" y="1022"/>
                  </a:lnTo>
                  <a:cubicBezTo>
                    <a:pt x="5254" y="1022"/>
                    <a:pt x="5264" y="1031"/>
                    <a:pt x="5264" y="1042"/>
                  </a:cubicBezTo>
                  <a:lnTo>
                    <a:pt x="5264" y="1101"/>
                  </a:lnTo>
                  <a:close/>
                  <a:moveTo>
                    <a:pt x="5079" y="127"/>
                  </a:moveTo>
                  <a:cubicBezTo>
                    <a:pt x="5079" y="139"/>
                    <a:pt x="5070" y="148"/>
                    <a:pt x="5059" y="148"/>
                  </a:cubicBezTo>
                  <a:lnTo>
                    <a:pt x="4979" y="148"/>
                  </a:lnTo>
                  <a:cubicBezTo>
                    <a:pt x="4968" y="148"/>
                    <a:pt x="4959" y="139"/>
                    <a:pt x="4959" y="127"/>
                  </a:cubicBezTo>
                  <a:lnTo>
                    <a:pt x="4959" y="69"/>
                  </a:lnTo>
                  <a:cubicBezTo>
                    <a:pt x="4959" y="57"/>
                    <a:pt x="4968" y="48"/>
                    <a:pt x="4979" y="48"/>
                  </a:cubicBezTo>
                  <a:lnTo>
                    <a:pt x="5059" y="48"/>
                  </a:lnTo>
                  <a:cubicBezTo>
                    <a:pt x="5070" y="48"/>
                    <a:pt x="5079" y="57"/>
                    <a:pt x="5079" y="69"/>
                  </a:cubicBezTo>
                  <a:lnTo>
                    <a:pt x="5079" y="127"/>
                  </a:lnTo>
                  <a:close/>
                  <a:moveTo>
                    <a:pt x="5079" y="1101"/>
                  </a:moveTo>
                  <a:cubicBezTo>
                    <a:pt x="5079" y="1112"/>
                    <a:pt x="5070" y="1122"/>
                    <a:pt x="5059" y="1122"/>
                  </a:cubicBezTo>
                  <a:lnTo>
                    <a:pt x="4979" y="1122"/>
                  </a:lnTo>
                  <a:cubicBezTo>
                    <a:pt x="4968" y="1122"/>
                    <a:pt x="4959" y="1112"/>
                    <a:pt x="4959" y="1101"/>
                  </a:cubicBezTo>
                  <a:lnTo>
                    <a:pt x="4959" y="1042"/>
                  </a:lnTo>
                  <a:cubicBezTo>
                    <a:pt x="4959" y="1031"/>
                    <a:pt x="4968" y="1022"/>
                    <a:pt x="4979" y="1022"/>
                  </a:cubicBezTo>
                  <a:lnTo>
                    <a:pt x="5059" y="1022"/>
                  </a:lnTo>
                  <a:cubicBezTo>
                    <a:pt x="5070" y="1022"/>
                    <a:pt x="5079" y="1031"/>
                    <a:pt x="5079" y="1042"/>
                  </a:cubicBezTo>
                  <a:lnTo>
                    <a:pt x="5079" y="1101"/>
                  </a:lnTo>
                  <a:close/>
                  <a:moveTo>
                    <a:pt x="4895" y="127"/>
                  </a:moveTo>
                  <a:cubicBezTo>
                    <a:pt x="4895" y="139"/>
                    <a:pt x="4886" y="148"/>
                    <a:pt x="4874" y="148"/>
                  </a:cubicBezTo>
                  <a:lnTo>
                    <a:pt x="4795" y="148"/>
                  </a:lnTo>
                  <a:cubicBezTo>
                    <a:pt x="4784" y="148"/>
                    <a:pt x="4774" y="139"/>
                    <a:pt x="4774" y="127"/>
                  </a:cubicBezTo>
                  <a:lnTo>
                    <a:pt x="4774" y="69"/>
                  </a:lnTo>
                  <a:cubicBezTo>
                    <a:pt x="4774" y="57"/>
                    <a:pt x="4784" y="48"/>
                    <a:pt x="4795" y="48"/>
                  </a:cubicBezTo>
                  <a:lnTo>
                    <a:pt x="4874" y="48"/>
                  </a:lnTo>
                  <a:cubicBezTo>
                    <a:pt x="4886" y="48"/>
                    <a:pt x="4895" y="57"/>
                    <a:pt x="4895" y="69"/>
                  </a:cubicBezTo>
                  <a:lnTo>
                    <a:pt x="4895" y="127"/>
                  </a:lnTo>
                  <a:close/>
                  <a:moveTo>
                    <a:pt x="4895" y="1101"/>
                  </a:moveTo>
                  <a:cubicBezTo>
                    <a:pt x="4895" y="1112"/>
                    <a:pt x="4886" y="1122"/>
                    <a:pt x="4874" y="1122"/>
                  </a:cubicBezTo>
                  <a:lnTo>
                    <a:pt x="4795" y="1122"/>
                  </a:lnTo>
                  <a:cubicBezTo>
                    <a:pt x="4784" y="1122"/>
                    <a:pt x="4774" y="1112"/>
                    <a:pt x="4774" y="1101"/>
                  </a:cubicBezTo>
                  <a:lnTo>
                    <a:pt x="4774" y="1042"/>
                  </a:lnTo>
                  <a:cubicBezTo>
                    <a:pt x="4774" y="1031"/>
                    <a:pt x="4784" y="1022"/>
                    <a:pt x="4795" y="1022"/>
                  </a:cubicBezTo>
                  <a:lnTo>
                    <a:pt x="4874" y="1022"/>
                  </a:lnTo>
                  <a:cubicBezTo>
                    <a:pt x="4886" y="1022"/>
                    <a:pt x="4895" y="1031"/>
                    <a:pt x="4895" y="1042"/>
                  </a:cubicBezTo>
                  <a:lnTo>
                    <a:pt x="4895" y="1101"/>
                  </a:lnTo>
                  <a:close/>
                  <a:moveTo>
                    <a:pt x="4711" y="127"/>
                  </a:moveTo>
                  <a:cubicBezTo>
                    <a:pt x="4711" y="139"/>
                    <a:pt x="4701" y="148"/>
                    <a:pt x="4690" y="148"/>
                  </a:cubicBezTo>
                  <a:lnTo>
                    <a:pt x="4611" y="148"/>
                  </a:lnTo>
                  <a:cubicBezTo>
                    <a:pt x="4599" y="148"/>
                    <a:pt x="4590" y="139"/>
                    <a:pt x="4590" y="127"/>
                  </a:cubicBezTo>
                  <a:lnTo>
                    <a:pt x="4590" y="69"/>
                  </a:lnTo>
                  <a:cubicBezTo>
                    <a:pt x="4590" y="57"/>
                    <a:pt x="4599" y="48"/>
                    <a:pt x="4611" y="48"/>
                  </a:cubicBezTo>
                  <a:lnTo>
                    <a:pt x="4690" y="48"/>
                  </a:lnTo>
                  <a:cubicBezTo>
                    <a:pt x="4701" y="48"/>
                    <a:pt x="4711" y="57"/>
                    <a:pt x="4711" y="69"/>
                  </a:cubicBezTo>
                  <a:lnTo>
                    <a:pt x="4711" y="127"/>
                  </a:lnTo>
                  <a:close/>
                  <a:moveTo>
                    <a:pt x="4711" y="1101"/>
                  </a:moveTo>
                  <a:cubicBezTo>
                    <a:pt x="4711" y="1112"/>
                    <a:pt x="4701" y="1122"/>
                    <a:pt x="4690" y="1122"/>
                  </a:cubicBezTo>
                  <a:lnTo>
                    <a:pt x="4611" y="1122"/>
                  </a:lnTo>
                  <a:cubicBezTo>
                    <a:pt x="4599" y="1122"/>
                    <a:pt x="4590" y="1112"/>
                    <a:pt x="4590" y="1101"/>
                  </a:cubicBezTo>
                  <a:lnTo>
                    <a:pt x="4590" y="1042"/>
                  </a:lnTo>
                  <a:cubicBezTo>
                    <a:pt x="4590" y="1031"/>
                    <a:pt x="4599" y="1022"/>
                    <a:pt x="4611" y="1022"/>
                  </a:cubicBezTo>
                  <a:lnTo>
                    <a:pt x="4690" y="1022"/>
                  </a:lnTo>
                  <a:cubicBezTo>
                    <a:pt x="4701" y="1022"/>
                    <a:pt x="4711" y="1031"/>
                    <a:pt x="4711" y="1042"/>
                  </a:cubicBezTo>
                  <a:lnTo>
                    <a:pt x="4711" y="1101"/>
                  </a:lnTo>
                  <a:close/>
                  <a:moveTo>
                    <a:pt x="4526" y="127"/>
                  </a:moveTo>
                  <a:cubicBezTo>
                    <a:pt x="4526" y="139"/>
                    <a:pt x="4517" y="148"/>
                    <a:pt x="4506" y="148"/>
                  </a:cubicBezTo>
                  <a:lnTo>
                    <a:pt x="4426" y="148"/>
                  </a:lnTo>
                  <a:cubicBezTo>
                    <a:pt x="4415" y="148"/>
                    <a:pt x="4406" y="139"/>
                    <a:pt x="4406" y="127"/>
                  </a:cubicBezTo>
                  <a:lnTo>
                    <a:pt x="4406" y="69"/>
                  </a:lnTo>
                  <a:cubicBezTo>
                    <a:pt x="4406" y="57"/>
                    <a:pt x="4415" y="48"/>
                    <a:pt x="4426" y="48"/>
                  </a:cubicBezTo>
                  <a:lnTo>
                    <a:pt x="4506" y="48"/>
                  </a:lnTo>
                  <a:cubicBezTo>
                    <a:pt x="4517" y="48"/>
                    <a:pt x="4526" y="57"/>
                    <a:pt x="4526" y="69"/>
                  </a:cubicBezTo>
                  <a:lnTo>
                    <a:pt x="4526" y="127"/>
                  </a:lnTo>
                  <a:close/>
                  <a:moveTo>
                    <a:pt x="4526" y="1101"/>
                  </a:moveTo>
                  <a:cubicBezTo>
                    <a:pt x="4526" y="1112"/>
                    <a:pt x="4517" y="1122"/>
                    <a:pt x="4506" y="1122"/>
                  </a:cubicBezTo>
                  <a:lnTo>
                    <a:pt x="4426" y="1122"/>
                  </a:lnTo>
                  <a:cubicBezTo>
                    <a:pt x="4415" y="1122"/>
                    <a:pt x="4406" y="1112"/>
                    <a:pt x="4406" y="1101"/>
                  </a:cubicBezTo>
                  <a:lnTo>
                    <a:pt x="4406" y="1042"/>
                  </a:lnTo>
                  <a:cubicBezTo>
                    <a:pt x="4406" y="1031"/>
                    <a:pt x="4415" y="1022"/>
                    <a:pt x="4426" y="1022"/>
                  </a:cubicBezTo>
                  <a:lnTo>
                    <a:pt x="4506" y="1022"/>
                  </a:lnTo>
                  <a:cubicBezTo>
                    <a:pt x="4517" y="1022"/>
                    <a:pt x="4526" y="1031"/>
                    <a:pt x="4526" y="1042"/>
                  </a:cubicBezTo>
                  <a:lnTo>
                    <a:pt x="4526" y="1101"/>
                  </a:lnTo>
                  <a:close/>
                  <a:moveTo>
                    <a:pt x="4342" y="127"/>
                  </a:moveTo>
                  <a:cubicBezTo>
                    <a:pt x="4342" y="139"/>
                    <a:pt x="4333" y="148"/>
                    <a:pt x="4321" y="148"/>
                  </a:cubicBezTo>
                  <a:lnTo>
                    <a:pt x="4242" y="148"/>
                  </a:lnTo>
                  <a:cubicBezTo>
                    <a:pt x="4231" y="148"/>
                    <a:pt x="4221" y="139"/>
                    <a:pt x="4221" y="127"/>
                  </a:cubicBezTo>
                  <a:lnTo>
                    <a:pt x="4221" y="69"/>
                  </a:lnTo>
                  <a:cubicBezTo>
                    <a:pt x="4221" y="57"/>
                    <a:pt x="4231" y="48"/>
                    <a:pt x="4242" y="48"/>
                  </a:cubicBezTo>
                  <a:lnTo>
                    <a:pt x="4321" y="48"/>
                  </a:lnTo>
                  <a:cubicBezTo>
                    <a:pt x="4333" y="48"/>
                    <a:pt x="4342" y="57"/>
                    <a:pt x="4342" y="69"/>
                  </a:cubicBezTo>
                  <a:lnTo>
                    <a:pt x="4342" y="127"/>
                  </a:lnTo>
                  <a:close/>
                  <a:moveTo>
                    <a:pt x="4342" y="1101"/>
                  </a:moveTo>
                  <a:cubicBezTo>
                    <a:pt x="4342" y="1112"/>
                    <a:pt x="4333" y="1122"/>
                    <a:pt x="4321" y="1122"/>
                  </a:cubicBezTo>
                  <a:lnTo>
                    <a:pt x="4242" y="1122"/>
                  </a:lnTo>
                  <a:cubicBezTo>
                    <a:pt x="4231" y="1122"/>
                    <a:pt x="4221" y="1112"/>
                    <a:pt x="4221" y="1101"/>
                  </a:cubicBezTo>
                  <a:lnTo>
                    <a:pt x="4221" y="1042"/>
                  </a:lnTo>
                  <a:cubicBezTo>
                    <a:pt x="4221" y="1031"/>
                    <a:pt x="4231" y="1022"/>
                    <a:pt x="4242" y="1022"/>
                  </a:cubicBezTo>
                  <a:lnTo>
                    <a:pt x="4321" y="1022"/>
                  </a:lnTo>
                  <a:cubicBezTo>
                    <a:pt x="4333" y="1022"/>
                    <a:pt x="4342" y="1031"/>
                    <a:pt x="4342" y="1042"/>
                  </a:cubicBezTo>
                  <a:lnTo>
                    <a:pt x="4342" y="1101"/>
                  </a:lnTo>
                  <a:close/>
                  <a:moveTo>
                    <a:pt x="4158" y="127"/>
                  </a:moveTo>
                  <a:cubicBezTo>
                    <a:pt x="4158" y="139"/>
                    <a:pt x="4148" y="148"/>
                    <a:pt x="4137" y="148"/>
                  </a:cubicBezTo>
                  <a:lnTo>
                    <a:pt x="4058" y="148"/>
                  </a:lnTo>
                  <a:cubicBezTo>
                    <a:pt x="4046" y="148"/>
                    <a:pt x="4037" y="139"/>
                    <a:pt x="4037" y="127"/>
                  </a:cubicBezTo>
                  <a:lnTo>
                    <a:pt x="4037" y="69"/>
                  </a:lnTo>
                  <a:cubicBezTo>
                    <a:pt x="4037" y="57"/>
                    <a:pt x="4046" y="48"/>
                    <a:pt x="4058" y="48"/>
                  </a:cubicBezTo>
                  <a:lnTo>
                    <a:pt x="4137" y="48"/>
                  </a:lnTo>
                  <a:cubicBezTo>
                    <a:pt x="4148" y="48"/>
                    <a:pt x="4158" y="57"/>
                    <a:pt x="4158" y="69"/>
                  </a:cubicBezTo>
                  <a:lnTo>
                    <a:pt x="4158" y="127"/>
                  </a:lnTo>
                  <a:close/>
                  <a:moveTo>
                    <a:pt x="4158" y="1101"/>
                  </a:moveTo>
                  <a:cubicBezTo>
                    <a:pt x="4158" y="1112"/>
                    <a:pt x="4148" y="1122"/>
                    <a:pt x="4137" y="1122"/>
                  </a:cubicBezTo>
                  <a:lnTo>
                    <a:pt x="4058" y="1122"/>
                  </a:lnTo>
                  <a:cubicBezTo>
                    <a:pt x="4046" y="1122"/>
                    <a:pt x="4037" y="1112"/>
                    <a:pt x="4037" y="1101"/>
                  </a:cubicBezTo>
                  <a:lnTo>
                    <a:pt x="4037" y="1042"/>
                  </a:lnTo>
                  <a:cubicBezTo>
                    <a:pt x="4037" y="1031"/>
                    <a:pt x="4046" y="1022"/>
                    <a:pt x="4058" y="1022"/>
                  </a:cubicBezTo>
                  <a:lnTo>
                    <a:pt x="4137" y="1022"/>
                  </a:lnTo>
                  <a:cubicBezTo>
                    <a:pt x="4148" y="1022"/>
                    <a:pt x="4158" y="1031"/>
                    <a:pt x="4158" y="1042"/>
                  </a:cubicBezTo>
                  <a:lnTo>
                    <a:pt x="4158" y="1101"/>
                  </a:lnTo>
                  <a:close/>
                  <a:moveTo>
                    <a:pt x="3973" y="127"/>
                  </a:moveTo>
                  <a:cubicBezTo>
                    <a:pt x="3973" y="139"/>
                    <a:pt x="3964" y="148"/>
                    <a:pt x="3953" y="148"/>
                  </a:cubicBezTo>
                  <a:lnTo>
                    <a:pt x="3873" y="148"/>
                  </a:lnTo>
                  <a:cubicBezTo>
                    <a:pt x="3862" y="148"/>
                    <a:pt x="3853" y="139"/>
                    <a:pt x="3853" y="127"/>
                  </a:cubicBezTo>
                  <a:lnTo>
                    <a:pt x="3853" y="69"/>
                  </a:lnTo>
                  <a:cubicBezTo>
                    <a:pt x="3853" y="57"/>
                    <a:pt x="3862" y="48"/>
                    <a:pt x="3873" y="48"/>
                  </a:cubicBezTo>
                  <a:lnTo>
                    <a:pt x="3953" y="48"/>
                  </a:lnTo>
                  <a:cubicBezTo>
                    <a:pt x="3964" y="48"/>
                    <a:pt x="3973" y="57"/>
                    <a:pt x="3973" y="69"/>
                  </a:cubicBezTo>
                  <a:lnTo>
                    <a:pt x="3973" y="127"/>
                  </a:lnTo>
                  <a:close/>
                  <a:moveTo>
                    <a:pt x="3973" y="1101"/>
                  </a:moveTo>
                  <a:cubicBezTo>
                    <a:pt x="3973" y="1112"/>
                    <a:pt x="3964" y="1122"/>
                    <a:pt x="3953" y="1122"/>
                  </a:cubicBezTo>
                  <a:lnTo>
                    <a:pt x="3873" y="1122"/>
                  </a:lnTo>
                  <a:cubicBezTo>
                    <a:pt x="3862" y="1122"/>
                    <a:pt x="3853" y="1112"/>
                    <a:pt x="3853" y="1101"/>
                  </a:cubicBezTo>
                  <a:lnTo>
                    <a:pt x="3853" y="1042"/>
                  </a:lnTo>
                  <a:cubicBezTo>
                    <a:pt x="3853" y="1031"/>
                    <a:pt x="3862" y="1022"/>
                    <a:pt x="3873" y="1022"/>
                  </a:cubicBezTo>
                  <a:lnTo>
                    <a:pt x="3953" y="1022"/>
                  </a:lnTo>
                  <a:cubicBezTo>
                    <a:pt x="3964" y="1022"/>
                    <a:pt x="3973" y="1031"/>
                    <a:pt x="3973" y="1042"/>
                  </a:cubicBezTo>
                  <a:lnTo>
                    <a:pt x="3973" y="1101"/>
                  </a:lnTo>
                  <a:close/>
                  <a:moveTo>
                    <a:pt x="3789" y="127"/>
                  </a:moveTo>
                  <a:cubicBezTo>
                    <a:pt x="3789" y="139"/>
                    <a:pt x="3780" y="148"/>
                    <a:pt x="3768" y="148"/>
                  </a:cubicBezTo>
                  <a:lnTo>
                    <a:pt x="3689" y="148"/>
                  </a:lnTo>
                  <a:cubicBezTo>
                    <a:pt x="3678" y="148"/>
                    <a:pt x="3668" y="139"/>
                    <a:pt x="3668" y="127"/>
                  </a:cubicBezTo>
                  <a:lnTo>
                    <a:pt x="3668" y="69"/>
                  </a:lnTo>
                  <a:cubicBezTo>
                    <a:pt x="3668" y="57"/>
                    <a:pt x="3678" y="48"/>
                    <a:pt x="3689" y="48"/>
                  </a:cubicBezTo>
                  <a:lnTo>
                    <a:pt x="3768" y="48"/>
                  </a:lnTo>
                  <a:cubicBezTo>
                    <a:pt x="3780" y="48"/>
                    <a:pt x="3789" y="57"/>
                    <a:pt x="3789" y="69"/>
                  </a:cubicBezTo>
                  <a:lnTo>
                    <a:pt x="3789" y="127"/>
                  </a:lnTo>
                  <a:close/>
                  <a:moveTo>
                    <a:pt x="3789" y="1101"/>
                  </a:moveTo>
                  <a:cubicBezTo>
                    <a:pt x="3789" y="1112"/>
                    <a:pt x="3780" y="1122"/>
                    <a:pt x="3768" y="1122"/>
                  </a:cubicBezTo>
                  <a:lnTo>
                    <a:pt x="3689" y="1122"/>
                  </a:lnTo>
                  <a:cubicBezTo>
                    <a:pt x="3678" y="1122"/>
                    <a:pt x="3668" y="1112"/>
                    <a:pt x="3668" y="1101"/>
                  </a:cubicBezTo>
                  <a:lnTo>
                    <a:pt x="3668" y="1042"/>
                  </a:lnTo>
                  <a:cubicBezTo>
                    <a:pt x="3668" y="1031"/>
                    <a:pt x="3678" y="1022"/>
                    <a:pt x="3689" y="1022"/>
                  </a:cubicBezTo>
                  <a:lnTo>
                    <a:pt x="3768" y="1022"/>
                  </a:lnTo>
                  <a:cubicBezTo>
                    <a:pt x="3780" y="1022"/>
                    <a:pt x="3789" y="1031"/>
                    <a:pt x="3789" y="1042"/>
                  </a:cubicBezTo>
                  <a:lnTo>
                    <a:pt x="3789" y="1101"/>
                  </a:lnTo>
                  <a:close/>
                  <a:moveTo>
                    <a:pt x="3605" y="127"/>
                  </a:moveTo>
                  <a:cubicBezTo>
                    <a:pt x="3605" y="139"/>
                    <a:pt x="3595" y="148"/>
                    <a:pt x="3584" y="148"/>
                  </a:cubicBezTo>
                  <a:lnTo>
                    <a:pt x="3505" y="148"/>
                  </a:lnTo>
                  <a:cubicBezTo>
                    <a:pt x="3493" y="148"/>
                    <a:pt x="3484" y="139"/>
                    <a:pt x="3484" y="127"/>
                  </a:cubicBezTo>
                  <a:lnTo>
                    <a:pt x="3484" y="69"/>
                  </a:lnTo>
                  <a:cubicBezTo>
                    <a:pt x="3484" y="57"/>
                    <a:pt x="3493" y="48"/>
                    <a:pt x="3505" y="48"/>
                  </a:cubicBezTo>
                  <a:lnTo>
                    <a:pt x="3584" y="48"/>
                  </a:lnTo>
                  <a:cubicBezTo>
                    <a:pt x="3595" y="48"/>
                    <a:pt x="3605" y="57"/>
                    <a:pt x="3605" y="69"/>
                  </a:cubicBezTo>
                  <a:lnTo>
                    <a:pt x="3605" y="127"/>
                  </a:lnTo>
                  <a:close/>
                  <a:moveTo>
                    <a:pt x="3605" y="1101"/>
                  </a:moveTo>
                  <a:cubicBezTo>
                    <a:pt x="3605" y="1112"/>
                    <a:pt x="3595" y="1122"/>
                    <a:pt x="3584" y="1122"/>
                  </a:cubicBezTo>
                  <a:lnTo>
                    <a:pt x="3505" y="1122"/>
                  </a:lnTo>
                  <a:cubicBezTo>
                    <a:pt x="3493" y="1122"/>
                    <a:pt x="3484" y="1112"/>
                    <a:pt x="3484" y="1101"/>
                  </a:cubicBezTo>
                  <a:lnTo>
                    <a:pt x="3484" y="1042"/>
                  </a:lnTo>
                  <a:cubicBezTo>
                    <a:pt x="3484" y="1031"/>
                    <a:pt x="3493" y="1022"/>
                    <a:pt x="3505" y="1022"/>
                  </a:cubicBezTo>
                  <a:lnTo>
                    <a:pt x="3584" y="1022"/>
                  </a:lnTo>
                  <a:cubicBezTo>
                    <a:pt x="3595" y="1022"/>
                    <a:pt x="3605" y="1031"/>
                    <a:pt x="3605" y="1042"/>
                  </a:cubicBezTo>
                  <a:lnTo>
                    <a:pt x="3605" y="1101"/>
                  </a:lnTo>
                  <a:close/>
                  <a:moveTo>
                    <a:pt x="3420" y="127"/>
                  </a:moveTo>
                  <a:cubicBezTo>
                    <a:pt x="3420" y="139"/>
                    <a:pt x="3411" y="148"/>
                    <a:pt x="3400" y="148"/>
                  </a:cubicBezTo>
                  <a:lnTo>
                    <a:pt x="3320" y="148"/>
                  </a:lnTo>
                  <a:cubicBezTo>
                    <a:pt x="3309" y="148"/>
                    <a:pt x="3300" y="139"/>
                    <a:pt x="3300" y="127"/>
                  </a:cubicBezTo>
                  <a:lnTo>
                    <a:pt x="3300" y="69"/>
                  </a:lnTo>
                  <a:cubicBezTo>
                    <a:pt x="3300" y="57"/>
                    <a:pt x="3309" y="48"/>
                    <a:pt x="3320" y="48"/>
                  </a:cubicBezTo>
                  <a:lnTo>
                    <a:pt x="3400" y="48"/>
                  </a:lnTo>
                  <a:cubicBezTo>
                    <a:pt x="3411" y="48"/>
                    <a:pt x="3420" y="57"/>
                    <a:pt x="3420" y="69"/>
                  </a:cubicBezTo>
                  <a:lnTo>
                    <a:pt x="3420" y="127"/>
                  </a:lnTo>
                  <a:close/>
                  <a:moveTo>
                    <a:pt x="3420" y="1101"/>
                  </a:moveTo>
                  <a:cubicBezTo>
                    <a:pt x="3420" y="1112"/>
                    <a:pt x="3411" y="1122"/>
                    <a:pt x="3400" y="1122"/>
                  </a:cubicBezTo>
                  <a:lnTo>
                    <a:pt x="3320" y="1122"/>
                  </a:lnTo>
                  <a:cubicBezTo>
                    <a:pt x="3309" y="1122"/>
                    <a:pt x="3300" y="1112"/>
                    <a:pt x="3300" y="1101"/>
                  </a:cubicBezTo>
                  <a:lnTo>
                    <a:pt x="3300" y="1042"/>
                  </a:lnTo>
                  <a:cubicBezTo>
                    <a:pt x="3300" y="1031"/>
                    <a:pt x="3309" y="1022"/>
                    <a:pt x="3320" y="1022"/>
                  </a:cubicBezTo>
                  <a:lnTo>
                    <a:pt x="3400" y="1022"/>
                  </a:lnTo>
                  <a:cubicBezTo>
                    <a:pt x="3411" y="1022"/>
                    <a:pt x="3420" y="1031"/>
                    <a:pt x="3420" y="1042"/>
                  </a:cubicBezTo>
                  <a:lnTo>
                    <a:pt x="3420" y="1101"/>
                  </a:lnTo>
                  <a:close/>
                  <a:moveTo>
                    <a:pt x="3236" y="127"/>
                  </a:moveTo>
                  <a:cubicBezTo>
                    <a:pt x="3236" y="139"/>
                    <a:pt x="3227" y="148"/>
                    <a:pt x="3215" y="148"/>
                  </a:cubicBezTo>
                  <a:lnTo>
                    <a:pt x="3136" y="148"/>
                  </a:lnTo>
                  <a:cubicBezTo>
                    <a:pt x="3125" y="148"/>
                    <a:pt x="3115" y="139"/>
                    <a:pt x="3115" y="127"/>
                  </a:cubicBezTo>
                  <a:lnTo>
                    <a:pt x="3115" y="69"/>
                  </a:lnTo>
                  <a:cubicBezTo>
                    <a:pt x="3115" y="57"/>
                    <a:pt x="3125" y="48"/>
                    <a:pt x="3136" y="48"/>
                  </a:cubicBezTo>
                  <a:lnTo>
                    <a:pt x="3215" y="48"/>
                  </a:lnTo>
                  <a:cubicBezTo>
                    <a:pt x="3227" y="48"/>
                    <a:pt x="3236" y="57"/>
                    <a:pt x="3236" y="69"/>
                  </a:cubicBezTo>
                  <a:lnTo>
                    <a:pt x="3236" y="127"/>
                  </a:lnTo>
                  <a:close/>
                  <a:moveTo>
                    <a:pt x="3236" y="1101"/>
                  </a:moveTo>
                  <a:cubicBezTo>
                    <a:pt x="3236" y="1112"/>
                    <a:pt x="3227" y="1122"/>
                    <a:pt x="3215" y="1122"/>
                  </a:cubicBezTo>
                  <a:lnTo>
                    <a:pt x="3136" y="1122"/>
                  </a:lnTo>
                  <a:cubicBezTo>
                    <a:pt x="3125" y="1122"/>
                    <a:pt x="3115" y="1112"/>
                    <a:pt x="3115" y="1101"/>
                  </a:cubicBezTo>
                  <a:lnTo>
                    <a:pt x="3115" y="1042"/>
                  </a:lnTo>
                  <a:cubicBezTo>
                    <a:pt x="3115" y="1031"/>
                    <a:pt x="3125" y="1022"/>
                    <a:pt x="3136" y="1022"/>
                  </a:cubicBezTo>
                  <a:lnTo>
                    <a:pt x="3215" y="1022"/>
                  </a:lnTo>
                  <a:cubicBezTo>
                    <a:pt x="3227" y="1022"/>
                    <a:pt x="3236" y="1031"/>
                    <a:pt x="3236" y="1042"/>
                  </a:cubicBezTo>
                  <a:lnTo>
                    <a:pt x="3236" y="1101"/>
                  </a:lnTo>
                  <a:close/>
                  <a:moveTo>
                    <a:pt x="3052" y="127"/>
                  </a:moveTo>
                  <a:cubicBezTo>
                    <a:pt x="3052" y="139"/>
                    <a:pt x="3043" y="148"/>
                    <a:pt x="3031" y="148"/>
                  </a:cubicBezTo>
                  <a:lnTo>
                    <a:pt x="2952" y="148"/>
                  </a:lnTo>
                  <a:cubicBezTo>
                    <a:pt x="2940" y="148"/>
                    <a:pt x="2931" y="139"/>
                    <a:pt x="2931" y="127"/>
                  </a:cubicBezTo>
                  <a:lnTo>
                    <a:pt x="2931" y="69"/>
                  </a:lnTo>
                  <a:cubicBezTo>
                    <a:pt x="2931" y="57"/>
                    <a:pt x="2940" y="48"/>
                    <a:pt x="2952" y="48"/>
                  </a:cubicBezTo>
                  <a:lnTo>
                    <a:pt x="3031" y="48"/>
                  </a:lnTo>
                  <a:cubicBezTo>
                    <a:pt x="3043" y="48"/>
                    <a:pt x="3052" y="57"/>
                    <a:pt x="3052" y="69"/>
                  </a:cubicBezTo>
                  <a:lnTo>
                    <a:pt x="3052" y="127"/>
                  </a:lnTo>
                  <a:close/>
                  <a:moveTo>
                    <a:pt x="3052" y="1101"/>
                  </a:moveTo>
                  <a:cubicBezTo>
                    <a:pt x="3052" y="1112"/>
                    <a:pt x="3043" y="1122"/>
                    <a:pt x="3031" y="1122"/>
                  </a:cubicBezTo>
                  <a:lnTo>
                    <a:pt x="2952" y="1122"/>
                  </a:lnTo>
                  <a:cubicBezTo>
                    <a:pt x="2940" y="1122"/>
                    <a:pt x="2931" y="1112"/>
                    <a:pt x="2931" y="1101"/>
                  </a:cubicBezTo>
                  <a:lnTo>
                    <a:pt x="2931" y="1042"/>
                  </a:lnTo>
                  <a:cubicBezTo>
                    <a:pt x="2931" y="1031"/>
                    <a:pt x="2940" y="1022"/>
                    <a:pt x="2952" y="1022"/>
                  </a:cubicBezTo>
                  <a:lnTo>
                    <a:pt x="3031" y="1022"/>
                  </a:lnTo>
                  <a:cubicBezTo>
                    <a:pt x="3043" y="1022"/>
                    <a:pt x="3052" y="1031"/>
                    <a:pt x="3052" y="1042"/>
                  </a:cubicBezTo>
                  <a:lnTo>
                    <a:pt x="3052" y="1101"/>
                  </a:lnTo>
                  <a:close/>
                  <a:moveTo>
                    <a:pt x="2867" y="127"/>
                  </a:moveTo>
                  <a:cubicBezTo>
                    <a:pt x="2867" y="139"/>
                    <a:pt x="2858" y="148"/>
                    <a:pt x="2847" y="148"/>
                  </a:cubicBezTo>
                  <a:lnTo>
                    <a:pt x="2768" y="148"/>
                  </a:lnTo>
                  <a:cubicBezTo>
                    <a:pt x="2756" y="148"/>
                    <a:pt x="2747" y="139"/>
                    <a:pt x="2747" y="127"/>
                  </a:cubicBezTo>
                  <a:lnTo>
                    <a:pt x="2747" y="69"/>
                  </a:lnTo>
                  <a:cubicBezTo>
                    <a:pt x="2747" y="57"/>
                    <a:pt x="2756" y="48"/>
                    <a:pt x="2768" y="48"/>
                  </a:cubicBezTo>
                  <a:lnTo>
                    <a:pt x="2847" y="48"/>
                  </a:lnTo>
                  <a:cubicBezTo>
                    <a:pt x="2858" y="48"/>
                    <a:pt x="2867" y="57"/>
                    <a:pt x="2867" y="69"/>
                  </a:cubicBezTo>
                  <a:lnTo>
                    <a:pt x="2867" y="127"/>
                  </a:lnTo>
                  <a:close/>
                  <a:moveTo>
                    <a:pt x="2867" y="1101"/>
                  </a:moveTo>
                  <a:cubicBezTo>
                    <a:pt x="2867" y="1112"/>
                    <a:pt x="2858" y="1122"/>
                    <a:pt x="2847" y="1122"/>
                  </a:cubicBezTo>
                  <a:lnTo>
                    <a:pt x="2768" y="1122"/>
                  </a:lnTo>
                  <a:cubicBezTo>
                    <a:pt x="2756" y="1122"/>
                    <a:pt x="2747" y="1112"/>
                    <a:pt x="2747" y="1101"/>
                  </a:cubicBezTo>
                  <a:lnTo>
                    <a:pt x="2747" y="1042"/>
                  </a:lnTo>
                  <a:cubicBezTo>
                    <a:pt x="2747" y="1031"/>
                    <a:pt x="2756" y="1022"/>
                    <a:pt x="2768" y="1022"/>
                  </a:cubicBezTo>
                  <a:lnTo>
                    <a:pt x="2847" y="1022"/>
                  </a:lnTo>
                  <a:cubicBezTo>
                    <a:pt x="2858" y="1022"/>
                    <a:pt x="2867" y="1031"/>
                    <a:pt x="2867" y="1042"/>
                  </a:cubicBezTo>
                  <a:lnTo>
                    <a:pt x="2867" y="1101"/>
                  </a:lnTo>
                  <a:close/>
                  <a:moveTo>
                    <a:pt x="2683" y="127"/>
                  </a:moveTo>
                  <a:cubicBezTo>
                    <a:pt x="2683" y="139"/>
                    <a:pt x="2674" y="148"/>
                    <a:pt x="2662" y="148"/>
                  </a:cubicBezTo>
                  <a:lnTo>
                    <a:pt x="2583" y="148"/>
                  </a:lnTo>
                  <a:cubicBezTo>
                    <a:pt x="2572" y="148"/>
                    <a:pt x="2562" y="139"/>
                    <a:pt x="2562" y="127"/>
                  </a:cubicBezTo>
                  <a:lnTo>
                    <a:pt x="2562" y="69"/>
                  </a:lnTo>
                  <a:cubicBezTo>
                    <a:pt x="2562" y="57"/>
                    <a:pt x="2572" y="48"/>
                    <a:pt x="2583" y="48"/>
                  </a:cubicBezTo>
                  <a:lnTo>
                    <a:pt x="2662" y="48"/>
                  </a:lnTo>
                  <a:cubicBezTo>
                    <a:pt x="2674" y="48"/>
                    <a:pt x="2683" y="57"/>
                    <a:pt x="2683" y="69"/>
                  </a:cubicBezTo>
                  <a:lnTo>
                    <a:pt x="2683" y="127"/>
                  </a:lnTo>
                  <a:close/>
                  <a:moveTo>
                    <a:pt x="2683" y="1101"/>
                  </a:moveTo>
                  <a:cubicBezTo>
                    <a:pt x="2683" y="1112"/>
                    <a:pt x="2674" y="1122"/>
                    <a:pt x="2662" y="1122"/>
                  </a:cubicBezTo>
                  <a:lnTo>
                    <a:pt x="2583" y="1122"/>
                  </a:lnTo>
                  <a:cubicBezTo>
                    <a:pt x="2572" y="1122"/>
                    <a:pt x="2562" y="1112"/>
                    <a:pt x="2562" y="1101"/>
                  </a:cubicBezTo>
                  <a:lnTo>
                    <a:pt x="2562" y="1042"/>
                  </a:lnTo>
                  <a:cubicBezTo>
                    <a:pt x="2562" y="1031"/>
                    <a:pt x="2572" y="1022"/>
                    <a:pt x="2583" y="1022"/>
                  </a:cubicBezTo>
                  <a:lnTo>
                    <a:pt x="2662" y="1022"/>
                  </a:lnTo>
                  <a:cubicBezTo>
                    <a:pt x="2674" y="1022"/>
                    <a:pt x="2683" y="1031"/>
                    <a:pt x="2683" y="1042"/>
                  </a:cubicBezTo>
                  <a:lnTo>
                    <a:pt x="2683" y="1101"/>
                  </a:lnTo>
                  <a:close/>
                  <a:moveTo>
                    <a:pt x="2499" y="127"/>
                  </a:moveTo>
                  <a:cubicBezTo>
                    <a:pt x="2499" y="139"/>
                    <a:pt x="2490" y="148"/>
                    <a:pt x="2478" y="148"/>
                  </a:cubicBezTo>
                  <a:lnTo>
                    <a:pt x="2399" y="148"/>
                  </a:lnTo>
                  <a:cubicBezTo>
                    <a:pt x="2387" y="148"/>
                    <a:pt x="2378" y="139"/>
                    <a:pt x="2378" y="127"/>
                  </a:cubicBezTo>
                  <a:lnTo>
                    <a:pt x="2378" y="69"/>
                  </a:lnTo>
                  <a:cubicBezTo>
                    <a:pt x="2378" y="57"/>
                    <a:pt x="2387" y="48"/>
                    <a:pt x="2399" y="48"/>
                  </a:cubicBezTo>
                  <a:lnTo>
                    <a:pt x="2478" y="48"/>
                  </a:lnTo>
                  <a:cubicBezTo>
                    <a:pt x="2490" y="48"/>
                    <a:pt x="2499" y="57"/>
                    <a:pt x="2499" y="69"/>
                  </a:cubicBezTo>
                  <a:lnTo>
                    <a:pt x="2499" y="127"/>
                  </a:lnTo>
                  <a:close/>
                  <a:moveTo>
                    <a:pt x="2499" y="1101"/>
                  </a:moveTo>
                  <a:cubicBezTo>
                    <a:pt x="2499" y="1112"/>
                    <a:pt x="2490" y="1122"/>
                    <a:pt x="2478" y="1122"/>
                  </a:cubicBezTo>
                  <a:lnTo>
                    <a:pt x="2399" y="1122"/>
                  </a:lnTo>
                  <a:cubicBezTo>
                    <a:pt x="2387" y="1122"/>
                    <a:pt x="2378" y="1112"/>
                    <a:pt x="2378" y="1101"/>
                  </a:cubicBezTo>
                  <a:lnTo>
                    <a:pt x="2378" y="1042"/>
                  </a:lnTo>
                  <a:cubicBezTo>
                    <a:pt x="2378" y="1031"/>
                    <a:pt x="2387" y="1022"/>
                    <a:pt x="2399" y="1022"/>
                  </a:cubicBezTo>
                  <a:lnTo>
                    <a:pt x="2478" y="1022"/>
                  </a:lnTo>
                  <a:cubicBezTo>
                    <a:pt x="2490" y="1022"/>
                    <a:pt x="2499" y="1031"/>
                    <a:pt x="2499" y="1042"/>
                  </a:cubicBezTo>
                  <a:lnTo>
                    <a:pt x="2499" y="1101"/>
                  </a:lnTo>
                  <a:close/>
                  <a:moveTo>
                    <a:pt x="2315" y="127"/>
                  </a:moveTo>
                  <a:cubicBezTo>
                    <a:pt x="2315" y="139"/>
                    <a:pt x="2305" y="148"/>
                    <a:pt x="2294" y="148"/>
                  </a:cubicBezTo>
                  <a:lnTo>
                    <a:pt x="2215" y="148"/>
                  </a:lnTo>
                  <a:cubicBezTo>
                    <a:pt x="2203" y="148"/>
                    <a:pt x="2194" y="139"/>
                    <a:pt x="2194" y="127"/>
                  </a:cubicBezTo>
                  <a:lnTo>
                    <a:pt x="2194" y="69"/>
                  </a:lnTo>
                  <a:cubicBezTo>
                    <a:pt x="2194" y="57"/>
                    <a:pt x="2203" y="48"/>
                    <a:pt x="2215" y="48"/>
                  </a:cubicBezTo>
                  <a:lnTo>
                    <a:pt x="2294" y="48"/>
                  </a:lnTo>
                  <a:cubicBezTo>
                    <a:pt x="2305" y="48"/>
                    <a:pt x="2315" y="57"/>
                    <a:pt x="2315" y="69"/>
                  </a:cubicBezTo>
                  <a:lnTo>
                    <a:pt x="2315" y="127"/>
                  </a:lnTo>
                  <a:close/>
                  <a:moveTo>
                    <a:pt x="2315" y="1101"/>
                  </a:moveTo>
                  <a:cubicBezTo>
                    <a:pt x="2315" y="1112"/>
                    <a:pt x="2305" y="1122"/>
                    <a:pt x="2294" y="1122"/>
                  </a:cubicBezTo>
                  <a:lnTo>
                    <a:pt x="2215" y="1122"/>
                  </a:lnTo>
                  <a:cubicBezTo>
                    <a:pt x="2203" y="1122"/>
                    <a:pt x="2194" y="1112"/>
                    <a:pt x="2194" y="1101"/>
                  </a:cubicBezTo>
                  <a:lnTo>
                    <a:pt x="2194" y="1042"/>
                  </a:lnTo>
                  <a:cubicBezTo>
                    <a:pt x="2194" y="1031"/>
                    <a:pt x="2203" y="1022"/>
                    <a:pt x="2215" y="1022"/>
                  </a:cubicBezTo>
                  <a:lnTo>
                    <a:pt x="2294" y="1022"/>
                  </a:lnTo>
                  <a:cubicBezTo>
                    <a:pt x="2305" y="1022"/>
                    <a:pt x="2315" y="1031"/>
                    <a:pt x="2315" y="1042"/>
                  </a:cubicBezTo>
                  <a:lnTo>
                    <a:pt x="2315" y="1101"/>
                  </a:lnTo>
                  <a:close/>
                  <a:moveTo>
                    <a:pt x="2130" y="127"/>
                  </a:moveTo>
                  <a:cubicBezTo>
                    <a:pt x="2130" y="139"/>
                    <a:pt x="2121" y="148"/>
                    <a:pt x="2109" y="148"/>
                  </a:cubicBezTo>
                  <a:lnTo>
                    <a:pt x="2030" y="148"/>
                  </a:lnTo>
                  <a:cubicBezTo>
                    <a:pt x="2019" y="148"/>
                    <a:pt x="2010" y="139"/>
                    <a:pt x="2010" y="127"/>
                  </a:cubicBezTo>
                  <a:lnTo>
                    <a:pt x="2010" y="69"/>
                  </a:lnTo>
                  <a:cubicBezTo>
                    <a:pt x="2010" y="57"/>
                    <a:pt x="2019" y="48"/>
                    <a:pt x="2030" y="48"/>
                  </a:cubicBezTo>
                  <a:lnTo>
                    <a:pt x="2109" y="48"/>
                  </a:lnTo>
                  <a:cubicBezTo>
                    <a:pt x="2121" y="48"/>
                    <a:pt x="2130" y="57"/>
                    <a:pt x="2130" y="69"/>
                  </a:cubicBezTo>
                  <a:lnTo>
                    <a:pt x="2130" y="127"/>
                  </a:lnTo>
                  <a:close/>
                  <a:moveTo>
                    <a:pt x="2130" y="1101"/>
                  </a:moveTo>
                  <a:cubicBezTo>
                    <a:pt x="2130" y="1112"/>
                    <a:pt x="2121" y="1122"/>
                    <a:pt x="2109" y="1122"/>
                  </a:cubicBezTo>
                  <a:lnTo>
                    <a:pt x="2030" y="1122"/>
                  </a:lnTo>
                  <a:cubicBezTo>
                    <a:pt x="2019" y="1122"/>
                    <a:pt x="2010" y="1112"/>
                    <a:pt x="2010" y="1101"/>
                  </a:cubicBezTo>
                  <a:lnTo>
                    <a:pt x="2010" y="1042"/>
                  </a:lnTo>
                  <a:cubicBezTo>
                    <a:pt x="2010" y="1031"/>
                    <a:pt x="2019" y="1022"/>
                    <a:pt x="2030" y="1022"/>
                  </a:cubicBezTo>
                  <a:lnTo>
                    <a:pt x="2109" y="1022"/>
                  </a:lnTo>
                  <a:cubicBezTo>
                    <a:pt x="2121" y="1022"/>
                    <a:pt x="2130" y="1031"/>
                    <a:pt x="2130" y="1042"/>
                  </a:cubicBezTo>
                  <a:lnTo>
                    <a:pt x="2130" y="1101"/>
                  </a:lnTo>
                  <a:close/>
                  <a:moveTo>
                    <a:pt x="1946" y="127"/>
                  </a:moveTo>
                  <a:cubicBezTo>
                    <a:pt x="1946" y="139"/>
                    <a:pt x="1937" y="148"/>
                    <a:pt x="1925" y="148"/>
                  </a:cubicBezTo>
                  <a:lnTo>
                    <a:pt x="1846" y="148"/>
                  </a:lnTo>
                  <a:cubicBezTo>
                    <a:pt x="1834" y="148"/>
                    <a:pt x="1825" y="139"/>
                    <a:pt x="1825" y="127"/>
                  </a:cubicBezTo>
                  <a:lnTo>
                    <a:pt x="1825" y="69"/>
                  </a:lnTo>
                  <a:cubicBezTo>
                    <a:pt x="1825" y="57"/>
                    <a:pt x="1834" y="48"/>
                    <a:pt x="1846" y="48"/>
                  </a:cubicBezTo>
                  <a:lnTo>
                    <a:pt x="1925" y="48"/>
                  </a:lnTo>
                  <a:cubicBezTo>
                    <a:pt x="1937" y="48"/>
                    <a:pt x="1946" y="57"/>
                    <a:pt x="1946" y="69"/>
                  </a:cubicBezTo>
                  <a:lnTo>
                    <a:pt x="1946" y="127"/>
                  </a:lnTo>
                  <a:close/>
                  <a:moveTo>
                    <a:pt x="1946" y="1101"/>
                  </a:moveTo>
                  <a:cubicBezTo>
                    <a:pt x="1946" y="1112"/>
                    <a:pt x="1937" y="1122"/>
                    <a:pt x="1925" y="1122"/>
                  </a:cubicBezTo>
                  <a:lnTo>
                    <a:pt x="1846" y="1122"/>
                  </a:lnTo>
                  <a:cubicBezTo>
                    <a:pt x="1834" y="1122"/>
                    <a:pt x="1825" y="1112"/>
                    <a:pt x="1825" y="1101"/>
                  </a:cubicBezTo>
                  <a:lnTo>
                    <a:pt x="1825" y="1042"/>
                  </a:lnTo>
                  <a:cubicBezTo>
                    <a:pt x="1825" y="1031"/>
                    <a:pt x="1834" y="1022"/>
                    <a:pt x="1846" y="1022"/>
                  </a:cubicBezTo>
                  <a:lnTo>
                    <a:pt x="1925" y="1022"/>
                  </a:lnTo>
                  <a:cubicBezTo>
                    <a:pt x="1937" y="1022"/>
                    <a:pt x="1946" y="1031"/>
                    <a:pt x="1946" y="1042"/>
                  </a:cubicBezTo>
                  <a:lnTo>
                    <a:pt x="1946" y="1101"/>
                  </a:lnTo>
                  <a:close/>
                  <a:moveTo>
                    <a:pt x="1762" y="127"/>
                  </a:moveTo>
                  <a:cubicBezTo>
                    <a:pt x="1762" y="139"/>
                    <a:pt x="1752" y="148"/>
                    <a:pt x="1741" y="148"/>
                  </a:cubicBezTo>
                  <a:lnTo>
                    <a:pt x="1662" y="148"/>
                  </a:lnTo>
                  <a:cubicBezTo>
                    <a:pt x="1650" y="148"/>
                    <a:pt x="1641" y="139"/>
                    <a:pt x="1641" y="127"/>
                  </a:cubicBezTo>
                  <a:lnTo>
                    <a:pt x="1641" y="69"/>
                  </a:lnTo>
                  <a:cubicBezTo>
                    <a:pt x="1641" y="57"/>
                    <a:pt x="1650" y="48"/>
                    <a:pt x="1662" y="48"/>
                  </a:cubicBezTo>
                  <a:lnTo>
                    <a:pt x="1741" y="48"/>
                  </a:lnTo>
                  <a:cubicBezTo>
                    <a:pt x="1752" y="48"/>
                    <a:pt x="1762" y="57"/>
                    <a:pt x="1762" y="69"/>
                  </a:cubicBezTo>
                  <a:lnTo>
                    <a:pt x="1762" y="127"/>
                  </a:lnTo>
                  <a:close/>
                  <a:moveTo>
                    <a:pt x="1762" y="1101"/>
                  </a:moveTo>
                  <a:cubicBezTo>
                    <a:pt x="1762" y="1112"/>
                    <a:pt x="1752" y="1122"/>
                    <a:pt x="1741" y="1122"/>
                  </a:cubicBezTo>
                  <a:lnTo>
                    <a:pt x="1662" y="1122"/>
                  </a:lnTo>
                  <a:cubicBezTo>
                    <a:pt x="1650" y="1122"/>
                    <a:pt x="1641" y="1112"/>
                    <a:pt x="1641" y="1101"/>
                  </a:cubicBezTo>
                  <a:lnTo>
                    <a:pt x="1641" y="1042"/>
                  </a:lnTo>
                  <a:cubicBezTo>
                    <a:pt x="1641" y="1031"/>
                    <a:pt x="1650" y="1022"/>
                    <a:pt x="1662" y="1022"/>
                  </a:cubicBezTo>
                  <a:lnTo>
                    <a:pt x="1741" y="1022"/>
                  </a:lnTo>
                  <a:cubicBezTo>
                    <a:pt x="1752" y="1022"/>
                    <a:pt x="1762" y="1031"/>
                    <a:pt x="1762" y="1042"/>
                  </a:cubicBezTo>
                  <a:lnTo>
                    <a:pt x="1762" y="1101"/>
                  </a:lnTo>
                  <a:close/>
                  <a:moveTo>
                    <a:pt x="1577" y="127"/>
                  </a:moveTo>
                  <a:cubicBezTo>
                    <a:pt x="1577" y="139"/>
                    <a:pt x="1568" y="148"/>
                    <a:pt x="1557" y="148"/>
                  </a:cubicBezTo>
                  <a:lnTo>
                    <a:pt x="1477" y="148"/>
                  </a:lnTo>
                  <a:cubicBezTo>
                    <a:pt x="1466" y="148"/>
                    <a:pt x="1457" y="139"/>
                    <a:pt x="1457" y="127"/>
                  </a:cubicBezTo>
                  <a:lnTo>
                    <a:pt x="1457" y="69"/>
                  </a:lnTo>
                  <a:cubicBezTo>
                    <a:pt x="1457" y="57"/>
                    <a:pt x="1466" y="48"/>
                    <a:pt x="1477" y="48"/>
                  </a:cubicBezTo>
                  <a:lnTo>
                    <a:pt x="1557" y="48"/>
                  </a:lnTo>
                  <a:cubicBezTo>
                    <a:pt x="1568" y="48"/>
                    <a:pt x="1577" y="57"/>
                    <a:pt x="1577" y="69"/>
                  </a:cubicBezTo>
                  <a:lnTo>
                    <a:pt x="1577" y="127"/>
                  </a:lnTo>
                  <a:close/>
                  <a:moveTo>
                    <a:pt x="1577" y="1101"/>
                  </a:moveTo>
                  <a:cubicBezTo>
                    <a:pt x="1577" y="1112"/>
                    <a:pt x="1568" y="1122"/>
                    <a:pt x="1557" y="1122"/>
                  </a:cubicBezTo>
                  <a:lnTo>
                    <a:pt x="1477" y="1122"/>
                  </a:lnTo>
                  <a:cubicBezTo>
                    <a:pt x="1466" y="1122"/>
                    <a:pt x="1457" y="1112"/>
                    <a:pt x="1457" y="1101"/>
                  </a:cubicBezTo>
                  <a:lnTo>
                    <a:pt x="1457" y="1042"/>
                  </a:lnTo>
                  <a:cubicBezTo>
                    <a:pt x="1457" y="1031"/>
                    <a:pt x="1466" y="1022"/>
                    <a:pt x="1477" y="1022"/>
                  </a:cubicBezTo>
                  <a:lnTo>
                    <a:pt x="1557" y="1022"/>
                  </a:lnTo>
                  <a:cubicBezTo>
                    <a:pt x="1568" y="1022"/>
                    <a:pt x="1577" y="1031"/>
                    <a:pt x="1577" y="1042"/>
                  </a:cubicBezTo>
                  <a:lnTo>
                    <a:pt x="1577" y="1101"/>
                  </a:lnTo>
                  <a:close/>
                  <a:moveTo>
                    <a:pt x="1393" y="127"/>
                  </a:moveTo>
                  <a:cubicBezTo>
                    <a:pt x="1393" y="139"/>
                    <a:pt x="1384" y="148"/>
                    <a:pt x="1372" y="148"/>
                  </a:cubicBezTo>
                  <a:lnTo>
                    <a:pt x="1293" y="148"/>
                  </a:lnTo>
                  <a:cubicBezTo>
                    <a:pt x="1282" y="148"/>
                    <a:pt x="1272" y="139"/>
                    <a:pt x="1272" y="127"/>
                  </a:cubicBezTo>
                  <a:lnTo>
                    <a:pt x="1272" y="69"/>
                  </a:lnTo>
                  <a:cubicBezTo>
                    <a:pt x="1272" y="57"/>
                    <a:pt x="1282" y="48"/>
                    <a:pt x="1293" y="48"/>
                  </a:cubicBezTo>
                  <a:lnTo>
                    <a:pt x="1372" y="48"/>
                  </a:lnTo>
                  <a:cubicBezTo>
                    <a:pt x="1384" y="48"/>
                    <a:pt x="1393" y="57"/>
                    <a:pt x="1393" y="69"/>
                  </a:cubicBezTo>
                  <a:lnTo>
                    <a:pt x="1393" y="127"/>
                  </a:lnTo>
                  <a:close/>
                  <a:moveTo>
                    <a:pt x="1393" y="1101"/>
                  </a:moveTo>
                  <a:cubicBezTo>
                    <a:pt x="1393" y="1112"/>
                    <a:pt x="1384" y="1122"/>
                    <a:pt x="1372" y="1122"/>
                  </a:cubicBezTo>
                  <a:lnTo>
                    <a:pt x="1293" y="1122"/>
                  </a:lnTo>
                  <a:cubicBezTo>
                    <a:pt x="1282" y="1122"/>
                    <a:pt x="1272" y="1112"/>
                    <a:pt x="1272" y="1101"/>
                  </a:cubicBezTo>
                  <a:lnTo>
                    <a:pt x="1272" y="1042"/>
                  </a:lnTo>
                  <a:cubicBezTo>
                    <a:pt x="1272" y="1031"/>
                    <a:pt x="1282" y="1022"/>
                    <a:pt x="1293" y="1022"/>
                  </a:cubicBezTo>
                  <a:lnTo>
                    <a:pt x="1372" y="1022"/>
                  </a:lnTo>
                  <a:cubicBezTo>
                    <a:pt x="1384" y="1022"/>
                    <a:pt x="1393" y="1031"/>
                    <a:pt x="1393" y="1042"/>
                  </a:cubicBezTo>
                  <a:lnTo>
                    <a:pt x="1393" y="1101"/>
                  </a:lnTo>
                  <a:close/>
                  <a:moveTo>
                    <a:pt x="1209" y="127"/>
                  </a:moveTo>
                  <a:cubicBezTo>
                    <a:pt x="1209" y="139"/>
                    <a:pt x="1199" y="148"/>
                    <a:pt x="1188" y="148"/>
                  </a:cubicBezTo>
                  <a:lnTo>
                    <a:pt x="1109" y="148"/>
                  </a:lnTo>
                  <a:cubicBezTo>
                    <a:pt x="1097" y="148"/>
                    <a:pt x="1088" y="139"/>
                    <a:pt x="1088" y="127"/>
                  </a:cubicBezTo>
                  <a:lnTo>
                    <a:pt x="1088" y="69"/>
                  </a:lnTo>
                  <a:cubicBezTo>
                    <a:pt x="1088" y="57"/>
                    <a:pt x="1097" y="48"/>
                    <a:pt x="1109" y="48"/>
                  </a:cubicBezTo>
                  <a:lnTo>
                    <a:pt x="1188" y="48"/>
                  </a:lnTo>
                  <a:cubicBezTo>
                    <a:pt x="1199" y="48"/>
                    <a:pt x="1209" y="57"/>
                    <a:pt x="1209" y="69"/>
                  </a:cubicBezTo>
                  <a:lnTo>
                    <a:pt x="1209" y="127"/>
                  </a:lnTo>
                  <a:close/>
                  <a:moveTo>
                    <a:pt x="1209" y="1101"/>
                  </a:moveTo>
                  <a:cubicBezTo>
                    <a:pt x="1209" y="1112"/>
                    <a:pt x="1199" y="1122"/>
                    <a:pt x="1188" y="1122"/>
                  </a:cubicBezTo>
                  <a:lnTo>
                    <a:pt x="1109" y="1122"/>
                  </a:lnTo>
                  <a:cubicBezTo>
                    <a:pt x="1097" y="1122"/>
                    <a:pt x="1088" y="1112"/>
                    <a:pt x="1088" y="1101"/>
                  </a:cubicBezTo>
                  <a:lnTo>
                    <a:pt x="1088" y="1042"/>
                  </a:lnTo>
                  <a:cubicBezTo>
                    <a:pt x="1088" y="1031"/>
                    <a:pt x="1097" y="1022"/>
                    <a:pt x="1109" y="1022"/>
                  </a:cubicBezTo>
                  <a:lnTo>
                    <a:pt x="1188" y="1022"/>
                  </a:lnTo>
                  <a:cubicBezTo>
                    <a:pt x="1199" y="1022"/>
                    <a:pt x="1209" y="1031"/>
                    <a:pt x="1209" y="1042"/>
                  </a:cubicBezTo>
                  <a:lnTo>
                    <a:pt x="1209" y="1101"/>
                  </a:lnTo>
                  <a:close/>
                  <a:moveTo>
                    <a:pt x="1024" y="127"/>
                  </a:moveTo>
                  <a:cubicBezTo>
                    <a:pt x="1024" y="139"/>
                    <a:pt x="1015" y="148"/>
                    <a:pt x="1004" y="148"/>
                  </a:cubicBezTo>
                  <a:lnTo>
                    <a:pt x="924" y="148"/>
                  </a:lnTo>
                  <a:cubicBezTo>
                    <a:pt x="913" y="148"/>
                    <a:pt x="904" y="139"/>
                    <a:pt x="904" y="127"/>
                  </a:cubicBezTo>
                  <a:lnTo>
                    <a:pt x="904" y="69"/>
                  </a:lnTo>
                  <a:cubicBezTo>
                    <a:pt x="904" y="57"/>
                    <a:pt x="913" y="48"/>
                    <a:pt x="924" y="48"/>
                  </a:cubicBezTo>
                  <a:lnTo>
                    <a:pt x="1004" y="48"/>
                  </a:lnTo>
                  <a:cubicBezTo>
                    <a:pt x="1015" y="48"/>
                    <a:pt x="1024" y="57"/>
                    <a:pt x="1024" y="69"/>
                  </a:cubicBezTo>
                  <a:lnTo>
                    <a:pt x="1024" y="127"/>
                  </a:lnTo>
                  <a:close/>
                  <a:moveTo>
                    <a:pt x="1024" y="1101"/>
                  </a:moveTo>
                  <a:cubicBezTo>
                    <a:pt x="1024" y="1112"/>
                    <a:pt x="1015" y="1122"/>
                    <a:pt x="1004" y="1122"/>
                  </a:cubicBezTo>
                  <a:lnTo>
                    <a:pt x="924" y="1122"/>
                  </a:lnTo>
                  <a:cubicBezTo>
                    <a:pt x="913" y="1122"/>
                    <a:pt x="904" y="1112"/>
                    <a:pt x="904" y="1101"/>
                  </a:cubicBezTo>
                  <a:lnTo>
                    <a:pt x="904" y="1042"/>
                  </a:lnTo>
                  <a:cubicBezTo>
                    <a:pt x="904" y="1031"/>
                    <a:pt x="913" y="1022"/>
                    <a:pt x="924" y="1022"/>
                  </a:cubicBezTo>
                  <a:lnTo>
                    <a:pt x="1004" y="1022"/>
                  </a:lnTo>
                  <a:cubicBezTo>
                    <a:pt x="1015" y="1022"/>
                    <a:pt x="1024" y="1031"/>
                    <a:pt x="1024" y="1042"/>
                  </a:cubicBezTo>
                  <a:lnTo>
                    <a:pt x="1024" y="1101"/>
                  </a:lnTo>
                  <a:close/>
                  <a:moveTo>
                    <a:pt x="840" y="127"/>
                  </a:moveTo>
                  <a:cubicBezTo>
                    <a:pt x="840" y="139"/>
                    <a:pt x="831" y="148"/>
                    <a:pt x="819" y="148"/>
                  </a:cubicBezTo>
                  <a:lnTo>
                    <a:pt x="740" y="148"/>
                  </a:lnTo>
                  <a:cubicBezTo>
                    <a:pt x="729" y="148"/>
                    <a:pt x="719" y="139"/>
                    <a:pt x="719" y="127"/>
                  </a:cubicBezTo>
                  <a:lnTo>
                    <a:pt x="719" y="69"/>
                  </a:lnTo>
                  <a:cubicBezTo>
                    <a:pt x="719" y="57"/>
                    <a:pt x="729" y="48"/>
                    <a:pt x="740" y="48"/>
                  </a:cubicBezTo>
                  <a:lnTo>
                    <a:pt x="819" y="48"/>
                  </a:lnTo>
                  <a:cubicBezTo>
                    <a:pt x="831" y="48"/>
                    <a:pt x="840" y="57"/>
                    <a:pt x="840" y="69"/>
                  </a:cubicBezTo>
                  <a:lnTo>
                    <a:pt x="840" y="127"/>
                  </a:lnTo>
                  <a:close/>
                  <a:moveTo>
                    <a:pt x="840" y="1101"/>
                  </a:moveTo>
                  <a:cubicBezTo>
                    <a:pt x="840" y="1112"/>
                    <a:pt x="831" y="1122"/>
                    <a:pt x="819" y="1122"/>
                  </a:cubicBezTo>
                  <a:lnTo>
                    <a:pt x="740" y="1122"/>
                  </a:lnTo>
                  <a:cubicBezTo>
                    <a:pt x="729" y="1122"/>
                    <a:pt x="719" y="1112"/>
                    <a:pt x="719" y="1101"/>
                  </a:cubicBezTo>
                  <a:lnTo>
                    <a:pt x="719" y="1042"/>
                  </a:lnTo>
                  <a:cubicBezTo>
                    <a:pt x="719" y="1031"/>
                    <a:pt x="729" y="1022"/>
                    <a:pt x="740" y="1022"/>
                  </a:cubicBezTo>
                  <a:lnTo>
                    <a:pt x="819" y="1022"/>
                  </a:lnTo>
                  <a:cubicBezTo>
                    <a:pt x="831" y="1022"/>
                    <a:pt x="840" y="1031"/>
                    <a:pt x="840" y="1042"/>
                  </a:cubicBezTo>
                  <a:lnTo>
                    <a:pt x="840" y="1101"/>
                  </a:lnTo>
                  <a:close/>
                  <a:moveTo>
                    <a:pt x="656" y="127"/>
                  </a:moveTo>
                  <a:cubicBezTo>
                    <a:pt x="656" y="139"/>
                    <a:pt x="646" y="148"/>
                    <a:pt x="635" y="148"/>
                  </a:cubicBezTo>
                  <a:lnTo>
                    <a:pt x="556" y="148"/>
                  </a:lnTo>
                  <a:cubicBezTo>
                    <a:pt x="544" y="148"/>
                    <a:pt x="535" y="139"/>
                    <a:pt x="535" y="127"/>
                  </a:cubicBezTo>
                  <a:lnTo>
                    <a:pt x="535" y="69"/>
                  </a:lnTo>
                  <a:cubicBezTo>
                    <a:pt x="535" y="57"/>
                    <a:pt x="544" y="48"/>
                    <a:pt x="556" y="48"/>
                  </a:cubicBezTo>
                  <a:lnTo>
                    <a:pt x="635" y="48"/>
                  </a:lnTo>
                  <a:cubicBezTo>
                    <a:pt x="646" y="48"/>
                    <a:pt x="656" y="57"/>
                    <a:pt x="656" y="69"/>
                  </a:cubicBezTo>
                  <a:lnTo>
                    <a:pt x="656" y="127"/>
                  </a:lnTo>
                  <a:close/>
                  <a:moveTo>
                    <a:pt x="656" y="1101"/>
                  </a:moveTo>
                  <a:cubicBezTo>
                    <a:pt x="656" y="1112"/>
                    <a:pt x="646" y="1122"/>
                    <a:pt x="635" y="1122"/>
                  </a:cubicBezTo>
                  <a:lnTo>
                    <a:pt x="556" y="1122"/>
                  </a:lnTo>
                  <a:cubicBezTo>
                    <a:pt x="544" y="1122"/>
                    <a:pt x="535" y="1112"/>
                    <a:pt x="535" y="1101"/>
                  </a:cubicBezTo>
                  <a:lnTo>
                    <a:pt x="535" y="1042"/>
                  </a:lnTo>
                  <a:cubicBezTo>
                    <a:pt x="535" y="1031"/>
                    <a:pt x="544" y="1022"/>
                    <a:pt x="556" y="1022"/>
                  </a:cubicBezTo>
                  <a:lnTo>
                    <a:pt x="635" y="1022"/>
                  </a:lnTo>
                  <a:cubicBezTo>
                    <a:pt x="646" y="1022"/>
                    <a:pt x="656" y="1031"/>
                    <a:pt x="656" y="1042"/>
                  </a:cubicBezTo>
                  <a:lnTo>
                    <a:pt x="656" y="1101"/>
                  </a:lnTo>
                  <a:close/>
                  <a:moveTo>
                    <a:pt x="471" y="127"/>
                  </a:moveTo>
                  <a:cubicBezTo>
                    <a:pt x="471" y="139"/>
                    <a:pt x="462" y="148"/>
                    <a:pt x="451" y="148"/>
                  </a:cubicBezTo>
                  <a:lnTo>
                    <a:pt x="371" y="148"/>
                  </a:lnTo>
                  <a:cubicBezTo>
                    <a:pt x="360" y="148"/>
                    <a:pt x="351" y="139"/>
                    <a:pt x="351" y="127"/>
                  </a:cubicBezTo>
                  <a:lnTo>
                    <a:pt x="351" y="69"/>
                  </a:lnTo>
                  <a:cubicBezTo>
                    <a:pt x="351" y="57"/>
                    <a:pt x="360" y="48"/>
                    <a:pt x="371" y="48"/>
                  </a:cubicBezTo>
                  <a:lnTo>
                    <a:pt x="451" y="48"/>
                  </a:lnTo>
                  <a:cubicBezTo>
                    <a:pt x="462" y="48"/>
                    <a:pt x="471" y="57"/>
                    <a:pt x="471" y="69"/>
                  </a:cubicBezTo>
                  <a:lnTo>
                    <a:pt x="471" y="127"/>
                  </a:lnTo>
                  <a:close/>
                  <a:moveTo>
                    <a:pt x="471" y="1101"/>
                  </a:moveTo>
                  <a:cubicBezTo>
                    <a:pt x="471" y="1112"/>
                    <a:pt x="462" y="1122"/>
                    <a:pt x="451" y="1122"/>
                  </a:cubicBezTo>
                  <a:lnTo>
                    <a:pt x="371" y="1122"/>
                  </a:lnTo>
                  <a:cubicBezTo>
                    <a:pt x="360" y="1122"/>
                    <a:pt x="351" y="1112"/>
                    <a:pt x="351" y="1101"/>
                  </a:cubicBezTo>
                  <a:lnTo>
                    <a:pt x="351" y="1042"/>
                  </a:lnTo>
                  <a:cubicBezTo>
                    <a:pt x="351" y="1031"/>
                    <a:pt x="360" y="1022"/>
                    <a:pt x="371" y="1022"/>
                  </a:cubicBezTo>
                  <a:lnTo>
                    <a:pt x="451" y="1022"/>
                  </a:lnTo>
                  <a:cubicBezTo>
                    <a:pt x="462" y="1022"/>
                    <a:pt x="471" y="1031"/>
                    <a:pt x="471" y="1042"/>
                  </a:cubicBezTo>
                  <a:lnTo>
                    <a:pt x="471" y="1101"/>
                  </a:lnTo>
                  <a:close/>
                  <a:moveTo>
                    <a:pt x="287" y="127"/>
                  </a:moveTo>
                  <a:cubicBezTo>
                    <a:pt x="287" y="139"/>
                    <a:pt x="278" y="148"/>
                    <a:pt x="266" y="148"/>
                  </a:cubicBezTo>
                  <a:lnTo>
                    <a:pt x="187" y="148"/>
                  </a:lnTo>
                  <a:cubicBezTo>
                    <a:pt x="176" y="148"/>
                    <a:pt x="166" y="139"/>
                    <a:pt x="166" y="127"/>
                  </a:cubicBezTo>
                  <a:lnTo>
                    <a:pt x="166" y="69"/>
                  </a:lnTo>
                  <a:cubicBezTo>
                    <a:pt x="166" y="57"/>
                    <a:pt x="176" y="48"/>
                    <a:pt x="187" y="48"/>
                  </a:cubicBezTo>
                  <a:lnTo>
                    <a:pt x="266" y="48"/>
                  </a:lnTo>
                  <a:cubicBezTo>
                    <a:pt x="278" y="48"/>
                    <a:pt x="287" y="57"/>
                    <a:pt x="287" y="69"/>
                  </a:cubicBezTo>
                  <a:lnTo>
                    <a:pt x="287" y="127"/>
                  </a:lnTo>
                  <a:close/>
                  <a:moveTo>
                    <a:pt x="287" y="1101"/>
                  </a:moveTo>
                  <a:cubicBezTo>
                    <a:pt x="287" y="1112"/>
                    <a:pt x="278" y="1122"/>
                    <a:pt x="266" y="1122"/>
                  </a:cubicBezTo>
                  <a:lnTo>
                    <a:pt x="187" y="1122"/>
                  </a:lnTo>
                  <a:cubicBezTo>
                    <a:pt x="176" y="1122"/>
                    <a:pt x="166" y="1112"/>
                    <a:pt x="166" y="1101"/>
                  </a:cubicBezTo>
                  <a:lnTo>
                    <a:pt x="166" y="1042"/>
                  </a:lnTo>
                  <a:cubicBezTo>
                    <a:pt x="166" y="1031"/>
                    <a:pt x="176" y="1022"/>
                    <a:pt x="187" y="1022"/>
                  </a:cubicBezTo>
                  <a:lnTo>
                    <a:pt x="266" y="1022"/>
                  </a:lnTo>
                  <a:cubicBezTo>
                    <a:pt x="278" y="1022"/>
                    <a:pt x="287" y="1031"/>
                    <a:pt x="287" y="1042"/>
                  </a:cubicBezTo>
                  <a:lnTo>
                    <a:pt x="287" y="1101"/>
                  </a:lnTo>
                  <a:close/>
                  <a:moveTo>
                    <a:pt x="5717" y="48"/>
                  </a:moveTo>
                  <a:lnTo>
                    <a:pt x="5774" y="48"/>
                  </a:lnTo>
                  <a:lnTo>
                    <a:pt x="577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82" y="48"/>
                  </a:lnTo>
                  <a:cubicBezTo>
                    <a:pt x="93" y="48"/>
                    <a:pt x="103" y="57"/>
                    <a:pt x="103" y="69"/>
                  </a:cubicBezTo>
                  <a:lnTo>
                    <a:pt x="103" y="127"/>
                  </a:lnTo>
                  <a:cubicBezTo>
                    <a:pt x="103" y="139"/>
                    <a:pt x="93" y="148"/>
                    <a:pt x="82" y="148"/>
                  </a:cubicBezTo>
                  <a:lnTo>
                    <a:pt x="3" y="148"/>
                  </a:lnTo>
                  <a:lnTo>
                    <a:pt x="0" y="147"/>
                  </a:lnTo>
                  <a:lnTo>
                    <a:pt x="0" y="1022"/>
                  </a:lnTo>
                  <a:lnTo>
                    <a:pt x="3" y="1022"/>
                  </a:lnTo>
                  <a:lnTo>
                    <a:pt x="82" y="1022"/>
                  </a:lnTo>
                  <a:cubicBezTo>
                    <a:pt x="93" y="1022"/>
                    <a:pt x="103" y="1031"/>
                    <a:pt x="103" y="1042"/>
                  </a:cubicBezTo>
                  <a:lnTo>
                    <a:pt x="103" y="1101"/>
                  </a:lnTo>
                  <a:cubicBezTo>
                    <a:pt x="103" y="1112"/>
                    <a:pt x="93" y="1122"/>
                    <a:pt x="82" y="1122"/>
                  </a:cubicBezTo>
                  <a:lnTo>
                    <a:pt x="3" y="1122"/>
                  </a:lnTo>
                  <a:lnTo>
                    <a:pt x="0" y="1121"/>
                  </a:lnTo>
                  <a:lnTo>
                    <a:pt x="0" y="1173"/>
                  </a:lnTo>
                  <a:lnTo>
                    <a:pt x="5774" y="1173"/>
                  </a:lnTo>
                  <a:lnTo>
                    <a:pt x="5774" y="1122"/>
                  </a:lnTo>
                  <a:lnTo>
                    <a:pt x="5717" y="1122"/>
                  </a:lnTo>
                  <a:cubicBezTo>
                    <a:pt x="5705" y="1122"/>
                    <a:pt x="5696" y="1112"/>
                    <a:pt x="5696" y="1101"/>
                  </a:cubicBezTo>
                  <a:lnTo>
                    <a:pt x="5696" y="1042"/>
                  </a:lnTo>
                  <a:cubicBezTo>
                    <a:pt x="5696" y="1031"/>
                    <a:pt x="5705" y="1022"/>
                    <a:pt x="5717" y="1022"/>
                  </a:cubicBezTo>
                  <a:lnTo>
                    <a:pt x="5774" y="1022"/>
                  </a:lnTo>
                  <a:lnTo>
                    <a:pt x="5774" y="148"/>
                  </a:lnTo>
                  <a:lnTo>
                    <a:pt x="5717" y="148"/>
                  </a:lnTo>
                  <a:cubicBezTo>
                    <a:pt x="5705" y="148"/>
                    <a:pt x="5696" y="139"/>
                    <a:pt x="5696" y="127"/>
                  </a:cubicBezTo>
                  <a:lnTo>
                    <a:pt x="5696" y="69"/>
                  </a:lnTo>
                  <a:cubicBezTo>
                    <a:pt x="5696" y="57"/>
                    <a:pt x="5705" y="48"/>
                    <a:pt x="5717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3F92F19-2F7B-40DB-A0DC-581DCC320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6177" y="2576513"/>
              <a:ext cx="8218488" cy="1668463"/>
            </a:xfrm>
            <a:custGeom>
              <a:avLst/>
              <a:gdLst>
                <a:gd name="T0" fmla="*/ 5632 w 5774"/>
                <a:gd name="T1" fmla="*/ 127 h 1173"/>
                <a:gd name="T2" fmla="*/ 5632 w 5774"/>
                <a:gd name="T3" fmla="*/ 1101 h 1173"/>
                <a:gd name="T4" fmla="*/ 5448 w 5774"/>
                <a:gd name="T5" fmla="*/ 127 h 1173"/>
                <a:gd name="T6" fmla="*/ 5448 w 5774"/>
                <a:gd name="T7" fmla="*/ 1101 h 1173"/>
                <a:gd name="T8" fmla="*/ 5264 w 5774"/>
                <a:gd name="T9" fmla="*/ 127 h 1173"/>
                <a:gd name="T10" fmla="*/ 5264 w 5774"/>
                <a:gd name="T11" fmla="*/ 1101 h 1173"/>
                <a:gd name="T12" fmla="*/ 5079 w 5774"/>
                <a:gd name="T13" fmla="*/ 127 h 1173"/>
                <a:gd name="T14" fmla="*/ 5079 w 5774"/>
                <a:gd name="T15" fmla="*/ 1101 h 1173"/>
                <a:gd name="T16" fmla="*/ 4895 w 5774"/>
                <a:gd name="T17" fmla="*/ 127 h 1173"/>
                <a:gd name="T18" fmla="*/ 4895 w 5774"/>
                <a:gd name="T19" fmla="*/ 1101 h 1173"/>
                <a:gd name="T20" fmla="*/ 4711 w 5774"/>
                <a:gd name="T21" fmla="*/ 127 h 1173"/>
                <a:gd name="T22" fmla="*/ 4711 w 5774"/>
                <a:gd name="T23" fmla="*/ 1101 h 1173"/>
                <a:gd name="T24" fmla="*/ 4526 w 5774"/>
                <a:gd name="T25" fmla="*/ 127 h 1173"/>
                <a:gd name="T26" fmla="*/ 4526 w 5774"/>
                <a:gd name="T27" fmla="*/ 1101 h 1173"/>
                <a:gd name="T28" fmla="*/ 4342 w 5774"/>
                <a:gd name="T29" fmla="*/ 127 h 1173"/>
                <a:gd name="T30" fmla="*/ 4342 w 5774"/>
                <a:gd name="T31" fmla="*/ 1101 h 1173"/>
                <a:gd name="T32" fmla="*/ 4158 w 5774"/>
                <a:gd name="T33" fmla="*/ 127 h 1173"/>
                <a:gd name="T34" fmla="*/ 4158 w 5774"/>
                <a:gd name="T35" fmla="*/ 1101 h 1173"/>
                <a:gd name="T36" fmla="*/ 3973 w 5774"/>
                <a:gd name="T37" fmla="*/ 127 h 1173"/>
                <a:gd name="T38" fmla="*/ 3973 w 5774"/>
                <a:gd name="T39" fmla="*/ 1101 h 1173"/>
                <a:gd name="T40" fmla="*/ 3789 w 5774"/>
                <a:gd name="T41" fmla="*/ 127 h 1173"/>
                <a:gd name="T42" fmla="*/ 3789 w 5774"/>
                <a:gd name="T43" fmla="*/ 1101 h 1173"/>
                <a:gd name="T44" fmla="*/ 3605 w 5774"/>
                <a:gd name="T45" fmla="*/ 127 h 1173"/>
                <a:gd name="T46" fmla="*/ 3605 w 5774"/>
                <a:gd name="T47" fmla="*/ 1101 h 1173"/>
                <a:gd name="T48" fmla="*/ 3420 w 5774"/>
                <a:gd name="T49" fmla="*/ 127 h 1173"/>
                <a:gd name="T50" fmla="*/ 3420 w 5774"/>
                <a:gd name="T51" fmla="*/ 1101 h 1173"/>
                <a:gd name="T52" fmla="*/ 3236 w 5774"/>
                <a:gd name="T53" fmla="*/ 127 h 1173"/>
                <a:gd name="T54" fmla="*/ 3236 w 5774"/>
                <a:gd name="T55" fmla="*/ 1101 h 1173"/>
                <a:gd name="T56" fmla="*/ 3052 w 5774"/>
                <a:gd name="T57" fmla="*/ 127 h 1173"/>
                <a:gd name="T58" fmla="*/ 3052 w 5774"/>
                <a:gd name="T59" fmla="*/ 1101 h 1173"/>
                <a:gd name="T60" fmla="*/ 2867 w 5774"/>
                <a:gd name="T61" fmla="*/ 127 h 1173"/>
                <a:gd name="T62" fmla="*/ 2867 w 5774"/>
                <a:gd name="T63" fmla="*/ 1101 h 1173"/>
                <a:gd name="T64" fmla="*/ 2683 w 5774"/>
                <a:gd name="T65" fmla="*/ 127 h 1173"/>
                <a:gd name="T66" fmla="*/ 2683 w 5774"/>
                <a:gd name="T67" fmla="*/ 1101 h 1173"/>
                <a:gd name="T68" fmla="*/ 2499 w 5774"/>
                <a:gd name="T69" fmla="*/ 127 h 1173"/>
                <a:gd name="T70" fmla="*/ 2499 w 5774"/>
                <a:gd name="T71" fmla="*/ 1101 h 1173"/>
                <a:gd name="T72" fmla="*/ 2315 w 5774"/>
                <a:gd name="T73" fmla="*/ 127 h 1173"/>
                <a:gd name="T74" fmla="*/ 2315 w 5774"/>
                <a:gd name="T75" fmla="*/ 1101 h 1173"/>
                <a:gd name="T76" fmla="*/ 2130 w 5774"/>
                <a:gd name="T77" fmla="*/ 127 h 1173"/>
                <a:gd name="T78" fmla="*/ 2130 w 5774"/>
                <a:gd name="T79" fmla="*/ 1101 h 1173"/>
                <a:gd name="T80" fmla="*/ 1946 w 5774"/>
                <a:gd name="T81" fmla="*/ 127 h 1173"/>
                <a:gd name="T82" fmla="*/ 1946 w 5774"/>
                <a:gd name="T83" fmla="*/ 1101 h 1173"/>
                <a:gd name="T84" fmla="*/ 1762 w 5774"/>
                <a:gd name="T85" fmla="*/ 127 h 1173"/>
                <a:gd name="T86" fmla="*/ 1762 w 5774"/>
                <a:gd name="T87" fmla="*/ 1101 h 1173"/>
                <a:gd name="T88" fmla="*/ 1577 w 5774"/>
                <a:gd name="T89" fmla="*/ 127 h 1173"/>
                <a:gd name="T90" fmla="*/ 1577 w 5774"/>
                <a:gd name="T91" fmla="*/ 1101 h 1173"/>
                <a:gd name="T92" fmla="*/ 1393 w 5774"/>
                <a:gd name="T93" fmla="*/ 127 h 1173"/>
                <a:gd name="T94" fmla="*/ 1393 w 5774"/>
                <a:gd name="T95" fmla="*/ 1101 h 1173"/>
                <a:gd name="T96" fmla="*/ 1209 w 5774"/>
                <a:gd name="T97" fmla="*/ 127 h 1173"/>
                <a:gd name="T98" fmla="*/ 1209 w 5774"/>
                <a:gd name="T99" fmla="*/ 1101 h 1173"/>
                <a:gd name="T100" fmla="*/ 1024 w 5774"/>
                <a:gd name="T101" fmla="*/ 127 h 1173"/>
                <a:gd name="T102" fmla="*/ 1024 w 5774"/>
                <a:gd name="T103" fmla="*/ 1101 h 1173"/>
                <a:gd name="T104" fmla="*/ 840 w 5774"/>
                <a:gd name="T105" fmla="*/ 127 h 1173"/>
                <a:gd name="T106" fmla="*/ 840 w 5774"/>
                <a:gd name="T107" fmla="*/ 1101 h 1173"/>
                <a:gd name="T108" fmla="*/ 656 w 5774"/>
                <a:gd name="T109" fmla="*/ 127 h 1173"/>
                <a:gd name="T110" fmla="*/ 656 w 5774"/>
                <a:gd name="T111" fmla="*/ 1101 h 1173"/>
                <a:gd name="T112" fmla="*/ 471 w 5774"/>
                <a:gd name="T113" fmla="*/ 127 h 1173"/>
                <a:gd name="T114" fmla="*/ 471 w 5774"/>
                <a:gd name="T115" fmla="*/ 1101 h 1173"/>
                <a:gd name="T116" fmla="*/ 287 w 5774"/>
                <a:gd name="T117" fmla="*/ 127 h 1173"/>
                <a:gd name="T118" fmla="*/ 287 w 5774"/>
                <a:gd name="T119" fmla="*/ 1101 h 1173"/>
                <a:gd name="T120" fmla="*/ 103 w 5774"/>
                <a:gd name="T121" fmla="*/ 127 h 1173"/>
                <a:gd name="T122" fmla="*/ 82 w 5774"/>
                <a:gd name="T123" fmla="*/ 1122 h 1173"/>
                <a:gd name="T124" fmla="*/ 5717 w 5774"/>
                <a:gd name="T125" fmla="*/ 1022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4" h="1173">
                  <a:moveTo>
                    <a:pt x="5632" y="127"/>
                  </a:moveTo>
                  <a:cubicBezTo>
                    <a:pt x="5632" y="139"/>
                    <a:pt x="5623" y="148"/>
                    <a:pt x="5611" y="148"/>
                  </a:cubicBezTo>
                  <a:lnTo>
                    <a:pt x="5532" y="148"/>
                  </a:lnTo>
                  <a:cubicBezTo>
                    <a:pt x="5521" y="148"/>
                    <a:pt x="5511" y="139"/>
                    <a:pt x="5511" y="127"/>
                  </a:cubicBezTo>
                  <a:lnTo>
                    <a:pt x="5511" y="69"/>
                  </a:lnTo>
                  <a:cubicBezTo>
                    <a:pt x="5511" y="57"/>
                    <a:pt x="5521" y="48"/>
                    <a:pt x="5532" y="48"/>
                  </a:cubicBezTo>
                  <a:lnTo>
                    <a:pt x="5611" y="48"/>
                  </a:lnTo>
                  <a:cubicBezTo>
                    <a:pt x="5623" y="48"/>
                    <a:pt x="5632" y="57"/>
                    <a:pt x="5632" y="69"/>
                  </a:cubicBezTo>
                  <a:lnTo>
                    <a:pt x="5632" y="127"/>
                  </a:lnTo>
                  <a:close/>
                  <a:moveTo>
                    <a:pt x="5632" y="1101"/>
                  </a:moveTo>
                  <a:cubicBezTo>
                    <a:pt x="5632" y="1112"/>
                    <a:pt x="5623" y="1122"/>
                    <a:pt x="5611" y="1122"/>
                  </a:cubicBezTo>
                  <a:lnTo>
                    <a:pt x="5532" y="1122"/>
                  </a:lnTo>
                  <a:cubicBezTo>
                    <a:pt x="5521" y="1122"/>
                    <a:pt x="5511" y="1112"/>
                    <a:pt x="5511" y="1101"/>
                  </a:cubicBezTo>
                  <a:lnTo>
                    <a:pt x="5511" y="1042"/>
                  </a:lnTo>
                  <a:cubicBezTo>
                    <a:pt x="5511" y="1031"/>
                    <a:pt x="5521" y="1022"/>
                    <a:pt x="5532" y="1022"/>
                  </a:cubicBezTo>
                  <a:lnTo>
                    <a:pt x="5611" y="1022"/>
                  </a:lnTo>
                  <a:cubicBezTo>
                    <a:pt x="5623" y="1022"/>
                    <a:pt x="5632" y="1031"/>
                    <a:pt x="5632" y="1042"/>
                  </a:cubicBezTo>
                  <a:lnTo>
                    <a:pt x="5632" y="1101"/>
                  </a:lnTo>
                  <a:close/>
                  <a:moveTo>
                    <a:pt x="5448" y="127"/>
                  </a:moveTo>
                  <a:cubicBezTo>
                    <a:pt x="5448" y="139"/>
                    <a:pt x="5439" y="148"/>
                    <a:pt x="5427" y="148"/>
                  </a:cubicBezTo>
                  <a:lnTo>
                    <a:pt x="5348" y="148"/>
                  </a:lnTo>
                  <a:cubicBezTo>
                    <a:pt x="5336" y="148"/>
                    <a:pt x="5327" y="139"/>
                    <a:pt x="5327" y="127"/>
                  </a:cubicBezTo>
                  <a:lnTo>
                    <a:pt x="5327" y="69"/>
                  </a:lnTo>
                  <a:cubicBezTo>
                    <a:pt x="5327" y="57"/>
                    <a:pt x="5336" y="48"/>
                    <a:pt x="5348" y="48"/>
                  </a:cubicBezTo>
                  <a:lnTo>
                    <a:pt x="5427" y="48"/>
                  </a:lnTo>
                  <a:cubicBezTo>
                    <a:pt x="5439" y="48"/>
                    <a:pt x="5448" y="57"/>
                    <a:pt x="5448" y="69"/>
                  </a:cubicBezTo>
                  <a:lnTo>
                    <a:pt x="5448" y="127"/>
                  </a:lnTo>
                  <a:close/>
                  <a:moveTo>
                    <a:pt x="5448" y="1101"/>
                  </a:moveTo>
                  <a:cubicBezTo>
                    <a:pt x="5448" y="1112"/>
                    <a:pt x="5439" y="1122"/>
                    <a:pt x="5427" y="1122"/>
                  </a:cubicBezTo>
                  <a:lnTo>
                    <a:pt x="5348" y="1122"/>
                  </a:lnTo>
                  <a:cubicBezTo>
                    <a:pt x="5336" y="1122"/>
                    <a:pt x="5327" y="1112"/>
                    <a:pt x="5327" y="1101"/>
                  </a:cubicBezTo>
                  <a:lnTo>
                    <a:pt x="5327" y="1042"/>
                  </a:lnTo>
                  <a:cubicBezTo>
                    <a:pt x="5327" y="1031"/>
                    <a:pt x="5336" y="1022"/>
                    <a:pt x="5348" y="1022"/>
                  </a:cubicBezTo>
                  <a:lnTo>
                    <a:pt x="5427" y="1022"/>
                  </a:lnTo>
                  <a:cubicBezTo>
                    <a:pt x="5439" y="1022"/>
                    <a:pt x="5448" y="1031"/>
                    <a:pt x="5448" y="1042"/>
                  </a:cubicBezTo>
                  <a:lnTo>
                    <a:pt x="5448" y="1101"/>
                  </a:lnTo>
                  <a:close/>
                  <a:moveTo>
                    <a:pt x="5264" y="127"/>
                  </a:moveTo>
                  <a:cubicBezTo>
                    <a:pt x="5264" y="139"/>
                    <a:pt x="5254" y="148"/>
                    <a:pt x="5243" y="148"/>
                  </a:cubicBezTo>
                  <a:lnTo>
                    <a:pt x="5164" y="148"/>
                  </a:lnTo>
                  <a:cubicBezTo>
                    <a:pt x="5152" y="148"/>
                    <a:pt x="5143" y="139"/>
                    <a:pt x="5143" y="127"/>
                  </a:cubicBezTo>
                  <a:lnTo>
                    <a:pt x="5143" y="69"/>
                  </a:lnTo>
                  <a:cubicBezTo>
                    <a:pt x="5143" y="57"/>
                    <a:pt x="5152" y="48"/>
                    <a:pt x="5164" y="48"/>
                  </a:cubicBezTo>
                  <a:lnTo>
                    <a:pt x="5243" y="48"/>
                  </a:lnTo>
                  <a:cubicBezTo>
                    <a:pt x="5254" y="48"/>
                    <a:pt x="5264" y="57"/>
                    <a:pt x="5264" y="69"/>
                  </a:cubicBezTo>
                  <a:lnTo>
                    <a:pt x="5264" y="127"/>
                  </a:lnTo>
                  <a:close/>
                  <a:moveTo>
                    <a:pt x="5264" y="1101"/>
                  </a:moveTo>
                  <a:cubicBezTo>
                    <a:pt x="5264" y="1112"/>
                    <a:pt x="5254" y="1122"/>
                    <a:pt x="5243" y="1122"/>
                  </a:cubicBezTo>
                  <a:lnTo>
                    <a:pt x="5164" y="1122"/>
                  </a:lnTo>
                  <a:cubicBezTo>
                    <a:pt x="5152" y="1122"/>
                    <a:pt x="5143" y="1112"/>
                    <a:pt x="5143" y="1101"/>
                  </a:cubicBezTo>
                  <a:lnTo>
                    <a:pt x="5143" y="1042"/>
                  </a:lnTo>
                  <a:cubicBezTo>
                    <a:pt x="5143" y="1031"/>
                    <a:pt x="5152" y="1022"/>
                    <a:pt x="5164" y="1022"/>
                  </a:cubicBezTo>
                  <a:lnTo>
                    <a:pt x="5243" y="1022"/>
                  </a:lnTo>
                  <a:cubicBezTo>
                    <a:pt x="5254" y="1022"/>
                    <a:pt x="5264" y="1031"/>
                    <a:pt x="5264" y="1042"/>
                  </a:cubicBezTo>
                  <a:lnTo>
                    <a:pt x="5264" y="1101"/>
                  </a:lnTo>
                  <a:close/>
                  <a:moveTo>
                    <a:pt x="5079" y="127"/>
                  </a:moveTo>
                  <a:cubicBezTo>
                    <a:pt x="5079" y="139"/>
                    <a:pt x="5070" y="148"/>
                    <a:pt x="5059" y="148"/>
                  </a:cubicBezTo>
                  <a:lnTo>
                    <a:pt x="4979" y="148"/>
                  </a:lnTo>
                  <a:cubicBezTo>
                    <a:pt x="4968" y="148"/>
                    <a:pt x="4959" y="139"/>
                    <a:pt x="4959" y="127"/>
                  </a:cubicBezTo>
                  <a:lnTo>
                    <a:pt x="4959" y="69"/>
                  </a:lnTo>
                  <a:cubicBezTo>
                    <a:pt x="4959" y="57"/>
                    <a:pt x="4968" y="48"/>
                    <a:pt x="4979" y="48"/>
                  </a:cubicBezTo>
                  <a:lnTo>
                    <a:pt x="5059" y="48"/>
                  </a:lnTo>
                  <a:cubicBezTo>
                    <a:pt x="5070" y="48"/>
                    <a:pt x="5079" y="57"/>
                    <a:pt x="5079" y="69"/>
                  </a:cubicBezTo>
                  <a:lnTo>
                    <a:pt x="5079" y="127"/>
                  </a:lnTo>
                  <a:close/>
                  <a:moveTo>
                    <a:pt x="5079" y="1101"/>
                  </a:moveTo>
                  <a:cubicBezTo>
                    <a:pt x="5079" y="1112"/>
                    <a:pt x="5070" y="1122"/>
                    <a:pt x="5059" y="1122"/>
                  </a:cubicBezTo>
                  <a:lnTo>
                    <a:pt x="4979" y="1122"/>
                  </a:lnTo>
                  <a:cubicBezTo>
                    <a:pt x="4968" y="1122"/>
                    <a:pt x="4959" y="1112"/>
                    <a:pt x="4959" y="1101"/>
                  </a:cubicBezTo>
                  <a:lnTo>
                    <a:pt x="4959" y="1042"/>
                  </a:lnTo>
                  <a:cubicBezTo>
                    <a:pt x="4959" y="1031"/>
                    <a:pt x="4968" y="1022"/>
                    <a:pt x="4979" y="1022"/>
                  </a:cubicBezTo>
                  <a:lnTo>
                    <a:pt x="5059" y="1022"/>
                  </a:lnTo>
                  <a:cubicBezTo>
                    <a:pt x="5070" y="1022"/>
                    <a:pt x="5079" y="1031"/>
                    <a:pt x="5079" y="1042"/>
                  </a:cubicBezTo>
                  <a:lnTo>
                    <a:pt x="5079" y="1101"/>
                  </a:lnTo>
                  <a:close/>
                  <a:moveTo>
                    <a:pt x="4895" y="127"/>
                  </a:moveTo>
                  <a:cubicBezTo>
                    <a:pt x="4895" y="139"/>
                    <a:pt x="4886" y="148"/>
                    <a:pt x="4874" y="148"/>
                  </a:cubicBezTo>
                  <a:lnTo>
                    <a:pt x="4795" y="148"/>
                  </a:lnTo>
                  <a:cubicBezTo>
                    <a:pt x="4784" y="148"/>
                    <a:pt x="4774" y="139"/>
                    <a:pt x="4774" y="127"/>
                  </a:cubicBezTo>
                  <a:lnTo>
                    <a:pt x="4774" y="69"/>
                  </a:lnTo>
                  <a:cubicBezTo>
                    <a:pt x="4774" y="57"/>
                    <a:pt x="4784" y="48"/>
                    <a:pt x="4795" y="48"/>
                  </a:cubicBezTo>
                  <a:lnTo>
                    <a:pt x="4874" y="48"/>
                  </a:lnTo>
                  <a:cubicBezTo>
                    <a:pt x="4886" y="48"/>
                    <a:pt x="4895" y="57"/>
                    <a:pt x="4895" y="69"/>
                  </a:cubicBezTo>
                  <a:lnTo>
                    <a:pt x="4895" y="127"/>
                  </a:lnTo>
                  <a:close/>
                  <a:moveTo>
                    <a:pt x="4895" y="1101"/>
                  </a:moveTo>
                  <a:cubicBezTo>
                    <a:pt x="4895" y="1112"/>
                    <a:pt x="4886" y="1122"/>
                    <a:pt x="4874" y="1122"/>
                  </a:cubicBezTo>
                  <a:lnTo>
                    <a:pt x="4795" y="1122"/>
                  </a:lnTo>
                  <a:cubicBezTo>
                    <a:pt x="4784" y="1122"/>
                    <a:pt x="4774" y="1112"/>
                    <a:pt x="4774" y="1101"/>
                  </a:cubicBezTo>
                  <a:lnTo>
                    <a:pt x="4774" y="1042"/>
                  </a:lnTo>
                  <a:cubicBezTo>
                    <a:pt x="4774" y="1031"/>
                    <a:pt x="4784" y="1022"/>
                    <a:pt x="4795" y="1022"/>
                  </a:cubicBezTo>
                  <a:lnTo>
                    <a:pt x="4874" y="1022"/>
                  </a:lnTo>
                  <a:cubicBezTo>
                    <a:pt x="4886" y="1022"/>
                    <a:pt x="4895" y="1031"/>
                    <a:pt x="4895" y="1042"/>
                  </a:cubicBezTo>
                  <a:lnTo>
                    <a:pt x="4895" y="1101"/>
                  </a:lnTo>
                  <a:close/>
                  <a:moveTo>
                    <a:pt x="4711" y="127"/>
                  </a:moveTo>
                  <a:cubicBezTo>
                    <a:pt x="4711" y="139"/>
                    <a:pt x="4701" y="148"/>
                    <a:pt x="4690" y="148"/>
                  </a:cubicBezTo>
                  <a:lnTo>
                    <a:pt x="4611" y="148"/>
                  </a:lnTo>
                  <a:cubicBezTo>
                    <a:pt x="4599" y="148"/>
                    <a:pt x="4590" y="139"/>
                    <a:pt x="4590" y="127"/>
                  </a:cubicBezTo>
                  <a:lnTo>
                    <a:pt x="4590" y="69"/>
                  </a:lnTo>
                  <a:cubicBezTo>
                    <a:pt x="4590" y="57"/>
                    <a:pt x="4599" y="48"/>
                    <a:pt x="4611" y="48"/>
                  </a:cubicBezTo>
                  <a:lnTo>
                    <a:pt x="4690" y="48"/>
                  </a:lnTo>
                  <a:cubicBezTo>
                    <a:pt x="4701" y="48"/>
                    <a:pt x="4711" y="57"/>
                    <a:pt x="4711" y="69"/>
                  </a:cubicBezTo>
                  <a:lnTo>
                    <a:pt x="4711" y="127"/>
                  </a:lnTo>
                  <a:close/>
                  <a:moveTo>
                    <a:pt x="4711" y="1101"/>
                  </a:moveTo>
                  <a:cubicBezTo>
                    <a:pt x="4711" y="1112"/>
                    <a:pt x="4701" y="1122"/>
                    <a:pt x="4690" y="1122"/>
                  </a:cubicBezTo>
                  <a:lnTo>
                    <a:pt x="4611" y="1122"/>
                  </a:lnTo>
                  <a:cubicBezTo>
                    <a:pt x="4599" y="1122"/>
                    <a:pt x="4590" y="1112"/>
                    <a:pt x="4590" y="1101"/>
                  </a:cubicBezTo>
                  <a:lnTo>
                    <a:pt x="4590" y="1042"/>
                  </a:lnTo>
                  <a:cubicBezTo>
                    <a:pt x="4590" y="1031"/>
                    <a:pt x="4599" y="1022"/>
                    <a:pt x="4611" y="1022"/>
                  </a:cubicBezTo>
                  <a:lnTo>
                    <a:pt x="4690" y="1022"/>
                  </a:lnTo>
                  <a:cubicBezTo>
                    <a:pt x="4701" y="1022"/>
                    <a:pt x="4711" y="1031"/>
                    <a:pt x="4711" y="1042"/>
                  </a:cubicBezTo>
                  <a:lnTo>
                    <a:pt x="4711" y="1101"/>
                  </a:lnTo>
                  <a:close/>
                  <a:moveTo>
                    <a:pt x="4526" y="127"/>
                  </a:moveTo>
                  <a:cubicBezTo>
                    <a:pt x="4526" y="139"/>
                    <a:pt x="4517" y="148"/>
                    <a:pt x="4506" y="148"/>
                  </a:cubicBezTo>
                  <a:lnTo>
                    <a:pt x="4426" y="148"/>
                  </a:lnTo>
                  <a:cubicBezTo>
                    <a:pt x="4415" y="148"/>
                    <a:pt x="4406" y="139"/>
                    <a:pt x="4406" y="127"/>
                  </a:cubicBezTo>
                  <a:lnTo>
                    <a:pt x="4406" y="69"/>
                  </a:lnTo>
                  <a:cubicBezTo>
                    <a:pt x="4406" y="57"/>
                    <a:pt x="4415" y="48"/>
                    <a:pt x="4426" y="48"/>
                  </a:cubicBezTo>
                  <a:lnTo>
                    <a:pt x="4506" y="48"/>
                  </a:lnTo>
                  <a:cubicBezTo>
                    <a:pt x="4517" y="48"/>
                    <a:pt x="4526" y="57"/>
                    <a:pt x="4526" y="69"/>
                  </a:cubicBezTo>
                  <a:lnTo>
                    <a:pt x="4526" y="127"/>
                  </a:lnTo>
                  <a:close/>
                  <a:moveTo>
                    <a:pt x="4526" y="1101"/>
                  </a:moveTo>
                  <a:cubicBezTo>
                    <a:pt x="4526" y="1112"/>
                    <a:pt x="4517" y="1122"/>
                    <a:pt x="4506" y="1122"/>
                  </a:cubicBezTo>
                  <a:lnTo>
                    <a:pt x="4426" y="1122"/>
                  </a:lnTo>
                  <a:cubicBezTo>
                    <a:pt x="4415" y="1122"/>
                    <a:pt x="4406" y="1112"/>
                    <a:pt x="4406" y="1101"/>
                  </a:cubicBezTo>
                  <a:lnTo>
                    <a:pt x="4406" y="1042"/>
                  </a:lnTo>
                  <a:cubicBezTo>
                    <a:pt x="4406" y="1031"/>
                    <a:pt x="4415" y="1022"/>
                    <a:pt x="4426" y="1022"/>
                  </a:cubicBezTo>
                  <a:lnTo>
                    <a:pt x="4506" y="1022"/>
                  </a:lnTo>
                  <a:cubicBezTo>
                    <a:pt x="4517" y="1022"/>
                    <a:pt x="4526" y="1031"/>
                    <a:pt x="4526" y="1042"/>
                  </a:cubicBezTo>
                  <a:lnTo>
                    <a:pt x="4526" y="1101"/>
                  </a:lnTo>
                  <a:close/>
                  <a:moveTo>
                    <a:pt x="4342" y="127"/>
                  </a:moveTo>
                  <a:cubicBezTo>
                    <a:pt x="4342" y="139"/>
                    <a:pt x="4333" y="148"/>
                    <a:pt x="4321" y="148"/>
                  </a:cubicBezTo>
                  <a:lnTo>
                    <a:pt x="4242" y="148"/>
                  </a:lnTo>
                  <a:cubicBezTo>
                    <a:pt x="4231" y="148"/>
                    <a:pt x="4221" y="139"/>
                    <a:pt x="4221" y="127"/>
                  </a:cubicBezTo>
                  <a:lnTo>
                    <a:pt x="4221" y="69"/>
                  </a:lnTo>
                  <a:cubicBezTo>
                    <a:pt x="4221" y="57"/>
                    <a:pt x="4231" y="48"/>
                    <a:pt x="4242" y="48"/>
                  </a:cubicBezTo>
                  <a:lnTo>
                    <a:pt x="4321" y="48"/>
                  </a:lnTo>
                  <a:cubicBezTo>
                    <a:pt x="4333" y="48"/>
                    <a:pt x="4342" y="57"/>
                    <a:pt x="4342" y="69"/>
                  </a:cubicBezTo>
                  <a:lnTo>
                    <a:pt x="4342" y="127"/>
                  </a:lnTo>
                  <a:close/>
                  <a:moveTo>
                    <a:pt x="4342" y="1101"/>
                  </a:moveTo>
                  <a:cubicBezTo>
                    <a:pt x="4342" y="1112"/>
                    <a:pt x="4333" y="1122"/>
                    <a:pt x="4321" y="1122"/>
                  </a:cubicBezTo>
                  <a:lnTo>
                    <a:pt x="4242" y="1122"/>
                  </a:lnTo>
                  <a:cubicBezTo>
                    <a:pt x="4231" y="1122"/>
                    <a:pt x="4221" y="1112"/>
                    <a:pt x="4221" y="1101"/>
                  </a:cubicBezTo>
                  <a:lnTo>
                    <a:pt x="4221" y="1042"/>
                  </a:lnTo>
                  <a:cubicBezTo>
                    <a:pt x="4221" y="1031"/>
                    <a:pt x="4231" y="1022"/>
                    <a:pt x="4242" y="1022"/>
                  </a:cubicBezTo>
                  <a:lnTo>
                    <a:pt x="4321" y="1022"/>
                  </a:lnTo>
                  <a:cubicBezTo>
                    <a:pt x="4333" y="1022"/>
                    <a:pt x="4342" y="1031"/>
                    <a:pt x="4342" y="1042"/>
                  </a:cubicBezTo>
                  <a:lnTo>
                    <a:pt x="4342" y="1101"/>
                  </a:lnTo>
                  <a:close/>
                  <a:moveTo>
                    <a:pt x="4158" y="127"/>
                  </a:moveTo>
                  <a:cubicBezTo>
                    <a:pt x="4158" y="139"/>
                    <a:pt x="4148" y="148"/>
                    <a:pt x="4137" y="148"/>
                  </a:cubicBezTo>
                  <a:lnTo>
                    <a:pt x="4058" y="148"/>
                  </a:lnTo>
                  <a:cubicBezTo>
                    <a:pt x="4046" y="148"/>
                    <a:pt x="4037" y="139"/>
                    <a:pt x="4037" y="127"/>
                  </a:cubicBezTo>
                  <a:lnTo>
                    <a:pt x="4037" y="69"/>
                  </a:lnTo>
                  <a:cubicBezTo>
                    <a:pt x="4037" y="57"/>
                    <a:pt x="4046" y="48"/>
                    <a:pt x="4058" y="48"/>
                  </a:cubicBezTo>
                  <a:lnTo>
                    <a:pt x="4137" y="48"/>
                  </a:lnTo>
                  <a:cubicBezTo>
                    <a:pt x="4148" y="48"/>
                    <a:pt x="4158" y="57"/>
                    <a:pt x="4158" y="69"/>
                  </a:cubicBezTo>
                  <a:lnTo>
                    <a:pt x="4158" y="127"/>
                  </a:lnTo>
                  <a:close/>
                  <a:moveTo>
                    <a:pt x="4158" y="1101"/>
                  </a:moveTo>
                  <a:cubicBezTo>
                    <a:pt x="4158" y="1112"/>
                    <a:pt x="4148" y="1122"/>
                    <a:pt x="4137" y="1122"/>
                  </a:cubicBezTo>
                  <a:lnTo>
                    <a:pt x="4058" y="1122"/>
                  </a:lnTo>
                  <a:cubicBezTo>
                    <a:pt x="4046" y="1122"/>
                    <a:pt x="4037" y="1112"/>
                    <a:pt x="4037" y="1101"/>
                  </a:cubicBezTo>
                  <a:lnTo>
                    <a:pt x="4037" y="1042"/>
                  </a:lnTo>
                  <a:cubicBezTo>
                    <a:pt x="4037" y="1031"/>
                    <a:pt x="4046" y="1022"/>
                    <a:pt x="4058" y="1022"/>
                  </a:cubicBezTo>
                  <a:lnTo>
                    <a:pt x="4137" y="1022"/>
                  </a:lnTo>
                  <a:cubicBezTo>
                    <a:pt x="4148" y="1022"/>
                    <a:pt x="4158" y="1031"/>
                    <a:pt x="4158" y="1042"/>
                  </a:cubicBezTo>
                  <a:lnTo>
                    <a:pt x="4158" y="1101"/>
                  </a:lnTo>
                  <a:close/>
                  <a:moveTo>
                    <a:pt x="3973" y="127"/>
                  </a:moveTo>
                  <a:cubicBezTo>
                    <a:pt x="3973" y="139"/>
                    <a:pt x="3964" y="148"/>
                    <a:pt x="3953" y="148"/>
                  </a:cubicBezTo>
                  <a:lnTo>
                    <a:pt x="3873" y="148"/>
                  </a:lnTo>
                  <a:cubicBezTo>
                    <a:pt x="3862" y="148"/>
                    <a:pt x="3853" y="139"/>
                    <a:pt x="3853" y="127"/>
                  </a:cubicBezTo>
                  <a:lnTo>
                    <a:pt x="3853" y="69"/>
                  </a:lnTo>
                  <a:cubicBezTo>
                    <a:pt x="3853" y="57"/>
                    <a:pt x="3862" y="48"/>
                    <a:pt x="3873" y="48"/>
                  </a:cubicBezTo>
                  <a:lnTo>
                    <a:pt x="3953" y="48"/>
                  </a:lnTo>
                  <a:cubicBezTo>
                    <a:pt x="3964" y="48"/>
                    <a:pt x="3973" y="57"/>
                    <a:pt x="3973" y="69"/>
                  </a:cubicBezTo>
                  <a:lnTo>
                    <a:pt x="3973" y="127"/>
                  </a:lnTo>
                  <a:close/>
                  <a:moveTo>
                    <a:pt x="3973" y="1101"/>
                  </a:moveTo>
                  <a:cubicBezTo>
                    <a:pt x="3973" y="1112"/>
                    <a:pt x="3964" y="1122"/>
                    <a:pt x="3953" y="1122"/>
                  </a:cubicBezTo>
                  <a:lnTo>
                    <a:pt x="3873" y="1122"/>
                  </a:lnTo>
                  <a:cubicBezTo>
                    <a:pt x="3862" y="1122"/>
                    <a:pt x="3853" y="1112"/>
                    <a:pt x="3853" y="1101"/>
                  </a:cubicBezTo>
                  <a:lnTo>
                    <a:pt x="3853" y="1042"/>
                  </a:lnTo>
                  <a:cubicBezTo>
                    <a:pt x="3853" y="1031"/>
                    <a:pt x="3862" y="1022"/>
                    <a:pt x="3873" y="1022"/>
                  </a:cubicBezTo>
                  <a:lnTo>
                    <a:pt x="3953" y="1022"/>
                  </a:lnTo>
                  <a:cubicBezTo>
                    <a:pt x="3964" y="1022"/>
                    <a:pt x="3973" y="1031"/>
                    <a:pt x="3973" y="1042"/>
                  </a:cubicBezTo>
                  <a:lnTo>
                    <a:pt x="3973" y="1101"/>
                  </a:lnTo>
                  <a:close/>
                  <a:moveTo>
                    <a:pt x="3789" y="127"/>
                  </a:moveTo>
                  <a:cubicBezTo>
                    <a:pt x="3789" y="139"/>
                    <a:pt x="3780" y="148"/>
                    <a:pt x="3768" y="148"/>
                  </a:cubicBezTo>
                  <a:lnTo>
                    <a:pt x="3689" y="148"/>
                  </a:lnTo>
                  <a:cubicBezTo>
                    <a:pt x="3678" y="148"/>
                    <a:pt x="3668" y="139"/>
                    <a:pt x="3668" y="127"/>
                  </a:cubicBezTo>
                  <a:lnTo>
                    <a:pt x="3668" y="69"/>
                  </a:lnTo>
                  <a:cubicBezTo>
                    <a:pt x="3668" y="57"/>
                    <a:pt x="3678" y="48"/>
                    <a:pt x="3689" y="48"/>
                  </a:cubicBezTo>
                  <a:lnTo>
                    <a:pt x="3768" y="48"/>
                  </a:lnTo>
                  <a:cubicBezTo>
                    <a:pt x="3780" y="48"/>
                    <a:pt x="3789" y="57"/>
                    <a:pt x="3789" y="69"/>
                  </a:cubicBezTo>
                  <a:lnTo>
                    <a:pt x="3789" y="127"/>
                  </a:lnTo>
                  <a:close/>
                  <a:moveTo>
                    <a:pt x="3789" y="1101"/>
                  </a:moveTo>
                  <a:cubicBezTo>
                    <a:pt x="3789" y="1112"/>
                    <a:pt x="3780" y="1122"/>
                    <a:pt x="3768" y="1122"/>
                  </a:cubicBezTo>
                  <a:lnTo>
                    <a:pt x="3689" y="1122"/>
                  </a:lnTo>
                  <a:cubicBezTo>
                    <a:pt x="3678" y="1122"/>
                    <a:pt x="3668" y="1112"/>
                    <a:pt x="3668" y="1101"/>
                  </a:cubicBezTo>
                  <a:lnTo>
                    <a:pt x="3668" y="1042"/>
                  </a:lnTo>
                  <a:cubicBezTo>
                    <a:pt x="3668" y="1031"/>
                    <a:pt x="3678" y="1022"/>
                    <a:pt x="3689" y="1022"/>
                  </a:cubicBezTo>
                  <a:lnTo>
                    <a:pt x="3768" y="1022"/>
                  </a:lnTo>
                  <a:cubicBezTo>
                    <a:pt x="3780" y="1022"/>
                    <a:pt x="3789" y="1031"/>
                    <a:pt x="3789" y="1042"/>
                  </a:cubicBezTo>
                  <a:lnTo>
                    <a:pt x="3789" y="1101"/>
                  </a:lnTo>
                  <a:close/>
                  <a:moveTo>
                    <a:pt x="3605" y="127"/>
                  </a:moveTo>
                  <a:cubicBezTo>
                    <a:pt x="3605" y="139"/>
                    <a:pt x="3595" y="148"/>
                    <a:pt x="3584" y="148"/>
                  </a:cubicBezTo>
                  <a:lnTo>
                    <a:pt x="3505" y="148"/>
                  </a:lnTo>
                  <a:cubicBezTo>
                    <a:pt x="3493" y="148"/>
                    <a:pt x="3484" y="139"/>
                    <a:pt x="3484" y="127"/>
                  </a:cubicBezTo>
                  <a:lnTo>
                    <a:pt x="3484" y="69"/>
                  </a:lnTo>
                  <a:cubicBezTo>
                    <a:pt x="3484" y="57"/>
                    <a:pt x="3493" y="48"/>
                    <a:pt x="3505" y="48"/>
                  </a:cubicBezTo>
                  <a:lnTo>
                    <a:pt x="3584" y="48"/>
                  </a:lnTo>
                  <a:cubicBezTo>
                    <a:pt x="3595" y="48"/>
                    <a:pt x="3605" y="57"/>
                    <a:pt x="3605" y="69"/>
                  </a:cubicBezTo>
                  <a:lnTo>
                    <a:pt x="3605" y="127"/>
                  </a:lnTo>
                  <a:close/>
                  <a:moveTo>
                    <a:pt x="3605" y="1101"/>
                  </a:moveTo>
                  <a:cubicBezTo>
                    <a:pt x="3605" y="1112"/>
                    <a:pt x="3595" y="1122"/>
                    <a:pt x="3584" y="1122"/>
                  </a:cubicBezTo>
                  <a:lnTo>
                    <a:pt x="3505" y="1122"/>
                  </a:lnTo>
                  <a:cubicBezTo>
                    <a:pt x="3493" y="1122"/>
                    <a:pt x="3484" y="1112"/>
                    <a:pt x="3484" y="1101"/>
                  </a:cubicBezTo>
                  <a:lnTo>
                    <a:pt x="3484" y="1042"/>
                  </a:lnTo>
                  <a:cubicBezTo>
                    <a:pt x="3484" y="1031"/>
                    <a:pt x="3493" y="1022"/>
                    <a:pt x="3505" y="1022"/>
                  </a:cubicBezTo>
                  <a:lnTo>
                    <a:pt x="3584" y="1022"/>
                  </a:lnTo>
                  <a:cubicBezTo>
                    <a:pt x="3595" y="1022"/>
                    <a:pt x="3605" y="1031"/>
                    <a:pt x="3605" y="1042"/>
                  </a:cubicBezTo>
                  <a:lnTo>
                    <a:pt x="3605" y="1101"/>
                  </a:lnTo>
                  <a:close/>
                  <a:moveTo>
                    <a:pt x="3420" y="127"/>
                  </a:moveTo>
                  <a:cubicBezTo>
                    <a:pt x="3420" y="139"/>
                    <a:pt x="3411" y="148"/>
                    <a:pt x="3400" y="148"/>
                  </a:cubicBezTo>
                  <a:lnTo>
                    <a:pt x="3320" y="148"/>
                  </a:lnTo>
                  <a:cubicBezTo>
                    <a:pt x="3309" y="148"/>
                    <a:pt x="3300" y="139"/>
                    <a:pt x="3300" y="127"/>
                  </a:cubicBezTo>
                  <a:lnTo>
                    <a:pt x="3300" y="69"/>
                  </a:lnTo>
                  <a:cubicBezTo>
                    <a:pt x="3300" y="57"/>
                    <a:pt x="3309" y="48"/>
                    <a:pt x="3320" y="48"/>
                  </a:cubicBezTo>
                  <a:lnTo>
                    <a:pt x="3400" y="48"/>
                  </a:lnTo>
                  <a:cubicBezTo>
                    <a:pt x="3411" y="48"/>
                    <a:pt x="3420" y="57"/>
                    <a:pt x="3420" y="69"/>
                  </a:cubicBezTo>
                  <a:lnTo>
                    <a:pt x="3420" y="127"/>
                  </a:lnTo>
                  <a:close/>
                  <a:moveTo>
                    <a:pt x="3420" y="1101"/>
                  </a:moveTo>
                  <a:cubicBezTo>
                    <a:pt x="3420" y="1112"/>
                    <a:pt x="3411" y="1122"/>
                    <a:pt x="3400" y="1122"/>
                  </a:cubicBezTo>
                  <a:lnTo>
                    <a:pt x="3320" y="1122"/>
                  </a:lnTo>
                  <a:cubicBezTo>
                    <a:pt x="3309" y="1122"/>
                    <a:pt x="3300" y="1112"/>
                    <a:pt x="3300" y="1101"/>
                  </a:cubicBezTo>
                  <a:lnTo>
                    <a:pt x="3300" y="1042"/>
                  </a:lnTo>
                  <a:cubicBezTo>
                    <a:pt x="3300" y="1031"/>
                    <a:pt x="3309" y="1022"/>
                    <a:pt x="3320" y="1022"/>
                  </a:cubicBezTo>
                  <a:lnTo>
                    <a:pt x="3400" y="1022"/>
                  </a:lnTo>
                  <a:cubicBezTo>
                    <a:pt x="3411" y="1022"/>
                    <a:pt x="3420" y="1031"/>
                    <a:pt x="3420" y="1042"/>
                  </a:cubicBezTo>
                  <a:lnTo>
                    <a:pt x="3420" y="1101"/>
                  </a:lnTo>
                  <a:close/>
                  <a:moveTo>
                    <a:pt x="3236" y="127"/>
                  </a:moveTo>
                  <a:cubicBezTo>
                    <a:pt x="3236" y="139"/>
                    <a:pt x="3227" y="148"/>
                    <a:pt x="3215" y="148"/>
                  </a:cubicBezTo>
                  <a:lnTo>
                    <a:pt x="3136" y="148"/>
                  </a:lnTo>
                  <a:cubicBezTo>
                    <a:pt x="3125" y="148"/>
                    <a:pt x="3115" y="139"/>
                    <a:pt x="3115" y="127"/>
                  </a:cubicBezTo>
                  <a:lnTo>
                    <a:pt x="3115" y="69"/>
                  </a:lnTo>
                  <a:cubicBezTo>
                    <a:pt x="3115" y="57"/>
                    <a:pt x="3125" y="48"/>
                    <a:pt x="3136" y="48"/>
                  </a:cubicBezTo>
                  <a:lnTo>
                    <a:pt x="3215" y="48"/>
                  </a:lnTo>
                  <a:cubicBezTo>
                    <a:pt x="3227" y="48"/>
                    <a:pt x="3236" y="57"/>
                    <a:pt x="3236" y="69"/>
                  </a:cubicBezTo>
                  <a:lnTo>
                    <a:pt x="3236" y="127"/>
                  </a:lnTo>
                  <a:close/>
                  <a:moveTo>
                    <a:pt x="3236" y="1101"/>
                  </a:moveTo>
                  <a:cubicBezTo>
                    <a:pt x="3236" y="1112"/>
                    <a:pt x="3227" y="1122"/>
                    <a:pt x="3215" y="1122"/>
                  </a:cubicBezTo>
                  <a:lnTo>
                    <a:pt x="3136" y="1122"/>
                  </a:lnTo>
                  <a:cubicBezTo>
                    <a:pt x="3125" y="1122"/>
                    <a:pt x="3115" y="1112"/>
                    <a:pt x="3115" y="1101"/>
                  </a:cubicBezTo>
                  <a:lnTo>
                    <a:pt x="3115" y="1042"/>
                  </a:lnTo>
                  <a:cubicBezTo>
                    <a:pt x="3115" y="1031"/>
                    <a:pt x="3125" y="1022"/>
                    <a:pt x="3136" y="1022"/>
                  </a:cubicBezTo>
                  <a:lnTo>
                    <a:pt x="3215" y="1022"/>
                  </a:lnTo>
                  <a:cubicBezTo>
                    <a:pt x="3227" y="1022"/>
                    <a:pt x="3236" y="1031"/>
                    <a:pt x="3236" y="1042"/>
                  </a:cubicBezTo>
                  <a:lnTo>
                    <a:pt x="3236" y="1101"/>
                  </a:lnTo>
                  <a:close/>
                  <a:moveTo>
                    <a:pt x="3052" y="127"/>
                  </a:moveTo>
                  <a:cubicBezTo>
                    <a:pt x="3052" y="139"/>
                    <a:pt x="3043" y="148"/>
                    <a:pt x="3031" y="148"/>
                  </a:cubicBezTo>
                  <a:lnTo>
                    <a:pt x="2952" y="148"/>
                  </a:lnTo>
                  <a:cubicBezTo>
                    <a:pt x="2940" y="148"/>
                    <a:pt x="2931" y="139"/>
                    <a:pt x="2931" y="127"/>
                  </a:cubicBezTo>
                  <a:lnTo>
                    <a:pt x="2931" y="69"/>
                  </a:lnTo>
                  <a:cubicBezTo>
                    <a:pt x="2931" y="57"/>
                    <a:pt x="2940" y="48"/>
                    <a:pt x="2952" y="48"/>
                  </a:cubicBezTo>
                  <a:lnTo>
                    <a:pt x="3031" y="48"/>
                  </a:lnTo>
                  <a:cubicBezTo>
                    <a:pt x="3043" y="48"/>
                    <a:pt x="3052" y="57"/>
                    <a:pt x="3052" y="69"/>
                  </a:cubicBezTo>
                  <a:lnTo>
                    <a:pt x="3052" y="127"/>
                  </a:lnTo>
                  <a:close/>
                  <a:moveTo>
                    <a:pt x="3052" y="1101"/>
                  </a:moveTo>
                  <a:cubicBezTo>
                    <a:pt x="3052" y="1112"/>
                    <a:pt x="3043" y="1122"/>
                    <a:pt x="3031" y="1122"/>
                  </a:cubicBezTo>
                  <a:lnTo>
                    <a:pt x="2952" y="1122"/>
                  </a:lnTo>
                  <a:cubicBezTo>
                    <a:pt x="2940" y="1122"/>
                    <a:pt x="2931" y="1112"/>
                    <a:pt x="2931" y="1101"/>
                  </a:cubicBezTo>
                  <a:lnTo>
                    <a:pt x="2931" y="1042"/>
                  </a:lnTo>
                  <a:cubicBezTo>
                    <a:pt x="2931" y="1031"/>
                    <a:pt x="2940" y="1022"/>
                    <a:pt x="2952" y="1022"/>
                  </a:cubicBezTo>
                  <a:lnTo>
                    <a:pt x="3031" y="1022"/>
                  </a:lnTo>
                  <a:cubicBezTo>
                    <a:pt x="3043" y="1022"/>
                    <a:pt x="3052" y="1031"/>
                    <a:pt x="3052" y="1042"/>
                  </a:cubicBezTo>
                  <a:lnTo>
                    <a:pt x="3052" y="1101"/>
                  </a:lnTo>
                  <a:close/>
                  <a:moveTo>
                    <a:pt x="2867" y="127"/>
                  </a:moveTo>
                  <a:cubicBezTo>
                    <a:pt x="2867" y="139"/>
                    <a:pt x="2858" y="148"/>
                    <a:pt x="2847" y="148"/>
                  </a:cubicBezTo>
                  <a:lnTo>
                    <a:pt x="2768" y="148"/>
                  </a:lnTo>
                  <a:cubicBezTo>
                    <a:pt x="2756" y="148"/>
                    <a:pt x="2747" y="139"/>
                    <a:pt x="2747" y="127"/>
                  </a:cubicBezTo>
                  <a:lnTo>
                    <a:pt x="2747" y="69"/>
                  </a:lnTo>
                  <a:cubicBezTo>
                    <a:pt x="2747" y="57"/>
                    <a:pt x="2756" y="48"/>
                    <a:pt x="2768" y="48"/>
                  </a:cubicBezTo>
                  <a:lnTo>
                    <a:pt x="2847" y="48"/>
                  </a:lnTo>
                  <a:cubicBezTo>
                    <a:pt x="2858" y="48"/>
                    <a:pt x="2867" y="57"/>
                    <a:pt x="2867" y="69"/>
                  </a:cubicBezTo>
                  <a:lnTo>
                    <a:pt x="2867" y="127"/>
                  </a:lnTo>
                  <a:close/>
                  <a:moveTo>
                    <a:pt x="2867" y="1101"/>
                  </a:moveTo>
                  <a:cubicBezTo>
                    <a:pt x="2867" y="1112"/>
                    <a:pt x="2858" y="1122"/>
                    <a:pt x="2847" y="1122"/>
                  </a:cubicBezTo>
                  <a:lnTo>
                    <a:pt x="2768" y="1122"/>
                  </a:lnTo>
                  <a:cubicBezTo>
                    <a:pt x="2756" y="1122"/>
                    <a:pt x="2747" y="1112"/>
                    <a:pt x="2747" y="1101"/>
                  </a:cubicBezTo>
                  <a:lnTo>
                    <a:pt x="2747" y="1042"/>
                  </a:lnTo>
                  <a:cubicBezTo>
                    <a:pt x="2747" y="1031"/>
                    <a:pt x="2756" y="1022"/>
                    <a:pt x="2768" y="1022"/>
                  </a:cubicBezTo>
                  <a:lnTo>
                    <a:pt x="2847" y="1022"/>
                  </a:lnTo>
                  <a:cubicBezTo>
                    <a:pt x="2858" y="1022"/>
                    <a:pt x="2867" y="1031"/>
                    <a:pt x="2867" y="1042"/>
                  </a:cubicBezTo>
                  <a:lnTo>
                    <a:pt x="2867" y="1101"/>
                  </a:lnTo>
                  <a:close/>
                  <a:moveTo>
                    <a:pt x="2683" y="127"/>
                  </a:moveTo>
                  <a:cubicBezTo>
                    <a:pt x="2683" y="139"/>
                    <a:pt x="2674" y="148"/>
                    <a:pt x="2662" y="148"/>
                  </a:cubicBezTo>
                  <a:lnTo>
                    <a:pt x="2583" y="148"/>
                  </a:lnTo>
                  <a:cubicBezTo>
                    <a:pt x="2572" y="148"/>
                    <a:pt x="2562" y="139"/>
                    <a:pt x="2562" y="127"/>
                  </a:cubicBezTo>
                  <a:lnTo>
                    <a:pt x="2562" y="69"/>
                  </a:lnTo>
                  <a:cubicBezTo>
                    <a:pt x="2562" y="57"/>
                    <a:pt x="2572" y="48"/>
                    <a:pt x="2583" y="48"/>
                  </a:cubicBezTo>
                  <a:lnTo>
                    <a:pt x="2662" y="48"/>
                  </a:lnTo>
                  <a:cubicBezTo>
                    <a:pt x="2674" y="48"/>
                    <a:pt x="2683" y="57"/>
                    <a:pt x="2683" y="69"/>
                  </a:cubicBezTo>
                  <a:lnTo>
                    <a:pt x="2683" y="127"/>
                  </a:lnTo>
                  <a:close/>
                  <a:moveTo>
                    <a:pt x="2683" y="1101"/>
                  </a:moveTo>
                  <a:cubicBezTo>
                    <a:pt x="2683" y="1112"/>
                    <a:pt x="2674" y="1122"/>
                    <a:pt x="2662" y="1122"/>
                  </a:cubicBezTo>
                  <a:lnTo>
                    <a:pt x="2583" y="1122"/>
                  </a:lnTo>
                  <a:cubicBezTo>
                    <a:pt x="2572" y="1122"/>
                    <a:pt x="2562" y="1112"/>
                    <a:pt x="2562" y="1101"/>
                  </a:cubicBezTo>
                  <a:lnTo>
                    <a:pt x="2562" y="1042"/>
                  </a:lnTo>
                  <a:cubicBezTo>
                    <a:pt x="2562" y="1031"/>
                    <a:pt x="2572" y="1022"/>
                    <a:pt x="2583" y="1022"/>
                  </a:cubicBezTo>
                  <a:lnTo>
                    <a:pt x="2662" y="1022"/>
                  </a:lnTo>
                  <a:cubicBezTo>
                    <a:pt x="2674" y="1022"/>
                    <a:pt x="2683" y="1031"/>
                    <a:pt x="2683" y="1042"/>
                  </a:cubicBezTo>
                  <a:lnTo>
                    <a:pt x="2683" y="1101"/>
                  </a:lnTo>
                  <a:close/>
                  <a:moveTo>
                    <a:pt x="2499" y="127"/>
                  </a:moveTo>
                  <a:cubicBezTo>
                    <a:pt x="2499" y="139"/>
                    <a:pt x="2490" y="148"/>
                    <a:pt x="2478" y="148"/>
                  </a:cubicBezTo>
                  <a:lnTo>
                    <a:pt x="2399" y="148"/>
                  </a:lnTo>
                  <a:cubicBezTo>
                    <a:pt x="2387" y="148"/>
                    <a:pt x="2378" y="139"/>
                    <a:pt x="2378" y="127"/>
                  </a:cubicBezTo>
                  <a:lnTo>
                    <a:pt x="2378" y="69"/>
                  </a:lnTo>
                  <a:cubicBezTo>
                    <a:pt x="2378" y="57"/>
                    <a:pt x="2387" y="48"/>
                    <a:pt x="2399" y="48"/>
                  </a:cubicBezTo>
                  <a:lnTo>
                    <a:pt x="2478" y="48"/>
                  </a:lnTo>
                  <a:cubicBezTo>
                    <a:pt x="2490" y="48"/>
                    <a:pt x="2499" y="57"/>
                    <a:pt x="2499" y="69"/>
                  </a:cubicBezTo>
                  <a:lnTo>
                    <a:pt x="2499" y="127"/>
                  </a:lnTo>
                  <a:close/>
                  <a:moveTo>
                    <a:pt x="2499" y="1101"/>
                  </a:moveTo>
                  <a:cubicBezTo>
                    <a:pt x="2499" y="1112"/>
                    <a:pt x="2490" y="1122"/>
                    <a:pt x="2478" y="1122"/>
                  </a:cubicBezTo>
                  <a:lnTo>
                    <a:pt x="2399" y="1122"/>
                  </a:lnTo>
                  <a:cubicBezTo>
                    <a:pt x="2387" y="1122"/>
                    <a:pt x="2378" y="1112"/>
                    <a:pt x="2378" y="1101"/>
                  </a:cubicBezTo>
                  <a:lnTo>
                    <a:pt x="2378" y="1042"/>
                  </a:lnTo>
                  <a:cubicBezTo>
                    <a:pt x="2378" y="1031"/>
                    <a:pt x="2387" y="1022"/>
                    <a:pt x="2399" y="1022"/>
                  </a:cubicBezTo>
                  <a:lnTo>
                    <a:pt x="2478" y="1022"/>
                  </a:lnTo>
                  <a:cubicBezTo>
                    <a:pt x="2490" y="1022"/>
                    <a:pt x="2499" y="1031"/>
                    <a:pt x="2499" y="1042"/>
                  </a:cubicBezTo>
                  <a:lnTo>
                    <a:pt x="2499" y="1101"/>
                  </a:lnTo>
                  <a:close/>
                  <a:moveTo>
                    <a:pt x="2315" y="127"/>
                  </a:moveTo>
                  <a:cubicBezTo>
                    <a:pt x="2315" y="139"/>
                    <a:pt x="2305" y="148"/>
                    <a:pt x="2294" y="148"/>
                  </a:cubicBezTo>
                  <a:lnTo>
                    <a:pt x="2215" y="148"/>
                  </a:lnTo>
                  <a:cubicBezTo>
                    <a:pt x="2203" y="148"/>
                    <a:pt x="2194" y="139"/>
                    <a:pt x="2194" y="127"/>
                  </a:cubicBezTo>
                  <a:lnTo>
                    <a:pt x="2194" y="69"/>
                  </a:lnTo>
                  <a:cubicBezTo>
                    <a:pt x="2194" y="57"/>
                    <a:pt x="2203" y="48"/>
                    <a:pt x="2215" y="48"/>
                  </a:cubicBezTo>
                  <a:lnTo>
                    <a:pt x="2294" y="48"/>
                  </a:lnTo>
                  <a:cubicBezTo>
                    <a:pt x="2305" y="48"/>
                    <a:pt x="2315" y="57"/>
                    <a:pt x="2315" y="69"/>
                  </a:cubicBezTo>
                  <a:lnTo>
                    <a:pt x="2315" y="127"/>
                  </a:lnTo>
                  <a:close/>
                  <a:moveTo>
                    <a:pt x="2315" y="1101"/>
                  </a:moveTo>
                  <a:cubicBezTo>
                    <a:pt x="2315" y="1112"/>
                    <a:pt x="2305" y="1122"/>
                    <a:pt x="2294" y="1122"/>
                  </a:cubicBezTo>
                  <a:lnTo>
                    <a:pt x="2215" y="1122"/>
                  </a:lnTo>
                  <a:cubicBezTo>
                    <a:pt x="2203" y="1122"/>
                    <a:pt x="2194" y="1112"/>
                    <a:pt x="2194" y="1101"/>
                  </a:cubicBezTo>
                  <a:lnTo>
                    <a:pt x="2194" y="1042"/>
                  </a:lnTo>
                  <a:cubicBezTo>
                    <a:pt x="2194" y="1031"/>
                    <a:pt x="2203" y="1022"/>
                    <a:pt x="2215" y="1022"/>
                  </a:cubicBezTo>
                  <a:lnTo>
                    <a:pt x="2294" y="1022"/>
                  </a:lnTo>
                  <a:cubicBezTo>
                    <a:pt x="2305" y="1022"/>
                    <a:pt x="2315" y="1031"/>
                    <a:pt x="2315" y="1042"/>
                  </a:cubicBezTo>
                  <a:lnTo>
                    <a:pt x="2315" y="1101"/>
                  </a:lnTo>
                  <a:close/>
                  <a:moveTo>
                    <a:pt x="2130" y="127"/>
                  </a:moveTo>
                  <a:cubicBezTo>
                    <a:pt x="2130" y="139"/>
                    <a:pt x="2121" y="148"/>
                    <a:pt x="2109" y="148"/>
                  </a:cubicBezTo>
                  <a:lnTo>
                    <a:pt x="2030" y="148"/>
                  </a:lnTo>
                  <a:cubicBezTo>
                    <a:pt x="2019" y="148"/>
                    <a:pt x="2010" y="139"/>
                    <a:pt x="2010" y="127"/>
                  </a:cubicBezTo>
                  <a:lnTo>
                    <a:pt x="2010" y="69"/>
                  </a:lnTo>
                  <a:cubicBezTo>
                    <a:pt x="2010" y="57"/>
                    <a:pt x="2019" y="48"/>
                    <a:pt x="2030" y="48"/>
                  </a:cubicBezTo>
                  <a:lnTo>
                    <a:pt x="2109" y="48"/>
                  </a:lnTo>
                  <a:cubicBezTo>
                    <a:pt x="2121" y="48"/>
                    <a:pt x="2130" y="57"/>
                    <a:pt x="2130" y="69"/>
                  </a:cubicBezTo>
                  <a:lnTo>
                    <a:pt x="2130" y="127"/>
                  </a:lnTo>
                  <a:close/>
                  <a:moveTo>
                    <a:pt x="2130" y="1101"/>
                  </a:moveTo>
                  <a:cubicBezTo>
                    <a:pt x="2130" y="1112"/>
                    <a:pt x="2121" y="1122"/>
                    <a:pt x="2109" y="1122"/>
                  </a:cubicBezTo>
                  <a:lnTo>
                    <a:pt x="2030" y="1122"/>
                  </a:lnTo>
                  <a:cubicBezTo>
                    <a:pt x="2019" y="1122"/>
                    <a:pt x="2010" y="1112"/>
                    <a:pt x="2010" y="1101"/>
                  </a:cubicBezTo>
                  <a:lnTo>
                    <a:pt x="2010" y="1042"/>
                  </a:lnTo>
                  <a:cubicBezTo>
                    <a:pt x="2010" y="1031"/>
                    <a:pt x="2019" y="1022"/>
                    <a:pt x="2030" y="1022"/>
                  </a:cubicBezTo>
                  <a:lnTo>
                    <a:pt x="2109" y="1022"/>
                  </a:lnTo>
                  <a:cubicBezTo>
                    <a:pt x="2121" y="1022"/>
                    <a:pt x="2130" y="1031"/>
                    <a:pt x="2130" y="1042"/>
                  </a:cubicBezTo>
                  <a:lnTo>
                    <a:pt x="2130" y="1101"/>
                  </a:lnTo>
                  <a:close/>
                  <a:moveTo>
                    <a:pt x="1946" y="127"/>
                  </a:moveTo>
                  <a:cubicBezTo>
                    <a:pt x="1946" y="139"/>
                    <a:pt x="1937" y="148"/>
                    <a:pt x="1925" y="148"/>
                  </a:cubicBezTo>
                  <a:lnTo>
                    <a:pt x="1846" y="148"/>
                  </a:lnTo>
                  <a:cubicBezTo>
                    <a:pt x="1834" y="148"/>
                    <a:pt x="1825" y="139"/>
                    <a:pt x="1825" y="127"/>
                  </a:cubicBezTo>
                  <a:lnTo>
                    <a:pt x="1825" y="69"/>
                  </a:lnTo>
                  <a:cubicBezTo>
                    <a:pt x="1825" y="57"/>
                    <a:pt x="1834" y="48"/>
                    <a:pt x="1846" y="48"/>
                  </a:cubicBezTo>
                  <a:lnTo>
                    <a:pt x="1925" y="48"/>
                  </a:lnTo>
                  <a:cubicBezTo>
                    <a:pt x="1937" y="48"/>
                    <a:pt x="1946" y="57"/>
                    <a:pt x="1946" y="69"/>
                  </a:cubicBezTo>
                  <a:lnTo>
                    <a:pt x="1946" y="127"/>
                  </a:lnTo>
                  <a:close/>
                  <a:moveTo>
                    <a:pt x="1946" y="1101"/>
                  </a:moveTo>
                  <a:cubicBezTo>
                    <a:pt x="1946" y="1112"/>
                    <a:pt x="1937" y="1122"/>
                    <a:pt x="1925" y="1122"/>
                  </a:cubicBezTo>
                  <a:lnTo>
                    <a:pt x="1846" y="1122"/>
                  </a:lnTo>
                  <a:cubicBezTo>
                    <a:pt x="1834" y="1122"/>
                    <a:pt x="1825" y="1112"/>
                    <a:pt x="1825" y="1101"/>
                  </a:cubicBezTo>
                  <a:lnTo>
                    <a:pt x="1825" y="1042"/>
                  </a:lnTo>
                  <a:cubicBezTo>
                    <a:pt x="1825" y="1031"/>
                    <a:pt x="1834" y="1022"/>
                    <a:pt x="1846" y="1022"/>
                  </a:cubicBezTo>
                  <a:lnTo>
                    <a:pt x="1925" y="1022"/>
                  </a:lnTo>
                  <a:cubicBezTo>
                    <a:pt x="1937" y="1022"/>
                    <a:pt x="1946" y="1031"/>
                    <a:pt x="1946" y="1042"/>
                  </a:cubicBezTo>
                  <a:lnTo>
                    <a:pt x="1946" y="1101"/>
                  </a:lnTo>
                  <a:close/>
                  <a:moveTo>
                    <a:pt x="1762" y="127"/>
                  </a:moveTo>
                  <a:cubicBezTo>
                    <a:pt x="1762" y="139"/>
                    <a:pt x="1752" y="148"/>
                    <a:pt x="1741" y="148"/>
                  </a:cubicBezTo>
                  <a:lnTo>
                    <a:pt x="1662" y="148"/>
                  </a:lnTo>
                  <a:cubicBezTo>
                    <a:pt x="1650" y="148"/>
                    <a:pt x="1641" y="139"/>
                    <a:pt x="1641" y="127"/>
                  </a:cubicBezTo>
                  <a:lnTo>
                    <a:pt x="1641" y="69"/>
                  </a:lnTo>
                  <a:cubicBezTo>
                    <a:pt x="1641" y="57"/>
                    <a:pt x="1650" y="48"/>
                    <a:pt x="1662" y="48"/>
                  </a:cubicBezTo>
                  <a:lnTo>
                    <a:pt x="1741" y="48"/>
                  </a:lnTo>
                  <a:cubicBezTo>
                    <a:pt x="1752" y="48"/>
                    <a:pt x="1762" y="57"/>
                    <a:pt x="1762" y="69"/>
                  </a:cubicBezTo>
                  <a:lnTo>
                    <a:pt x="1762" y="127"/>
                  </a:lnTo>
                  <a:close/>
                  <a:moveTo>
                    <a:pt x="1762" y="1101"/>
                  </a:moveTo>
                  <a:cubicBezTo>
                    <a:pt x="1762" y="1112"/>
                    <a:pt x="1752" y="1122"/>
                    <a:pt x="1741" y="1122"/>
                  </a:cubicBezTo>
                  <a:lnTo>
                    <a:pt x="1662" y="1122"/>
                  </a:lnTo>
                  <a:cubicBezTo>
                    <a:pt x="1650" y="1122"/>
                    <a:pt x="1641" y="1112"/>
                    <a:pt x="1641" y="1101"/>
                  </a:cubicBezTo>
                  <a:lnTo>
                    <a:pt x="1641" y="1042"/>
                  </a:lnTo>
                  <a:cubicBezTo>
                    <a:pt x="1641" y="1031"/>
                    <a:pt x="1650" y="1022"/>
                    <a:pt x="1662" y="1022"/>
                  </a:cubicBezTo>
                  <a:lnTo>
                    <a:pt x="1741" y="1022"/>
                  </a:lnTo>
                  <a:cubicBezTo>
                    <a:pt x="1752" y="1022"/>
                    <a:pt x="1762" y="1031"/>
                    <a:pt x="1762" y="1042"/>
                  </a:cubicBezTo>
                  <a:lnTo>
                    <a:pt x="1762" y="1101"/>
                  </a:lnTo>
                  <a:close/>
                  <a:moveTo>
                    <a:pt x="1577" y="127"/>
                  </a:moveTo>
                  <a:cubicBezTo>
                    <a:pt x="1577" y="139"/>
                    <a:pt x="1568" y="148"/>
                    <a:pt x="1557" y="148"/>
                  </a:cubicBezTo>
                  <a:lnTo>
                    <a:pt x="1477" y="148"/>
                  </a:lnTo>
                  <a:cubicBezTo>
                    <a:pt x="1466" y="148"/>
                    <a:pt x="1457" y="139"/>
                    <a:pt x="1457" y="127"/>
                  </a:cubicBezTo>
                  <a:lnTo>
                    <a:pt x="1457" y="69"/>
                  </a:lnTo>
                  <a:cubicBezTo>
                    <a:pt x="1457" y="57"/>
                    <a:pt x="1466" y="48"/>
                    <a:pt x="1477" y="48"/>
                  </a:cubicBezTo>
                  <a:lnTo>
                    <a:pt x="1557" y="48"/>
                  </a:lnTo>
                  <a:cubicBezTo>
                    <a:pt x="1568" y="48"/>
                    <a:pt x="1577" y="57"/>
                    <a:pt x="1577" y="69"/>
                  </a:cubicBezTo>
                  <a:lnTo>
                    <a:pt x="1577" y="127"/>
                  </a:lnTo>
                  <a:close/>
                  <a:moveTo>
                    <a:pt x="1577" y="1101"/>
                  </a:moveTo>
                  <a:cubicBezTo>
                    <a:pt x="1577" y="1112"/>
                    <a:pt x="1568" y="1122"/>
                    <a:pt x="1557" y="1122"/>
                  </a:cubicBezTo>
                  <a:lnTo>
                    <a:pt x="1477" y="1122"/>
                  </a:lnTo>
                  <a:cubicBezTo>
                    <a:pt x="1466" y="1122"/>
                    <a:pt x="1457" y="1112"/>
                    <a:pt x="1457" y="1101"/>
                  </a:cubicBezTo>
                  <a:lnTo>
                    <a:pt x="1457" y="1042"/>
                  </a:lnTo>
                  <a:cubicBezTo>
                    <a:pt x="1457" y="1031"/>
                    <a:pt x="1466" y="1022"/>
                    <a:pt x="1477" y="1022"/>
                  </a:cubicBezTo>
                  <a:lnTo>
                    <a:pt x="1557" y="1022"/>
                  </a:lnTo>
                  <a:cubicBezTo>
                    <a:pt x="1568" y="1022"/>
                    <a:pt x="1577" y="1031"/>
                    <a:pt x="1577" y="1042"/>
                  </a:cubicBezTo>
                  <a:lnTo>
                    <a:pt x="1577" y="1101"/>
                  </a:lnTo>
                  <a:close/>
                  <a:moveTo>
                    <a:pt x="1393" y="127"/>
                  </a:moveTo>
                  <a:cubicBezTo>
                    <a:pt x="1393" y="139"/>
                    <a:pt x="1384" y="148"/>
                    <a:pt x="1372" y="148"/>
                  </a:cubicBezTo>
                  <a:lnTo>
                    <a:pt x="1293" y="148"/>
                  </a:lnTo>
                  <a:cubicBezTo>
                    <a:pt x="1282" y="148"/>
                    <a:pt x="1272" y="139"/>
                    <a:pt x="1272" y="127"/>
                  </a:cubicBezTo>
                  <a:lnTo>
                    <a:pt x="1272" y="69"/>
                  </a:lnTo>
                  <a:cubicBezTo>
                    <a:pt x="1272" y="57"/>
                    <a:pt x="1282" y="48"/>
                    <a:pt x="1293" y="48"/>
                  </a:cubicBezTo>
                  <a:lnTo>
                    <a:pt x="1372" y="48"/>
                  </a:lnTo>
                  <a:cubicBezTo>
                    <a:pt x="1384" y="48"/>
                    <a:pt x="1393" y="57"/>
                    <a:pt x="1393" y="69"/>
                  </a:cubicBezTo>
                  <a:lnTo>
                    <a:pt x="1393" y="127"/>
                  </a:lnTo>
                  <a:close/>
                  <a:moveTo>
                    <a:pt x="1393" y="1101"/>
                  </a:moveTo>
                  <a:cubicBezTo>
                    <a:pt x="1393" y="1112"/>
                    <a:pt x="1384" y="1122"/>
                    <a:pt x="1372" y="1122"/>
                  </a:cubicBezTo>
                  <a:lnTo>
                    <a:pt x="1293" y="1122"/>
                  </a:lnTo>
                  <a:cubicBezTo>
                    <a:pt x="1282" y="1122"/>
                    <a:pt x="1272" y="1112"/>
                    <a:pt x="1272" y="1101"/>
                  </a:cubicBezTo>
                  <a:lnTo>
                    <a:pt x="1272" y="1042"/>
                  </a:lnTo>
                  <a:cubicBezTo>
                    <a:pt x="1272" y="1031"/>
                    <a:pt x="1282" y="1022"/>
                    <a:pt x="1293" y="1022"/>
                  </a:cubicBezTo>
                  <a:lnTo>
                    <a:pt x="1372" y="1022"/>
                  </a:lnTo>
                  <a:cubicBezTo>
                    <a:pt x="1384" y="1022"/>
                    <a:pt x="1393" y="1031"/>
                    <a:pt x="1393" y="1042"/>
                  </a:cubicBezTo>
                  <a:lnTo>
                    <a:pt x="1393" y="1101"/>
                  </a:lnTo>
                  <a:close/>
                  <a:moveTo>
                    <a:pt x="1209" y="127"/>
                  </a:moveTo>
                  <a:cubicBezTo>
                    <a:pt x="1209" y="139"/>
                    <a:pt x="1199" y="148"/>
                    <a:pt x="1188" y="148"/>
                  </a:cubicBezTo>
                  <a:lnTo>
                    <a:pt x="1109" y="148"/>
                  </a:lnTo>
                  <a:cubicBezTo>
                    <a:pt x="1097" y="148"/>
                    <a:pt x="1088" y="139"/>
                    <a:pt x="1088" y="127"/>
                  </a:cubicBezTo>
                  <a:lnTo>
                    <a:pt x="1088" y="69"/>
                  </a:lnTo>
                  <a:cubicBezTo>
                    <a:pt x="1088" y="57"/>
                    <a:pt x="1097" y="48"/>
                    <a:pt x="1109" y="48"/>
                  </a:cubicBezTo>
                  <a:lnTo>
                    <a:pt x="1188" y="48"/>
                  </a:lnTo>
                  <a:cubicBezTo>
                    <a:pt x="1199" y="48"/>
                    <a:pt x="1209" y="57"/>
                    <a:pt x="1209" y="69"/>
                  </a:cubicBezTo>
                  <a:lnTo>
                    <a:pt x="1209" y="127"/>
                  </a:lnTo>
                  <a:close/>
                  <a:moveTo>
                    <a:pt x="1209" y="1101"/>
                  </a:moveTo>
                  <a:cubicBezTo>
                    <a:pt x="1209" y="1112"/>
                    <a:pt x="1199" y="1122"/>
                    <a:pt x="1188" y="1122"/>
                  </a:cubicBezTo>
                  <a:lnTo>
                    <a:pt x="1109" y="1122"/>
                  </a:lnTo>
                  <a:cubicBezTo>
                    <a:pt x="1097" y="1122"/>
                    <a:pt x="1088" y="1112"/>
                    <a:pt x="1088" y="1101"/>
                  </a:cubicBezTo>
                  <a:lnTo>
                    <a:pt x="1088" y="1042"/>
                  </a:lnTo>
                  <a:cubicBezTo>
                    <a:pt x="1088" y="1031"/>
                    <a:pt x="1097" y="1022"/>
                    <a:pt x="1109" y="1022"/>
                  </a:cubicBezTo>
                  <a:lnTo>
                    <a:pt x="1188" y="1022"/>
                  </a:lnTo>
                  <a:cubicBezTo>
                    <a:pt x="1199" y="1022"/>
                    <a:pt x="1209" y="1031"/>
                    <a:pt x="1209" y="1042"/>
                  </a:cubicBezTo>
                  <a:lnTo>
                    <a:pt x="1209" y="1101"/>
                  </a:lnTo>
                  <a:close/>
                  <a:moveTo>
                    <a:pt x="1024" y="127"/>
                  </a:moveTo>
                  <a:cubicBezTo>
                    <a:pt x="1024" y="139"/>
                    <a:pt x="1015" y="148"/>
                    <a:pt x="1004" y="148"/>
                  </a:cubicBezTo>
                  <a:lnTo>
                    <a:pt x="924" y="148"/>
                  </a:lnTo>
                  <a:cubicBezTo>
                    <a:pt x="913" y="148"/>
                    <a:pt x="904" y="139"/>
                    <a:pt x="904" y="127"/>
                  </a:cubicBezTo>
                  <a:lnTo>
                    <a:pt x="904" y="69"/>
                  </a:lnTo>
                  <a:cubicBezTo>
                    <a:pt x="904" y="57"/>
                    <a:pt x="913" y="48"/>
                    <a:pt x="924" y="48"/>
                  </a:cubicBezTo>
                  <a:lnTo>
                    <a:pt x="1004" y="48"/>
                  </a:lnTo>
                  <a:cubicBezTo>
                    <a:pt x="1015" y="48"/>
                    <a:pt x="1024" y="57"/>
                    <a:pt x="1024" y="69"/>
                  </a:cubicBezTo>
                  <a:lnTo>
                    <a:pt x="1024" y="127"/>
                  </a:lnTo>
                  <a:close/>
                  <a:moveTo>
                    <a:pt x="1024" y="1101"/>
                  </a:moveTo>
                  <a:cubicBezTo>
                    <a:pt x="1024" y="1112"/>
                    <a:pt x="1015" y="1122"/>
                    <a:pt x="1004" y="1122"/>
                  </a:cubicBezTo>
                  <a:lnTo>
                    <a:pt x="924" y="1122"/>
                  </a:lnTo>
                  <a:cubicBezTo>
                    <a:pt x="913" y="1122"/>
                    <a:pt x="904" y="1112"/>
                    <a:pt x="904" y="1101"/>
                  </a:cubicBezTo>
                  <a:lnTo>
                    <a:pt x="904" y="1042"/>
                  </a:lnTo>
                  <a:cubicBezTo>
                    <a:pt x="904" y="1031"/>
                    <a:pt x="913" y="1022"/>
                    <a:pt x="924" y="1022"/>
                  </a:cubicBezTo>
                  <a:lnTo>
                    <a:pt x="1004" y="1022"/>
                  </a:lnTo>
                  <a:cubicBezTo>
                    <a:pt x="1015" y="1022"/>
                    <a:pt x="1024" y="1031"/>
                    <a:pt x="1024" y="1042"/>
                  </a:cubicBezTo>
                  <a:lnTo>
                    <a:pt x="1024" y="1101"/>
                  </a:lnTo>
                  <a:close/>
                  <a:moveTo>
                    <a:pt x="840" y="127"/>
                  </a:moveTo>
                  <a:cubicBezTo>
                    <a:pt x="840" y="139"/>
                    <a:pt x="831" y="148"/>
                    <a:pt x="819" y="148"/>
                  </a:cubicBezTo>
                  <a:lnTo>
                    <a:pt x="740" y="148"/>
                  </a:lnTo>
                  <a:cubicBezTo>
                    <a:pt x="729" y="148"/>
                    <a:pt x="719" y="139"/>
                    <a:pt x="719" y="127"/>
                  </a:cubicBezTo>
                  <a:lnTo>
                    <a:pt x="719" y="69"/>
                  </a:lnTo>
                  <a:cubicBezTo>
                    <a:pt x="719" y="57"/>
                    <a:pt x="729" y="48"/>
                    <a:pt x="740" y="48"/>
                  </a:cubicBezTo>
                  <a:lnTo>
                    <a:pt x="819" y="48"/>
                  </a:lnTo>
                  <a:cubicBezTo>
                    <a:pt x="831" y="48"/>
                    <a:pt x="840" y="57"/>
                    <a:pt x="840" y="69"/>
                  </a:cubicBezTo>
                  <a:lnTo>
                    <a:pt x="840" y="127"/>
                  </a:lnTo>
                  <a:close/>
                  <a:moveTo>
                    <a:pt x="840" y="1101"/>
                  </a:moveTo>
                  <a:cubicBezTo>
                    <a:pt x="840" y="1112"/>
                    <a:pt x="831" y="1122"/>
                    <a:pt x="819" y="1122"/>
                  </a:cubicBezTo>
                  <a:lnTo>
                    <a:pt x="740" y="1122"/>
                  </a:lnTo>
                  <a:cubicBezTo>
                    <a:pt x="729" y="1122"/>
                    <a:pt x="719" y="1112"/>
                    <a:pt x="719" y="1101"/>
                  </a:cubicBezTo>
                  <a:lnTo>
                    <a:pt x="719" y="1042"/>
                  </a:lnTo>
                  <a:cubicBezTo>
                    <a:pt x="719" y="1031"/>
                    <a:pt x="729" y="1022"/>
                    <a:pt x="740" y="1022"/>
                  </a:cubicBezTo>
                  <a:lnTo>
                    <a:pt x="819" y="1022"/>
                  </a:lnTo>
                  <a:cubicBezTo>
                    <a:pt x="831" y="1022"/>
                    <a:pt x="840" y="1031"/>
                    <a:pt x="840" y="1042"/>
                  </a:cubicBezTo>
                  <a:lnTo>
                    <a:pt x="840" y="1101"/>
                  </a:lnTo>
                  <a:close/>
                  <a:moveTo>
                    <a:pt x="656" y="127"/>
                  </a:moveTo>
                  <a:cubicBezTo>
                    <a:pt x="656" y="139"/>
                    <a:pt x="646" y="148"/>
                    <a:pt x="635" y="148"/>
                  </a:cubicBezTo>
                  <a:lnTo>
                    <a:pt x="556" y="148"/>
                  </a:lnTo>
                  <a:cubicBezTo>
                    <a:pt x="544" y="148"/>
                    <a:pt x="535" y="139"/>
                    <a:pt x="535" y="127"/>
                  </a:cubicBezTo>
                  <a:lnTo>
                    <a:pt x="535" y="69"/>
                  </a:lnTo>
                  <a:cubicBezTo>
                    <a:pt x="535" y="57"/>
                    <a:pt x="544" y="48"/>
                    <a:pt x="556" y="48"/>
                  </a:cubicBezTo>
                  <a:lnTo>
                    <a:pt x="635" y="48"/>
                  </a:lnTo>
                  <a:cubicBezTo>
                    <a:pt x="646" y="48"/>
                    <a:pt x="656" y="57"/>
                    <a:pt x="656" y="69"/>
                  </a:cubicBezTo>
                  <a:lnTo>
                    <a:pt x="656" y="127"/>
                  </a:lnTo>
                  <a:close/>
                  <a:moveTo>
                    <a:pt x="656" y="1101"/>
                  </a:moveTo>
                  <a:cubicBezTo>
                    <a:pt x="656" y="1112"/>
                    <a:pt x="646" y="1122"/>
                    <a:pt x="635" y="1122"/>
                  </a:cubicBezTo>
                  <a:lnTo>
                    <a:pt x="556" y="1122"/>
                  </a:lnTo>
                  <a:cubicBezTo>
                    <a:pt x="544" y="1122"/>
                    <a:pt x="535" y="1112"/>
                    <a:pt x="535" y="1101"/>
                  </a:cubicBezTo>
                  <a:lnTo>
                    <a:pt x="535" y="1042"/>
                  </a:lnTo>
                  <a:cubicBezTo>
                    <a:pt x="535" y="1031"/>
                    <a:pt x="544" y="1022"/>
                    <a:pt x="556" y="1022"/>
                  </a:cubicBezTo>
                  <a:lnTo>
                    <a:pt x="635" y="1022"/>
                  </a:lnTo>
                  <a:cubicBezTo>
                    <a:pt x="646" y="1022"/>
                    <a:pt x="656" y="1031"/>
                    <a:pt x="656" y="1042"/>
                  </a:cubicBezTo>
                  <a:lnTo>
                    <a:pt x="656" y="1101"/>
                  </a:lnTo>
                  <a:close/>
                  <a:moveTo>
                    <a:pt x="471" y="127"/>
                  </a:moveTo>
                  <a:cubicBezTo>
                    <a:pt x="471" y="139"/>
                    <a:pt x="462" y="148"/>
                    <a:pt x="451" y="148"/>
                  </a:cubicBezTo>
                  <a:lnTo>
                    <a:pt x="371" y="148"/>
                  </a:lnTo>
                  <a:cubicBezTo>
                    <a:pt x="360" y="148"/>
                    <a:pt x="351" y="139"/>
                    <a:pt x="351" y="127"/>
                  </a:cubicBezTo>
                  <a:lnTo>
                    <a:pt x="351" y="69"/>
                  </a:lnTo>
                  <a:cubicBezTo>
                    <a:pt x="351" y="57"/>
                    <a:pt x="360" y="48"/>
                    <a:pt x="371" y="48"/>
                  </a:cubicBezTo>
                  <a:lnTo>
                    <a:pt x="451" y="48"/>
                  </a:lnTo>
                  <a:cubicBezTo>
                    <a:pt x="462" y="48"/>
                    <a:pt x="471" y="57"/>
                    <a:pt x="471" y="69"/>
                  </a:cubicBezTo>
                  <a:lnTo>
                    <a:pt x="471" y="127"/>
                  </a:lnTo>
                  <a:close/>
                  <a:moveTo>
                    <a:pt x="471" y="1101"/>
                  </a:moveTo>
                  <a:cubicBezTo>
                    <a:pt x="471" y="1112"/>
                    <a:pt x="462" y="1122"/>
                    <a:pt x="451" y="1122"/>
                  </a:cubicBezTo>
                  <a:lnTo>
                    <a:pt x="371" y="1122"/>
                  </a:lnTo>
                  <a:cubicBezTo>
                    <a:pt x="360" y="1122"/>
                    <a:pt x="351" y="1112"/>
                    <a:pt x="351" y="1101"/>
                  </a:cubicBezTo>
                  <a:lnTo>
                    <a:pt x="351" y="1042"/>
                  </a:lnTo>
                  <a:cubicBezTo>
                    <a:pt x="351" y="1031"/>
                    <a:pt x="360" y="1022"/>
                    <a:pt x="371" y="1022"/>
                  </a:cubicBezTo>
                  <a:lnTo>
                    <a:pt x="451" y="1022"/>
                  </a:lnTo>
                  <a:cubicBezTo>
                    <a:pt x="462" y="1022"/>
                    <a:pt x="471" y="1031"/>
                    <a:pt x="471" y="1042"/>
                  </a:cubicBezTo>
                  <a:lnTo>
                    <a:pt x="471" y="1101"/>
                  </a:lnTo>
                  <a:close/>
                  <a:moveTo>
                    <a:pt x="287" y="127"/>
                  </a:moveTo>
                  <a:cubicBezTo>
                    <a:pt x="287" y="139"/>
                    <a:pt x="278" y="148"/>
                    <a:pt x="266" y="148"/>
                  </a:cubicBezTo>
                  <a:lnTo>
                    <a:pt x="187" y="148"/>
                  </a:lnTo>
                  <a:cubicBezTo>
                    <a:pt x="176" y="148"/>
                    <a:pt x="166" y="139"/>
                    <a:pt x="166" y="127"/>
                  </a:cubicBezTo>
                  <a:lnTo>
                    <a:pt x="166" y="69"/>
                  </a:lnTo>
                  <a:cubicBezTo>
                    <a:pt x="166" y="57"/>
                    <a:pt x="176" y="48"/>
                    <a:pt x="187" y="48"/>
                  </a:cubicBezTo>
                  <a:lnTo>
                    <a:pt x="266" y="48"/>
                  </a:lnTo>
                  <a:cubicBezTo>
                    <a:pt x="278" y="48"/>
                    <a:pt x="287" y="57"/>
                    <a:pt x="287" y="69"/>
                  </a:cubicBezTo>
                  <a:lnTo>
                    <a:pt x="287" y="127"/>
                  </a:lnTo>
                  <a:close/>
                  <a:moveTo>
                    <a:pt x="287" y="1101"/>
                  </a:moveTo>
                  <a:cubicBezTo>
                    <a:pt x="287" y="1112"/>
                    <a:pt x="278" y="1122"/>
                    <a:pt x="266" y="1122"/>
                  </a:cubicBezTo>
                  <a:lnTo>
                    <a:pt x="187" y="1122"/>
                  </a:lnTo>
                  <a:cubicBezTo>
                    <a:pt x="176" y="1122"/>
                    <a:pt x="166" y="1112"/>
                    <a:pt x="166" y="1101"/>
                  </a:cubicBezTo>
                  <a:lnTo>
                    <a:pt x="166" y="1042"/>
                  </a:lnTo>
                  <a:cubicBezTo>
                    <a:pt x="166" y="1031"/>
                    <a:pt x="176" y="1022"/>
                    <a:pt x="187" y="1022"/>
                  </a:cubicBezTo>
                  <a:lnTo>
                    <a:pt x="266" y="1022"/>
                  </a:lnTo>
                  <a:cubicBezTo>
                    <a:pt x="278" y="1022"/>
                    <a:pt x="287" y="1031"/>
                    <a:pt x="287" y="1042"/>
                  </a:cubicBezTo>
                  <a:lnTo>
                    <a:pt x="287" y="1101"/>
                  </a:lnTo>
                  <a:close/>
                  <a:moveTo>
                    <a:pt x="5717" y="48"/>
                  </a:moveTo>
                  <a:lnTo>
                    <a:pt x="5774" y="48"/>
                  </a:lnTo>
                  <a:lnTo>
                    <a:pt x="577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3" y="48"/>
                  </a:lnTo>
                  <a:lnTo>
                    <a:pt x="82" y="48"/>
                  </a:lnTo>
                  <a:cubicBezTo>
                    <a:pt x="93" y="48"/>
                    <a:pt x="103" y="57"/>
                    <a:pt x="103" y="69"/>
                  </a:cubicBezTo>
                  <a:lnTo>
                    <a:pt x="103" y="127"/>
                  </a:lnTo>
                  <a:cubicBezTo>
                    <a:pt x="103" y="139"/>
                    <a:pt x="93" y="148"/>
                    <a:pt x="82" y="148"/>
                  </a:cubicBezTo>
                  <a:lnTo>
                    <a:pt x="3" y="148"/>
                  </a:lnTo>
                  <a:lnTo>
                    <a:pt x="0" y="147"/>
                  </a:lnTo>
                  <a:lnTo>
                    <a:pt x="0" y="1022"/>
                  </a:lnTo>
                  <a:lnTo>
                    <a:pt x="3" y="1022"/>
                  </a:lnTo>
                  <a:lnTo>
                    <a:pt x="82" y="1022"/>
                  </a:lnTo>
                  <a:cubicBezTo>
                    <a:pt x="93" y="1022"/>
                    <a:pt x="103" y="1031"/>
                    <a:pt x="103" y="1042"/>
                  </a:cubicBezTo>
                  <a:lnTo>
                    <a:pt x="103" y="1101"/>
                  </a:lnTo>
                  <a:cubicBezTo>
                    <a:pt x="103" y="1112"/>
                    <a:pt x="93" y="1122"/>
                    <a:pt x="82" y="1122"/>
                  </a:cubicBezTo>
                  <a:lnTo>
                    <a:pt x="3" y="1122"/>
                  </a:lnTo>
                  <a:lnTo>
                    <a:pt x="0" y="1121"/>
                  </a:lnTo>
                  <a:lnTo>
                    <a:pt x="0" y="1173"/>
                  </a:lnTo>
                  <a:lnTo>
                    <a:pt x="5774" y="1173"/>
                  </a:lnTo>
                  <a:lnTo>
                    <a:pt x="5774" y="1122"/>
                  </a:lnTo>
                  <a:lnTo>
                    <a:pt x="5717" y="1122"/>
                  </a:lnTo>
                  <a:cubicBezTo>
                    <a:pt x="5705" y="1122"/>
                    <a:pt x="5696" y="1112"/>
                    <a:pt x="5696" y="1101"/>
                  </a:cubicBezTo>
                  <a:lnTo>
                    <a:pt x="5696" y="1042"/>
                  </a:lnTo>
                  <a:cubicBezTo>
                    <a:pt x="5696" y="1031"/>
                    <a:pt x="5705" y="1022"/>
                    <a:pt x="5717" y="1022"/>
                  </a:cubicBezTo>
                  <a:lnTo>
                    <a:pt x="5774" y="1022"/>
                  </a:lnTo>
                  <a:lnTo>
                    <a:pt x="5774" y="148"/>
                  </a:lnTo>
                  <a:lnTo>
                    <a:pt x="5717" y="148"/>
                  </a:lnTo>
                  <a:cubicBezTo>
                    <a:pt x="5705" y="148"/>
                    <a:pt x="5696" y="139"/>
                    <a:pt x="5696" y="127"/>
                  </a:cubicBezTo>
                  <a:lnTo>
                    <a:pt x="5696" y="69"/>
                  </a:lnTo>
                  <a:cubicBezTo>
                    <a:pt x="5696" y="57"/>
                    <a:pt x="5705" y="48"/>
                    <a:pt x="5717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94EF3D34-405A-4F3B-9E0B-9AB06D479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77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8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8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8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8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2020</a:t>
              </a: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14D532A6-6DF9-4857-8107-3CCB31447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989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7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7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7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2021</a:t>
              </a:r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DE1126E7-7451-4AE2-8219-5B374D51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214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7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7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5" y="792"/>
                    <a:pt x="57" y="792"/>
                  </a:cubicBezTo>
                  <a:lnTo>
                    <a:pt x="1056" y="792"/>
                  </a:lnTo>
                  <a:cubicBezTo>
                    <a:pt x="1087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7" y="0"/>
                    <a:pt x="105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2022</a:t>
              </a:r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6B0DF219-773B-4386-900A-B1AF038E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7439" y="2852738"/>
              <a:ext cx="1584325" cy="1127125"/>
            </a:xfrm>
            <a:custGeom>
              <a:avLst/>
              <a:gdLst>
                <a:gd name="T0" fmla="*/ 1055 w 1113"/>
                <a:gd name="T1" fmla="*/ 0 h 792"/>
                <a:gd name="T2" fmla="*/ 57 w 1113"/>
                <a:gd name="T3" fmla="*/ 0 h 792"/>
                <a:gd name="T4" fmla="*/ 6 w 1113"/>
                <a:gd name="T5" fmla="*/ 30 h 792"/>
                <a:gd name="T6" fmla="*/ 0 w 1113"/>
                <a:gd name="T7" fmla="*/ 57 h 792"/>
                <a:gd name="T8" fmla="*/ 0 w 1113"/>
                <a:gd name="T9" fmla="*/ 734 h 792"/>
                <a:gd name="T10" fmla="*/ 6 w 1113"/>
                <a:gd name="T11" fmla="*/ 762 h 792"/>
                <a:gd name="T12" fmla="*/ 57 w 1113"/>
                <a:gd name="T13" fmla="*/ 792 h 792"/>
                <a:gd name="T14" fmla="*/ 1055 w 1113"/>
                <a:gd name="T15" fmla="*/ 792 h 792"/>
                <a:gd name="T16" fmla="*/ 1113 w 1113"/>
                <a:gd name="T17" fmla="*/ 734 h 792"/>
                <a:gd name="T18" fmla="*/ 1113 w 1113"/>
                <a:gd name="T19" fmla="*/ 57 h 792"/>
                <a:gd name="T20" fmla="*/ 1055 w 1113"/>
                <a:gd name="T21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3" h="792">
                  <a:moveTo>
                    <a:pt x="1055" y="0"/>
                  </a:moveTo>
                  <a:lnTo>
                    <a:pt x="57" y="0"/>
                  </a:lnTo>
                  <a:cubicBezTo>
                    <a:pt x="35" y="0"/>
                    <a:pt x="16" y="12"/>
                    <a:pt x="6" y="30"/>
                  </a:cubicBezTo>
                  <a:cubicBezTo>
                    <a:pt x="2" y="38"/>
                    <a:pt x="0" y="47"/>
                    <a:pt x="0" y="57"/>
                  </a:cubicBezTo>
                  <a:lnTo>
                    <a:pt x="0" y="734"/>
                  </a:lnTo>
                  <a:cubicBezTo>
                    <a:pt x="0" y="744"/>
                    <a:pt x="2" y="753"/>
                    <a:pt x="6" y="762"/>
                  </a:cubicBezTo>
                  <a:cubicBezTo>
                    <a:pt x="16" y="780"/>
                    <a:pt x="35" y="792"/>
                    <a:pt x="57" y="792"/>
                  </a:cubicBezTo>
                  <a:lnTo>
                    <a:pt x="1055" y="792"/>
                  </a:lnTo>
                  <a:cubicBezTo>
                    <a:pt x="1087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7" y="0"/>
                    <a:pt x="105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2023</a:t>
              </a:r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033B970A-D83C-4C72-81B4-47F0FE152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664" y="2852738"/>
              <a:ext cx="1524000" cy="1127125"/>
            </a:xfrm>
            <a:custGeom>
              <a:avLst/>
              <a:gdLst>
                <a:gd name="T0" fmla="*/ 1071 w 1071"/>
                <a:gd name="T1" fmla="*/ 2 h 792"/>
                <a:gd name="T2" fmla="*/ 1056 w 1071"/>
                <a:gd name="T3" fmla="*/ 0 h 792"/>
                <a:gd name="T4" fmla="*/ 58 w 1071"/>
                <a:gd name="T5" fmla="*/ 0 h 792"/>
                <a:gd name="T6" fmla="*/ 0 w 1071"/>
                <a:gd name="T7" fmla="*/ 57 h 792"/>
                <a:gd name="T8" fmla="*/ 0 w 1071"/>
                <a:gd name="T9" fmla="*/ 734 h 792"/>
                <a:gd name="T10" fmla="*/ 58 w 1071"/>
                <a:gd name="T11" fmla="*/ 792 h 792"/>
                <a:gd name="T12" fmla="*/ 1056 w 1071"/>
                <a:gd name="T13" fmla="*/ 792 h 792"/>
                <a:gd name="T14" fmla="*/ 1071 w 1071"/>
                <a:gd name="T15" fmla="*/ 789 h 792"/>
                <a:gd name="T16" fmla="*/ 1071 w 1071"/>
                <a:gd name="T17" fmla="*/ 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1" h="792">
                  <a:moveTo>
                    <a:pt x="1071" y="2"/>
                  </a:moveTo>
                  <a:cubicBezTo>
                    <a:pt x="1066" y="1"/>
                    <a:pt x="1061" y="0"/>
                    <a:pt x="1056" y="0"/>
                  </a:cubicBezTo>
                  <a:lnTo>
                    <a:pt x="58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8" y="792"/>
                  </a:cubicBezTo>
                  <a:lnTo>
                    <a:pt x="1056" y="792"/>
                  </a:lnTo>
                  <a:cubicBezTo>
                    <a:pt x="1061" y="792"/>
                    <a:pt x="1066" y="791"/>
                    <a:pt x="1071" y="789"/>
                  </a:cubicBezTo>
                  <a:lnTo>
                    <a:pt x="1071" y="2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2024</a:t>
              </a: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8EAFFDE-7601-47AF-9D23-69A3C1121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40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8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8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8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8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2018</a:t>
              </a: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E77BD1B5-F878-4E4E-B5D5-63C03BA13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952" y="2852738"/>
              <a:ext cx="1584325" cy="1127125"/>
            </a:xfrm>
            <a:custGeom>
              <a:avLst/>
              <a:gdLst>
                <a:gd name="T0" fmla="*/ 1056 w 1113"/>
                <a:gd name="T1" fmla="*/ 0 h 792"/>
                <a:gd name="T2" fmla="*/ 57 w 1113"/>
                <a:gd name="T3" fmla="*/ 0 h 792"/>
                <a:gd name="T4" fmla="*/ 0 w 1113"/>
                <a:gd name="T5" fmla="*/ 57 h 792"/>
                <a:gd name="T6" fmla="*/ 0 w 1113"/>
                <a:gd name="T7" fmla="*/ 734 h 792"/>
                <a:gd name="T8" fmla="*/ 57 w 1113"/>
                <a:gd name="T9" fmla="*/ 792 h 792"/>
                <a:gd name="T10" fmla="*/ 1056 w 1113"/>
                <a:gd name="T11" fmla="*/ 792 h 792"/>
                <a:gd name="T12" fmla="*/ 1113 w 1113"/>
                <a:gd name="T13" fmla="*/ 734 h 792"/>
                <a:gd name="T14" fmla="*/ 1113 w 1113"/>
                <a:gd name="T15" fmla="*/ 57 h 792"/>
                <a:gd name="T16" fmla="*/ 1056 w 1113"/>
                <a:gd name="T1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" h="792">
                  <a:moveTo>
                    <a:pt x="1056" y="0"/>
                  </a:move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34"/>
                  </a:lnTo>
                  <a:cubicBezTo>
                    <a:pt x="0" y="766"/>
                    <a:pt x="26" y="792"/>
                    <a:pt x="57" y="792"/>
                  </a:cubicBezTo>
                  <a:lnTo>
                    <a:pt x="1056" y="792"/>
                  </a:lnTo>
                  <a:cubicBezTo>
                    <a:pt x="1088" y="792"/>
                    <a:pt x="1113" y="766"/>
                    <a:pt x="1113" y="734"/>
                  </a:cubicBezTo>
                  <a:lnTo>
                    <a:pt x="1113" y="57"/>
                  </a:lnTo>
                  <a:cubicBezTo>
                    <a:pt x="1113" y="25"/>
                    <a:pt x="1088" y="0"/>
                    <a:pt x="105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2019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0D3769-D844-40A7-86DB-3D4A1132A44B}"/>
              </a:ext>
            </a:extLst>
          </p:cNvPr>
          <p:cNvGrpSpPr/>
          <p:nvPr/>
        </p:nvGrpSpPr>
        <p:grpSpPr>
          <a:xfrm>
            <a:off x="348140" y="4521201"/>
            <a:ext cx="1584325" cy="1597930"/>
            <a:chOff x="332936" y="4713893"/>
            <a:chExt cx="2937088" cy="15979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6BFDC2-192E-4EAB-A6C1-9CAD38B2BE97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23D7BC-0ACE-45D2-80D5-DF81C31229FD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891978-865F-4946-B20F-353D1DFF5E87}"/>
              </a:ext>
            </a:extLst>
          </p:cNvPr>
          <p:cNvGrpSpPr/>
          <p:nvPr/>
        </p:nvGrpSpPr>
        <p:grpSpPr>
          <a:xfrm>
            <a:off x="2022951" y="840469"/>
            <a:ext cx="1584325" cy="1597930"/>
            <a:chOff x="332936" y="4713893"/>
            <a:chExt cx="2937088" cy="15979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857C9D-D517-4ACE-98E9-EDB80FCAD884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496B45-35B3-47FC-862B-9EF46F34F0C0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A27866-E497-42C7-A388-1BAB8DA214A2}"/>
              </a:ext>
            </a:extLst>
          </p:cNvPr>
          <p:cNvGrpSpPr/>
          <p:nvPr/>
        </p:nvGrpSpPr>
        <p:grpSpPr>
          <a:xfrm>
            <a:off x="3696176" y="4521201"/>
            <a:ext cx="1584325" cy="1597930"/>
            <a:chOff x="332936" y="4713893"/>
            <a:chExt cx="2937088" cy="15979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5307EB-217C-4BF6-9B2C-62A25C70D026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83D668-004E-4BDC-9645-5D75C869381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AE462D-02BC-47B2-8140-71AB8FB99060}"/>
              </a:ext>
            </a:extLst>
          </p:cNvPr>
          <p:cNvGrpSpPr/>
          <p:nvPr/>
        </p:nvGrpSpPr>
        <p:grpSpPr>
          <a:xfrm>
            <a:off x="5370195" y="876261"/>
            <a:ext cx="1584325" cy="1597930"/>
            <a:chOff x="332936" y="4713893"/>
            <a:chExt cx="2937088" cy="159793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59C7C5-28CC-4FE5-9057-6CC0F96CFEA9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F0C3B66-3A20-4C40-A163-3386A0CE9645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FCEA63-566B-4E86-BEB9-27231E762D38}"/>
              </a:ext>
            </a:extLst>
          </p:cNvPr>
          <p:cNvGrpSpPr/>
          <p:nvPr/>
        </p:nvGrpSpPr>
        <p:grpSpPr>
          <a:xfrm>
            <a:off x="8717438" y="782526"/>
            <a:ext cx="1584325" cy="1597930"/>
            <a:chOff x="332936" y="4713893"/>
            <a:chExt cx="2937088" cy="15979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51B6F3-E3E6-4036-B2D7-037C40E88658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A15FA0-2703-4A2A-8A79-5AA1071282C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6B9760-968A-4D36-A44B-6F021ABBF7B2}"/>
              </a:ext>
            </a:extLst>
          </p:cNvPr>
          <p:cNvGrpSpPr/>
          <p:nvPr/>
        </p:nvGrpSpPr>
        <p:grpSpPr>
          <a:xfrm>
            <a:off x="7044214" y="4521201"/>
            <a:ext cx="1584325" cy="1597930"/>
            <a:chOff x="332936" y="4713893"/>
            <a:chExt cx="2937088" cy="15979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539AB8-ED30-46BF-BE1F-9453C5A60A38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F52142-2FEB-4A26-B2E9-60E0524398AF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619466-DA74-461A-963C-055284874D21}"/>
              </a:ext>
            </a:extLst>
          </p:cNvPr>
          <p:cNvGrpSpPr/>
          <p:nvPr/>
        </p:nvGrpSpPr>
        <p:grpSpPr>
          <a:xfrm>
            <a:off x="10390664" y="4579145"/>
            <a:ext cx="1584325" cy="1597930"/>
            <a:chOff x="332936" y="4713893"/>
            <a:chExt cx="2937088" cy="15979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6F6E14-3295-4B56-8849-96D327101D5C}"/>
                </a:ext>
              </a:extLst>
            </p:cNvPr>
            <p:cNvSpPr txBox="1"/>
            <p:nvPr/>
          </p:nvSpPr>
          <p:spPr>
            <a:xfrm>
              <a:off x="332936" y="4713893"/>
              <a:ext cx="2937088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192150B-B41A-495A-BCE6-0E517EAB633E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tera.</a:t>
              </a:r>
            </a:p>
          </p:txBody>
        </p:sp>
      </p:grpSp>
      <p:pic>
        <p:nvPicPr>
          <p:cNvPr id="11" name="Graphic 10" descr="Baby Crawling">
            <a:extLst>
              <a:ext uri="{FF2B5EF4-FFF2-40B4-BE49-F238E27FC236}">
                <a16:creationId xmlns:a16="http://schemas.microsoft.com/office/drawing/2014/main" id="{6CA64F42-EFB2-4F39-AA4E-432705B6F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952604"/>
            <a:ext cx="649400" cy="649400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DC733645-5290-492A-9FB7-1E6CC96BD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1464" y="3339932"/>
            <a:ext cx="649400" cy="649400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95BF6059-9AE6-4881-A6D9-4DA0BE24F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1150" y="3323381"/>
            <a:ext cx="649400" cy="649400"/>
          </a:xfrm>
          <a:prstGeom prst="rect">
            <a:avLst/>
          </a:prstGeom>
        </p:spPr>
      </p:pic>
      <p:pic>
        <p:nvPicPr>
          <p:cNvPr id="23" name="Graphic 22" descr="Briefcase">
            <a:extLst>
              <a:ext uri="{FF2B5EF4-FFF2-40B4-BE49-F238E27FC236}">
                <a16:creationId xmlns:a16="http://schemas.microsoft.com/office/drawing/2014/main" id="{C2238A66-DF1C-4A4F-984A-A5B09E749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5475" y="2981652"/>
            <a:ext cx="649400" cy="649400"/>
          </a:xfrm>
          <a:prstGeom prst="rect">
            <a:avLst/>
          </a:prstGeom>
        </p:spPr>
      </p:pic>
      <p:pic>
        <p:nvPicPr>
          <p:cNvPr id="25" name="Graphic 24" descr="Magnifying glass">
            <a:extLst>
              <a:ext uri="{FF2B5EF4-FFF2-40B4-BE49-F238E27FC236}">
                <a16:creationId xmlns:a16="http://schemas.microsoft.com/office/drawing/2014/main" id="{46CE1058-EB20-46D5-85DB-B0D2AD8147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3381" y="2998681"/>
            <a:ext cx="649400" cy="649400"/>
          </a:xfrm>
          <a:prstGeom prst="rect">
            <a:avLst/>
          </a:prstGeom>
        </p:spPr>
      </p:pic>
      <p:pic>
        <p:nvPicPr>
          <p:cNvPr id="27" name="Graphic 26" descr="Coins">
            <a:extLst>
              <a:ext uri="{FF2B5EF4-FFF2-40B4-BE49-F238E27FC236}">
                <a16:creationId xmlns:a16="http://schemas.microsoft.com/office/drawing/2014/main" id="{4F864070-FF75-40C5-BD42-ECE707D728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07641" y="3377147"/>
            <a:ext cx="649400" cy="649400"/>
          </a:xfrm>
          <a:prstGeom prst="rect">
            <a:avLst/>
          </a:prstGeom>
        </p:spPr>
      </p:pic>
      <p:pic>
        <p:nvPicPr>
          <p:cNvPr id="29" name="Graphic 28" descr="Rocket">
            <a:extLst>
              <a:ext uri="{FF2B5EF4-FFF2-40B4-BE49-F238E27FC236}">
                <a16:creationId xmlns:a16="http://schemas.microsoft.com/office/drawing/2014/main" id="{4F5D8930-200A-4CF8-82B3-BCC7A8A559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27964" y="2971800"/>
            <a:ext cx="649400" cy="6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8475</TotalTime>
  <Words>494</Words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Roll Film Timeline for PowerPoint</vt:lpstr>
      <vt:lpstr>Roll Film Timeline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Film Timeline for PowerPoint</dc:title>
  <dc:creator>PresentationGO.com</dc:creator>
  <dc:description>© Copyright PresentationGO.com</dc:description>
  <dcterms:created xsi:type="dcterms:W3CDTF">2014-11-26T05:14:11Z</dcterms:created>
  <dcterms:modified xsi:type="dcterms:W3CDTF">2018-05-30T16:27:25Z</dcterms:modified>
  <cp:category>Charts &amp; Diagrams</cp:category>
</cp:coreProperties>
</file>