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94" d="100"/>
          <a:sy n="94" d="100"/>
        </p:scale>
        <p:origin x="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Fidget Spinner Diagram for PowerPoint</a:t>
            </a:r>
          </a:p>
        </p:txBody>
      </p:sp>
      <p:sp>
        <p:nvSpPr>
          <p:cNvPr id="40" name="Freeform 738">
            <a:extLst>
              <a:ext uri="{FF2B5EF4-FFF2-40B4-BE49-F238E27FC236}">
                <a16:creationId xmlns:a16="http://schemas.microsoft.com/office/drawing/2014/main" id="{9804E69F-3BFF-41C0-A31F-AD4785C3E850}"/>
              </a:ext>
            </a:extLst>
          </p:cNvPr>
          <p:cNvSpPr>
            <a:spLocks noEditPoints="1"/>
          </p:cNvSpPr>
          <p:nvPr/>
        </p:nvSpPr>
        <p:spPr bwMode="auto">
          <a:xfrm>
            <a:off x="3709263" y="902537"/>
            <a:ext cx="4773474" cy="5098938"/>
          </a:xfrm>
          <a:custGeom>
            <a:avLst/>
            <a:gdLst>
              <a:gd name="T0" fmla="*/ 1618 w 2045"/>
              <a:gd name="T1" fmla="*/ 1307 h 2183"/>
              <a:gd name="T2" fmla="*/ 1492 w 2045"/>
              <a:gd name="T3" fmla="*/ 1160 h 2183"/>
              <a:gd name="T4" fmla="*/ 1639 w 2045"/>
              <a:gd name="T5" fmla="*/ 1034 h 2183"/>
              <a:gd name="T6" fmla="*/ 1765 w 2045"/>
              <a:gd name="T7" fmla="*/ 1181 h 2183"/>
              <a:gd name="T8" fmla="*/ 1618 w 2045"/>
              <a:gd name="T9" fmla="*/ 1307 h 2183"/>
              <a:gd name="T10" fmla="*/ 435 w 2045"/>
              <a:gd name="T11" fmla="*/ 1858 h 2183"/>
              <a:gd name="T12" fmla="*/ 309 w 2045"/>
              <a:gd name="T13" fmla="*/ 1711 h 2183"/>
              <a:gd name="T14" fmla="*/ 457 w 2045"/>
              <a:gd name="T15" fmla="*/ 1585 h 2183"/>
              <a:gd name="T16" fmla="*/ 582 w 2045"/>
              <a:gd name="T17" fmla="*/ 1733 h 2183"/>
              <a:gd name="T18" fmla="*/ 435 w 2045"/>
              <a:gd name="T19" fmla="*/ 1858 h 2183"/>
              <a:gd name="T20" fmla="*/ 357 w 2045"/>
              <a:gd name="T21" fmla="*/ 432 h 2183"/>
              <a:gd name="T22" fmla="*/ 504 w 2045"/>
              <a:gd name="T23" fmla="*/ 306 h 2183"/>
              <a:gd name="T24" fmla="*/ 630 w 2045"/>
              <a:gd name="T25" fmla="*/ 454 h 2183"/>
              <a:gd name="T26" fmla="*/ 483 w 2045"/>
              <a:gd name="T27" fmla="*/ 579 h 2183"/>
              <a:gd name="T28" fmla="*/ 357 w 2045"/>
              <a:gd name="T29" fmla="*/ 432 h 2183"/>
              <a:gd name="T30" fmla="*/ 1634 w 2045"/>
              <a:gd name="T31" fmla="*/ 732 h 2183"/>
              <a:gd name="T32" fmla="*/ 1437 w 2045"/>
              <a:gd name="T33" fmla="*/ 772 h 2183"/>
              <a:gd name="T34" fmla="*/ 1102 w 2045"/>
              <a:gd name="T35" fmla="*/ 766 h 2183"/>
              <a:gd name="T36" fmla="*/ 930 w 2045"/>
              <a:gd name="T37" fmla="*/ 418 h 2183"/>
              <a:gd name="T38" fmla="*/ 929 w 2045"/>
              <a:gd name="T39" fmla="*/ 419 h 2183"/>
              <a:gd name="T40" fmla="*/ 537 w 2045"/>
              <a:gd name="T41" fmla="*/ 19 h 2183"/>
              <a:gd name="T42" fmla="*/ 76 w 2045"/>
              <a:gd name="T43" fmla="*/ 412 h 2183"/>
              <a:gd name="T44" fmla="*/ 416 w 2045"/>
              <a:gd name="T45" fmla="*/ 1110 h 2183"/>
              <a:gd name="T46" fmla="*/ 278 w 2045"/>
              <a:gd name="T47" fmla="*/ 1343 h 2183"/>
              <a:gd name="T48" fmla="*/ 279 w 2045"/>
              <a:gd name="T49" fmla="*/ 1344 h 2183"/>
              <a:gd name="T50" fmla="*/ 18 w 2045"/>
              <a:gd name="T51" fmla="*/ 1704 h 2183"/>
              <a:gd name="T52" fmla="*/ 411 w 2045"/>
              <a:gd name="T53" fmla="*/ 2165 h 2183"/>
              <a:gd name="T54" fmla="*/ 872 w 2045"/>
              <a:gd name="T55" fmla="*/ 1772 h 2183"/>
              <a:gd name="T56" fmla="*/ 1038 w 2045"/>
              <a:gd name="T57" fmla="*/ 1508 h 2183"/>
              <a:gd name="T58" fmla="*/ 1566 w 2045"/>
              <a:gd name="T59" fmla="*/ 1586 h 2183"/>
              <a:gd name="T60" fmla="*/ 2027 w 2045"/>
              <a:gd name="T61" fmla="*/ 1193 h 2183"/>
              <a:gd name="T62" fmla="*/ 1634 w 2045"/>
              <a:gd name="T63" fmla="*/ 73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45" h="2183">
                <a:moveTo>
                  <a:pt x="1618" y="1307"/>
                </a:moveTo>
                <a:cubicBezTo>
                  <a:pt x="1542" y="1301"/>
                  <a:pt x="1486" y="1235"/>
                  <a:pt x="1492" y="1160"/>
                </a:cubicBezTo>
                <a:cubicBezTo>
                  <a:pt x="1498" y="1084"/>
                  <a:pt x="1564" y="1028"/>
                  <a:pt x="1639" y="1034"/>
                </a:cubicBezTo>
                <a:cubicBezTo>
                  <a:pt x="1715" y="1040"/>
                  <a:pt x="1771" y="1106"/>
                  <a:pt x="1765" y="1181"/>
                </a:cubicBezTo>
                <a:cubicBezTo>
                  <a:pt x="1759" y="1257"/>
                  <a:pt x="1693" y="1313"/>
                  <a:pt x="1618" y="1307"/>
                </a:cubicBezTo>
                <a:moveTo>
                  <a:pt x="435" y="1858"/>
                </a:moveTo>
                <a:cubicBezTo>
                  <a:pt x="359" y="1852"/>
                  <a:pt x="303" y="1786"/>
                  <a:pt x="309" y="1711"/>
                </a:cubicBezTo>
                <a:cubicBezTo>
                  <a:pt x="315" y="1636"/>
                  <a:pt x="381" y="1579"/>
                  <a:pt x="457" y="1585"/>
                </a:cubicBezTo>
                <a:cubicBezTo>
                  <a:pt x="532" y="1591"/>
                  <a:pt x="588" y="1657"/>
                  <a:pt x="582" y="1733"/>
                </a:cubicBezTo>
                <a:cubicBezTo>
                  <a:pt x="576" y="1808"/>
                  <a:pt x="510" y="1864"/>
                  <a:pt x="435" y="1858"/>
                </a:cubicBezTo>
                <a:moveTo>
                  <a:pt x="357" y="432"/>
                </a:moveTo>
                <a:cubicBezTo>
                  <a:pt x="363" y="356"/>
                  <a:pt x="429" y="300"/>
                  <a:pt x="504" y="306"/>
                </a:cubicBezTo>
                <a:cubicBezTo>
                  <a:pt x="580" y="312"/>
                  <a:pt x="636" y="378"/>
                  <a:pt x="630" y="454"/>
                </a:cubicBezTo>
                <a:cubicBezTo>
                  <a:pt x="624" y="529"/>
                  <a:pt x="558" y="585"/>
                  <a:pt x="483" y="579"/>
                </a:cubicBezTo>
                <a:cubicBezTo>
                  <a:pt x="407" y="573"/>
                  <a:pt x="351" y="507"/>
                  <a:pt x="357" y="432"/>
                </a:cubicBezTo>
                <a:moveTo>
                  <a:pt x="1634" y="732"/>
                </a:moveTo>
                <a:cubicBezTo>
                  <a:pt x="1568" y="727"/>
                  <a:pt x="1502" y="750"/>
                  <a:pt x="1437" y="772"/>
                </a:cubicBezTo>
                <a:cubicBezTo>
                  <a:pt x="1330" y="809"/>
                  <a:pt x="1222" y="846"/>
                  <a:pt x="1102" y="766"/>
                </a:cubicBezTo>
                <a:cubicBezTo>
                  <a:pt x="954" y="667"/>
                  <a:pt x="930" y="418"/>
                  <a:pt x="930" y="418"/>
                </a:cubicBezTo>
                <a:lnTo>
                  <a:pt x="929" y="419"/>
                </a:lnTo>
                <a:cubicBezTo>
                  <a:pt x="916" y="210"/>
                  <a:pt x="752" y="36"/>
                  <a:pt x="537" y="19"/>
                </a:cubicBezTo>
                <a:cubicBezTo>
                  <a:pt x="301" y="0"/>
                  <a:pt x="94" y="176"/>
                  <a:pt x="76" y="412"/>
                </a:cubicBezTo>
                <a:cubicBezTo>
                  <a:pt x="44" y="815"/>
                  <a:pt x="472" y="789"/>
                  <a:pt x="416" y="1110"/>
                </a:cubicBezTo>
                <a:cubicBezTo>
                  <a:pt x="388" y="1276"/>
                  <a:pt x="278" y="1343"/>
                  <a:pt x="278" y="1343"/>
                </a:cubicBezTo>
                <a:lnTo>
                  <a:pt x="279" y="1344"/>
                </a:lnTo>
                <a:cubicBezTo>
                  <a:pt x="136" y="1404"/>
                  <a:pt x="31" y="1539"/>
                  <a:pt x="18" y="1704"/>
                </a:cubicBezTo>
                <a:cubicBezTo>
                  <a:pt x="0" y="1940"/>
                  <a:pt x="175" y="2146"/>
                  <a:pt x="411" y="2165"/>
                </a:cubicBezTo>
                <a:cubicBezTo>
                  <a:pt x="647" y="2183"/>
                  <a:pt x="853" y="2008"/>
                  <a:pt x="872" y="1772"/>
                </a:cubicBezTo>
                <a:cubicBezTo>
                  <a:pt x="881" y="1664"/>
                  <a:pt x="944" y="1556"/>
                  <a:pt x="1038" y="1508"/>
                </a:cubicBezTo>
                <a:cubicBezTo>
                  <a:pt x="1265" y="1392"/>
                  <a:pt x="1379" y="1571"/>
                  <a:pt x="1566" y="1586"/>
                </a:cubicBezTo>
                <a:cubicBezTo>
                  <a:pt x="1801" y="1604"/>
                  <a:pt x="2008" y="1429"/>
                  <a:pt x="2027" y="1193"/>
                </a:cubicBezTo>
                <a:cubicBezTo>
                  <a:pt x="2045" y="957"/>
                  <a:pt x="1869" y="751"/>
                  <a:pt x="1634" y="732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39">
            <a:extLst>
              <a:ext uri="{FF2B5EF4-FFF2-40B4-BE49-F238E27FC236}">
                <a16:creationId xmlns:a16="http://schemas.microsoft.com/office/drawing/2014/main" id="{A73B4782-3F9B-4088-9CC1-01F5506E15F4}"/>
              </a:ext>
            </a:extLst>
          </p:cNvPr>
          <p:cNvSpPr>
            <a:spLocks noEditPoints="1"/>
          </p:cNvSpPr>
          <p:nvPr/>
        </p:nvSpPr>
        <p:spPr bwMode="auto">
          <a:xfrm>
            <a:off x="6810213" y="2932166"/>
            <a:ext cx="1401304" cy="1405826"/>
          </a:xfrm>
          <a:custGeom>
            <a:avLst/>
            <a:gdLst>
              <a:gd name="T0" fmla="*/ 311 w 601"/>
              <a:gd name="T1" fmla="*/ 164 h 601"/>
              <a:gd name="T2" fmla="*/ 437 w 601"/>
              <a:gd name="T3" fmla="*/ 311 h 601"/>
              <a:gd name="T4" fmla="*/ 290 w 601"/>
              <a:gd name="T5" fmla="*/ 437 h 601"/>
              <a:gd name="T6" fmla="*/ 164 w 601"/>
              <a:gd name="T7" fmla="*/ 290 h 601"/>
              <a:gd name="T8" fmla="*/ 311 w 601"/>
              <a:gd name="T9" fmla="*/ 164 h 601"/>
              <a:gd name="T10" fmla="*/ 277 w 601"/>
              <a:gd name="T11" fmla="*/ 588 h 601"/>
              <a:gd name="T12" fmla="*/ 588 w 601"/>
              <a:gd name="T13" fmla="*/ 323 h 601"/>
              <a:gd name="T14" fmla="*/ 323 w 601"/>
              <a:gd name="T15" fmla="*/ 13 h 601"/>
              <a:gd name="T16" fmla="*/ 12 w 601"/>
              <a:gd name="T17" fmla="*/ 277 h 601"/>
              <a:gd name="T18" fmla="*/ 277 w 601"/>
              <a:gd name="T19" fmla="*/ 588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1" y="164"/>
                </a:moveTo>
                <a:cubicBezTo>
                  <a:pt x="387" y="170"/>
                  <a:pt x="443" y="236"/>
                  <a:pt x="437" y="311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4"/>
                  <a:pt x="236" y="158"/>
                  <a:pt x="311" y="164"/>
                </a:cubicBezTo>
                <a:close/>
                <a:moveTo>
                  <a:pt x="277" y="588"/>
                </a:moveTo>
                <a:cubicBezTo>
                  <a:pt x="436" y="601"/>
                  <a:pt x="576" y="482"/>
                  <a:pt x="588" y="323"/>
                </a:cubicBezTo>
                <a:cubicBezTo>
                  <a:pt x="601" y="164"/>
                  <a:pt x="482" y="25"/>
                  <a:pt x="323" y="13"/>
                </a:cubicBezTo>
                <a:cubicBezTo>
                  <a:pt x="164" y="0"/>
                  <a:pt x="25" y="118"/>
                  <a:pt x="12" y="277"/>
                </a:cubicBezTo>
                <a:cubicBezTo>
                  <a:pt x="0" y="437"/>
                  <a:pt x="118" y="576"/>
                  <a:pt x="277" y="58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40">
            <a:extLst>
              <a:ext uri="{FF2B5EF4-FFF2-40B4-BE49-F238E27FC236}">
                <a16:creationId xmlns:a16="http://schemas.microsoft.com/office/drawing/2014/main" id="{FD867D6A-03DF-464E-8275-1F5993075E52}"/>
              </a:ext>
            </a:extLst>
          </p:cNvPr>
          <p:cNvSpPr>
            <a:spLocks noEditPoints="1"/>
          </p:cNvSpPr>
          <p:nvPr/>
        </p:nvSpPr>
        <p:spPr bwMode="auto">
          <a:xfrm>
            <a:off x="4156775" y="1232520"/>
            <a:ext cx="1405826" cy="1405826"/>
          </a:xfrm>
          <a:custGeom>
            <a:avLst/>
            <a:gdLst>
              <a:gd name="T0" fmla="*/ 311 w 601"/>
              <a:gd name="T1" fmla="*/ 164 h 601"/>
              <a:gd name="T2" fmla="*/ 437 w 601"/>
              <a:gd name="T3" fmla="*/ 312 h 601"/>
              <a:gd name="T4" fmla="*/ 290 w 601"/>
              <a:gd name="T5" fmla="*/ 437 h 601"/>
              <a:gd name="T6" fmla="*/ 164 w 601"/>
              <a:gd name="T7" fmla="*/ 290 h 601"/>
              <a:gd name="T8" fmla="*/ 311 w 601"/>
              <a:gd name="T9" fmla="*/ 164 h 601"/>
              <a:gd name="T10" fmla="*/ 277 w 601"/>
              <a:gd name="T11" fmla="*/ 589 h 601"/>
              <a:gd name="T12" fmla="*/ 588 w 601"/>
              <a:gd name="T13" fmla="*/ 324 h 601"/>
              <a:gd name="T14" fmla="*/ 323 w 601"/>
              <a:gd name="T15" fmla="*/ 13 h 601"/>
              <a:gd name="T16" fmla="*/ 13 w 601"/>
              <a:gd name="T17" fmla="*/ 278 h 601"/>
              <a:gd name="T18" fmla="*/ 277 w 601"/>
              <a:gd name="T19" fmla="*/ 5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1" y="164"/>
                </a:moveTo>
                <a:cubicBezTo>
                  <a:pt x="387" y="170"/>
                  <a:pt x="443" y="236"/>
                  <a:pt x="437" y="312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4"/>
                  <a:pt x="236" y="158"/>
                  <a:pt x="311" y="164"/>
                </a:cubicBezTo>
                <a:close/>
                <a:moveTo>
                  <a:pt x="277" y="589"/>
                </a:moveTo>
                <a:cubicBezTo>
                  <a:pt x="437" y="601"/>
                  <a:pt x="576" y="483"/>
                  <a:pt x="588" y="324"/>
                </a:cubicBezTo>
                <a:cubicBezTo>
                  <a:pt x="601" y="165"/>
                  <a:pt x="482" y="25"/>
                  <a:pt x="323" y="13"/>
                </a:cubicBezTo>
                <a:cubicBezTo>
                  <a:pt x="164" y="0"/>
                  <a:pt x="25" y="119"/>
                  <a:pt x="13" y="278"/>
                </a:cubicBezTo>
                <a:cubicBezTo>
                  <a:pt x="0" y="437"/>
                  <a:pt x="118" y="576"/>
                  <a:pt x="277" y="58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41">
            <a:extLst>
              <a:ext uri="{FF2B5EF4-FFF2-40B4-BE49-F238E27FC236}">
                <a16:creationId xmlns:a16="http://schemas.microsoft.com/office/drawing/2014/main" id="{44BC4166-CFFB-4BD8-B7D9-289FDFD548E9}"/>
              </a:ext>
            </a:extLst>
          </p:cNvPr>
          <p:cNvSpPr>
            <a:spLocks noEditPoints="1"/>
          </p:cNvSpPr>
          <p:nvPr/>
        </p:nvSpPr>
        <p:spPr bwMode="auto">
          <a:xfrm>
            <a:off x="4043768" y="4219655"/>
            <a:ext cx="1405826" cy="1401304"/>
          </a:xfrm>
          <a:custGeom>
            <a:avLst/>
            <a:gdLst>
              <a:gd name="T0" fmla="*/ 312 w 601"/>
              <a:gd name="T1" fmla="*/ 164 h 601"/>
              <a:gd name="T2" fmla="*/ 437 w 601"/>
              <a:gd name="T3" fmla="*/ 312 h 601"/>
              <a:gd name="T4" fmla="*/ 290 w 601"/>
              <a:gd name="T5" fmla="*/ 437 h 601"/>
              <a:gd name="T6" fmla="*/ 164 w 601"/>
              <a:gd name="T7" fmla="*/ 290 h 601"/>
              <a:gd name="T8" fmla="*/ 312 w 601"/>
              <a:gd name="T9" fmla="*/ 164 h 601"/>
              <a:gd name="T10" fmla="*/ 278 w 601"/>
              <a:gd name="T11" fmla="*/ 589 h 601"/>
              <a:gd name="T12" fmla="*/ 589 w 601"/>
              <a:gd name="T13" fmla="*/ 324 h 601"/>
              <a:gd name="T14" fmla="*/ 324 w 601"/>
              <a:gd name="T15" fmla="*/ 13 h 601"/>
              <a:gd name="T16" fmla="*/ 13 w 601"/>
              <a:gd name="T17" fmla="*/ 278 h 601"/>
              <a:gd name="T18" fmla="*/ 278 w 601"/>
              <a:gd name="T19" fmla="*/ 5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2" y="164"/>
                </a:moveTo>
                <a:cubicBezTo>
                  <a:pt x="387" y="170"/>
                  <a:pt x="443" y="236"/>
                  <a:pt x="437" y="312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5"/>
                  <a:pt x="236" y="158"/>
                  <a:pt x="312" y="164"/>
                </a:cubicBezTo>
                <a:close/>
                <a:moveTo>
                  <a:pt x="278" y="589"/>
                </a:moveTo>
                <a:cubicBezTo>
                  <a:pt x="437" y="601"/>
                  <a:pt x="576" y="483"/>
                  <a:pt x="589" y="324"/>
                </a:cubicBezTo>
                <a:cubicBezTo>
                  <a:pt x="601" y="165"/>
                  <a:pt x="483" y="25"/>
                  <a:pt x="324" y="13"/>
                </a:cubicBezTo>
                <a:cubicBezTo>
                  <a:pt x="165" y="0"/>
                  <a:pt x="25" y="119"/>
                  <a:pt x="13" y="278"/>
                </a:cubicBezTo>
                <a:cubicBezTo>
                  <a:pt x="0" y="437"/>
                  <a:pt x="119" y="576"/>
                  <a:pt x="278" y="58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054AB5-DEE4-4577-B260-06FE919C1CD2}"/>
              </a:ext>
            </a:extLst>
          </p:cNvPr>
          <p:cNvGrpSpPr/>
          <p:nvPr/>
        </p:nvGrpSpPr>
        <p:grpSpPr>
          <a:xfrm>
            <a:off x="8921977" y="2990002"/>
            <a:ext cx="2937088" cy="1290153"/>
            <a:chOff x="8921977" y="1466725"/>
            <a:chExt cx="2937088" cy="129015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F9662E-2B5A-402C-8A2A-BC2595D807C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D9615B-106B-415C-9578-5322ACA9DAC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372CF1-0B42-4F15-8FF1-86F42EFB18ED}"/>
              </a:ext>
            </a:extLst>
          </p:cNvPr>
          <p:cNvGrpSpPr/>
          <p:nvPr/>
        </p:nvGrpSpPr>
        <p:grpSpPr>
          <a:xfrm>
            <a:off x="348526" y="4275231"/>
            <a:ext cx="2937088" cy="1290153"/>
            <a:chOff x="332936" y="4652338"/>
            <a:chExt cx="2937088" cy="129015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075E0D-5D40-4FF8-B658-56502378E2C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62028B-5918-4C34-B1B6-60BD47D52F25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F8DA7A-654B-439D-8787-EA81D352A634}"/>
              </a:ext>
            </a:extLst>
          </p:cNvPr>
          <p:cNvGrpSpPr/>
          <p:nvPr/>
        </p:nvGrpSpPr>
        <p:grpSpPr>
          <a:xfrm>
            <a:off x="340731" y="1290357"/>
            <a:ext cx="2937088" cy="1290153"/>
            <a:chOff x="332936" y="2627766"/>
            <a:chExt cx="2937088" cy="12901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5A6111-AC0E-40E7-AD11-179BAC92A25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19955E-C497-4110-AB6B-448B928855A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pic>
        <p:nvPicPr>
          <p:cNvPr id="54" name="Graphic 53" descr="Puzzle">
            <a:extLst>
              <a:ext uri="{FF2B5EF4-FFF2-40B4-BE49-F238E27FC236}">
                <a16:creationId xmlns:a16="http://schemas.microsoft.com/office/drawing/2014/main" id="{C61B3253-84C3-425E-85AE-B1F492476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5267" y="2490044"/>
            <a:ext cx="914400" cy="914400"/>
          </a:xfrm>
          <a:prstGeom prst="rect">
            <a:avLst/>
          </a:prstGeom>
        </p:spPr>
      </p:pic>
      <p:pic>
        <p:nvPicPr>
          <p:cNvPr id="55" name="Graphic 54" descr="Lightbulb">
            <a:extLst>
              <a:ext uri="{FF2B5EF4-FFF2-40B4-BE49-F238E27FC236}">
                <a16:creationId xmlns:a16="http://schemas.microsoft.com/office/drawing/2014/main" id="{7D8B4308-E591-4308-9F1F-9406B1AB3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3819987"/>
            <a:ext cx="914400" cy="914400"/>
          </a:xfrm>
          <a:prstGeom prst="rect">
            <a:avLst/>
          </a:prstGeom>
        </p:spPr>
      </p:pic>
      <p:pic>
        <p:nvPicPr>
          <p:cNvPr id="56" name="Graphic 55" descr="Rocket">
            <a:extLst>
              <a:ext uri="{FF2B5EF4-FFF2-40B4-BE49-F238E27FC236}">
                <a16:creationId xmlns:a16="http://schemas.microsoft.com/office/drawing/2014/main" id="{E19A96ED-B204-4E3D-BBDA-807C1AA44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921025"/>
            <a:ext cx="914400" cy="9144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43679D2-9E76-473A-A330-20CAD187CBE0}"/>
              </a:ext>
            </a:extLst>
          </p:cNvPr>
          <p:cNvGrpSpPr/>
          <p:nvPr/>
        </p:nvGrpSpPr>
        <p:grpSpPr>
          <a:xfrm rot="7739657">
            <a:off x="6716476" y="1038197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2CF52D-7704-4077-83C5-F36042E032F7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0C7B6B3-484F-45D7-B36F-2E7C7AB5446F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70D005-25B2-44BF-90FF-4E7EC1161BE1}"/>
              </a:ext>
            </a:extLst>
          </p:cNvPr>
          <p:cNvGrpSpPr/>
          <p:nvPr/>
        </p:nvGrpSpPr>
        <p:grpSpPr>
          <a:xfrm rot="14773178">
            <a:off x="6334219" y="4297494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4939FA-4664-44A5-B92E-1648291B2C50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FBDCFC4-B5B1-4EFF-B57E-3FD92376C5AD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98244C-8DCD-42B9-988F-3091098DC830}"/>
              </a:ext>
            </a:extLst>
          </p:cNvPr>
          <p:cNvGrpSpPr/>
          <p:nvPr/>
        </p:nvGrpSpPr>
        <p:grpSpPr>
          <a:xfrm rot="183920">
            <a:off x="3655318" y="2507209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DBE66FF-9AB3-4E1B-A5E6-E9620DA0C37B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4E14ED-67CE-4E7F-8FE8-D25EF5D6F724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9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Fidget Spinner Diagram for PowerPoint</a:t>
            </a:r>
          </a:p>
        </p:txBody>
      </p:sp>
      <p:sp>
        <p:nvSpPr>
          <p:cNvPr id="40" name="Freeform 738">
            <a:extLst>
              <a:ext uri="{FF2B5EF4-FFF2-40B4-BE49-F238E27FC236}">
                <a16:creationId xmlns:a16="http://schemas.microsoft.com/office/drawing/2014/main" id="{9804E69F-3BFF-41C0-A31F-AD4785C3E850}"/>
              </a:ext>
            </a:extLst>
          </p:cNvPr>
          <p:cNvSpPr>
            <a:spLocks noEditPoints="1"/>
          </p:cNvSpPr>
          <p:nvPr/>
        </p:nvSpPr>
        <p:spPr bwMode="auto">
          <a:xfrm>
            <a:off x="3709263" y="902537"/>
            <a:ext cx="4773474" cy="5098938"/>
          </a:xfrm>
          <a:custGeom>
            <a:avLst/>
            <a:gdLst>
              <a:gd name="T0" fmla="*/ 1618 w 2045"/>
              <a:gd name="T1" fmla="*/ 1307 h 2183"/>
              <a:gd name="T2" fmla="*/ 1492 w 2045"/>
              <a:gd name="T3" fmla="*/ 1160 h 2183"/>
              <a:gd name="T4" fmla="*/ 1639 w 2045"/>
              <a:gd name="T5" fmla="*/ 1034 h 2183"/>
              <a:gd name="T6" fmla="*/ 1765 w 2045"/>
              <a:gd name="T7" fmla="*/ 1181 h 2183"/>
              <a:gd name="T8" fmla="*/ 1618 w 2045"/>
              <a:gd name="T9" fmla="*/ 1307 h 2183"/>
              <a:gd name="T10" fmla="*/ 435 w 2045"/>
              <a:gd name="T11" fmla="*/ 1858 h 2183"/>
              <a:gd name="T12" fmla="*/ 309 w 2045"/>
              <a:gd name="T13" fmla="*/ 1711 h 2183"/>
              <a:gd name="T14" fmla="*/ 457 w 2045"/>
              <a:gd name="T15" fmla="*/ 1585 h 2183"/>
              <a:gd name="T16" fmla="*/ 582 w 2045"/>
              <a:gd name="T17" fmla="*/ 1733 h 2183"/>
              <a:gd name="T18" fmla="*/ 435 w 2045"/>
              <a:gd name="T19" fmla="*/ 1858 h 2183"/>
              <a:gd name="T20" fmla="*/ 357 w 2045"/>
              <a:gd name="T21" fmla="*/ 432 h 2183"/>
              <a:gd name="T22" fmla="*/ 504 w 2045"/>
              <a:gd name="T23" fmla="*/ 306 h 2183"/>
              <a:gd name="T24" fmla="*/ 630 w 2045"/>
              <a:gd name="T25" fmla="*/ 454 h 2183"/>
              <a:gd name="T26" fmla="*/ 483 w 2045"/>
              <a:gd name="T27" fmla="*/ 579 h 2183"/>
              <a:gd name="T28" fmla="*/ 357 w 2045"/>
              <a:gd name="T29" fmla="*/ 432 h 2183"/>
              <a:gd name="T30" fmla="*/ 1634 w 2045"/>
              <a:gd name="T31" fmla="*/ 732 h 2183"/>
              <a:gd name="T32" fmla="*/ 1437 w 2045"/>
              <a:gd name="T33" fmla="*/ 772 h 2183"/>
              <a:gd name="T34" fmla="*/ 1102 w 2045"/>
              <a:gd name="T35" fmla="*/ 766 h 2183"/>
              <a:gd name="T36" fmla="*/ 930 w 2045"/>
              <a:gd name="T37" fmla="*/ 418 h 2183"/>
              <a:gd name="T38" fmla="*/ 929 w 2045"/>
              <a:gd name="T39" fmla="*/ 419 h 2183"/>
              <a:gd name="T40" fmla="*/ 537 w 2045"/>
              <a:gd name="T41" fmla="*/ 19 h 2183"/>
              <a:gd name="T42" fmla="*/ 76 w 2045"/>
              <a:gd name="T43" fmla="*/ 412 h 2183"/>
              <a:gd name="T44" fmla="*/ 416 w 2045"/>
              <a:gd name="T45" fmla="*/ 1110 h 2183"/>
              <a:gd name="T46" fmla="*/ 278 w 2045"/>
              <a:gd name="T47" fmla="*/ 1343 h 2183"/>
              <a:gd name="T48" fmla="*/ 279 w 2045"/>
              <a:gd name="T49" fmla="*/ 1344 h 2183"/>
              <a:gd name="T50" fmla="*/ 18 w 2045"/>
              <a:gd name="T51" fmla="*/ 1704 h 2183"/>
              <a:gd name="T52" fmla="*/ 411 w 2045"/>
              <a:gd name="T53" fmla="*/ 2165 h 2183"/>
              <a:gd name="T54" fmla="*/ 872 w 2045"/>
              <a:gd name="T55" fmla="*/ 1772 h 2183"/>
              <a:gd name="T56" fmla="*/ 1038 w 2045"/>
              <a:gd name="T57" fmla="*/ 1508 h 2183"/>
              <a:gd name="T58" fmla="*/ 1566 w 2045"/>
              <a:gd name="T59" fmla="*/ 1586 h 2183"/>
              <a:gd name="T60" fmla="*/ 2027 w 2045"/>
              <a:gd name="T61" fmla="*/ 1193 h 2183"/>
              <a:gd name="T62" fmla="*/ 1634 w 2045"/>
              <a:gd name="T63" fmla="*/ 73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45" h="2183">
                <a:moveTo>
                  <a:pt x="1618" y="1307"/>
                </a:moveTo>
                <a:cubicBezTo>
                  <a:pt x="1542" y="1301"/>
                  <a:pt x="1486" y="1235"/>
                  <a:pt x="1492" y="1160"/>
                </a:cubicBezTo>
                <a:cubicBezTo>
                  <a:pt x="1498" y="1084"/>
                  <a:pt x="1564" y="1028"/>
                  <a:pt x="1639" y="1034"/>
                </a:cubicBezTo>
                <a:cubicBezTo>
                  <a:pt x="1715" y="1040"/>
                  <a:pt x="1771" y="1106"/>
                  <a:pt x="1765" y="1181"/>
                </a:cubicBezTo>
                <a:cubicBezTo>
                  <a:pt x="1759" y="1257"/>
                  <a:pt x="1693" y="1313"/>
                  <a:pt x="1618" y="1307"/>
                </a:cubicBezTo>
                <a:moveTo>
                  <a:pt x="435" y="1858"/>
                </a:moveTo>
                <a:cubicBezTo>
                  <a:pt x="359" y="1852"/>
                  <a:pt x="303" y="1786"/>
                  <a:pt x="309" y="1711"/>
                </a:cubicBezTo>
                <a:cubicBezTo>
                  <a:pt x="315" y="1636"/>
                  <a:pt x="381" y="1579"/>
                  <a:pt x="457" y="1585"/>
                </a:cubicBezTo>
                <a:cubicBezTo>
                  <a:pt x="532" y="1591"/>
                  <a:pt x="588" y="1657"/>
                  <a:pt x="582" y="1733"/>
                </a:cubicBezTo>
                <a:cubicBezTo>
                  <a:pt x="576" y="1808"/>
                  <a:pt x="510" y="1864"/>
                  <a:pt x="435" y="1858"/>
                </a:cubicBezTo>
                <a:moveTo>
                  <a:pt x="357" y="432"/>
                </a:moveTo>
                <a:cubicBezTo>
                  <a:pt x="363" y="356"/>
                  <a:pt x="429" y="300"/>
                  <a:pt x="504" y="306"/>
                </a:cubicBezTo>
                <a:cubicBezTo>
                  <a:pt x="580" y="312"/>
                  <a:pt x="636" y="378"/>
                  <a:pt x="630" y="454"/>
                </a:cubicBezTo>
                <a:cubicBezTo>
                  <a:pt x="624" y="529"/>
                  <a:pt x="558" y="585"/>
                  <a:pt x="483" y="579"/>
                </a:cubicBezTo>
                <a:cubicBezTo>
                  <a:pt x="407" y="573"/>
                  <a:pt x="351" y="507"/>
                  <a:pt x="357" y="432"/>
                </a:cubicBezTo>
                <a:moveTo>
                  <a:pt x="1634" y="732"/>
                </a:moveTo>
                <a:cubicBezTo>
                  <a:pt x="1568" y="727"/>
                  <a:pt x="1502" y="750"/>
                  <a:pt x="1437" y="772"/>
                </a:cubicBezTo>
                <a:cubicBezTo>
                  <a:pt x="1330" y="809"/>
                  <a:pt x="1222" y="846"/>
                  <a:pt x="1102" y="766"/>
                </a:cubicBezTo>
                <a:cubicBezTo>
                  <a:pt x="954" y="667"/>
                  <a:pt x="930" y="418"/>
                  <a:pt x="930" y="418"/>
                </a:cubicBezTo>
                <a:lnTo>
                  <a:pt x="929" y="419"/>
                </a:lnTo>
                <a:cubicBezTo>
                  <a:pt x="916" y="210"/>
                  <a:pt x="752" y="36"/>
                  <a:pt x="537" y="19"/>
                </a:cubicBezTo>
                <a:cubicBezTo>
                  <a:pt x="301" y="0"/>
                  <a:pt x="94" y="176"/>
                  <a:pt x="76" y="412"/>
                </a:cubicBezTo>
                <a:cubicBezTo>
                  <a:pt x="44" y="815"/>
                  <a:pt x="472" y="789"/>
                  <a:pt x="416" y="1110"/>
                </a:cubicBezTo>
                <a:cubicBezTo>
                  <a:pt x="388" y="1276"/>
                  <a:pt x="278" y="1343"/>
                  <a:pt x="278" y="1343"/>
                </a:cubicBezTo>
                <a:lnTo>
                  <a:pt x="279" y="1344"/>
                </a:lnTo>
                <a:cubicBezTo>
                  <a:pt x="136" y="1404"/>
                  <a:pt x="31" y="1539"/>
                  <a:pt x="18" y="1704"/>
                </a:cubicBezTo>
                <a:cubicBezTo>
                  <a:pt x="0" y="1940"/>
                  <a:pt x="175" y="2146"/>
                  <a:pt x="411" y="2165"/>
                </a:cubicBezTo>
                <a:cubicBezTo>
                  <a:pt x="647" y="2183"/>
                  <a:pt x="853" y="2008"/>
                  <a:pt x="872" y="1772"/>
                </a:cubicBezTo>
                <a:cubicBezTo>
                  <a:pt x="881" y="1664"/>
                  <a:pt x="944" y="1556"/>
                  <a:pt x="1038" y="1508"/>
                </a:cubicBezTo>
                <a:cubicBezTo>
                  <a:pt x="1265" y="1392"/>
                  <a:pt x="1379" y="1571"/>
                  <a:pt x="1566" y="1586"/>
                </a:cubicBezTo>
                <a:cubicBezTo>
                  <a:pt x="1801" y="1604"/>
                  <a:pt x="2008" y="1429"/>
                  <a:pt x="2027" y="1193"/>
                </a:cubicBezTo>
                <a:cubicBezTo>
                  <a:pt x="2045" y="957"/>
                  <a:pt x="1869" y="751"/>
                  <a:pt x="1634" y="7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39">
            <a:extLst>
              <a:ext uri="{FF2B5EF4-FFF2-40B4-BE49-F238E27FC236}">
                <a16:creationId xmlns:a16="http://schemas.microsoft.com/office/drawing/2014/main" id="{A73B4782-3F9B-4088-9CC1-01F5506E15F4}"/>
              </a:ext>
            </a:extLst>
          </p:cNvPr>
          <p:cNvSpPr>
            <a:spLocks noEditPoints="1"/>
          </p:cNvSpPr>
          <p:nvPr/>
        </p:nvSpPr>
        <p:spPr bwMode="auto">
          <a:xfrm>
            <a:off x="6810213" y="2932166"/>
            <a:ext cx="1401304" cy="1405826"/>
          </a:xfrm>
          <a:custGeom>
            <a:avLst/>
            <a:gdLst>
              <a:gd name="T0" fmla="*/ 311 w 601"/>
              <a:gd name="T1" fmla="*/ 164 h 601"/>
              <a:gd name="T2" fmla="*/ 437 w 601"/>
              <a:gd name="T3" fmla="*/ 311 h 601"/>
              <a:gd name="T4" fmla="*/ 290 w 601"/>
              <a:gd name="T5" fmla="*/ 437 h 601"/>
              <a:gd name="T6" fmla="*/ 164 w 601"/>
              <a:gd name="T7" fmla="*/ 290 h 601"/>
              <a:gd name="T8" fmla="*/ 311 w 601"/>
              <a:gd name="T9" fmla="*/ 164 h 601"/>
              <a:gd name="T10" fmla="*/ 277 w 601"/>
              <a:gd name="T11" fmla="*/ 588 h 601"/>
              <a:gd name="T12" fmla="*/ 588 w 601"/>
              <a:gd name="T13" fmla="*/ 323 h 601"/>
              <a:gd name="T14" fmla="*/ 323 w 601"/>
              <a:gd name="T15" fmla="*/ 13 h 601"/>
              <a:gd name="T16" fmla="*/ 12 w 601"/>
              <a:gd name="T17" fmla="*/ 277 h 601"/>
              <a:gd name="T18" fmla="*/ 277 w 601"/>
              <a:gd name="T19" fmla="*/ 588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1" y="164"/>
                </a:moveTo>
                <a:cubicBezTo>
                  <a:pt x="387" y="170"/>
                  <a:pt x="443" y="236"/>
                  <a:pt x="437" y="311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4"/>
                  <a:pt x="236" y="158"/>
                  <a:pt x="311" y="164"/>
                </a:cubicBezTo>
                <a:close/>
                <a:moveTo>
                  <a:pt x="277" y="588"/>
                </a:moveTo>
                <a:cubicBezTo>
                  <a:pt x="436" y="601"/>
                  <a:pt x="576" y="482"/>
                  <a:pt x="588" y="323"/>
                </a:cubicBezTo>
                <a:cubicBezTo>
                  <a:pt x="601" y="164"/>
                  <a:pt x="482" y="25"/>
                  <a:pt x="323" y="13"/>
                </a:cubicBezTo>
                <a:cubicBezTo>
                  <a:pt x="164" y="0"/>
                  <a:pt x="25" y="118"/>
                  <a:pt x="12" y="277"/>
                </a:cubicBezTo>
                <a:cubicBezTo>
                  <a:pt x="0" y="437"/>
                  <a:pt x="118" y="576"/>
                  <a:pt x="277" y="58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40">
            <a:extLst>
              <a:ext uri="{FF2B5EF4-FFF2-40B4-BE49-F238E27FC236}">
                <a16:creationId xmlns:a16="http://schemas.microsoft.com/office/drawing/2014/main" id="{FD867D6A-03DF-464E-8275-1F5993075E52}"/>
              </a:ext>
            </a:extLst>
          </p:cNvPr>
          <p:cNvSpPr>
            <a:spLocks noEditPoints="1"/>
          </p:cNvSpPr>
          <p:nvPr/>
        </p:nvSpPr>
        <p:spPr bwMode="auto">
          <a:xfrm>
            <a:off x="4156775" y="1232520"/>
            <a:ext cx="1405826" cy="1405826"/>
          </a:xfrm>
          <a:custGeom>
            <a:avLst/>
            <a:gdLst>
              <a:gd name="T0" fmla="*/ 311 w 601"/>
              <a:gd name="T1" fmla="*/ 164 h 601"/>
              <a:gd name="T2" fmla="*/ 437 w 601"/>
              <a:gd name="T3" fmla="*/ 312 h 601"/>
              <a:gd name="T4" fmla="*/ 290 w 601"/>
              <a:gd name="T5" fmla="*/ 437 h 601"/>
              <a:gd name="T6" fmla="*/ 164 w 601"/>
              <a:gd name="T7" fmla="*/ 290 h 601"/>
              <a:gd name="T8" fmla="*/ 311 w 601"/>
              <a:gd name="T9" fmla="*/ 164 h 601"/>
              <a:gd name="T10" fmla="*/ 277 w 601"/>
              <a:gd name="T11" fmla="*/ 589 h 601"/>
              <a:gd name="T12" fmla="*/ 588 w 601"/>
              <a:gd name="T13" fmla="*/ 324 h 601"/>
              <a:gd name="T14" fmla="*/ 323 w 601"/>
              <a:gd name="T15" fmla="*/ 13 h 601"/>
              <a:gd name="T16" fmla="*/ 13 w 601"/>
              <a:gd name="T17" fmla="*/ 278 h 601"/>
              <a:gd name="T18" fmla="*/ 277 w 601"/>
              <a:gd name="T19" fmla="*/ 5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1" y="164"/>
                </a:moveTo>
                <a:cubicBezTo>
                  <a:pt x="387" y="170"/>
                  <a:pt x="443" y="236"/>
                  <a:pt x="437" y="312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4"/>
                  <a:pt x="236" y="158"/>
                  <a:pt x="311" y="164"/>
                </a:cubicBezTo>
                <a:close/>
                <a:moveTo>
                  <a:pt x="277" y="589"/>
                </a:moveTo>
                <a:cubicBezTo>
                  <a:pt x="437" y="601"/>
                  <a:pt x="576" y="483"/>
                  <a:pt x="588" y="324"/>
                </a:cubicBezTo>
                <a:cubicBezTo>
                  <a:pt x="601" y="165"/>
                  <a:pt x="482" y="25"/>
                  <a:pt x="323" y="13"/>
                </a:cubicBezTo>
                <a:cubicBezTo>
                  <a:pt x="164" y="0"/>
                  <a:pt x="25" y="119"/>
                  <a:pt x="13" y="278"/>
                </a:cubicBezTo>
                <a:cubicBezTo>
                  <a:pt x="0" y="437"/>
                  <a:pt x="118" y="576"/>
                  <a:pt x="277" y="58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41">
            <a:extLst>
              <a:ext uri="{FF2B5EF4-FFF2-40B4-BE49-F238E27FC236}">
                <a16:creationId xmlns:a16="http://schemas.microsoft.com/office/drawing/2014/main" id="{44BC4166-CFFB-4BD8-B7D9-289FDFD548E9}"/>
              </a:ext>
            </a:extLst>
          </p:cNvPr>
          <p:cNvSpPr>
            <a:spLocks noEditPoints="1"/>
          </p:cNvSpPr>
          <p:nvPr/>
        </p:nvSpPr>
        <p:spPr bwMode="auto">
          <a:xfrm>
            <a:off x="4043768" y="4219655"/>
            <a:ext cx="1405826" cy="1401304"/>
          </a:xfrm>
          <a:custGeom>
            <a:avLst/>
            <a:gdLst>
              <a:gd name="T0" fmla="*/ 312 w 601"/>
              <a:gd name="T1" fmla="*/ 164 h 601"/>
              <a:gd name="T2" fmla="*/ 437 w 601"/>
              <a:gd name="T3" fmla="*/ 312 h 601"/>
              <a:gd name="T4" fmla="*/ 290 w 601"/>
              <a:gd name="T5" fmla="*/ 437 h 601"/>
              <a:gd name="T6" fmla="*/ 164 w 601"/>
              <a:gd name="T7" fmla="*/ 290 h 601"/>
              <a:gd name="T8" fmla="*/ 312 w 601"/>
              <a:gd name="T9" fmla="*/ 164 h 601"/>
              <a:gd name="T10" fmla="*/ 278 w 601"/>
              <a:gd name="T11" fmla="*/ 589 h 601"/>
              <a:gd name="T12" fmla="*/ 589 w 601"/>
              <a:gd name="T13" fmla="*/ 324 h 601"/>
              <a:gd name="T14" fmla="*/ 324 w 601"/>
              <a:gd name="T15" fmla="*/ 13 h 601"/>
              <a:gd name="T16" fmla="*/ 13 w 601"/>
              <a:gd name="T17" fmla="*/ 278 h 601"/>
              <a:gd name="T18" fmla="*/ 278 w 601"/>
              <a:gd name="T19" fmla="*/ 5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1" h="601">
                <a:moveTo>
                  <a:pt x="312" y="164"/>
                </a:moveTo>
                <a:cubicBezTo>
                  <a:pt x="387" y="170"/>
                  <a:pt x="443" y="236"/>
                  <a:pt x="437" y="312"/>
                </a:cubicBezTo>
                <a:cubicBezTo>
                  <a:pt x="431" y="387"/>
                  <a:pt x="365" y="443"/>
                  <a:pt x="290" y="437"/>
                </a:cubicBezTo>
                <a:cubicBezTo>
                  <a:pt x="214" y="431"/>
                  <a:pt x="158" y="365"/>
                  <a:pt x="164" y="290"/>
                </a:cubicBezTo>
                <a:cubicBezTo>
                  <a:pt x="170" y="215"/>
                  <a:pt x="236" y="158"/>
                  <a:pt x="312" y="164"/>
                </a:cubicBezTo>
                <a:close/>
                <a:moveTo>
                  <a:pt x="278" y="589"/>
                </a:moveTo>
                <a:cubicBezTo>
                  <a:pt x="437" y="601"/>
                  <a:pt x="576" y="483"/>
                  <a:pt x="589" y="324"/>
                </a:cubicBezTo>
                <a:cubicBezTo>
                  <a:pt x="601" y="165"/>
                  <a:pt x="483" y="25"/>
                  <a:pt x="324" y="13"/>
                </a:cubicBezTo>
                <a:cubicBezTo>
                  <a:pt x="165" y="0"/>
                  <a:pt x="25" y="119"/>
                  <a:pt x="13" y="278"/>
                </a:cubicBezTo>
                <a:cubicBezTo>
                  <a:pt x="0" y="437"/>
                  <a:pt x="119" y="576"/>
                  <a:pt x="278" y="58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054AB5-DEE4-4577-B260-06FE919C1CD2}"/>
              </a:ext>
            </a:extLst>
          </p:cNvPr>
          <p:cNvGrpSpPr/>
          <p:nvPr/>
        </p:nvGrpSpPr>
        <p:grpSpPr>
          <a:xfrm>
            <a:off x="8921977" y="2990002"/>
            <a:ext cx="2937088" cy="1290153"/>
            <a:chOff x="8921977" y="1466725"/>
            <a:chExt cx="2937088" cy="129015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F9662E-2B5A-402C-8A2A-BC2595D807C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D9615B-106B-415C-9578-5322ACA9DAC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372CF1-0B42-4F15-8FF1-86F42EFB18ED}"/>
              </a:ext>
            </a:extLst>
          </p:cNvPr>
          <p:cNvGrpSpPr/>
          <p:nvPr/>
        </p:nvGrpSpPr>
        <p:grpSpPr>
          <a:xfrm>
            <a:off x="348526" y="4275231"/>
            <a:ext cx="2937088" cy="1290153"/>
            <a:chOff x="332936" y="4652338"/>
            <a:chExt cx="2937088" cy="129015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075E0D-5D40-4FF8-B658-56502378E2C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62028B-5918-4C34-B1B6-60BD47D52F25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F8DA7A-654B-439D-8787-EA81D352A634}"/>
              </a:ext>
            </a:extLst>
          </p:cNvPr>
          <p:cNvGrpSpPr/>
          <p:nvPr/>
        </p:nvGrpSpPr>
        <p:grpSpPr>
          <a:xfrm>
            <a:off x="340731" y="1290357"/>
            <a:ext cx="2937088" cy="1290153"/>
            <a:chOff x="332936" y="2627766"/>
            <a:chExt cx="2937088" cy="12901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5A6111-AC0E-40E7-AD11-179BAC92A25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19955E-C497-4110-AB6B-448B928855A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pharetra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proin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egestas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arcu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erat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dolor, at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pic>
        <p:nvPicPr>
          <p:cNvPr id="54" name="Graphic 53" descr="Puzzle">
            <a:extLst>
              <a:ext uri="{FF2B5EF4-FFF2-40B4-BE49-F238E27FC236}">
                <a16:creationId xmlns:a16="http://schemas.microsoft.com/office/drawing/2014/main" id="{C61B3253-84C3-425E-85AE-B1F492476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5267" y="2490044"/>
            <a:ext cx="914400" cy="914400"/>
          </a:xfrm>
          <a:prstGeom prst="rect">
            <a:avLst/>
          </a:prstGeom>
        </p:spPr>
      </p:pic>
      <p:pic>
        <p:nvPicPr>
          <p:cNvPr id="55" name="Graphic 54" descr="Lightbulb">
            <a:extLst>
              <a:ext uri="{FF2B5EF4-FFF2-40B4-BE49-F238E27FC236}">
                <a16:creationId xmlns:a16="http://schemas.microsoft.com/office/drawing/2014/main" id="{7D8B4308-E591-4308-9F1F-9406B1AB3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3819987"/>
            <a:ext cx="914400" cy="914400"/>
          </a:xfrm>
          <a:prstGeom prst="rect">
            <a:avLst/>
          </a:prstGeom>
        </p:spPr>
      </p:pic>
      <p:pic>
        <p:nvPicPr>
          <p:cNvPr id="56" name="Graphic 55" descr="Rocket">
            <a:extLst>
              <a:ext uri="{FF2B5EF4-FFF2-40B4-BE49-F238E27FC236}">
                <a16:creationId xmlns:a16="http://schemas.microsoft.com/office/drawing/2014/main" id="{E19A96ED-B204-4E3D-BBDA-807C1AA44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921025"/>
            <a:ext cx="914400" cy="9144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43679D2-9E76-473A-A330-20CAD187CBE0}"/>
              </a:ext>
            </a:extLst>
          </p:cNvPr>
          <p:cNvGrpSpPr/>
          <p:nvPr/>
        </p:nvGrpSpPr>
        <p:grpSpPr>
          <a:xfrm rot="7739657">
            <a:off x="6716476" y="1038197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2CF52D-7704-4077-83C5-F36042E032F7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0C7B6B3-484F-45D7-B36F-2E7C7AB5446F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70D005-25B2-44BF-90FF-4E7EC1161BE1}"/>
              </a:ext>
            </a:extLst>
          </p:cNvPr>
          <p:cNvGrpSpPr/>
          <p:nvPr/>
        </p:nvGrpSpPr>
        <p:grpSpPr>
          <a:xfrm rot="14773178">
            <a:off x="6334219" y="4297494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4939FA-4664-44A5-B92E-1648291B2C50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FBDCFC4-B5B1-4EFF-B57E-3FD92376C5AD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98244C-8DCD-42B9-988F-3091098DC830}"/>
              </a:ext>
            </a:extLst>
          </p:cNvPr>
          <p:cNvGrpSpPr/>
          <p:nvPr/>
        </p:nvGrpSpPr>
        <p:grpSpPr>
          <a:xfrm rot="183920">
            <a:off x="3655318" y="2507209"/>
            <a:ext cx="414625" cy="1794472"/>
            <a:chOff x="3565858" y="2825086"/>
            <a:chExt cx="414625" cy="1207828"/>
          </a:xfrm>
          <a:solidFill>
            <a:schemeClr val="bg1">
              <a:lumMod val="65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DBE66FF-9AB3-4E1B-A5E6-E9620DA0C37B}"/>
                </a:ext>
              </a:extLst>
            </p:cNvPr>
            <p:cNvSpPr/>
            <p:nvPr/>
          </p:nvSpPr>
          <p:spPr>
            <a:xfrm>
              <a:off x="3565858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4E14ED-67CE-4E7F-8FE8-D25EF5D6F724}"/>
                </a:ext>
              </a:extLst>
            </p:cNvPr>
            <p:cNvSpPr/>
            <p:nvPr/>
          </p:nvSpPr>
          <p:spPr>
            <a:xfrm>
              <a:off x="3709263" y="2825086"/>
              <a:ext cx="271220" cy="1207828"/>
            </a:xfrm>
            <a:custGeom>
              <a:avLst/>
              <a:gdLst>
                <a:gd name="connsiteX0" fmla="*/ 435069 w 561520"/>
                <a:gd name="connsiteY0" fmla="*/ 0 h 2500623"/>
                <a:gd name="connsiteX1" fmla="*/ 336421 w 561520"/>
                <a:gd name="connsiteY1" fmla="*/ 162379 h 2500623"/>
                <a:gd name="connsiteX2" fmla="*/ 82617 w 561520"/>
                <a:gd name="connsiteY2" fmla="*/ 1164729 h 2500623"/>
                <a:gd name="connsiteX3" fmla="*/ 441753 w 561520"/>
                <a:gd name="connsiteY3" fmla="*/ 2340461 h 2500623"/>
                <a:gd name="connsiteX4" fmla="*/ 561520 w 561520"/>
                <a:gd name="connsiteY4" fmla="*/ 2500623 h 2500623"/>
                <a:gd name="connsiteX5" fmla="*/ 536158 w 561520"/>
                <a:gd name="connsiteY5" fmla="*/ 2477572 h 2500623"/>
                <a:gd name="connsiteX6" fmla="*/ 0 w 561520"/>
                <a:gd name="connsiteY6" fmla="*/ 1183173 h 2500623"/>
                <a:gd name="connsiteX7" fmla="*/ 418010 w 561520"/>
                <a:gd name="connsiteY7" fmla="*/ 18770 h 250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520" h="2500623">
                  <a:moveTo>
                    <a:pt x="435069" y="0"/>
                  </a:moveTo>
                  <a:lnTo>
                    <a:pt x="336421" y="162379"/>
                  </a:lnTo>
                  <a:cubicBezTo>
                    <a:pt x="174559" y="460341"/>
                    <a:pt x="82617" y="801798"/>
                    <a:pt x="82617" y="1164729"/>
                  </a:cubicBezTo>
                  <a:cubicBezTo>
                    <a:pt x="82617" y="1600247"/>
                    <a:pt x="215013" y="2004841"/>
                    <a:pt x="441753" y="2340461"/>
                  </a:cubicBezTo>
                  <a:lnTo>
                    <a:pt x="561520" y="2500623"/>
                  </a:lnTo>
                  <a:lnTo>
                    <a:pt x="536158" y="2477572"/>
                  </a:lnTo>
                  <a:cubicBezTo>
                    <a:pt x="204892" y="2146306"/>
                    <a:pt x="0" y="1688667"/>
                    <a:pt x="0" y="1183173"/>
                  </a:cubicBezTo>
                  <a:cubicBezTo>
                    <a:pt x="0" y="740866"/>
                    <a:pt x="156871" y="335198"/>
                    <a:pt x="418010" y="1877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51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8638</TotalTime>
  <Words>280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Fidget Spinner Diagram for PowerPoint</vt:lpstr>
      <vt:lpstr>Fidget Spinner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Fidget Spinner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2018-05-30T19:51:25Z</dcterms:modified>
  <cp:category>Charts &amp; Diagrams</cp:category>
</cp:coreProperties>
</file>