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2" r:id="rId4"/>
    <p:sldId id="35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1722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A-49CA-9C87-89D736287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8-47B6-B27E-A06B5B995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68-47B6-B27E-A06B5B995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68-47B6-B27E-A06B5B995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6135536"/>
        <c:axId val="526133896"/>
      </c:barChart>
      <c:catAx>
        <c:axId val="526135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6133896"/>
        <c:crosses val="autoZero"/>
        <c:auto val="1"/>
        <c:lblAlgn val="ctr"/>
        <c:lblOffset val="100"/>
        <c:noMultiLvlLbl val="0"/>
      </c:catAx>
      <c:valAx>
        <c:axId val="526133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13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8-466B-9EFE-ED1887D414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8-466B-9EFE-ED1887D414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E8-466B-9EFE-ED1887D41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6149640"/>
        <c:axId val="526151608"/>
      </c:barChart>
      <c:catAx>
        <c:axId val="52614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151608"/>
        <c:crosses val="autoZero"/>
        <c:auto val="1"/>
        <c:lblAlgn val="ctr"/>
        <c:lblOffset val="100"/>
        <c:noMultiLvlLbl val="0"/>
      </c:catAx>
      <c:valAx>
        <c:axId val="526151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6149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A-49CA-9C87-89D736287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8-47B6-B27E-A06B5B995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68-47B6-B27E-A06B5B995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68-47B6-B27E-A06B5B995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26135536"/>
        <c:axId val="526133896"/>
      </c:barChart>
      <c:catAx>
        <c:axId val="526135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6133896"/>
        <c:crosses val="autoZero"/>
        <c:auto val="1"/>
        <c:lblAlgn val="ctr"/>
        <c:lblOffset val="100"/>
        <c:noMultiLvlLbl val="0"/>
      </c:catAx>
      <c:valAx>
        <c:axId val="526133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135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8-466B-9EFE-ED1887D414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8-466B-9EFE-ED1887D414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E8-466B-9EFE-ED1887D41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6149640"/>
        <c:axId val="526151608"/>
      </c:barChart>
      <c:catAx>
        <c:axId val="526149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6151608"/>
        <c:crosses val="autoZero"/>
        <c:auto val="1"/>
        <c:lblAlgn val="ctr"/>
        <c:lblOffset val="100"/>
        <c:noMultiLvlLbl val="0"/>
      </c:catAx>
      <c:valAx>
        <c:axId val="526151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6149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1st Qtr</cx:pt>
          <cx:pt idx="1">2nd Qtr</cx:pt>
          <cx:pt idx="2">3rd Qtr</cx:pt>
          <cx:pt idx="3">4th Qtr</cx:pt>
        </cx:lvl>
      </cx:strDim>
      <cx:numDim type="size">
        <cx:f dir="row">Sheet1!$B$2:$B$5</cx:f>
        <cx:lvl ptCount="4" formatCode="General">
          <cx:pt idx="0">8.1999999999999993</cx:pt>
          <cx:pt idx="1">3.2000000000000002</cx:pt>
          <cx:pt idx="2">1.3999999999999999</cx:pt>
          <cx:pt idx="3">1.2</cx:pt>
        </cx:lvl>
      </cx:numDim>
    </cx:data>
  </cx:chartData>
  <cx:chart>
    <cx:plotArea>
      <cx:plotAreaRegion>
        <cx:series layoutId="sunburst" uniqueId="{F56ADB79-E492-4884-9632-51C2EC51552B}">
          <cx:tx>
            <cx:txData>
              <cx:f>Sheet1!$B$1</cx:f>
              <cx:v>Sales</cx:v>
            </cx:txData>
          </cx:tx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1st Qtr</cx:pt>
          <cx:pt idx="1">2nd Qtr</cx:pt>
          <cx:pt idx="2">3rd Qtr</cx:pt>
          <cx:pt idx="3">4th Qtr</cx:pt>
        </cx:lvl>
      </cx:strDim>
      <cx:numDim type="size">
        <cx:f dir="row">Sheet1!$B$2:$B$5</cx:f>
        <cx:lvl ptCount="4" formatCode="General">
          <cx:pt idx="0">8.1999999999999993</cx:pt>
          <cx:pt idx="1">3.2000000000000002</cx:pt>
          <cx:pt idx="2">1.3999999999999999</cx:pt>
          <cx:pt idx="3">1.2</cx:pt>
        </cx:lvl>
      </cx:numDim>
    </cx:data>
  </cx:chartData>
  <cx:chart>
    <cx:plotArea>
      <cx:plotAreaRegion>
        <cx:series layoutId="sunburst" uniqueId="{F56ADB79-E492-4884-9632-51C2EC51552B}">
          <cx:tx>
            <cx:txData>
              <cx:f>Sheet1!$B$1</cx:f>
              <cx:v>Sales</cx:v>
            </cx:txData>
          </cx:tx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6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871">
            <a:extLst>
              <a:ext uri="{FF2B5EF4-FFF2-40B4-BE49-F238E27FC236}">
                <a16:creationId xmlns:a16="http://schemas.microsoft.com/office/drawing/2014/main" id="{294BB3A2-C726-452A-9498-0C8E202A923E}"/>
              </a:ext>
            </a:extLst>
          </p:cNvPr>
          <p:cNvSpPr>
            <a:spLocks/>
          </p:cNvSpPr>
          <p:nvPr/>
        </p:nvSpPr>
        <p:spPr bwMode="auto">
          <a:xfrm>
            <a:off x="9391730" y="1500879"/>
            <a:ext cx="1997364" cy="4379934"/>
          </a:xfrm>
          <a:custGeom>
            <a:avLst/>
            <a:gdLst>
              <a:gd name="T0" fmla="*/ 866 w 866"/>
              <a:gd name="T1" fmla="*/ 1617 h 1902"/>
              <a:gd name="T2" fmla="*/ 433 w 866"/>
              <a:gd name="T3" fmla="*/ 1902 h 1902"/>
              <a:gd name="T4" fmla="*/ 0 w 866"/>
              <a:gd name="T5" fmla="*/ 1617 h 1902"/>
              <a:gd name="T6" fmla="*/ 0 w 866"/>
              <a:gd name="T7" fmla="*/ 52 h 1902"/>
              <a:gd name="T8" fmla="*/ 53 w 866"/>
              <a:gd name="T9" fmla="*/ 0 h 1902"/>
              <a:gd name="T10" fmla="*/ 814 w 866"/>
              <a:gd name="T11" fmla="*/ 0 h 1902"/>
              <a:gd name="T12" fmla="*/ 866 w 866"/>
              <a:gd name="T13" fmla="*/ 52 h 1902"/>
              <a:gd name="T14" fmla="*/ 866 w 866"/>
              <a:gd name="T15" fmla="*/ 161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6" h="1902">
                <a:moveTo>
                  <a:pt x="866" y="1617"/>
                </a:moveTo>
                <a:cubicBezTo>
                  <a:pt x="866" y="1646"/>
                  <a:pt x="433" y="1902"/>
                  <a:pt x="433" y="1902"/>
                </a:cubicBezTo>
                <a:cubicBezTo>
                  <a:pt x="433" y="1902"/>
                  <a:pt x="0" y="1646"/>
                  <a:pt x="0" y="1617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814" y="0"/>
                </a:lnTo>
                <a:cubicBezTo>
                  <a:pt x="843" y="0"/>
                  <a:pt x="866" y="23"/>
                  <a:pt x="866" y="52"/>
                </a:cubicBezTo>
                <a:lnTo>
                  <a:pt x="866" y="16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D1F9151-DAAE-4363-BC59-B66B6A590759}"/>
              </a:ext>
            </a:extLst>
          </p:cNvPr>
          <p:cNvSpPr>
            <a:spLocks/>
          </p:cNvSpPr>
          <p:nvPr/>
        </p:nvSpPr>
        <p:spPr bwMode="auto">
          <a:xfrm>
            <a:off x="9391730" y="4064001"/>
            <a:ext cx="1997364" cy="1964595"/>
          </a:xfrm>
          <a:custGeom>
            <a:avLst/>
            <a:gdLst>
              <a:gd name="connsiteX0" fmla="*/ 0 w 1997364"/>
              <a:gd name="connsiteY0" fmla="*/ 0 h 1964595"/>
              <a:gd name="connsiteX1" fmla="*/ 1997364 w 1997364"/>
              <a:gd name="connsiteY1" fmla="*/ 0 h 1964595"/>
              <a:gd name="connsiteX2" fmla="*/ 1997364 w 1997364"/>
              <a:gd name="connsiteY2" fmla="*/ 1308296 h 1964595"/>
              <a:gd name="connsiteX3" fmla="*/ 998682 w 1997364"/>
              <a:gd name="connsiteY3" fmla="*/ 1964595 h 1964595"/>
              <a:gd name="connsiteX4" fmla="*/ 0 w 1997364"/>
              <a:gd name="connsiteY4" fmla="*/ 1308296 h 196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364" h="1964595">
                <a:moveTo>
                  <a:pt x="0" y="0"/>
                </a:moveTo>
                <a:lnTo>
                  <a:pt x="1997364" y="0"/>
                </a:lnTo>
                <a:lnTo>
                  <a:pt x="1997364" y="1308296"/>
                </a:lnTo>
                <a:cubicBezTo>
                  <a:pt x="1997364" y="1375077"/>
                  <a:pt x="998682" y="1964595"/>
                  <a:pt x="998682" y="1964595"/>
                </a:cubicBezTo>
                <a:cubicBezTo>
                  <a:pt x="998682" y="1964595"/>
                  <a:pt x="0" y="1375077"/>
                  <a:pt x="0" y="130829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1699B8B-C055-40C7-94C9-B298F76FCC56}"/>
              </a:ext>
            </a:extLst>
          </p:cNvPr>
          <p:cNvSpPr>
            <a:spLocks/>
          </p:cNvSpPr>
          <p:nvPr/>
        </p:nvSpPr>
        <p:spPr bwMode="auto">
          <a:xfrm>
            <a:off x="9391730" y="1500879"/>
            <a:ext cx="1997364" cy="4527717"/>
          </a:xfrm>
          <a:custGeom>
            <a:avLst/>
            <a:gdLst>
              <a:gd name="connsiteX0" fmla="*/ 1959514 w 1997364"/>
              <a:gd name="connsiteY0" fmla="*/ 3766377 h 4527717"/>
              <a:gd name="connsiteX1" fmla="*/ 1949325 w 1997364"/>
              <a:gd name="connsiteY1" fmla="*/ 3774963 h 4527717"/>
              <a:gd name="connsiteX2" fmla="*/ 1954451 w 1997364"/>
              <a:gd name="connsiteY2" fmla="*/ 3771009 h 4527717"/>
              <a:gd name="connsiteX3" fmla="*/ 1987223 w 1997364"/>
              <a:gd name="connsiteY3" fmla="*/ 3740248 h 4527717"/>
              <a:gd name="connsiteX4" fmla="*/ 1980673 w 1997364"/>
              <a:gd name="connsiteY4" fmla="*/ 3747019 h 4527717"/>
              <a:gd name="connsiteX5" fmla="*/ 1986147 w 1997364"/>
              <a:gd name="connsiteY5" fmla="*/ 3742011 h 4527717"/>
              <a:gd name="connsiteX6" fmla="*/ 122241 w 1997364"/>
              <a:gd name="connsiteY6" fmla="*/ 0 h 4527717"/>
              <a:gd name="connsiteX7" fmla="*/ 1877430 w 1997364"/>
              <a:gd name="connsiteY7" fmla="*/ 0 h 4527717"/>
              <a:gd name="connsiteX8" fmla="*/ 1997364 w 1997364"/>
              <a:gd name="connsiteY8" fmla="*/ 119746 h 4527717"/>
              <a:gd name="connsiteX9" fmla="*/ 1997364 w 1997364"/>
              <a:gd name="connsiteY9" fmla="*/ 2563122 h 4527717"/>
              <a:gd name="connsiteX10" fmla="*/ 1997364 w 1997364"/>
              <a:gd name="connsiteY10" fmla="*/ 3723635 h 4527717"/>
              <a:gd name="connsiteX11" fmla="*/ 1997364 w 1997364"/>
              <a:gd name="connsiteY11" fmla="*/ 3871418 h 4527717"/>
              <a:gd name="connsiteX12" fmla="*/ 998682 w 1997364"/>
              <a:gd name="connsiteY12" fmla="*/ 4527717 h 4527717"/>
              <a:gd name="connsiteX13" fmla="*/ 0 w 1997364"/>
              <a:gd name="connsiteY13" fmla="*/ 3871418 h 4527717"/>
              <a:gd name="connsiteX14" fmla="*/ 0 w 1997364"/>
              <a:gd name="connsiteY14" fmla="*/ 3723637 h 4527717"/>
              <a:gd name="connsiteX15" fmla="*/ 11215 w 1997364"/>
              <a:gd name="connsiteY15" fmla="*/ 3742011 h 4527717"/>
              <a:gd name="connsiteX16" fmla="*/ 998681 w 1997364"/>
              <a:gd name="connsiteY16" fmla="*/ 4379934 h 4527717"/>
              <a:gd name="connsiteX17" fmla="*/ 1841319 w 1997364"/>
              <a:gd name="connsiteY17" fmla="*/ 3854355 h 4527717"/>
              <a:gd name="connsiteX18" fmla="*/ 1895432 w 1997364"/>
              <a:gd name="connsiteY18" fmla="*/ 3815935 h 4527717"/>
              <a:gd name="connsiteX19" fmla="*/ 1895432 w 1997364"/>
              <a:gd name="connsiteY19" fmla="*/ 3723636 h 4527717"/>
              <a:gd name="connsiteX20" fmla="*/ 1895432 w 1997364"/>
              <a:gd name="connsiteY20" fmla="*/ 1118119 h 4527717"/>
              <a:gd name="connsiteX21" fmla="*/ 1895432 w 1997364"/>
              <a:gd name="connsiteY21" fmla="*/ 119747 h 4527717"/>
              <a:gd name="connsiteX22" fmla="*/ 1775498 w 1997364"/>
              <a:gd name="connsiteY22" fmla="*/ 1 h 4527717"/>
              <a:gd name="connsiteX23" fmla="*/ 122236 w 1997364"/>
              <a:gd name="connsiteY23" fmla="*/ 1 h 4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97364" h="4527717">
                <a:moveTo>
                  <a:pt x="1959514" y="3766377"/>
                </a:moveTo>
                <a:lnTo>
                  <a:pt x="1949325" y="3774963"/>
                </a:lnTo>
                <a:lnTo>
                  <a:pt x="1954451" y="3771009"/>
                </a:lnTo>
                <a:close/>
                <a:moveTo>
                  <a:pt x="1987223" y="3740248"/>
                </a:moveTo>
                <a:lnTo>
                  <a:pt x="1980673" y="3747019"/>
                </a:lnTo>
                <a:lnTo>
                  <a:pt x="1986147" y="3742011"/>
                </a:lnTo>
                <a:close/>
                <a:moveTo>
                  <a:pt x="122241" y="0"/>
                </a:moveTo>
                <a:lnTo>
                  <a:pt x="1877430" y="0"/>
                </a:lnTo>
                <a:cubicBezTo>
                  <a:pt x="1944316" y="0"/>
                  <a:pt x="1997364" y="52965"/>
                  <a:pt x="1997364" y="119746"/>
                </a:cubicBezTo>
                <a:lnTo>
                  <a:pt x="1997364" y="2563122"/>
                </a:lnTo>
                <a:lnTo>
                  <a:pt x="1997364" y="3723635"/>
                </a:lnTo>
                <a:lnTo>
                  <a:pt x="1997364" y="3871418"/>
                </a:lnTo>
                <a:cubicBezTo>
                  <a:pt x="1997364" y="3938199"/>
                  <a:pt x="998682" y="4527717"/>
                  <a:pt x="998682" y="4527717"/>
                </a:cubicBezTo>
                <a:cubicBezTo>
                  <a:pt x="998682" y="4527717"/>
                  <a:pt x="0" y="3938199"/>
                  <a:pt x="0" y="3871418"/>
                </a:cubicBezTo>
                <a:lnTo>
                  <a:pt x="0" y="3723637"/>
                </a:lnTo>
                <a:lnTo>
                  <a:pt x="11215" y="3742011"/>
                </a:lnTo>
                <a:cubicBezTo>
                  <a:pt x="120933" y="3861803"/>
                  <a:pt x="998681" y="4379934"/>
                  <a:pt x="998681" y="4379934"/>
                </a:cubicBezTo>
                <a:cubicBezTo>
                  <a:pt x="998681" y="4379934"/>
                  <a:pt x="1560440" y="4048330"/>
                  <a:pt x="1841319" y="3854355"/>
                </a:cubicBezTo>
                <a:lnTo>
                  <a:pt x="1895432" y="3815935"/>
                </a:lnTo>
                <a:lnTo>
                  <a:pt x="1895432" y="3723636"/>
                </a:lnTo>
                <a:lnTo>
                  <a:pt x="1895432" y="1118119"/>
                </a:lnTo>
                <a:lnTo>
                  <a:pt x="1895432" y="119747"/>
                </a:lnTo>
                <a:cubicBezTo>
                  <a:pt x="1895432" y="52965"/>
                  <a:pt x="1842384" y="1"/>
                  <a:pt x="1775498" y="1"/>
                </a:cubicBezTo>
                <a:lnTo>
                  <a:pt x="122236" y="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9B9E2-08DE-4771-BBDF-EC053B75CE9A}"/>
              </a:ext>
            </a:extLst>
          </p:cNvPr>
          <p:cNvGrpSpPr/>
          <p:nvPr/>
        </p:nvGrpSpPr>
        <p:grpSpPr>
          <a:xfrm>
            <a:off x="6528789" y="1500879"/>
            <a:ext cx="1997364" cy="4527717"/>
            <a:chOff x="6528789" y="1500879"/>
            <a:chExt cx="1997364" cy="4527717"/>
          </a:xfrm>
        </p:grpSpPr>
        <p:sp>
          <p:nvSpPr>
            <p:cNvPr id="79" name="Freeform 1871">
              <a:extLst>
                <a:ext uri="{FF2B5EF4-FFF2-40B4-BE49-F238E27FC236}">
                  <a16:creationId xmlns:a16="http://schemas.microsoft.com/office/drawing/2014/main" id="{F9BF311E-C713-4666-92CD-52CF9A512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FD928E8-2A82-4364-9015-B981ADB53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ED6F9CA-9113-4F93-B1A8-5EDD9B6A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F7B671-1FFD-4718-8D7B-8B345A014E56}"/>
              </a:ext>
            </a:extLst>
          </p:cNvPr>
          <p:cNvGrpSpPr/>
          <p:nvPr/>
        </p:nvGrpSpPr>
        <p:grpSpPr>
          <a:xfrm>
            <a:off x="3665848" y="1500879"/>
            <a:ext cx="1997364" cy="4527717"/>
            <a:chOff x="3665848" y="1500879"/>
            <a:chExt cx="1997364" cy="4527717"/>
          </a:xfrm>
        </p:grpSpPr>
        <p:sp>
          <p:nvSpPr>
            <p:cNvPr id="73" name="Freeform 1871">
              <a:extLst>
                <a:ext uri="{FF2B5EF4-FFF2-40B4-BE49-F238E27FC236}">
                  <a16:creationId xmlns:a16="http://schemas.microsoft.com/office/drawing/2014/main" id="{97107340-8637-487F-9CAA-E6383FCF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FDC9FB4-83EA-42E6-AAC4-A634774C8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A96FDF7-551C-4CF1-87EB-25A004FE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517A0F-FE8D-44CE-9D18-41E728F0EFB0}"/>
              </a:ext>
            </a:extLst>
          </p:cNvPr>
          <p:cNvGrpSpPr/>
          <p:nvPr/>
        </p:nvGrpSpPr>
        <p:grpSpPr>
          <a:xfrm>
            <a:off x="802907" y="1500879"/>
            <a:ext cx="1997364" cy="4527717"/>
            <a:chOff x="802907" y="1500879"/>
            <a:chExt cx="1997364" cy="4527717"/>
          </a:xfrm>
        </p:grpSpPr>
        <p:sp>
          <p:nvSpPr>
            <p:cNvPr id="33" name="Freeform 1871">
              <a:extLst>
                <a:ext uri="{FF2B5EF4-FFF2-40B4-BE49-F238E27FC236}">
                  <a16:creationId xmlns:a16="http://schemas.microsoft.com/office/drawing/2014/main" id="{D8B8BD07-5A1E-4A23-BE85-723EE764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686603-5FEE-4213-8D54-D4BED289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27C9412-D88D-4CE2-8610-1EA63C6E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A7B53A-4DBE-4D62-A5ED-12F4ECE642B2}"/>
              </a:ext>
            </a:extLst>
          </p:cNvPr>
          <p:cNvGrpSpPr/>
          <p:nvPr/>
        </p:nvGrpSpPr>
        <p:grpSpPr>
          <a:xfrm>
            <a:off x="979553" y="1596416"/>
            <a:ext cx="1644072" cy="2028816"/>
            <a:chOff x="332936" y="2627766"/>
            <a:chExt cx="2937088" cy="20288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8EA08-86D2-455A-A47E-377FA7AD0DE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36259A-B209-40C3-8EC9-87251EFE8ACA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F9BA80-42CA-4081-8039-98C9467EF2A3}"/>
              </a:ext>
            </a:extLst>
          </p:cNvPr>
          <p:cNvGrpSpPr/>
          <p:nvPr/>
        </p:nvGrpSpPr>
        <p:grpSpPr>
          <a:xfrm>
            <a:off x="3842494" y="1596416"/>
            <a:ext cx="1644072" cy="2028816"/>
            <a:chOff x="332936" y="2627766"/>
            <a:chExt cx="2937088" cy="202881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3620F5-D80A-4906-ACCA-8C8F38E5F54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BB14D9-1329-4EDE-84BE-F05F9A9D837D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92DF8F-C1ED-4A68-90BD-FCB6BCD4D823}"/>
              </a:ext>
            </a:extLst>
          </p:cNvPr>
          <p:cNvGrpSpPr/>
          <p:nvPr/>
        </p:nvGrpSpPr>
        <p:grpSpPr>
          <a:xfrm>
            <a:off x="6705435" y="1596416"/>
            <a:ext cx="1644072" cy="2028816"/>
            <a:chOff x="332936" y="2627766"/>
            <a:chExt cx="2937088" cy="202881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15AD53-CA45-440B-BC28-097DA083C35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BC57C1-F379-4586-BAF5-BC0356A7C137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0A6683-D3F1-41EB-9236-54B912198249}"/>
              </a:ext>
            </a:extLst>
          </p:cNvPr>
          <p:cNvGrpSpPr/>
          <p:nvPr/>
        </p:nvGrpSpPr>
        <p:grpSpPr>
          <a:xfrm>
            <a:off x="9568376" y="1596416"/>
            <a:ext cx="1644072" cy="2028816"/>
            <a:chOff x="332936" y="2627766"/>
            <a:chExt cx="2937088" cy="202881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1112619-4BC3-43E7-ACFE-713199B1643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BFBAB9-5E28-41FA-A6F8-77DF740D81A4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 Banners with Charts for PowerPoint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7D9AD9-26F3-4698-9980-6896D020B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400735"/>
              </p:ext>
            </p:extLst>
          </p:nvPr>
        </p:nvGraphicFramePr>
        <p:xfrm>
          <a:off x="651507" y="4179343"/>
          <a:ext cx="2300163" cy="153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4" name="Chart 83">
                <a:extLst>
                  <a:ext uri="{FF2B5EF4-FFF2-40B4-BE49-F238E27FC236}">
                    <a16:creationId xmlns:a16="http://schemas.microsoft.com/office/drawing/2014/main" id="{42848B1E-C98B-48B5-BA82-18C6D100CA7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14550597"/>
                  </p:ext>
                </p:extLst>
              </p:nvPr>
            </p:nvGraphicFramePr>
            <p:xfrm>
              <a:off x="6490529" y="4179343"/>
              <a:ext cx="2073884" cy="13825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4" name="Chart 83">
                <a:extLst>
                  <a:ext uri="{FF2B5EF4-FFF2-40B4-BE49-F238E27FC236}">
                    <a16:creationId xmlns:a16="http://schemas.microsoft.com/office/drawing/2014/main" id="{42848B1E-C98B-48B5-BA82-18C6D100CA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0529" y="4179343"/>
                <a:ext cx="2073884" cy="13825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0EB157A-9E9C-476A-B946-9EA098C3A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41259"/>
              </p:ext>
            </p:extLst>
          </p:nvPr>
        </p:nvGraphicFramePr>
        <p:xfrm>
          <a:off x="3817247" y="4064001"/>
          <a:ext cx="1708892" cy="130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DF13915-8BD9-494C-8614-350B42259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604034"/>
              </p:ext>
            </p:extLst>
          </p:nvPr>
        </p:nvGraphicFramePr>
        <p:xfrm>
          <a:off x="9391730" y="4064001"/>
          <a:ext cx="1997364" cy="143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7517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871">
            <a:extLst>
              <a:ext uri="{FF2B5EF4-FFF2-40B4-BE49-F238E27FC236}">
                <a16:creationId xmlns:a16="http://schemas.microsoft.com/office/drawing/2014/main" id="{294BB3A2-C726-452A-9498-0C8E202A923E}"/>
              </a:ext>
            </a:extLst>
          </p:cNvPr>
          <p:cNvSpPr>
            <a:spLocks/>
          </p:cNvSpPr>
          <p:nvPr/>
        </p:nvSpPr>
        <p:spPr bwMode="auto">
          <a:xfrm>
            <a:off x="9391730" y="1500879"/>
            <a:ext cx="1997364" cy="4379934"/>
          </a:xfrm>
          <a:custGeom>
            <a:avLst/>
            <a:gdLst>
              <a:gd name="T0" fmla="*/ 866 w 866"/>
              <a:gd name="T1" fmla="*/ 1617 h 1902"/>
              <a:gd name="T2" fmla="*/ 433 w 866"/>
              <a:gd name="T3" fmla="*/ 1902 h 1902"/>
              <a:gd name="T4" fmla="*/ 0 w 866"/>
              <a:gd name="T5" fmla="*/ 1617 h 1902"/>
              <a:gd name="T6" fmla="*/ 0 w 866"/>
              <a:gd name="T7" fmla="*/ 52 h 1902"/>
              <a:gd name="T8" fmla="*/ 53 w 866"/>
              <a:gd name="T9" fmla="*/ 0 h 1902"/>
              <a:gd name="T10" fmla="*/ 814 w 866"/>
              <a:gd name="T11" fmla="*/ 0 h 1902"/>
              <a:gd name="T12" fmla="*/ 866 w 866"/>
              <a:gd name="T13" fmla="*/ 52 h 1902"/>
              <a:gd name="T14" fmla="*/ 866 w 866"/>
              <a:gd name="T15" fmla="*/ 1617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6" h="1902">
                <a:moveTo>
                  <a:pt x="866" y="1617"/>
                </a:moveTo>
                <a:cubicBezTo>
                  <a:pt x="866" y="1646"/>
                  <a:pt x="433" y="1902"/>
                  <a:pt x="433" y="1902"/>
                </a:cubicBezTo>
                <a:cubicBezTo>
                  <a:pt x="433" y="1902"/>
                  <a:pt x="0" y="1646"/>
                  <a:pt x="0" y="1617"/>
                </a:cubicBezTo>
                <a:lnTo>
                  <a:pt x="0" y="52"/>
                </a:lnTo>
                <a:cubicBezTo>
                  <a:pt x="0" y="23"/>
                  <a:pt x="24" y="0"/>
                  <a:pt x="53" y="0"/>
                </a:cubicBezTo>
                <a:lnTo>
                  <a:pt x="814" y="0"/>
                </a:lnTo>
                <a:cubicBezTo>
                  <a:pt x="843" y="0"/>
                  <a:pt x="866" y="23"/>
                  <a:pt x="866" y="52"/>
                </a:cubicBezTo>
                <a:lnTo>
                  <a:pt x="866" y="16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D1F9151-DAAE-4363-BC59-B66B6A590759}"/>
              </a:ext>
            </a:extLst>
          </p:cNvPr>
          <p:cNvSpPr>
            <a:spLocks/>
          </p:cNvSpPr>
          <p:nvPr/>
        </p:nvSpPr>
        <p:spPr bwMode="auto">
          <a:xfrm>
            <a:off x="9391730" y="4064001"/>
            <a:ext cx="1997364" cy="1964595"/>
          </a:xfrm>
          <a:custGeom>
            <a:avLst/>
            <a:gdLst>
              <a:gd name="connsiteX0" fmla="*/ 0 w 1997364"/>
              <a:gd name="connsiteY0" fmla="*/ 0 h 1964595"/>
              <a:gd name="connsiteX1" fmla="*/ 1997364 w 1997364"/>
              <a:gd name="connsiteY1" fmla="*/ 0 h 1964595"/>
              <a:gd name="connsiteX2" fmla="*/ 1997364 w 1997364"/>
              <a:gd name="connsiteY2" fmla="*/ 1308296 h 1964595"/>
              <a:gd name="connsiteX3" fmla="*/ 998682 w 1997364"/>
              <a:gd name="connsiteY3" fmla="*/ 1964595 h 1964595"/>
              <a:gd name="connsiteX4" fmla="*/ 0 w 1997364"/>
              <a:gd name="connsiteY4" fmla="*/ 1308296 h 196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7364" h="1964595">
                <a:moveTo>
                  <a:pt x="0" y="0"/>
                </a:moveTo>
                <a:lnTo>
                  <a:pt x="1997364" y="0"/>
                </a:lnTo>
                <a:lnTo>
                  <a:pt x="1997364" y="1308296"/>
                </a:lnTo>
                <a:cubicBezTo>
                  <a:pt x="1997364" y="1375077"/>
                  <a:pt x="998682" y="1964595"/>
                  <a:pt x="998682" y="1964595"/>
                </a:cubicBezTo>
                <a:cubicBezTo>
                  <a:pt x="998682" y="1964595"/>
                  <a:pt x="0" y="1375077"/>
                  <a:pt x="0" y="13082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1699B8B-C055-40C7-94C9-B298F76FCC56}"/>
              </a:ext>
            </a:extLst>
          </p:cNvPr>
          <p:cNvSpPr>
            <a:spLocks/>
          </p:cNvSpPr>
          <p:nvPr/>
        </p:nvSpPr>
        <p:spPr bwMode="auto">
          <a:xfrm>
            <a:off x="9391730" y="1500879"/>
            <a:ext cx="1997364" cy="4527717"/>
          </a:xfrm>
          <a:custGeom>
            <a:avLst/>
            <a:gdLst>
              <a:gd name="connsiteX0" fmla="*/ 1959514 w 1997364"/>
              <a:gd name="connsiteY0" fmla="*/ 3766377 h 4527717"/>
              <a:gd name="connsiteX1" fmla="*/ 1949325 w 1997364"/>
              <a:gd name="connsiteY1" fmla="*/ 3774963 h 4527717"/>
              <a:gd name="connsiteX2" fmla="*/ 1954451 w 1997364"/>
              <a:gd name="connsiteY2" fmla="*/ 3771009 h 4527717"/>
              <a:gd name="connsiteX3" fmla="*/ 1987223 w 1997364"/>
              <a:gd name="connsiteY3" fmla="*/ 3740248 h 4527717"/>
              <a:gd name="connsiteX4" fmla="*/ 1980673 w 1997364"/>
              <a:gd name="connsiteY4" fmla="*/ 3747019 h 4527717"/>
              <a:gd name="connsiteX5" fmla="*/ 1986147 w 1997364"/>
              <a:gd name="connsiteY5" fmla="*/ 3742011 h 4527717"/>
              <a:gd name="connsiteX6" fmla="*/ 122241 w 1997364"/>
              <a:gd name="connsiteY6" fmla="*/ 0 h 4527717"/>
              <a:gd name="connsiteX7" fmla="*/ 1877430 w 1997364"/>
              <a:gd name="connsiteY7" fmla="*/ 0 h 4527717"/>
              <a:gd name="connsiteX8" fmla="*/ 1997364 w 1997364"/>
              <a:gd name="connsiteY8" fmla="*/ 119746 h 4527717"/>
              <a:gd name="connsiteX9" fmla="*/ 1997364 w 1997364"/>
              <a:gd name="connsiteY9" fmla="*/ 2563122 h 4527717"/>
              <a:gd name="connsiteX10" fmla="*/ 1997364 w 1997364"/>
              <a:gd name="connsiteY10" fmla="*/ 3723635 h 4527717"/>
              <a:gd name="connsiteX11" fmla="*/ 1997364 w 1997364"/>
              <a:gd name="connsiteY11" fmla="*/ 3871418 h 4527717"/>
              <a:gd name="connsiteX12" fmla="*/ 998682 w 1997364"/>
              <a:gd name="connsiteY12" fmla="*/ 4527717 h 4527717"/>
              <a:gd name="connsiteX13" fmla="*/ 0 w 1997364"/>
              <a:gd name="connsiteY13" fmla="*/ 3871418 h 4527717"/>
              <a:gd name="connsiteX14" fmla="*/ 0 w 1997364"/>
              <a:gd name="connsiteY14" fmla="*/ 3723637 h 4527717"/>
              <a:gd name="connsiteX15" fmla="*/ 11215 w 1997364"/>
              <a:gd name="connsiteY15" fmla="*/ 3742011 h 4527717"/>
              <a:gd name="connsiteX16" fmla="*/ 998681 w 1997364"/>
              <a:gd name="connsiteY16" fmla="*/ 4379934 h 4527717"/>
              <a:gd name="connsiteX17" fmla="*/ 1841319 w 1997364"/>
              <a:gd name="connsiteY17" fmla="*/ 3854355 h 4527717"/>
              <a:gd name="connsiteX18" fmla="*/ 1895432 w 1997364"/>
              <a:gd name="connsiteY18" fmla="*/ 3815935 h 4527717"/>
              <a:gd name="connsiteX19" fmla="*/ 1895432 w 1997364"/>
              <a:gd name="connsiteY19" fmla="*/ 3723636 h 4527717"/>
              <a:gd name="connsiteX20" fmla="*/ 1895432 w 1997364"/>
              <a:gd name="connsiteY20" fmla="*/ 1118119 h 4527717"/>
              <a:gd name="connsiteX21" fmla="*/ 1895432 w 1997364"/>
              <a:gd name="connsiteY21" fmla="*/ 119747 h 4527717"/>
              <a:gd name="connsiteX22" fmla="*/ 1775498 w 1997364"/>
              <a:gd name="connsiteY22" fmla="*/ 1 h 4527717"/>
              <a:gd name="connsiteX23" fmla="*/ 122236 w 1997364"/>
              <a:gd name="connsiteY23" fmla="*/ 1 h 4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97364" h="4527717">
                <a:moveTo>
                  <a:pt x="1959514" y="3766377"/>
                </a:moveTo>
                <a:lnTo>
                  <a:pt x="1949325" y="3774963"/>
                </a:lnTo>
                <a:lnTo>
                  <a:pt x="1954451" y="3771009"/>
                </a:lnTo>
                <a:close/>
                <a:moveTo>
                  <a:pt x="1987223" y="3740248"/>
                </a:moveTo>
                <a:lnTo>
                  <a:pt x="1980673" y="3747019"/>
                </a:lnTo>
                <a:lnTo>
                  <a:pt x="1986147" y="3742011"/>
                </a:lnTo>
                <a:close/>
                <a:moveTo>
                  <a:pt x="122241" y="0"/>
                </a:moveTo>
                <a:lnTo>
                  <a:pt x="1877430" y="0"/>
                </a:lnTo>
                <a:cubicBezTo>
                  <a:pt x="1944316" y="0"/>
                  <a:pt x="1997364" y="52965"/>
                  <a:pt x="1997364" y="119746"/>
                </a:cubicBezTo>
                <a:lnTo>
                  <a:pt x="1997364" y="2563122"/>
                </a:lnTo>
                <a:lnTo>
                  <a:pt x="1997364" y="3723635"/>
                </a:lnTo>
                <a:lnTo>
                  <a:pt x="1997364" y="3871418"/>
                </a:lnTo>
                <a:cubicBezTo>
                  <a:pt x="1997364" y="3938199"/>
                  <a:pt x="998682" y="4527717"/>
                  <a:pt x="998682" y="4527717"/>
                </a:cubicBezTo>
                <a:cubicBezTo>
                  <a:pt x="998682" y="4527717"/>
                  <a:pt x="0" y="3938199"/>
                  <a:pt x="0" y="3871418"/>
                </a:cubicBezTo>
                <a:lnTo>
                  <a:pt x="0" y="3723637"/>
                </a:lnTo>
                <a:lnTo>
                  <a:pt x="11215" y="3742011"/>
                </a:lnTo>
                <a:cubicBezTo>
                  <a:pt x="120933" y="3861803"/>
                  <a:pt x="998681" y="4379934"/>
                  <a:pt x="998681" y="4379934"/>
                </a:cubicBezTo>
                <a:cubicBezTo>
                  <a:pt x="998681" y="4379934"/>
                  <a:pt x="1560440" y="4048330"/>
                  <a:pt x="1841319" y="3854355"/>
                </a:cubicBezTo>
                <a:lnTo>
                  <a:pt x="1895432" y="3815935"/>
                </a:lnTo>
                <a:lnTo>
                  <a:pt x="1895432" y="3723636"/>
                </a:lnTo>
                <a:lnTo>
                  <a:pt x="1895432" y="1118119"/>
                </a:lnTo>
                <a:lnTo>
                  <a:pt x="1895432" y="119747"/>
                </a:lnTo>
                <a:cubicBezTo>
                  <a:pt x="1895432" y="52965"/>
                  <a:pt x="1842384" y="1"/>
                  <a:pt x="1775498" y="1"/>
                </a:cubicBezTo>
                <a:lnTo>
                  <a:pt x="122236" y="1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59B9E2-08DE-4771-BBDF-EC053B75CE9A}"/>
              </a:ext>
            </a:extLst>
          </p:cNvPr>
          <p:cNvGrpSpPr/>
          <p:nvPr/>
        </p:nvGrpSpPr>
        <p:grpSpPr>
          <a:xfrm>
            <a:off x="6528789" y="1500879"/>
            <a:ext cx="1997364" cy="4527717"/>
            <a:chOff x="6528789" y="1500879"/>
            <a:chExt cx="1997364" cy="4527717"/>
          </a:xfrm>
        </p:grpSpPr>
        <p:sp>
          <p:nvSpPr>
            <p:cNvPr id="79" name="Freeform 1871">
              <a:extLst>
                <a:ext uri="{FF2B5EF4-FFF2-40B4-BE49-F238E27FC236}">
                  <a16:creationId xmlns:a16="http://schemas.microsoft.com/office/drawing/2014/main" id="{F9BF311E-C713-4666-92CD-52CF9A512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FD928E8-2A82-4364-9015-B981ADB53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ED6F9CA-9113-4F93-B1A8-5EDD9B6A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789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F7B671-1FFD-4718-8D7B-8B345A014E56}"/>
              </a:ext>
            </a:extLst>
          </p:cNvPr>
          <p:cNvGrpSpPr/>
          <p:nvPr/>
        </p:nvGrpSpPr>
        <p:grpSpPr>
          <a:xfrm>
            <a:off x="3665848" y="1500879"/>
            <a:ext cx="1997364" cy="4527717"/>
            <a:chOff x="3665848" y="1500879"/>
            <a:chExt cx="1997364" cy="4527717"/>
          </a:xfrm>
        </p:grpSpPr>
        <p:sp>
          <p:nvSpPr>
            <p:cNvPr id="73" name="Freeform 1871">
              <a:extLst>
                <a:ext uri="{FF2B5EF4-FFF2-40B4-BE49-F238E27FC236}">
                  <a16:creationId xmlns:a16="http://schemas.microsoft.com/office/drawing/2014/main" id="{97107340-8637-487F-9CAA-E6383FCF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FDC9FB4-83EA-42E6-AAC4-A634774C8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A96FDF7-551C-4CF1-87EB-25A004FEA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848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517A0F-FE8D-44CE-9D18-41E728F0EFB0}"/>
              </a:ext>
            </a:extLst>
          </p:cNvPr>
          <p:cNvGrpSpPr/>
          <p:nvPr/>
        </p:nvGrpSpPr>
        <p:grpSpPr>
          <a:xfrm>
            <a:off x="802907" y="1500879"/>
            <a:ext cx="1997364" cy="4527717"/>
            <a:chOff x="802907" y="1500879"/>
            <a:chExt cx="1997364" cy="4527717"/>
          </a:xfrm>
        </p:grpSpPr>
        <p:sp>
          <p:nvSpPr>
            <p:cNvPr id="33" name="Freeform 1871">
              <a:extLst>
                <a:ext uri="{FF2B5EF4-FFF2-40B4-BE49-F238E27FC236}">
                  <a16:creationId xmlns:a16="http://schemas.microsoft.com/office/drawing/2014/main" id="{D8B8BD07-5A1E-4A23-BE85-723EE764E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1500879"/>
              <a:ext cx="1997364" cy="4379934"/>
            </a:xfrm>
            <a:custGeom>
              <a:avLst/>
              <a:gdLst>
                <a:gd name="T0" fmla="*/ 866 w 866"/>
                <a:gd name="T1" fmla="*/ 1617 h 1902"/>
                <a:gd name="T2" fmla="*/ 433 w 866"/>
                <a:gd name="T3" fmla="*/ 1902 h 1902"/>
                <a:gd name="T4" fmla="*/ 0 w 866"/>
                <a:gd name="T5" fmla="*/ 1617 h 1902"/>
                <a:gd name="T6" fmla="*/ 0 w 866"/>
                <a:gd name="T7" fmla="*/ 52 h 1902"/>
                <a:gd name="T8" fmla="*/ 53 w 866"/>
                <a:gd name="T9" fmla="*/ 0 h 1902"/>
                <a:gd name="T10" fmla="*/ 814 w 866"/>
                <a:gd name="T11" fmla="*/ 0 h 1902"/>
                <a:gd name="T12" fmla="*/ 866 w 866"/>
                <a:gd name="T13" fmla="*/ 52 h 1902"/>
                <a:gd name="T14" fmla="*/ 866 w 866"/>
                <a:gd name="T15" fmla="*/ 1617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6" h="1902">
                  <a:moveTo>
                    <a:pt x="866" y="1617"/>
                  </a:moveTo>
                  <a:cubicBezTo>
                    <a:pt x="866" y="1646"/>
                    <a:pt x="433" y="1902"/>
                    <a:pt x="433" y="1902"/>
                  </a:cubicBezTo>
                  <a:cubicBezTo>
                    <a:pt x="433" y="1902"/>
                    <a:pt x="0" y="1646"/>
                    <a:pt x="0" y="1617"/>
                  </a:cubicBezTo>
                  <a:lnTo>
                    <a:pt x="0" y="52"/>
                  </a:lnTo>
                  <a:cubicBezTo>
                    <a:pt x="0" y="23"/>
                    <a:pt x="24" y="0"/>
                    <a:pt x="53" y="0"/>
                  </a:cubicBezTo>
                  <a:lnTo>
                    <a:pt x="814" y="0"/>
                  </a:lnTo>
                  <a:cubicBezTo>
                    <a:pt x="843" y="0"/>
                    <a:pt x="866" y="23"/>
                    <a:pt x="866" y="52"/>
                  </a:cubicBezTo>
                  <a:lnTo>
                    <a:pt x="866" y="1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7686603-5FEE-4213-8D54-D4BED289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4064001"/>
              <a:ext cx="1997364" cy="1964595"/>
            </a:xfrm>
            <a:custGeom>
              <a:avLst/>
              <a:gdLst>
                <a:gd name="connsiteX0" fmla="*/ 0 w 1997364"/>
                <a:gd name="connsiteY0" fmla="*/ 0 h 1964595"/>
                <a:gd name="connsiteX1" fmla="*/ 1997364 w 1997364"/>
                <a:gd name="connsiteY1" fmla="*/ 0 h 1964595"/>
                <a:gd name="connsiteX2" fmla="*/ 1997364 w 1997364"/>
                <a:gd name="connsiteY2" fmla="*/ 1308296 h 1964595"/>
                <a:gd name="connsiteX3" fmla="*/ 998682 w 1997364"/>
                <a:gd name="connsiteY3" fmla="*/ 1964595 h 1964595"/>
                <a:gd name="connsiteX4" fmla="*/ 0 w 1997364"/>
                <a:gd name="connsiteY4" fmla="*/ 1308296 h 19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7364" h="1964595">
                  <a:moveTo>
                    <a:pt x="0" y="0"/>
                  </a:moveTo>
                  <a:lnTo>
                    <a:pt x="1997364" y="0"/>
                  </a:lnTo>
                  <a:lnTo>
                    <a:pt x="1997364" y="1308296"/>
                  </a:lnTo>
                  <a:cubicBezTo>
                    <a:pt x="1997364" y="1375077"/>
                    <a:pt x="998682" y="1964595"/>
                    <a:pt x="998682" y="1964595"/>
                  </a:cubicBezTo>
                  <a:cubicBezTo>
                    <a:pt x="998682" y="1964595"/>
                    <a:pt x="0" y="1375077"/>
                    <a:pt x="0" y="13082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27C9412-D88D-4CE2-8610-1EA63C6E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07" y="1500879"/>
              <a:ext cx="1997364" cy="4527717"/>
            </a:xfrm>
            <a:custGeom>
              <a:avLst/>
              <a:gdLst>
                <a:gd name="connsiteX0" fmla="*/ 1959514 w 1997364"/>
                <a:gd name="connsiteY0" fmla="*/ 3766377 h 4527717"/>
                <a:gd name="connsiteX1" fmla="*/ 1949325 w 1997364"/>
                <a:gd name="connsiteY1" fmla="*/ 3774963 h 4527717"/>
                <a:gd name="connsiteX2" fmla="*/ 1954451 w 1997364"/>
                <a:gd name="connsiteY2" fmla="*/ 3771009 h 4527717"/>
                <a:gd name="connsiteX3" fmla="*/ 1987223 w 1997364"/>
                <a:gd name="connsiteY3" fmla="*/ 3740248 h 4527717"/>
                <a:gd name="connsiteX4" fmla="*/ 1980673 w 1997364"/>
                <a:gd name="connsiteY4" fmla="*/ 3747019 h 4527717"/>
                <a:gd name="connsiteX5" fmla="*/ 1986147 w 1997364"/>
                <a:gd name="connsiteY5" fmla="*/ 3742011 h 4527717"/>
                <a:gd name="connsiteX6" fmla="*/ 122241 w 1997364"/>
                <a:gd name="connsiteY6" fmla="*/ 0 h 4527717"/>
                <a:gd name="connsiteX7" fmla="*/ 1877430 w 1997364"/>
                <a:gd name="connsiteY7" fmla="*/ 0 h 4527717"/>
                <a:gd name="connsiteX8" fmla="*/ 1997364 w 1997364"/>
                <a:gd name="connsiteY8" fmla="*/ 119746 h 4527717"/>
                <a:gd name="connsiteX9" fmla="*/ 1997364 w 1997364"/>
                <a:gd name="connsiteY9" fmla="*/ 2563122 h 4527717"/>
                <a:gd name="connsiteX10" fmla="*/ 1997364 w 1997364"/>
                <a:gd name="connsiteY10" fmla="*/ 3723635 h 4527717"/>
                <a:gd name="connsiteX11" fmla="*/ 1997364 w 1997364"/>
                <a:gd name="connsiteY11" fmla="*/ 3871418 h 4527717"/>
                <a:gd name="connsiteX12" fmla="*/ 998682 w 1997364"/>
                <a:gd name="connsiteY12" fmla="*/ 4527717 h 4527717"/>
                <a:gd name="connsiteX13" fmla="*/ 0 w 1997364"/>
                <a:gd name="connsiteY13" fmla="*/ 3871418 h 4527717"/>
                <a:gd name="connsiteX14" fmla="*/ 0 w 1997364"/>
                <a:gd name="connsiteY14" fmla="*/ 3723637 h 4527717"/>
                <a:gd name="connsiteX15" fmla="*/ 11215 w 1997364"/>
                <a:gd name="connsiteY15" fmla="*/ 3742011 h 4527717"/>
                <a:gd name="connsiteX16" fmla="*/ 998681 w 1997364"/>
                <a:gd name="connsiteY16" fmla="*/ 4379934 h 4527717"/>
                <a:gd name="connsiteX17" fmla="*/ 1841319 w 1997364"/>
                <a:gd name="connsiteY17" fmla="*/ 3854355 h 4527717"/>
                <a:gd name="connsiteX18" fmla="*/ 1895432 w 1997364"/>
                <a:gd name="connsiteY18" fmla="*/ 3815935 h 4527717"/>
                <a:gd name="connsiteX19" fmla="*/ 1895432 w 1997364"/>
                <a:gd name="connsiteY19" fmla="*/ 3723636 h 4527717"/>
                <a:gd name="connsiteX20" fmla="*/ 1895432 w 1997364"/>
                <a:gd name="connsiteY20" fmla="*/ 1118119 h 4527717"/>
                <a:gd name="connsiteX21" fmla="*/ 1895432 w 1997364"/>
                <a:gd name="connsiteY21" fmla="*/ 119747 h 4527717"/>
                <a:gd name="connsiteX22" fmla="*/ 1775498 w 1997364"/>
                <a:gd name="connsiteY22" fmla="*/ 1 h 4527717"/>
                <a:gd name="connsiteX23" fmla="*/ 122236 w 1997364"/>
                <a:gd name="connsiteY23" fmla="*/ 1 h 4527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97364" h="4527717">
                  <a:moveTo>
                    <a:pt x="1959514" y="3766377"/>
                  </a:moveTo>
                  <a:lnTo>
                    <a:pt x="1949325" y="3774963"/>
                  </a:lnTo>
                  <a:lnTo>
                    <a:pt x="1954451" y="3771009"/>
                  </a:lnTo>
                  <a:close/>
                  <a:moveTo>
                    <a:pt x="1987223" y="3740248"/>
                  </a:moveTo>
                  <a:lnTo>
                    <a:pt x="1980673" y="3747019"/>
                  </a:lnTo>
                  <a:lnTo>
                    <a:pt x="1986147" y="3742011"/>
                  </a:lnTo>
                  <a:close/>
                  <a:moveTo>
                    <a:pt x="122241" y="0"/>
                  </a:moveTo>
                  <a:lnTo>
                    <a:pt x="1877430" y="0"/>
                  </a:lnTo>
                  <a:cubicBezTo>
                    <a:pt x="1944316" y="0"/>
                    <a:pt x="1997364" y="52965"/>
                    <a:pt x="1997364" y="119746"/>
                  </a:cubicBezTo>
                  <a:lnTo>
                    <a:pt x="1997364" y="2563122"/>
                  </a:lnTo>
                  <a:lnTo>
                    <a:pt x="1997364" y="3723635"/>
                  </a:lnTo>
                  <a:lnTo>
                    <a:pt x="1997364" y="3871418"/>
                  </a:lnTo>
                  <a:cubicBezTo>
                    <a:pt x="1997364" y="3938199"/>
                    <a:pt x="998682" y="4527717"/>
                    <a:pt x="998682" y="4527717"/>
                  </a:cubicBezTo>
                  <a:cubicBezTo>
                    <a:pt x="998682" y="4527717"/>
                    <a:pt x="0" y="3938199"/>
                    <a:pt x="0" y="3871418"/>
                  </a:cubicBezTo>
                  <a:lnTo>
                    <a:pt x="0" y="3723637"/>
                  </a:lnTo>
                  <a:lnTo>
                    <a:pt x="11215" y="3742011"/>
                  </a:lnTo>
                  <a:cubicBezTo>
                    <a:pt x="120933" y="3861803"/>
                    <a:pt x="998681" y="4379934"/>
                    <a:pt x="998681" y="4379934"/>
                  </a:cubicBezTo>
                  <a:cubicBezTo>
                    <a:pt x="998681" y="4379934"/>
                    <a:pt x="1560440" y="4048330"/>
                    <a:pt x="1841319" y="3854355"/>
                  </a:cubicBezTo>
                  <a:lnTo>
                    <a:pt x="1895432" y="3815935"/>
                  </a:lnTo>
                  <a:lnTo>
                    <a:pt x="1895432" y="3723636"/>
                  </a:lnTo>
                  <a:lnTo>
                    <a:pt x="1895432" y="1118119"/>
                  </a:lnTo>
                  <a:lnTo>
                    <a:pt x="1895432" y="119747"/>
                  </a:lnTo>
                  <a:cubicBezTo>
                    <a:pt x="1895432" y="52965"/>
                    <a:pt x="1842384" y="1"/>
                    <a:pt x="1775498" y="1"/>
                  </a:cubicBezTo>
                  <a:lnTo>
                    <a:pt x="122236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A7B53A-4DBE-4D62-A5ED-12F4ECE642B2}"/>
              </a:ext>
            </a:extLst>
          </p:cNvPr>
          <p:cNvGrpSpPr/>
          <p:nvPr/>
        </p:nvGrpSpPr>
        <p:grpSpPr>
          <a:xfrm>
            <a:off x="979553" y="1596416"/>
            <a:ext cx="1644072" cy="2028816"/>
            <a:chOff x="332936" y="2627766"/>
            <a:chExt cx="2937088" cy="20288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8EA08-86D2-455A-A47E-377FA7AD0DE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36259A-B209-40C3-8EC9-87251EFE8ACA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0F9BA80-42CA-4081-8039-98C9467EF2A3}"/>
              </a:ext>
            </a:extLst>
          </p:cNvPr>
          <p:cNvGrpSpPr/>
          <p:nvPr/>
        </p:nvGrpSpPr>
        <p:grpSpPr>
          <a:xfrm>
            <a:off x="3842494" y="1596416"/>
            <a:ext cx="1644072" cy="2028816"/>
            <a:chOff x="332936" y="2627766"/>
            <a:chExt cx="2937088" cy="202881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3620F5-D80A-4906-ACCA-8C8F38E5F54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BB14D9-1329-4EDE-84BE-F05F9A9D837D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92DF8F-C1ED-4A68-90BD-FCB6BCD4D823}"/>
              </a:ext>
            </a:extLst>
          </p:cNvPr>
          <p:cNvGrpSpPr/>
          <p:nvPr/>
        </p:nvGrpSpPr>
        <p:grpSpPr>
          <a:xfrm>
            <a:off x="6705435" y="1596416"/>
            <a:ext cx="1644072" cy="2028816"/>
            <a:chOff x="332936" y="2627766"/>
            <a:chExt cx="2937088" cy="202881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15AD53-CA45-440B-BC28-097DA083C357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8BC57C1-F379-4586-BAF5-BC0356A7C137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0A6683-D3F1-41EB-9236-54B912198249}"/>
              </a:ext>
            </a:extLst>
          </p:cNvPr>
          <p:cNvGrpSpPr/>
          <p:nvPr/>
        </p:nvGrpSpPr>
        <p:grpSpPr>
          <a:xfrm>
            <a:off x="9568376" y="1596416"/>
            <a:ext cx="1644072" cy="2028816"/>
            <a:chOff x="332936" y="2627766"/>
            <a:chExt cx="2937088" cy="202881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1112619-4BC3-43E7-ACFE-713199B1643B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>
                      <a:lumMod val="50000"/>
                    </a:schemeClr>
                  </a:solidFill>
                </a:rPr>
                <a:t>Lorem Ipsum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BFBAB9-5E28-41FA-A6F8-77DF740D81A4}"/>
                </a:ext>
              </a:extLst>
            </p:cNvPr>
            <p:cNvSpPr txBox="1"/>
            <p:nvPr/>
          </p:nvSpPr>
          <p:spPr>
            <a:xfrm>
              <a:off x="340730" y="3086922"/>
              <a:ext cx="2929294" cy="156966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>
                  <a:solidFill>
                    <a:schemeClr val="accent1">
                      <a:lumMod val="50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Flat Banners with Charts for PowerPoint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7D9AD9-26F3-4698-9980-6896D020B4B3}"/>
              </a:ext>
            </a:extLst>
          </p:cNvPr>
          <p:cNvGraphicFramePr/>
          <p:nvPr/>
        </p:nvGraphicFramePr>
        <p:xfrm>
          <a:off x="651507" y="4179343"/>
          <a:ext cx="2300163" cy="153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4" name="Chart 83">
                <a:extLst>
                  <a:ext uri="{FF2B5EF4-FFF2-40B4-BE49-F238E27FC236}">
                    <a16:creationId xmlns:a16="http://schemas.microsoft.com/office/drawing/2014/main" id="{42848B1E-C98B-48B5-BA82-18C6D100CA7C}"/>
                  </a:ext>
                </a:extLst>
              </p:cNvPr>
              <p:cNvGraphicFramePr/>
              <p:nvPr/>
            </p:nvGraphicFramePr>
            <p:xfrm>
              <a:off x="6490529" y="4179343"/>
              <a:ext cx="2073884" cy="138258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4" name="Chart 83">
                <a:extLst>
                  <a:ext uri="{FF2B5EF4-FFF2-40B4-BE49-F238E27FC236}">
                    <a16:creationId xmlns:a16="http://schemas.microsoft.com/office/drawing/2014/main" id="{42848B1E-C98B-48B5-BA82-18C6D100CA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0529" y="4179343"/>
                <a:ext cx="2073884" cy="13825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0EB157A-9E9C-476A-B946-9EA098C3AD00}"/>
              </a:ext>
            </a:extLst>
          </p:cNvPr>
          <p:cNvGraphicFramePr/>
          <p:nvPr/>
        </p:nvGraphicFramePr>
        <p:xfrm>
          <a:off x="3817247" y="4064001"/>
          <a:ext cx="1708892" cy="130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DF13915-8BD9-494C-8614-350B422591C1}"/>
              </a:ext>
            </a:extLst>
          </p:cNvPr>
          <p:cNvGraphicFramePr/>
          <p:nvPr/>
        </p:nvGraphicFramePr>
        <p:xfrm>
          <a:off x="9391730" y="4064001"/>
          <a:ext cx="1997364" cy="143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1468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8716</TotalTime>
  <Words>360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Flat Banners with Charts for PowerPoint</vt:lpstr>
      <vt:lpstr>Flat Banners with Charts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 Banners with Charts for PowerPoint</dc:title>
  <dc:creator>PresentationGO.com</dc:creator>
  <dc:description>© Copyright PresentationGO.com</dc:description>
  <dcterms:created xsi:type="dcterms:W3CDTF">2014-11-26T05:14:11Z</dcterms:created>
  <dcterms:modified xsi:type="dcterms:W3CDTF">2018-06-28T03:27:29Z</dcterms:modified>
  <cp:category>Charts &amp; Diagrams</cp:category>
</cp:coreProperties>
</file>