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9"/>
  </p:notesMasterIdLst>
  <p:sldIdLst>
    <p:sldId id="355" r:id="rId4"/>
    <p:sldId id="356" r:id="rId5"/>
    <p:sldId id="353" r:id="rId6"/>
    <p:sldId id="354" r:id="rId7"/>
    <p:sldId id="3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B23"/>
    <a:srgbClr val="E14053"/>
    <a:srgbClr val="A03A7A"/>
    <a:srgbClr val="247FAA"/>
    <a:srgbClr val="FFD123"/>
    <a:srgbClr val="FFC323"/>
    <a:srgbClr val="854D82"/>
    <a:srgbClr val="D7E023"/>
    <a:srgbClr val="F4A61D"/>
    <a:srgbClr val="D91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104" d="100"/>
          <a:sy n="104" d="100"/>
        </p:scale>
        <p:origin x="64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56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6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6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0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solidFill>
              <a:srgbClr val="FFD123"/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3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3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3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3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3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3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3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F1F3850-7D9E-49E9-822F-3030A7C4796B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A08A4F7B-22D4-4565-BB46-E2BD834B2CA8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solidFill>
              <a:srgbClr val="FFD123"/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3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3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3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3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3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3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3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0260DB-E434-4619-844B-CF72A4382D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4.svg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FF7443-F2B8-4F2F-816F-C99143B0AAD7}"/>
              </a:ext>
            </a:extLst>
          </p:cNvPr>
          <p:cNvSpPr/>
          <p:nvPr/>
        </p:nvSpPr>
        <p:spPr>
          <a:xfrm>
            <a:off x="1025235" y="1477262"/>
            <a:ext cx="1838037" cy="2161309"/>
          </a:xfrm>
          <a:prstGeom prst="roundRect">
            <a:avLst>
              <a:gd name="adj" fmla="val 124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D7E57FE-9F47-4103-8950-DEE39A0B8866}"/>
              </a:ext>
            </a:extLst>
          </p:cNvPr>
          <p:cNvSpPr/>
          <p:nvPr/>
        </p:nvSpPr>
        <p:spPr>
          <a:xfrm>
            <a:off x="3795756" y="1477261"/>
            <a:ext cx="1838037" cy="2161309"/>
          </a:xfrm>
          <a:prstGeom prst="roundRect">
            <a:avLst>
              <a:gd name="adj" fmla="val 124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4EFF7E-71EF-4AB1-8881-37FABD3F9511}"/>
              </a:ext>
            </a:extLst>
          </p:cNvPr>
          <p:cNvSpPr/>
          <p:nvPr/>
        </p:nvSpPr>
        <p:spPr>
          <a:xfrm>
            <a:off x="6565783" y="1486022"/>
            <a:ext cx="1838037" cy="2161309"/>
          </a:xfrm>
          <a:prstGeom prst="roundRect">
            <a:avLst>
              <a:gd name="adj" fmla="val 124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A9300D6-314D-49CD-989F-0C461367D230}"/>
              </a:ext>
            </a:extLst>
          </p:cNvPr>
          <p:cNvSpPr/>
          <p:nvPr/>
        </p:nvSpPr>
        <p:spPr>
          <a:xfrm>
            <a:off x="9326813" y="1477260"/>
            <a:ext cx="1838037" cy="2161309"/>
          </a:xfrm>
          <a:prstGeom prst="roundRect">
            <a:avLst>
              <a:gd name="adj" fmla="val 124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Arrow Line Process Diagram for PowerPoint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307FA0-FAAD-4972-8382-B97EB2DB1F05}"/>
              </a:ext>
            </a:extLst>
          </p:cNvPr>
          <p:cNvGrpSpPr/>
          <p:nvPr/>
        </p:nvGrpSpPr>
        <p:grpSpPr>
          <a:xfrm>
            <a:off x="944673" y="1375663"/>
            <a:ext cx="10302654" cy="2364509"/>
            <a:chOff x="944673" y="1375663"/>
            <a:chExt cx="10302654" cy="2364509"/>
          </a:xfrm>
          <a:gradFill>
            <a:gsLst>
              <a:gs pos="91000">
                <a:schemeClr val="accent3"/>
              </a:gs>
              <a:gs pos="50000">
                <a:schemeClr val="accent2"/>
              </a:gs>
              <a:gs pos="25000">
                <a:schemeClr val="accent5"/>
              </a:gs>
              <a:gs pos="0">
                <a:schemeClr val="tx2">
                  <a:lumMod val="75000"/>
                  <a:lumOff val="25000"/>
                </a:schemeClr>
              </a:gs>
              <a:gs pos="100000">
                <a:schemeClr val="accent6"/>
              </a:gs>
            </a:gsLst>
            <a:lin ang="600000" scaled="0"/>
          </a:gra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583782-AD50-48D1-9F7D-FEA6DDB1B961}"/>
                </a:ext>
              </a:extLst>
            </p:cNvPr>
            <p:cNvSpPr/>
            <p:nvPr/>
          </p:nvSpPr>
          <p:spPr>
            <a:xfrm>
              <a:off x="944673" y="1375663"/>
              <a:ext cx="2497282" cy="2364509"/>
            </a:xfrm>
            <a:custGeom>
              <a:avLst/>
              <a:gdLst>
                <a:gd name="connsiteX0" fmla="*/ 330976 w 2497282"/>
                <a:gd name="connsiteY0" fmla="*/ 0 h 2364509"/>
                <a:gd name="connsiteX1" fmla="*/ 1654842 w 2497282"/>
                <a:gd name="connsiteY1" fmla="*/ 0 h 2364509"/>
                <a:gd name="connsiteX2" fmla="*/ 1979094 w 2497282"/>
                <a:gd name="connsiteY2" fmla="*/ 264273 h 2364509"/>
                <a:gd name="connsiteX3" fmla="*/ 1983586 w 2497282"/>
                <a:gd name="connsiteY3" fmla="*/ 308830 h 2364509"/>
                <a:gd name="connsiteX4" fmla="*/ 1985963 w 2497282"/>
                <a:gd name="connsiteY4" fmla="*/ 320606 h 2364509"/>
                <a:gd name="connsiteX5" fmla="*/ 1985963 w 2497282"/>
                <a:gd name="connsiteY5" fmla="*/ 651813 h 2364509"/>
                <a:gd name="connsiteX6" fmla="*/ 1985818 w 2497282"/>
                <a:gd name="connsiteY6" fmla="*/ 652531 h 2364509"/>
                <a:gd name="connsiteX7" fmla="*/ 1985818 w 2497282"/>
                <a:gd name="connsiteY7" fmla="*/ 657949 h 2364509"/>
                <a:gd name="connsiteX8" fmla="*/ 1984724 w 2497282"/>
                <a:gd name="connsiteY8" fmla="*/ 657949 h 2364509"/>
                <a:gd name="connsiteX9" fmla="*/ 1980349 w 2497282"/>
                <a:gd name="connsiteY9" fmla="*/ 679620 h 2364509"/>
                <a:gd name="connsiteX10" fmla="*/ 1914525 w 2497282"/>
                <a:gd name="connsiteY10" fmla="*/ 723251 h 2364509"/>
                <a:gd name="connsiteX11" fmla="*/ 1848701 w 2497282"/>
                <a:gd name="connsiteY11" fmla="*/ 679620 h 2364509"/>
                <a:gd name="connsiteX12" fmla="*/ 1844326 w 2497282"/>
                <a:gd name="connsiteY12" fmla="*/ 657949 h 2364509"/>
                <a:gd name="connsiteX13" fmla="*/ 1842311 w 2497282"/>
                <a:gd name="connsiteY13" fmla="*/ 657949 h 2364509"/>
                <a:gd name="connsiteX14" fmla="*/ 1842311 w 2497282"/>
                <a:gd name="connsiteY14" fmla="*/ 380114 h 2364509"/>
                <a:gd name="connsiteX15" fmla="*/ 1633069 w 2497282"/>
                <a:gd name="connsiteY15" fmla="*/ 170872 h 2364509"/>
                <a:gd name="connsiteX16" fmla="*/ 352748 w 2497282"/>
                <a:gd name="connsiteY16" fmla="*/ 170872 h 2364509"/>
                <a:gd name="connsiteX17" fmla="*/ 143506 w 2497282"/>
                <a:gd name="connsiteY17" fmla="*/ 380114 h 2364509"/>
                <a:gd name="connsiteX18" fmla="*/ 143506 w 2497282"/>
                <a:gd name="connsiteY18" fmla="*/ 1984393 h 2364509"/>
                <a:gd name="connsiteX19" fmla="*/ 352748 w 2497282"/>
                <a:gd name="connsiteY19" fmla="*/ 2193635 h 2364509"/>
                <a:gd name="connsiteX20" fmla="*/ 1633069 w 2497282"/>
                <a:gd name="connsiteY20" fmla="*/ 2193635 h 2364509"/>
                <a:gd name="connsiteX21" fmla="*/ 1842311 w 2497282"/>
                <a:gd name="connsiteY21" fmla="*/ 1984393 h 2364509"/>
                <a:gd name="connsiteX22" fmla="*/ 1842311 w 2497282"/>
                <a:gd name="connsiteY22" fmla="*/ 1799217 h 2364509"/>
                <a:gd name="connsiteX23" fmla="*/ 1841500 w 2497282"/>
                <a:gd name="connsiteY23" fmla="*/ 1799217 h 2364509"/>
                <a:gd name="connsiteX24" fmla="*/ 1841500 w 2497282"/>
                <a:gd name="connsiteY24" fmla="*/ 1208198 h 2364509"/>
                <a:gd name="connsiteX25" fmla="*/ 2128405 w 2497282"/>
                <a:gd name="connsiteY25" fmla="*/ 921293 h 2364509"/>
                <a:gd name="connsiteX26" fmla="*/ 2333337 w 2497282"/>
                <a:gd name="connsiteY26" fmla="*/ 921294 h 2364509"/>
                <a:gd name="connsiteX27" fmla="*/ 2333337 w 2497282"/>
                <a:gd name="connsiteY27" fmla="*/ 829399 h 2364509"/>
                <a:gd name="connsiteX28" fmla="*/ 2497282 w 2497282"/>
                <a:gd name="connsiteY28" fmla="*/ 993345 h 2364509"/>
                <a:gd name="connsiteX29" fmla="*/ 2333337 w 2497282"/>
                <a:gd name="connsiteY29" fmla="*/ 1157290 h 2364509"/>
                <a:gd name="connsiteX30" fmla="*/ 2333337 w 2497282"/>
                <a:gd name="connsiteY30" fmla="*/ 1065395 h 2364509"/>
                <a:gd name="connsiteX31" fmla="*/ 2128405 w 2497282"/>
                <a:gd name="connsiteY31" fmla="*/ 1065395 h 2364509"/>
                <a:gd name="connsiteX32" fmla="*/ 1985602 w 2497282"/>
                <a:gd name="connsiteY32" fmla="*/ 1208198 h 2364509"/>
                <a:gd name="connsiteX33" fmla="*/ 1985602 w 2497282"/>
                <a:gd name="connsiteY33" fmla="*/ 1546949 h 2364509"/>
                <a:gd name="connsiteX34" fmla="*/ 1985818 w 2497282"/>
                <a:gd name="connsiteY34" fmla="*/ 1546949 h 2364509"/>
                <a:gd name="connsiteX35" fmla="*/ 1985818 w 2497282"/>
                <a:gd name="connsiteY35" fmla="*/ 2033533 h 2364509"/>
                <a:gd name="connsiteX36" fmla="*/ 1654842 w 2497282"/>
                <a:gd name="connsiteY36" fmla="*/ 2364509 h 2364509"/>
                <a:gd name="connsiteX37" fmla="*/ 330976 w 2497282"/>
                <a:gd name="connsiteY37" fmla="*/ 2364509 h 2364509"/>
                <a:gd name="connsiteX38" fmla="*/ 0 w 2497282"/>
                <a:gd name="connsiteY38" fmla="*/ 2033533 h 2364509"/>
                <a:gd name="connsiteX39" fmla="*/ 0 w 2497282"/>
                <a:gd name="connsiteY39" fmla="*/ 330976 h 2364509"/>
                <a:gd name="connsiteX40" fmla="*/ 330976 w 2497282"/>
                <a:gd name="connsiteY40" fmla="*/ 0 h 2364509"/>
                <a:gd name="connsiteX0" fmla="*/ 330976 w 2497282"/>
                <a:gd name="connsiteY0" fmla="*/ 0 h 2364509"/>
                <a:gd name="connsiteX1" fmla="*/ 1654842 w 2497282"/>
                <a:gd name="connsiteY1" fmla="*/ 0 h 2364509"/>
                <a:gd name="connsiteX2" fmla="*/ 1979094 w 2497282"/>
                <a:gd name="connsiteY2" fmla="*/ 264273 h 2364509"/>
                <a:gd name="connsiteX3" fmla="*/ 1985963 w 2497282"/>
                <a:gd name="connsiteY3" fmla="*/ 320606 h 2364509"/>
                <a:gd name="connsiteX4" fmla="*/ 1985963 w 2497282"/>
                <a:gd name="connsiteY4" fmla="*/ 651813 h 2364509"/>
                <a:gd name="connsiteX5" fmla="*/ 1985818 w 2497282"/>
                <a:gd name="connsiteY5" fmla="*/ 652531 h 2364509"/>
                <a:gd name="connsiteX6" fmla="*/ 1985818 w 2497282"/>
                <a:gd name="connsiteY6" fmla="*/ 657949 h 2364509"/>
                <a:gd name="connsiteX7" fmla="*/ 1984724 w 2497282"/>
                <a:gd name="connsiteY7" fmla="*/ 657949 h 2364509"/>
                <a:gd name="connsiteX8" fmla="*/ 1980349 w 2497282"/>
                <a:gd name="connsiteY8" fmla="*/ 679620 h 2364509"/>
                <a:gd name="connsiteX9" fmla="*/ 1914525 w 2497282"/>
                <a:gd name="connsiteY9" fmla="*/ 723251 h 2364509"/>
                <a:gd name="connsiteX10" fmla="*/ 1848701 w 2497282"/>
                <a:gd name="connsiteY10" fmla="*/ 679620 h 2364509"/>
                <a:gd name="connsiteX11" fmla="*/ 1844326 w 2497282"/>
                <a:gd name="connsiteY11" fmla="*/ 657949 h 2364509"/>
                <a:gd name="connsiteX12" fmla="*/ 1842311 w 2497282"/>
                <a:gd name="connsiteY12" fmla="*/ 657949 h 2364509"/>
                <a:gd name="connsiteX13" fmla="*/ 1842311 w 2497282"/>
                <a:gd name="connsiteY13" fmla="*/ 380114 h 2364509"/>
                <a:gd name="connsiteX14" fmla="*/ 1633069 w 2497282"/>
                <a:gd name="connsiteY14" fmla="*/ 170872 h 2364509"/>
                <a:gd name="connsiteX15" fmla="*/ 352748 w 2497282"/>
                <a:gd name="connsiteY15" fmla="*/ 170872 h 2364509"/>
                <a:gd name="connsiteX16" fmla="*/ 143506 w 2497282"/>
                <a:gd name="connsiteY16" fmla="*/ 380114 h 2364509"/>
                <a:gd name="connsiteX17" fmla="*/ 143506 w 2497282"/>
                <a:gd name="connsiteY17" fmla="*/ 1984393 h 2364509"/>
                <a:gd name="connsiteX18" fmla="*/ 352748 w 2497282"/>
                <a:gd name="connsiteY18" fmla="*/ 2193635 h 2364509"/>
                <a:gd name="connsiteX19" fmla="*/ 1633069 w 2497282"/>
                <a:gd name="connsiteY19" fmla="*/ 2193635 h 2364509"/>
                <a:gd name="connsiteX20" fmla="*/ 1842311 w 2497282"/>
                <a:gd name="connsiteY20" fmla="*/ 1984393 h 2364509"/>
                <a:gd name="connsiteX21" fmla="*/ 1842311 w 2497282"/>
                <a:gd name="connsiteY21" fmla="*/ 1799217 h 2364509"/>
                <a:gd name="connsiteX22" fmla="*/ 1841500 w 2497282"/>
                <a:gd name="connsiteY22" fmla="*/ 1799217 h 2364509"/>
                <a:gd name="connsiteX23" fmla="*/ 1841500 w 2497282"/>
                <a:gd name="connsiteY23" fmla="*/ 1208198 h 2364509"/>
                <a:gd name="connsiteX24" fmla="*/ 2128405 w 2497282"/>
                <a:gd name="connsiteY24" fmla="*/ 921293 h 2364509"/>
                <a:gd name="connsiteX25" fmla="*/ 2333337 w 2497282"/>
                <a:gd name="connsiteY25" fmla="*/ 921294 h 2364509"/>
                <a:gd name="connsiteX26" fmla="*/ 2333337 w 2497282"/>
                <a:gd name="connsiteY26" fmla="*/ 829399 h 2364509"/>
                <a:gd name="connsiteX27" fmla="*/ 2497282 w 2497282"/>
                <a:gd name="connsiteY27" fmla="*/ 993345 h 2364509"/>
                <a:gd name="connsiteX28" fmla="*/ 2333337 w 2497282"/>
                <a:gd name="connsiteY28" fmla="*/ 1157290 h 2364509"/>
                <a:gd name="connsiteX29" fmla="*/ 2333337 w 2497282"/>
                <a:gd name="connsiteY29" fmla="*/ 1065395 h 2364509"/>
                <a:gd name="connsiteX30" fmla="*/ 2128405 w 2497282"/>
                <a:gd name="connsiteY30" fmla="*/ 1065395 h 2364509"/>
                <a:gd name="connsiteX31" fmla="*/ 1985602 w 2497282"/>
                <a:gd name="connsiteY31" fmla="*/ 1208198 h 2364509"/>
                <a:gd name="connsiteX32" fmla="*/ 1985602 w 2497282"/>
                <a:gd name="connsiteY32" fmla="*/ 1546949 h 2364509"/>
                <a:gd name="connsiteX33" fmla="*/ 1985818 w 2497282"/>
                <a:gd name="connsiteY33" fmla="*/ 1546949 h 2364509"/>
                <a:gd name="connsiteX34" fmla="*/ 1985818 w 2497282"/>
                <a:gd name="connsiteY34" fmla="*/ 2033533 h 2364509"/>
                <a:gd name="connsiteX35" fmla="*/ 1654842 w 2497282"/>
                <a:gd name="connsiteY35" fmla="*/ 2364509 h 2364509"/>
                <a:gd name="connsiteX36" fmla="*/ 330976 w 2497282"/>
                <a:gd name="connsiteY36" fmla="*/ 2364509 h 2364509"/>
                <a:gd name="connsiteX37" fmla="*/ 0 w 2497282"/>
                <a:gd name="connsiteY37" fmla="*/ 2033533 h 2364509"/>
                <a:gd name="connsiteX38" fmla="*/ 0 w 2497282"/>
                <a:gd name="connsiteY38" fmla="*/ 330976 h 2364509"/>
                <a:gd name="connsiteX39" fmla="*/ 330976 w 2497282"/>
                <a:gd name="connsiteY39" fmla="*/ 0 h 236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97282" h="2364509">
                  <a:moveTo>
                    <a:pt x="330976" y="0"/>
                  </a:moveTo>
                  <a:lnTo>
                    <a:pt x="1654842" y="0"/>
                  </a:lnTo>
                  <a:cubicBezTo>
                    <a:pt x="1814786" y="0"/>
                    <a:pt x="1948232" y="113453"/>
                    <a:pt x="1979094" y="264273"/>
                  </a:cubicBezTo>
                  <a:lnTo>
                    <a:pt x="1985963" y="320606"/>
                  </a:lnTo>
                  <a:lnTo>
                    <a:pt x="1985963" y="651813"/>
                  </a:lnTo>
                  <a:cubicBezTo>
                    <a:pt x="1985915" y="652052"/>
                    <a:pt x="1985866" y="652292"/>
                    <a:pt x="1985818" y="652531"/>
                  </a:cubicBezTo>
                  <a:lnTo>
                    <a:pt x="1985818" y="657949"/>
                  </a:lnTo>
                  <a:lnTo>
                    <a:pt x="1984724" y="657949"/>
                  </a:lnTo>
                  <a:lnTo>
                    <a:pt x="1980349" y="679620"/>
                  </a:lnTo>
                  <a:cubicBezTo>
                    <a:pt x="1969504" y="705260"/>
                    <a:pt x="1944116" y="723251"/>
                    <a:pt x="1914525" y="723251"/>
                  </a:cubicBezTo>
                  <a:cubicBezTo>
                    <a:pt x="1884935" y="723251"/>
                    <a:pt x="1859546" y="705260"/>
                    <a:pt x="1848701" y="679620"/>
                  </a:cubicBezTo>
                  <a:lnTo>
                    <a:pt x="1844326" y="657949"/>
                  </a:lnTo>
                  <a:lnTo>
                    <a:pt x="1842311" y="657949"/>
                  </a:lnTo>
                  <a:lnTo>
                    <a:pt x="1842311" y="380114"/>
                  </a:lnTo>
                  <a:cubicBezTo>
                    <a:pt x="1842311" y="264553"/>
                    <a:pt x="1748630" y="170872"/>
                    <a:pt x="1633069" y="170872"/>
                  </a:cubicBezTo>
                  <a:lnTo>
                    <a:pt x="352748" y="170872"/>
                  </a:lnTo>
                  <a:cubicBezTo>
                    <a:pt x="237187" y="170872"/>
                    <a:pt x="143506" y="264553"/>
                    <a:pt x="143506" y="380114"/>
                  </a:cubicBezTo>
                  <a:lnTo>
                    <a:pt x="143506" y="1984393"/>
                  </a:lnTo>
                  <a:cubicBezTo>
                    <a:pt x="143506" y="2099954"/>
                    <a:pt x="237187" y="2193635"/>
                    <a:pt x="352748" y="2193635"/>
                  </a:cubicBezTo>
                  <a:lnTo>
                    <a:pt x="1633069" y="2193635"/>
                  </a:lnTo>
                  <a:cubicBezTo>
                    <a:pt x="1748630" y="2193635"/>
                    <a:pt x="1842311" y="2099954"/>
                    <a:pt x="1842311" y="1984393"/>
                  </a:cubicBezTo>
                  <a:lnTo>
                    <a:pt x="1842311" y="1799217"/>
                  </a:lnTo>
                  <a:lnTo>
                    <a:pt x="1841500" y="1799217"/>
                  </a:lnTo>
                  <a:lnTo>
                    <a:pt x="1841500" y="1208198"/>
                  </a:lnTo>
                  <a:cubicBezTo>
                    <a:pt x="1841500" y="1049745"/>
                    <a:pt x="1969952" y="921293"/>
                    <a:pt x="2128405" y="921293"/>
                  </a:cubicBezTo>
                  <a:lnTo>
                    <a:pt x="2333337" y="921294"/>
                  </a:lnTo>
                  <a:lnTo>
                    <a:pt x="2333337" y="829399"/>
                  </a:lnTo>
                  <a:lnTo>
                    <a:pt x="2497282" y="993345"/>
                  </a:lnTo>
                  <a:lnTo>
                    <a:pt x="2333337" y="1157290"/>
                  </a:lnTo>
                  <a:lnTo>
                    <a:pt x="2333337" y="1065395"/>
                  </a:lnTo>
                  <a:lnTo>
                    <a:pt x="2128405" y="1065395"/>
                  </a:lnTo>
                  <a:cubicBezTo>
                    <a:pt x="2049537" y="1065395"/>
                    <a:pt x="1985602" y="1129330"/>
                    <a:pt x="1985602" y="1208198"/>
                  </a:cubicBezTo>
                  <a:lnTo>
                    <a:pt x="1985602" y="1546949"/>
                  </a:lnTo>
                  <a:lnTo>
                    <a:pt x="1985818" y="1546949"/>
                  </a:lnTo>
                  <a:lnTo>
                    <a:pt x="1985818" y="2033533"/>
                  </a:lnTo>
                  <a:cubicBezTo>
                    <a:pt x="1985818" y="2216326"/>
                    <a:pt x="1837635" y="2364509"/>
                    <a:pt x="1654842" y="2364509"/>
                  </a:cubicBezTo>
                  <a:lnTo>
                    <a:pt x="330976" y="2364509"/>
                  </a:lnTo>
                  <a:cubicBezTo>
                    <a:pt x="148183" y="2364509"/>
                    <a:pt x="0" y="2216326"/>
                    <a:pt x="0" y="2033533"/>
                  </a:cubicBezTo>
                  <a:lnTo>
                    <a:pt x="0" y="330976"/>
                  </a:lnTo>
                  <a:cubicBezTo>
                    <a:pt x="0" y="148183"/>
                    <a:pt x="148183" y="0"/>
                    <a:pt x="33097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8C91935-6CFC-48E4-8543-B7021A89EEDB}"/>
                </a:ext>
              </a:extLst>
            </p:cNvPr>
            <p:cNvSpPr/>
            <p:nvPr/>
          </p:nvSpPr>
          <p:spPr>
            <a:xfrm>
              <a:off x="3716903" y="1375663"/>
              <a:ext cx="2497282" cy="2364509"/>
            </a:xfrm>
            <a:custGeom>
              <a:avLst/>
              <a:gdLst>
                <a:gd name="connsiteX0" fmla="*/ 330976 w 2497282"/>
                <a:gd name="connsiteY0" fmla="*/ 0 h 2364509"/>
                <a:gd name="connsiteX1" fmla="*/ 1654842 w 2497282"/>
                <a:gd name="connsiteY1" fmla="*/ 0 h 2364509"/>
                <a:gd name="connsiteX2" fmla="*/ 1979094 w 2497282"/>
                <a:gd name="connsiteY2" fmla="*/ 264273 h 2364509"/>
                <a:gd name="connsiteX3" fmla="*/ 1983586 w 2497282"/>
                <a:gd name="connsiteY3" fmla="*/ 308830 h 2364509"/>
                <a:gd name="connsiteX4" fmla="*/ 1985963 w 2497282"/>
                <a:gd name="connsiteY4" fmla="*/ 320606 h 2364509"/>
                <a:gd name="connsiteX5" fmla="*/ 1985963 w 2497282"/>
                <a:gd name="connsiteY5" fmla="*/ 651813 h 2364509"/>
                <a:gd name="connsiteX6" fmla="*/ 1985818 w 2497282"/>
                <a:gd name="connsiteY6" fmla="*/ 652531 h 2364509"/>
                <a:gd name="connsiteX7" fmla="*/ 1985818 w 2497282"/>
                <a:gd name="connsiteY7" fmla="*/ 657949 h 2364509"/>
                <a:gd name="connsiteX8" fmla="*/ 1984724 w 2497282"/>
                <a:gd name="connsiteY8" fmla="*/ 657949 h 2364509"/>
                <a:gd name="connsiteX9" fmla="*/ 1980349 w 2497282"/>
                <a:gd name="connsiteY9" fmla="*/ 679620 h 2364509"/>
                <a:gd name="connsiteX10" fmla="*/ 1914525 w 2497282"/>
                <a:gd name="connsiteY10" fmla="*/ 723251 h 2364509"/>
                <a:gd name="connsiteX11" fmla="*/ 1848701 w 2497282"/>
                <a:gd name="connsiteY11" fmla="*/ 679620 h 2364509"/>
                <a:gd name="connsiteX12" fmla="*/ 1844326 w 2497282"/>
                <a:gd name="connsiteY12" fmla="*/ 657949 h 2364509"/>
                <a:gd name="connsiteX13" fmla="*/ 1842311 w 2497282"/>
                <a:gd name="connsiteY13" fmla="*/ 657949 h 2364509"/>
                <a:gd name="connsiteX14" fmla="*/ 1842311 w 2497282"/>
                <a:gd name="connsiteY14" fmla="*/ 380114 h 2364509"/>
                <a:gd name="connsiteX15" fmla="*/ 1633069 w 2497282"/>
                <a:gd name="connsiteY15" fmla="*/ 170872 h 2364509"/>
                <a:gd name="connsiteX16" fmla="*/ 352748 w 2497282"/>
                <a:gd name="connsiteY16" fmla="*/ 170872 h 2364509"/>
                <a:gd name="connsiteX17" fmla="*/ 143506 w 2497282"/>
                <a:gd name="connsiteY17" fmla="*/ 380114 h 2364509"/>
                <a:gd name="connsiteX18" fmla="*/ 143506 w 2497282"/>
                <a:gd name="connsiteY18" fmla="*/ 1984393 h 2364509"/>
                <a:gd name="connsiteX19" fmla="*/ 352748 w 2497282"/>
                <a:gd name="connsiteY19" fmla="*/ 2193635 h 2364509"/>
                <a:gd name="connsiteX20" fmla="*/ 1633069 w 2497282"/>
                <a:gd name="connsiteY20" fmla="*/ 2193635 h 2364509"/>
                <a:gd name="connsiteX21" fmla="*/ 1842311 w 2497282"/>
                <a:gd name="connsiteY21" fmla="*/ 1984393 h 2364509"/>
                <a:gd name="connsiteX22" fmla="*/ 1842311 w 2497282"/>
                <a:gd name="connsiteY22" fmla="*/ 1799217 h 2364509"/>
                <a:gd name="connsiteX23" fmla="*/ 1841500 w 2497282"/>
                <a:gd name="connsiteY23" fmla="*/ 1799217 h 2364509"/>
                <a:gd name="connsiteX24" fmla="*/ 1841500 w 2497282"/>
                <a:gd name="connsiteY24" fmla="*/ 1208198 h 2364509"/>
                <a:gd name="connsiteX25" fmla="*/ 2128405 w 2497282"/>
                <a:gd name="connsiteY25" fmla="*/ 921293 h 2364509"/>
                <a:gd name="connsiteX26" fmla="*/ 2333337 w 2497282"/>
                <a:gd name="connsiteY26" fmla="*/ 921294 h 2364509"/>
                <a:gd name="connsiteX27" fmla="*/ 2333337 w 2497282"/>
                <a:gd name="connsiteY27" fmla="*/ 829399 h 2364509"/>
                <a:gd name="connsiteX28" fmla="*/ 2497282 w 2497282"/>
                <a:gd name="connsiteY28" fmla="*/ 993345 h 2364509"/>
                <a:gd name="connsiteX29" fmla="*/ 2333337 w 2497282"/>
                <a:gd name="connsiteY29" fmla="*/ 1157290 h 2364509"/>
                <a:gd name="connsiteX30" fmla="*/ 2333337 w 2497282"/>
                <a:gd name="connsiteY30" fmla="*/ 1065395 h 2364509"/>
                <a:gd name="connsiteX31" fmla="*/ 2128405 w 2497282"/>
                <a:gd name="connsiteY31" fmla="*/ 1065395 h 2364509"/>
                <a:gd name="connsiteX32" fmla="*/ 1985602 w 2497282"/>
                <a:gd name="connsiteY32" fmla="*/ 1208198 h 2364509"/>
                <a:gd name="connsiteX33" fmla="*/ 1985602 w 2497282"/>
                <a:gd name="connsiteY33" fmla="*/ 1546949 h 2364509"/>
                <a:gd name="connsiteX34" fmla="*/ 1985818 w 2497282"/>
                <a:gd name="connsiteY34" fmla="*/ 1546949 h 2364509"/>
                <a:gd name="connsiteX35" fmla="*/ 1985818 w 2497282"/>
                <a:gd name="connsiteY35" fmla="*/ 2033533 h 2364509"/>
                <a:gd name="connsiteX36" fmla="*/ 1654842 w 2497282"/>
                <a:gd name="connsiteY36" fmla="*/ 2364509 h 2364509"/>
                <a:gd name="connsiteX37" fmla="*/ 330976 w 2497282"/>
                <a:gd name="connsiteY37" fmla="*/ 2364509 h 2364509"/>
                <a:gd name="connsiteX38" fmla="*/ 0 w 2497282"/>
                <a:gd name="connsiteY38" fmla="*/ 2033533 h 2364509"/>
                <a:gd name="connsiteX39" fmla="*/ 0 w 2497282"/>
                <a:gd name="connsiteY39" fmla="*/ 330976 h 2364509"/>
                <a:gd name="connsiteX40" fmla="*/ 330976 w 2497282"/>
                <a:gd name="connsiteY40" fmla="*/ 0 h 2364509"/>
                <a:gd name="connsiteX0" fmla="*/ 330976 w 2497282"/>
                <a:gd name="connsiteY0" fmla="*/ 0 h 2364509"/>
                <a:gd name="connsiteX1" fmla="*/ 1654842 w 2497282"/>
                <a:gd name="connsiteY1" fmla="*/ 0 h 2364509"/>
                <a:gd name="connsiteX2" fmla="*/ 1979094 w 2497282"/>
                <a:gd name="connsiteY2" fmla="*/ 264273 h 2364509"/>
                <a:gd name="connsiteX3" fmla="*/ 1985963 w 2497282"/>
                <a:gd name="connsiteY3" fmla="*/ 320606 h 2364509"/>
                <a:gd name="connsiteX4" fmla="*/ 1985963 w 2497282"/>
                <a:gd name="connsiteY4" fmla="*/ 651813 h 2364509"/>
                <a:gd name="connsiteX5" fmla="*/ 1985818 w 2497282"/>
                <a:gd name="connsiteY5" fmla="*/ 652531 h 2364509"/>
                <a:gd name="connsiteX6" fmla="*/ 1985818 w 2497282"/>
                <a:gd name="connsiteY6" fmla="*/ 657949 h 2364509"/>
                <a:gd name="connsiteX7" fmla="*/ 1984724 w 2497282"/>
                <a:gd name="connsiteY7" fmla="*/ 657949 h 2364509"/>
                <a:gd name="connsiteX8" fmla="*/ 1980349 w 2497282"/>
                <a:gd name="connsiteY8" fmla="*/ 679620 h 2364509"/>
                <a:gd name="connsiteX9" fmla="*/ 1914525 w 2497282"/>
                <a:gd name="connsiteY9" fmla="*/ 723251 h 2364509"/>
                <a:gd name="connsiteX10" fmla="*/ 1848701 w 2497282"/>
                <a:gd name="connsiteY10" fmla="*/ 679620 h 2364509"/>
                <a:gd name="connsiteX11" fmla="*/ 1844326 w 2497282"/>
                <a:gd name="connsiteY11" fmla="*/ 657949 h 2364509"/>
                <a:gd name="connsiteX12" fmla="*/ 1842311 w 2497282"/>
                <a:gd name="connsiteY12" fmla="*/ 657949 h 2364509"/>
                <a:gd name="connsiteX13" fmla="*/ 1842311 w 2497282"/>
                <a:gd name="connsiteY13" fmla="*/ 380114 h 2364509"/>
                <a:gd name="connsiteX14" fmla="*/ 1633069 w 2497282"/>
                <a:gd name="connsiteY14" fmla="*/ 170872 h 2364509"/>
                <a:gd name="connsiteX15" fmla="*/ 352748 w 2497282"/>
                <a:gd name="connsiteY15" fmla="*/ 170872 h 2364509"/>
                <a:gd name="connsiteX16" fmla="*/ 143506 w 2497282"/>
                <a:gd name="connsiteY16" fmla="*/ 380114 h 2364509"/>
                <a:gd name="connsiteX17" fmla="*/ 143506 w 2497282"/>
                <a:gd name="connsiteY17" fmla="*/ 1984393 h 2364509"/>
                <a:gd name="connsiteX18" fmla="*/ 352748 w 2497282"/>
                <a:gd name="connsiteY18" fmla="*/ 2193635 h 2364509"/>
                <a:gd name="connsiteX19" fmla="*/ 1633069 w 2497282"/>
                <a:gd name="connsiteY19" fmla="*/ 2193635 h 2364509"/>
                <a:gd name="connsiteX20" fmla="*/ 1842311 w 2497282"/>
                <a:gd name="connsiteY20" fmla="*/ 1984393 h 2364509"/>
                <a:gd name="connsiteX21" fmla="*/ 1842311 w 2497282"/>
                <a:gd name="connsiteY21" fmla="*/ 1799217 h 2364509"/>
                <a:gd name="connsiteX22" fmla="*/ 1841500 w 2497282"/>
                <a:gd name="connsiteY22" fmla="*/ 1799217 h 2364509"/>
                <a:gd name="connsiteX23" fmla="*/ 1841500 w 2497282"/>
                <a:gd name="connsiteY23" fmla="*/ 1208198 h 2364509"/>
                <a:gd name="connsiteX24" fmla="*/ 2128405 w 2497282"/>
                <a:gd name="connsiteY24" fmla="*/ 921293 h 2364509"/>
                <a:gd name="connsiteX25" fmla="*/ 2333337 w 2497282"/>
                <a:gd name="connsiteY25" fmla="*/ 921294 h 2364509"/>
                <a:gd name="connsiteX26" fmla="*/ 2333337 w 2497282"/>
                <a:gd name="connsiteY26" fmla="*/ 829399 h 2364509"/>
                <a:gd name="connsiteX27" fmla="*/ 2497282 w 2497282"/>
                <a:gd name="connsiteY27" fmla="*/ 993345 h 2364509"/>
                <a:gd name="connsiteX28" fmla="*/ 2333337 w 2497282"/>
                <a:gd name="connsiteY28" fmla="*/ 1157290 h 2364509"/>
                <a:gd name="connsiteX29" fmla="*/ 2333337 w 2497282"/>
                <a:gd name="connsiteY29" fmla="*/ 1065395 h 2364509"/>
                <a:gd name="connsiteX30" fmla="*/ 2128405 w 2497282"/>
                <a:gd name="connsiteY30" fmla="*/ 1065395 h 2364509"/>
                <a:gd name="connsiteX31" fmla="*/ 1985602 w 2497282"/>
                <a:gd name="connsiteY31" fmla="*/ 1208198 h 2364509"/>
                <a:gd name="connsiteX32" fmla="*/ 1985602 w 2497282"/>
                <a:gd name="connsiteY32" fmla="*/ 1546949 h 2364509"/>
                <a:gd name="connsiteX33" fmla="*/ 1985818 w 2497282"/>
                <a:gd name="connsiteY33" fmla="*/ 1546949 h 2364509"/>
                <a:gd name="connsiteX34" fmla="*/ 1985818 w 2497282"/>
                <a:gd name="connsiteY34" fmla="*/ 2033533 h 2364509"/>
                <a:gd name="connsiteX35" fmla="*/ 1654842 w 2497282"/>
                <a:gd name="connsiteY35" fmla="*/ 2364509 h 2364509"/>
                <a:gd name="connsiteX36" fmla="*/ 330976 w 2497282"/>
                <a:gd name="connsiteY36" fmla="*/ 2364509 h 2364509"/>
                <a:gd name="connsiteX37" fmla="*/ 0 w 2497282"/>
                <a:gd name="connsiteY37" fmla="*/ 2033533 h 2364509"/>
                <a:gd name="connsiteX38" fmla="*/ 0 w 2497282"/>
                <a:gd name="connsiteY38" fmla="*/ 330976 h 2364509"/>
                <a:gd name="connsiteX39" fmla="*/ 330976 w 2497282"/>
                <a:gd name="connsiteY39" fmla="*/ 0 h 236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97282" h="2364509">
                  <a:moveTo>
                    <a:pt x="330976" y="0"/>
                  </a:moveTo>
                  <a:lnTo>
                    <a:pt x="1654842" y="0"/>
                  </a:lnTo>
                  <a:cubicBezTo>
                    <a:pt x="1814786" y="0"/>
                    <a:pt x="1948232" y="113453"/>
                    <a:pt x="1979094" y="264273"/>
                  </a:cubicBezTo>
                  <a:lnTo>
                    <a:pt x="1985963" y="320606"/>
                  </a:lnTo>
                  <a:lnTo>
                    <a:pt x="1985963" y="651813"/>
                  </a:lnTo>
                  <a:cubicBezTo>
                    <a:pt x="1985915" y="652052"/>
                    <a:pt x="1985866" y="652292"/>
                    <a:pt x="1985818" y="652531"/>
                  </a:cubicBezTo>
                  <a:lnTo>
                    <a:pt x="1985818" y="657949"/>
                  </a:lnTo>
                  <a:lnTo>
                    <a:pt x="1984724" y="657949"/>
                  </a:lnTo>
                  <a:lnTo>
                    <a:pt x="1980349" y="679620"/>
                  </a:lnTo>
                  <a:cubicBezTo>
                    <a:pt x="1969504" y="705260"/>
                    <a:pt x="1944116" y="723251"/>
                    <a:pt x="1914525" y="723251"/>
                  </a:cubicBezTo>
                  <a:cubicBezTo>
                    <a:pt x="1884935" y="723251"/>
                    <a:pt x="1859546" y="705260"/>
                    <a:pt x="1848701" y="679620"/>
                  </a:cubicBezTo>
                  <a:lnTo>
                    <a:pt x="1844326" y="657949"/>
                  </a:lnTo>
                  <a:lnTo>
                    <a:pt x="1842311" y="657949"/>
                  </a:lnTo>
                  <a:lnTo>
                    <a:pt x="1842311" y="380114"/>
                  </a:lnTo>
                  <a:cubicBezTo>
                    <a:pt x="1842311" y="264553"/>
                    <a:pt x="1748630" y="170872"/>
                    <a:pt x="1633069" y="170872"/>
                  </a:cubicBezTo>
                  <a:lnTo>
                    <a:pt x="352748" y="170872"/>
                  </a:lnTo>
                  <a:cubicBezTo>
                    <a:pt x="237187" y="170872"/>
                    <a:pt x="143506" y="264553"/>
                    <a:pt x="143506" y="380114"/>
                  </a:cubicBezTo>
                  <a:lnTo>
                    <a:pt x="143506" y="1984393"/>
                  </a:lnTo>
                  <a:cubicBezTo>
                    <a:pt x="143506" y="2099954"/>
                    <a:pt x="237187" y="2193635"/>
                    <a:pt x="352748" y="2193635"/>
                  </a:cubicBezTo>
                  <a:lnTo>
                    <a:pt x="1633069" y="2193635"/>
                  </a:lnTo>
                  <a:cubicBezTo>
                    <a:pt x="1748630" y="2193635"/>
                    <a:pt x="1842311" y="2099954"/>
                    <a:pt x="1842311" y="1984393"/>
                  </a:cubicBezTo>
                  <a:lnTo>
                    <a:pt x="1842311" y="1799217"/>
                  </a:lnTo>
                  <a:lnTo>
                    <a:pt x="1841500" y="1799217"/>
                  </a:lnTo>
                  <a:lnTo>
                    <a:pt x="1841500" y="1208198"/>
                  </a:lnTo>
                  <a:cubicBezTo>
                    <a:pt x="1841500" y="1049745"/>
                    <a:pt x="1969952" y="921293"/>
                    <a:pt x="2128405" y="921293"/>
                  </a:cubicBezTo>
                  <a:lnTo>
                    <a:pt x="2333337" y="921294"/>
                  </a:lnTo>
                  <a:lnTo>
                    <a:pt x="2333337" y="829399"/>
                  </a:lnTo>
                  <a:lnTo>
                    <a:pt x="2497282" y="993345"/>
                  </a:lnTo>
                  <a:lnTo>
                    <a:pt x="2333337" y="1157290"/>
                  </a:lnTo>
                  <a:lnTo>
                    <a:pt x="2333337" y="1065395"/>
                  </a:lnTo>
                  <a:lnTo>
                    <a:pt x="2128405" y="1065395"/>
                  </a:lnTo>
                  <a:cubicBezTo>
                    <a:pt x="2049537" y="1065395"/>
                    <a:pt x="1985602" y="1129330"/>
                    <a:pt x="1985602" y="1208198"/>
                  </a:cubicBezTo>
                  <a:lnTo>
                    <a:pt x="1985602" y="1546949"/>
                  </a:lnTo>
                  <a:lnTo>
                    <a:pt x="1985818" y="1546949"/>
                  </a:lnTo>
                  <a:lnTo>
                    <a:pt x="1985818" y="2033533"/>
                  </a:lnTo>
                  <a:cubicBezTo>
                    <a:pt x="1985818" y="2216326"/>
                    <a:pt x="1837635" y="2364509"/>
                    <a:pt x="1654842" y="2364509"/>
                  </a:cubicBezTo>
                  <a:lnTo>
                    <a:pt x="330976" y="2364509"/>
                  </a:lnTo>
                  <a:cubicBezTo>
                    <a:pt x="148183" y="2364509"/>
                    <a:pt x="0" y="2216326"/>
                    <a:pt x="0" y="2033533"/>
                  </a:cubicBezTo>
                  <a:lnTo>
                    <a:pt x="0" y="330976"/>
                  </a:lnTo>
                  <a:cubicBezTo>
                    <a:pt x="0" y="148183"/>
                    <a:pt x="148183" y="0"/>
                    <a:pt x="33097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009362E-6C97-4F57-9B14-5D6218DE8C8B}"/>
                </a:ext>
              </a:extLst>
            </p:cNvPr>
            <p:cNvSpPr/>
            <p:nvPr/>
          </p:nvSpPr>
          <p:spPr>
            <a:xfrm>
              <a:off x="6489133" y="1375663"/>
              <a:ext cx="2497282" cy="2364509"/>
            </a:xfrm>
            <a:custGeom>
              <a:avLst/>
              <a:gdLst>
                <a:gd name="connsiteX0" fmla="*/ 330976 w 2497282"/>
                <a:gd name="connsiteY0" fmla="*/ 0 h 2364509"/>
                <a:gd name="connsiteX1" fmla="*/ 1654842 w 2497282"/>
                <a:gd name="connsiteY1" fmla="*/ 0 h 2364509"/>
                <a:gd name="connsiteX2" fmla="*/ 1979094 w 2497282"/>
                <a:gd name="connsiteY2" fmla="*/ 264273 h 2364509"/>
                <a:gd name="connsiteX3" fmla="*/ 1983586 w 2497282"/>
                <a:gd name="connsiteY3" fmla="*/ 308830 h 2364509"/>
                <a:gd name="connsiteX4" fmla="*/ 1985963 w 2497282"/>
                <a:gd name="connsiteY4" fmla="*/ 320606 h 2364509"/>
                <a:gd name="connsiteX5" fmla="*/ 1985963 w 2497282"/>
                <a:gd name="connsiteY5" fmla="*/ 651813 h 2364509"/>
                <a:gd name="connsiteX6" fmla="*/ 1985818 w 2497282"/>
                <a:gd name="connsiteY6" fmla="*/ 652531 h 2364509"/>
                <a:gd name="connsiteX7" fmla="*/ 1985818 w 2497282"/>
                <a:gd name="connsiteY7" fmla="*/ 657949 h 2364509"/>
                <a:gd name="connsiteX8" fmla="*/ 1984724 w 2497282"/>
                <a:gd name="connsiteY8" fmla="*/ 657949 h 2364509"/>
                <a:gd name="connsiteX9" fmla="*/ 1980349 w 2497282"/>
                <a:gd name="connsiteY9" fmla="*/ 679620 h 2364509"/>
                <a:gd name="connsiteX10" fmla="*/ 1914525 w 2497282"/>
                <a:gd name="connsiteY10" fmla="*/ 723251 h 2364509"/>
                <a:gd name="connsiteX11" fmla="*/ 1848701 w 2497282"/>
                <a:gd name="connsiteY11" fmla="*/ 679620 h 2364509"/>
                <a:gd name="connsiteX12" fmla="*/ 1844326 w 2497282"/>
                <a:gd name="connsiteY12" fmla="*/ 657949 h 2364509"/>
                <a:gd name="connsiteX13" fmla="*/ 1842311 w 2497282"/>
                <a:gd name="connsiteY13" fmla="*/ 657949 h 2364509"/>
                <a:gd name="connsiteX14" fmla="*/ 1842311 w 2497282"/>
                <a:gd name="connsiteY14" fmla="*/ 380114 h 2364509"/>
                <a:gd name="connsiteX15" fmla="*/ 1633069 w 2497282"/>
                <a:gd name="connsiteY15" fmla="*/ 170872 h 2364509"/>
                <a:gd name="connsiteX16" fmla="*/ 352748 w 2497282"/>
                <a:gd name="connsiteY16" fmla="*/ 170872 h 2364509"/>
                <a:gd name="connsiteX17" fmla="*/ 143506 w 2497282"/>
                <a:gd name="connsiteY17" fmla="*/ 380114 h 2364509"/>
                <a:gd name="connsiteX18" fmla="*/ 143506 w 2497282"/>
                <a:gd name="connsiteY18" fmla="*/ 1984393 h 2364509"/>
                <a:gd name="connsiteX19" fmla="*/ 352748 w 2497282"/>
                <a:gd name="connsiteY19" fmla="*/ 2193635 h 2364509"/>
                <a:gd name="connsiteX20" fmla="*/ 1633069 w 2497282"/>
                <a:gd name="connsiteY20" fmla="*/ 2193635 h 2364509"/>
                <a:gd name="connsiteX21" fmla="*/ 1842311 w 2497282"/>
                <a:gd name="connsiteY21" fmla="*/ 1984393 h 2364509"/>
                <a:gd name="connsiteX22" fmla="*/ 1842311 w 2497282"/>
                <a:gd name="connsiteY22" fmla="*/ 1799217 h 2364509"/>
                <a:gd name="connsiteX23" fmla="*/ 1841500 w 2497282"/>
                <a:gd name="connsiteY23" fmla="*/ 1799217 h 2364509"/>
                <a:gd name="connsiteX24" fmla="*/ 1841500 w 2497282"/>
                <a:gd name="connsiteY24" fmla="*/ 1208198 h 2364509"/>
                <a:gd name="connsiteX25" fmla="*/ 2128405 w 2497282"/>
                <a:gd name="connsiteY25" fmla="*/ 921293 h 2364509"/>
                <a:gd name="connsiteX26" fmla="*/ 2333337 w 2497282"/>
                <a:gd name="connsiteY26" fmla="*/ 921294 h 2364509"/>
                <a:gd name="connsiteX27" fmla="*/ 2333337 w 2497282"/>
                <a:gd name="connsiteY27" fmla="*/ 829399 h 2364509"/>
                <a:gd name="connsiteX28" fmla="*/ 2497282 w 2497282"/>
                <a:gd name="connsiteY28" fmla="*/ 993345 h 2364509"/>
                <a:gd name="connsiteX29" fmla="*/ 2333337 w 2497282"/>
                <a:gd name="connsiteY29" fmla="*/ 1157290 h 2364509"/>
                <a:gd name="connsiteX30" fmla="*/ 2333337 w 2497282"/>
                <a:gd name="connsiteY30" fmla="*/ 1065395 h 2364509"/>
                <a:gd name="connsiteX31" fmla="*/ 2128405 w 2497282"/>
                <a:gd name="connsiteY31" fmla="*/ 1065395 h 2364509"/>
                <a:gd name="connsiteX32" fmla="*/ 1985602 w 2497282"/>
                <a:gd name="connsiteY32" fmla="*/ 1208198 h 2364509"/>
                <a:gd name="connsiteX33" fmla="*/ 1985602 w 2497282"/>
                <a:gd name="connsiteY33" fmla="*/ 1546949 h 2364509"/>
                <a:gd name="connsiteX34" fmla="*/ 1985818 w 2497282"/>
                <a:gd name="connsiteY34" fmla="*/ 1546949 h 2364509"/>
                <a:gd name="connsiteX35" fmla="*/ 1985818 w 2497282"/>
                <a:gd name="connsiteY35" fmla="*/ 2033533 h 2364509"/>
                <a:gd name="connsiteX36" fmla="*/ 1654842 w 2497282"/>
                <a:gd name="connsiteY36" fmla="*/ 2364509 h 2364509"/>
                <a:gd name="connsiteX37" fmla="*/ 330976 w 2497282"/>
                <a:gd name="connsiteY37" fmla="*/ 2364509 h 2364509"/>
                <a:gd name="connsiteX38" fmla="*/ 0 w 2497282"/>
                <a:gd name="connsiteY38" fmla="*/ 2033533 h 2364509"/>
                <a:gd name="connsiteX39" fmla="*/ 0 w 2497282"/>
                <a:gd name="connsiteY39" fmla="*/ 330976 h 2364509"/>
                <a:gd name="connsiteX40" fmla="*/ 330976 w 2497282"/>
                <a:gd name="connsiteY40" fmla="*/ 0 h 2364509"/>
                <a:gd name="connsiteX0" fmla="*/ 330976 w 2497282"/>
                <a:gd name="connsiteY0" fmla="*/ 0 h 2364509"/>
                <a:gd name="connsiteX1" fmla="*/ 1654842 w 2497282"/>
                <a:gd name="connsiteY1" fmla="*/ 0 h 2364509"/>
                <a:gd name="connsiteX2" fmla="*/ 1979094 w 2497282"/>
                <a:gd name="connsiteY2" fmla="*/ 264273 h 2364509"/>
                <a:gd name="connsiteX3" fmla="*/ 1985963 w 2497282"/>
                <a:gd name="connsiteY3" fmla="*/ 320606 h 2364509"/>
                <a:gd name="connsiteX4" fmla="*/ 1985963 w 2497282"/>
                <a:gd name="connsiteY4" fmla="*/ 651813 h 2364509"/>
                <a:gd name="connsiteX5" fmla="*/ 1985818 w 2497282"/>
                <a:gd name="connsiteY5" fmla="*/ 652531 h 2364509"/>
                <a:gd name="connsiteX6" fmla="*/ 1985818 w 2497282"/>
                <a:gd name="connsiteY6" fmla="*/ 657949 h 2364509"/>
                <a:gd name="connsiteX7" fmla="*/ 1984724 w 2497282"/>
                <a:gd name="connsiteY7" fmla="*/ 657949 h 2364509"/>
                <a:gd name="connsiteX8" fmla="*/ 1980349 w 2497282"/>
                <a:gd name="connsiteY8" fmla="*/ 679620 h 2364509"/>
                <a:gd name="connsiteX9" fmla="*/ 1914525 w 2497282"/>
                <a:gd name="connsiteY9" fmla="*/ 723251 h 2364509"/>
                <a:gd name="connsiteX10" fmla="*/ 1848701 w 2497282"/>
                <a:gd name="connsiteY10" fmla="*/ 679620 h 2364509"/>
                <a:gd name="connsiteX11" fmla="*/ 1844326 w 2497282"/>
                <a:gd name="connsiteY11" fmla="*/ 657949 h 2364509"/>
                <a:gd name="connsiteX12" fmla="*/ 1842311 w 2497282"/>
                <a:gd name="connsiteY12" fmla="*/ 657949 h 2364509"/>
                <a:gd name="connsiteX13" fmla="*/ 1842311 w 2497282"/>
                <a:gd name="connsiteY13" fmla="*/ 380114 h 2364509"/>
                <a:gd name="connsiteX14" fmla="*/ 1633069 w 2497282"/>
                <a:gd name="connsiteY14" fmla="*/ 170872 h 2364509"/>
                <a:gd name="connsiteX15" fmla="*/ 352748 w 2497282"/>
                <a:gd name="connsiteY15" fmla="*/ 170872 h 2364509"/>
                <a:gd name="connsiteX16" fmla="*/ 143506 w 2497282"/>
                <a:gd name="connsiteY16" fmla="*/ 380114 h 2364509"/>
                <a:gd name="connsiteX17" fmla="*/ 143506 w 2497282"/>
                <a:gd name="connsiteY17" fmla="*/ 1984393 h 2364509"/>
                <a:gd name="connsiteX18" fmla="*/ 352748 w 2497282"/>
                <a:gd name="connsiteY18" fmla="*/ 2193635 h 2364509"/>
                <a:gd name="connsiteX19" fmla="*/ 1633069 w 2497282"/>
                <a:gd name="connsiteY19" fmla="*/ 2193635 h 2364509"/>
                <a:gd name="connsiteX20" fmla="*/ 1842311 w 2497282"/>
                <a:gd name="connsiteY20" fmla="*/ 1984393 h 2364509"/>
                <a:gd name="connsiteX21" fmla="*/ 1842311 w 2497282"/>
                <a:gd name="connsiteY21" fmla="*/ 1799217 h 2364509"/>
                <a:gd name="connsiteX22" fmla="*/ 1841500 w 2497282"/>
                <a:gd name="connsiteY22" fmla="*/ 1799217 h 2364509"/>
                <a:gd name="connsiteX23" fmla="*/ 1841500 w 2497282"/>
                <a:gd name="connsiteY23" fmla="*/ 1208198 h 2364509"/>
                <a:gd name="connsiteX24" fmla="*/ 2128405 w 2497282"/>
                <a:gd name="connsiteY24" fmla="*/ 921293 h 2364509"/>
                <a:gd name="connsiteX25" fmla="*/ 2333337 w 2497282"/>
                <a:gd name="connsiteY25" fmla="*/ 921294 h 2364509"/>
                <a:gd name="connsiteX26" fmla="*/ 2333337 w 2497282"/>
                <a:gd name="connsiteY26" fmla="*/ 829399 h 2364509"/>
                <a:gd name="connsiteX27" fmla="*/ 2497282 w 2497282"/>
                <a:gd name="connsiteY27" fmla="*/ 993345 h 2364509"/>
                <a:gd name="connsiteX28" fmla="*/ 2333337 w 2497282"/>
                <a:gd name="connsiteY28" fmla="*/ 1157290 h 2364509"/>
                <a:gd name="connsiteX29" fmla="*/ 2333337 w 2497282"/>
                <a:gd name="connsiteY29" fmla="*/ 1065395 h 2364509"/>
                <a:gd name="connsiteX30" fmla="*/ 2128405 w 2497282"/>
                <a:gd name="connsiteY30" fmla="*/ 1065395 h 2364509"/>
                <a:gd name="connsiteX31" fmla="*/ 1985602 w 2497282"/>
                <a:gd name="connsiteY31" fmla="*/ 1208198 h 2364509"/>
                <a:gd name="connsiteX32" fmla="*/ 1985602 w 2497282"/>
                <a:gd name="connsiteY32" fmla="*/ 1546949 h 2364509"/>
                <a:gd name="connsiteX33" fmla="*/ 1985818 w 2497282"/>
                <a:gd name="connsiteY33" fmla="*/ 1546949 h 2364509"/>
                <a:gd name="connsiteX34" fmla="*/ 1985818 w 2497282"/>
                <a:gd name="connsiteY34" fmla="*/ 2033533 h 2364509"/>
                <a:gd name="connsiteX35" fmla="*/ 1654842 w 2497282"/>
                <a:gd name="connsiteY35" fmla="*/ 2364509 h 2364509"/>
                <a:gd name="connsiteX36" fmla="*/ 330976 w 2497282"/>
                <a:gd name="connsiteY36" fmla="*/ 2364509 h 2364509"/>
                <a:gd name="connsiteX37" fmla="*/ 0 w 2497282"/>
                <a:gd name="connsiteY37" fmla="*/ 2033533 h 2364509"/>
                <a:gd name="connsiteX38" fmla="*/ 0 w 2497282"/>
                <a:gd name="connsiteY38" fmla="*/ 330976 h 2364509"/>
                <a:gd name="connsiteX39" fmla="*/ 330976 w 2497282"/>
                <a:gd name="connsiteY39" fmla="*/ 0 h 236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97282" h="2364509">
                  <a:moveTo>
                    <a:pt x="330976" y="0"/>
                  </a:moveTo>
                  <a:lnTo>
                    <a:pt x="1654842" y="0"/>
                  </a:lnTo>
                  <a:cubicBezTo>
                    <a:pt x="1814786" y="0"/>
                    <a:pt x="1948232" y="113453"/>
                    <a:pt x="1979094" y="264273"/>
                  </a:cubicBezTo>
                  <a:lnTo>
                    <a:pt x="1985963" y="320606"/>
                  </a:lnTo>
                  <a:lnTo>
                    <a:pt x="1985963" y="651813"/>
                  </a:lnTo>
                  <a:cubicBezTo>
                    <a:pt x="1985915" y="652052"/>
                    <a:pt x="1985866" y="652292"/>
                    <a:pt x="1985818" y="652531"/>
                  </a:cubicBezTo>
                  <a:lnTo>
                    <a:pt x="1985818" y="657949"/>
                  </a:lnTo>
                  <a:lnTo>
                    <a:pt x="1984724" y="657949"/>
                  </a:lnTo>
                  <a:lnTo>
                    <a:pt x="1980349" y="679620"/>
                  </a:lnTo>
                  <a:cubicBezTo>
                    <a:pt x="1969504" y="705260"/>
                    <a:pt x="1944116" y="723251"/>
                    <a:pt x="1914525" y="723251"/>
                  </a:cubicBezTo>
                  <a:cubicBezTo>
                    <a:pt x="1884935" y="723251"/>
                    <a:pt x="1859546" y="705260"/>
                    <a:pt x="1848701" y="679620"/>
                  </a:cubicBezTo>
                  <a:lnTo>
                    <a:pt x="1844326" y="657949"/>
                  </a:lnTo>
                  <a:lnTo>
                    <a:pt x="1842311" y="657949"/>
                  </a:lnTo>
                  <a:lnTo>
                    <a:pt x="1842311" y="380114"/>
                  </a:lnTo>
                  <a:cubicBezTo>
                    <a:pt x="1842311" y="264553"/>
                    <a:pt x="1748630" y="170872"/>
                    <a:pt x="1633069" y="170872"/>
                  </a:cubicBezTo>
                  <a:lnTo>
                    <a:pt x="352748" y="170872"/>
                  </a:lnTo>
                  <a:cubicBezTo>
                    <a:pt x="237187" y="170872"/>
                    <a:pt x="143506" y="264553"/>
                    <a:pt x="143506" y="380114"/>
                  </a:cubicBezTo>
                  <a:lnTo>
                    <a:pt x="143506" y="1984393"/>
                  </a:lnTo>
                  <a:cubicBezTo>
                    <a:pt x="143506" y="2099954"/>
                    <a:pt x="237187" y="2193635"/>
                    <a:pt x="352748" y="2193635"/>
                  </a:cubicBezTo>
                  <a:lnTo>
                    <a:pt x="1633069" y="2193635"/>
                  </a:lnTo>
                  <a:cubicBezTo>
                    <a:pt x="1748630" y="2193635"/>
                    <a:pt x="1842311" y="2099954"/>
                    <a:pt x="1842311" y="1984393"/>
                  </a:cubicBezTo>
                  <a:lnTo>
                    <a:pt x="1842311" y="1799217"/>
                  </a:lnTo>
                  <a:lnTo>
                    <a:pt x="1841500" y="1799217"/>
                  </a:lnTo>
                  <a:lnTo>
                    <a:pt x="1841500" y="1208198"/>
                  </a:lnTo>
                  <a:cubicBezTo>
                    <a:pt x="1841500" y="1049745"/>
                    <a:pt x="1969952" y="921293"/>
                    <a:pt x="2128405" y="921293"/>
                  </a:cubicBezTo>
                  <a:lnTo>
                    <a:pt x="2333337" y="921294"/>
                  </a:lnTo>
                  <a:lnTo>
                    <a:pt x="2333337" y="829399"/>
                  </a:lnTo>
                  <a:lnTo>
                    <a:pt x="2497282" y="993345"/>
                  </a:lnTo>
                  <a:lnTo>
                    <a:pt x="2333337" y="1157290"/>
                  </a:lnTo>
                  <a:lnTo>
                    <a:pt x="2333337" y="1065395"/>
                  </a:lnTo>
                  <a:lnTo>
                    <a:pt x="2128405" y="1065395"/>
                  </a:lnTo>
                  <a:cubicBezTo>
                    <a:pt x="2049537" y="1065395"/>
                    <a:pt x="1985602" y="1129330"/>
                    <a:pt x="1985602" y="1208198"/>
                  </a:cubicBezTo>
                  <a:lnTo>
                    <a:pt x="1985602" y="1546949"/>
                  </a:lnTo>
                  <a:lnTo>
                    <a:pt x="1985818" y="1546949"/>
                  </a:lnTo>
                  <a:lnTo>
                    <a:pt x="1985818" y="2033533"/>
                  </a:lnTo>
                  <a:cubicBezTo>
                    <a:pt x="1985818" y="2216326"/>
                    <a:pt x="1837635" y="2364509"/>
                    <a:pt x="1654842" y="2364509"/>
                  </a:cubicBezTo>
                  <a:lnTo>
                    <a:pt x="330976" y="2364509"/>
                  </a:lnTo>
                  <a:cubicBezTo>
                    <a:pt x="148183" y="2364509"/>
                    <a:pt x="0" y="2216326"/>
                    <a:pt x="0" y="2033533"/>
                  </a:cubicBezTo>
                  <a:lnTo>
                    <a:pt x="0" y="330976"/>
                  </a:lnTo>
                  <a:cubicBezTo>
                    <a:pt x="0" y="148183"/>
                    <a:pt x="148183" y="0"/>
                    <a:pt x="33097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DB1518A-20B0-4CE8-B49B-9FF57352A48B}"/>
                </a:ext>
              </a:extLst>
            </p:cNvPr>
            <p:cNvSpPr/>
            <p:nvPr/>
          </p:nvSpPr>
          <p:spPr>
            <a:xfrm rot="10800000" flipV="1">
              <a:off x="9261363" y="1375663"/>
              <a:ext cx="1985964" cy="2364509"/>
            </a:xfrm>
            <a:custGeom>
              <a:avLst/>
              <a:gdLst>
                <a:gd name="connsiteX0" fmla="*/ 1654843 w 1985964"/>
                <a:gd name="connsiteY0" fmla="*/ 0 h 2364509"/>
                <a:gd name="connsiteX1" fmla="*/ 1654842 w 1985964"/>
                <a:gd name="connsiteY1" fmla="*/ 0 h 2364509"/>
                <a:gd name="connsiteX2" fmla="*/ 330977 w 1985964"/>
                <a:gd name="connsiteY2" fmla="*/ 0 h 2364509"/>
                <a:gd name="connsiteX3" fmla="*/ 330976 w 1985964"/>
                <a:gd name="connsiteY3" fmla="*/ 0 h 2364509"/>
                <a:gd name="connsiteX4" fmla="*/ 0 w 1985964"/>
                <a:gd name="connsiteY4" fmla="*/ 330976 h 2364509"/>
                <a:gd name="connsiteX5" fmla="*/ 0 w 1985964"/>
                <a:gd name="connsiteY5" fmla="*/ 2033533 h 2364509"/>
                <a:gd name="connsiteX6" fmla="*/ 330976 w 1985964"/>
                <a:gd name="connsiteY6" fmla="*/ 2364509 h 2364509"/>
                <a:gd name="connsiteX7" fmla="*/ 330977 w 1985964"/>
                <a:gd name="connsiteY7" fmla="*/ 2364509 h 2364509"/>
                <a:gd name="connsiteX8" fmla="*/ 1654842 w 1985964"/>
                <a:gd name="connsiteY8" fmla="*/ 2364509 h 2364509"/>
                <a:gd name="connsiteX9" fmla="*/ 1654843 w 1985964"/>
                <a:gd name="connsiteY9" fmla="*/ 2364509 h 2364509"/>
                <a:gd name="connsiteX10" fmla="*/ 1654850 w 1985964"/>
                <a:gd name="connsiteY10" fmla="*/ 2364508 h 2364509"/>
                <a:gd name="connsiteX11" fmla="*/ 1713430 w 1985964"/>
                <a:gd name="connsiteY11" fmla="*/ 2359339 h 2364509"/>
                <a:gd name="connsiteX12" fmla="*/ 1717781 w 1985964"/>
                <a:gd name="connsiteY12" fmla="*/ 2358164 h 2364509"/>
                <a:gd name="connsiteX13" fmla="*/ 1721546 w 1985964"/>
                <a:gd name="connsiteY13" fmla="*/ 2357784 h 2364509"/>
                <a:gd name="connsiteX14" fmla="*/ 1737367 w 1985964"/>
                <a:gd name="connsiteY14" fmla="*/ 2352873 h 2364509"/>
                <a:gd name="connsiteX15" fmla="*/ 1768643 w 1985964"/>
                <a:gd name="connsiteY15" fmla="*/ 2344425 h 2364509"/>
                <a:gd name="connsiteX16" fmla="*/ 1773429 w 1985964"/>
                <a:gd name="connsiteY16" fmla="*/ 2341679 h 2364509"/>
                <a:gd name="connsiteX17" fmla="*/ 1783674 w 1985964"/>
                <a:gd name="connsiteY17" fmla="*/ 2338499 h 2364509"/>
                <a:gd name="connsiteX18" fmla="*/ 1839895 w 1985964"/>
                <a:gd name="connsiteY18" fmla="*/ 2307983 h 2364509"/>
                <a:gd name="connsiteX19" fmla="*/ 1857542 w 1985964"/>
                <a:gd name="connsiteY19" fmla="*/ 2293423 h 2364509"/>
                <a:gd name="connsiteX20" fmla="*/ 1865374 w 1985964"/>
                <a:gd name="connsiteY20" fmla="*/ 2288930 h 2364509"/>
                <a:gd name="connsiteX21" fmla="*/ 1878381 w 1985964"/>
                <a:gd name="connsiteY21" fmla="*/ 2276229 h 2364509"/>
                <a:gd name="connsiteX22" fmla="*/ 1888878 w 1985964"/>
                <a:gd name="connsiteY22" fmla="*/ 2267568 h 2364509"/>
                <a:gd name="connsiteX23" fmla="*/ 1895621 w 1985964"/>
                <a:gd name="connsiteY23" fmla="*/ 2259396 h 2364509"/>
                <a:gd name="connsiteX24" fmla="*/ 1905109 w 1985964"/>
                <a:gd name="connsiteY24" fmla="*/ 2250132 h 2364509"/>
                <a:gd name="connsiteX25" fmla="*/ 1919122 w 1985964"/>
                <a:gd name="connsiteY25" fmla="*/ 2230912 h 2364509"/>
                <a:gd name="connsiteX26" fmla="*/ 1929293 w 1985964"/>
                <a:gd name="connsiteY26" fmla="*/ 2218585 h 2364509"/>
                <a:gd name="connsiteX27" fmla="*/ 1932739 w 1985964"/>
                <a:gd name="connsiteY27" fmla="*/ 2212236 h 2364509"/>
                <a:gd name="connsiteX28" fmla="*/ 1937902 w 1985964"/>
                <a:gd name="connsiteY28" fmla="*/ 2205156 h 2364509"/>
                <a:gd name="connsiteX29" fmla="*/ 1952079 w 1985964"/>
                <a:gd name="connsiteY29" fmla="*/ 2176606 h 2364509"/>
                <a:gd name="connsiteX30" fmla="*/ 1959809 w 1985964"/>
                <a:gd name="connsiteY30" fmla="*/ 2162364 h 2364509"/>
                <a:gd name="connsiteX31" fmla="*/ 1960907 w 1985964"/>
                <a:gd name="connsiteY31" fmla="*/ 2158828 h 2364509"/>
                <a:gd name="connsiteX32" fmla="*/ 1962861 w 1985964"/>
                <a:gd name="connsiteY32" fmla="*/ 2154893 h 2364509"/>
                <a:gd name="connsiteX33" fmla="*/ 1979076 w 1985964"/>
                <a:gd name="connsiteY33" fmla="*/ 2100297 h 2364509"/>
                <a:gd name="connsiteX34" fmla="*/ 1979095 w 1985964"/>
                <a:gd name="connsiteY34" fmla="*/ 2100236 h 2364509"/>
                <a:gd name="connsiteX35" fmla="*/ 1979098 w 1985964"/>
                <a:gd name="connsiteY35" fmla="*/ 2100200 h 2364509"/>
                <a:gd name="connsiteX36" fmla="*/ 1985963 w 1985964"/>
                <a:gd name="connsiteY36" fmla="*/ 2043903 h 2364509"/>
                <a:gd name="connsiteX37" fmla="*/ 1985963 w 1985964"/>
                <a:gd name="connsiteY37" fmla="*/ 1725393 h 2364509"/>
                <a:gd name="connsiteX38" fmla="*/ 1985964 w 1985964"/>
                <a:gd name="connsiteY38" fmla="*/ 1725393 h 2364509"/>
                <a:gd name="connsiteX39" fmla="*/ 1985964 w 1985964"/>
                <a:gd name="connsiteY39" fmla="*/ 1401883 h 2364509"/>
                <a:gd name="connsiteX40" fmla="*/ 1985819 w 1985964"/>
                <a:gd name="connsiteY40" fmla="*/ 1401165 h 2364509"/>
                <a:gd name="connsiteX41" fmla="*/ 1985819 w 1985964"/>
                <a:gd name="connsiteY41" fmla="*/ 1395747 h 2364509"/>
                <a:gd name="connsiteX42" fmla="*/ 1984725 w 1985964"/>
                <a:gd name="connsiteY42" fmla="*/ 1395747 h 2364509"/>
                <a:gd name="connsiteX43" fmla="*/ 1980350 w 1985964"/>
                <a:gd name="connsiteY43" fmla="*/ 1374076 h 2364509"/>
                <a:gd name="connsiteX44" fmla="*/ 1914526 w 1985964"/>
                <a:gd name="connsiteY44" fmla="*/ 1330445 h 2364509"/>
                <a:gd name="connsiteX45" fmla="*/ 1848702 w 1985964"/>
                <a:gd name="connsiteY45" fmla="*/ 1374076 h 2364509"/>
                <a:gd name="connsiteX46" fmla="*/ 1844327 w 1985964"/>
                <a:gd name="connsiteY46" fmla="*/ 1395747 h 2364509"/>
                <a:gd name="connsiteX47" fmla="*/ 1842312 w 1985964"/>
                <a:gd name="connsiteY47" fmla="*/ 1395747 h 2364509"/>
                <a:gd name="connsiteX48" fmla="*/ 1842312 w 1985964"/>
                <a:gd name="connsiteY48" fmla="*/ 1673582 h 2364509"/>
                <a:gd name="connsiteX49" fmla="*/ 1838061 w 1985964"/>
                <a:gd name="connsiteY49" fmla="*/ 1715751 h 2364509"/>
                <a:gd name="connsiteX50" fmla="*/ 1838059 w 1985964"/>
                <a:gd name="connsiteY50" fmla="*/ 1715757 h 2364509"/>
                <a:gd name="connsiteX51" fmla="*/ 1834276 w 1985964"/>
                <a:gd name="connsiteY51" fmla="*/ 1725393 h 2364509"/>
                <a:gd name="connsiteX52" fmla="*/ 1842311 w 1985964"/>
                <a:gd name="connsiteY52" fmla="*/ 1725393 h 2364509"/>
                <a:gd name="connsiteX53" fmla="*/ 1842311 w 1985964"/>
                <a:gd name="connsiteY53" fmla="*/ 1984395 h 2364509"/>
                <a:gd name="connsiteX54" fmla="*/ 1838060 w 1985964"/>
                <a:gd name="connsiteY54" fmla="*/ 2026564 h 2364509"/>
                <a:gd name="connsiteX55" fmla="*/ 1838058 w 1985964"/>
                <a:gd name="connsiteY55" fmla="*/ 2026570 h 2364509"/>
                <a:gd name="connsiteX56" fmla="*/ 1818140 w 1985964"/>
                <a:gd name="connsiteY56" fmla="*/ 2077302 h 2364509"/>
                <a:gd name="connsiteX57" fmla="*/ 1792175 w 1985964"/>
                <a:gd name="connsiteY57" fmla="*/ 2115814 h 2364509"/>
                <a:gd name="connsiteX58" fmla="*/ 1773416 w 1985964"/>
                <a:gd name="connsiteY58" fmla="*/ 2137481 h 2364509"/>
                <a:gd name="connsiteX59" fmla="*/ 1731490 w 1985964"/>
                <a:gd name="connsiteY59" fmla="*/ 2165749 h 2364509"/>
                <a:gd name="connsiteX60" fmla="*/ 1709927 w 1985964"/>
                <a:gd name="connsiteY60" fmla="*/ 2178120 h 2364509"/>
                <a:gd name="connsiteX61" fmla="*/ 1633141 w 1985964"/>
                <a:gd name="connsiteY61" fmla="*/ 2193622 h 2364509"/>
                <a:gd name="connsiteX62" fmla="*/ 1633070 w 1985964"/>
                <a:gd name="connsiteY62" fmla="*/ 2193635 h 2364509"/>
                <a:gd name="connsiteX63" fmla="*/ 352749 w 1985964"/>
                <a:gd name="connsiteY63" fmla="*/ 2193635 h 2364509"/>
                <a:gd name="connsiteX64" fmla="*/ 143507 w 1985964"/>
                <a:gd name="connsiteY64" fmla="*/ 1984393 h 2364509"/>
                <a:gd name="connsiteX65" fmla="*/ 143507 w 1985964"/>
                <a:gd name="connsiteY65" fmla="*/ 380114 h 2364509"/>
                <a:gd name="connsiteX66" fmla="*/ 147758 w 1985964"/>
                <a:gd name="connsiteY66" fmla="*/ 337945 h 2364509"/>
                <a:gd name="connsiteX67" fmla="*/ 159950 w 1985964"/>
                <a:gd name="connsiteY67" fmla="*/ 298669 h 2364509"/>
                <a:gd name="connsiteX68" fmla="*/ 204792 w 1985964"/>
                <a:gd name="connsiteY68" fmla="*/ 232160 h 2364509"/>
                <a:gd name="connsiteX69" fmla="*/ 352748 w 1985964"/>
                <a:gd name="connsiteY69" fmla="*/ 170874 h 2364509"/>
                <a:gd name="connsiteX70" fmla="*/ 1633069 w 1985964"/>
                <a:gd name="connsiteY70" fmla="*/ 170874 h 2364509"/>
                <a:gd name="connsiteX71" fmla="*/ 1842311 w 1985964"/>
                <a:gd name="connsiteY71" fmla="*/ 380116 h 2364509"/>
                <a:gd name="connsiteX72" fmla="*/ 1842311 w 1985964"/>
                <a:gd name="connsiteY72" fmla="*/ 390533 h 2364509"/>
                <a:gd name="connsiteX73" fmla="*/ 1842312 w 1985964"/>
                <a:gd name="connsiteY73" fmla="*/ 390533 h 2364509"/>
                <a:gd name="connsiteX74" fmla="*/ 1842312 w 1985964"/>
                <a:gd name="connsiteY74" fmla="*/ 657949 h 2364509"/>
                <a:gd name="connsiteX75" fmla="*/ 1844327 w 1985964"/>
                <a:gd name="connsiteY75" fmla="*/ 657949 h 2364509"/>
                <a:gd name="connsiteX76" fmla="*/ 1848702 w 1985964"/>
                <a:gd name="connsiteY76" fmla="*/ 679620 h 2364509"/>
                <a:gd name="connsiteX77" fmla="*/ 1914526 w 1985964"/>
                <a:gd name="connsiteY77" fmla="*/ 723251 h 2364509"/>
                <a:gd name="connsiteX78" fmla="*/ 1980350 w 1985964"/>
                <a:gd name="connsiteY78" fmla="*/ 679620 h 2364509"/>
                <a:gd name="connsiteX79" fmla="*/ 1984725 w 1985964"/>
                <a:gd name="connsiteY79" fmla="*/ 657949 h 2364509"/>
                <a:gd name="connsiteX80" fmla="*/ 1985819 w 1985964"/>
                <a:gd name="connsiteY80" fmla="*/ 657949 h 2364509"/>
                <a:gd name="connsiteX81" fmla="*/ 1985819 w 1985964"/>
                <a:gd name="connsiteY81" fmla="*/ 652531 h 2364509"/>
                <a:gd name="connsiteX82" fmla="*/ 1985964 w 1985964"/>
                <a:gd name="connsiteY82" fmla="*/ 651813 h 2364509"/>
                <a:gd name="connsiteX83" fmla="*/ 1985964 w 1985964"/>
                <a:gd name="connsiteY83" fmla="*/ 320606 h 2364509"/>
                <a:gd name="connsiteX84" fmla="*/ 1979095 w 1985964"/>
                <a:gd name="connsiteY84" fmla="*/ 264273 h 2364509"/>
                <a:gd name="connsiteX85" fmla="*/ 1962862 w 1985964"/>
                <a:gd name="connsiteY85" fmla="*/ 209616 h 2364509"/>
                <a:gd name="connsiteX86" fmla="*/ 1960902 w 1985964"/>
                <a:gd name="connsiteY86" fmla="*/ 205670 h 2364509"/>
                <a:gd name="connsiteX87" fmla="*/ 1959808 w 1985964"/>
                <a:gd name="connsiteY87" fmla="*/ 202145 h 2364509"/>
                <a:gd name="connsiteX88" fmla="*/ 1952102 w 1985964"/>
                <a:gd name="connsiteY88" fmla="*/ 187947 h 2364509"/>
                <a:gd name="connsiteX89" fmla="*/ 1937903 w 1985964"/>
                <a:gd name="connsiteY89" fmla="*/ 159353 h 2364509"/>
                <a:gd name="connsiteX90" fmla="*/ 1932732 w 1985964"/>
                <a:gd name="connsiteY90" fmla="*/ 152262 h 2364509"/>
                <a:gd name="connsiteX91" fmla="*/ 1929292 w 1985964"/>
                <a:gd name="connsiteY91" fmla="*/ 145924 h 2364509"/>
                <a:gd name="connsiteX92" fmla="*/ 1919138 w 1985964"/>
                <a:gd name="connsiteY92" fmla="*/ 133617 h 2364509"/>
                <a:gd name="connsiteX93" fmla="*/ 1905110 w 1985964"/>
                <a:gd name="connsiteY93" fmla="*/ 114377 h 2364509"/>
                <a:gd name="connsiteX94" fmla="*/ 1895612 w 1985964"/>
                <a:gd name="connsiteY94" fmla="*/ 105103 h 2364509"/>
                <a:gd name="connsiteX95" fmla="*/ 1888877 w 1985964"/>
                <a:gd name="connsiteY95" fmla="*/ 96941 h 2364509"/>
                <a:gd name="connsiteX96" fmla="*/ 1878393 w 1985964"/>
                <a:gd name="connsiteY96" fmla="*/ 88290 h 2364509"/>
                <a:gd name="connsiteX97" fmla="*/ 1865375 w 1985964"/>
                <a:gd name="connsiteY97" fmla="*/ 75579 h 2364509"/>
                <a:gd name="connsiteX98" fmla="*/ 1857537 w 1985964"/>
                <a:gd name="connsiteY98" fmla="*/ 71082 h 2364509"/>
                <a:gd name="connsiteX99" fmla="*/ 1839894 w 1985964"/>
                <a:gd name="connsiteY99" fmla="*/ 56526 h 2364509"/>
                <a:gd name="connsiteX100" fmla="*/ 1783673 w 1985964"/>
                <a:gd name="connsiteY100" fmla="*/ 26010 h 2364509"/>
                <a:gd name="connsiteX101" fmla="*/ 1773433 w 1985964"/>
                <a:gd name="connsiteY101" fmla="*/ 22831 h 2364509"/>
                <a:gd name="connsiteX102" fmla="*/ 1768644 w 1985964"/>
                <a:gd name="connsiteY102" fmla="*/ 20084 h 2364509"/>
                <a:gd name="connsiteX103" fmla="*/ 1737353 w 1985964"/>
                <a:gd name="connsiteY103" fmla="*/ 11631 h 2364509"/>
                <a:gd name="connsiteX104" fmla="*/ 1721545 w 1985964"/>
                <a:gd name="connsiteY104" fmla="*/ 6724 h 2364509"/>
                <a:gd name="connsiteX105" fmla="*/ 1717783 w 1985964"/>
                <a:gd name="connsiteY105" fmla="*/ 6345 h 2364509"/>
                <a:gd name="connsiteX106" fmla="*/ 1713431 w 1985964"/>
                <a:gd name="connsiteY106" fmla="*/ 5170 h 2364509"/>
                <a:gd name="connsiteX107" fmla="*/ 1654843 w 1985964"/>
                <a:gd name="connsiteY107" fmla="*/ 0 h 2364509"/>
                <a:gd name="connsiteX0" fmla="*/ 1654843 w 1985964"/>
                <a:gd name="connsiteY0" fmla="*/ 0 h 2364509"/>
                <a:gd name="connsiteX1" fmla="*/ 1654842 w 1985964"/>
                <a:gd name="connsiteY1" fmla="*/ 0 h 2364509"/>
                <a:gd name="connsiteX2" fmla="*/ 330977 w 1985964"/>
                <a:gd name="connsiteY2" fmla="*/ 0 h 2364509"/>
                <a:gd name="connsiteX3" fmla="*/ 330976 w 1985964"/>
                <a:gd name="connsiteY3" fmla="*/ 0 h 2364509"/>
                <a:gd name="connsiteX4" fmla="*/ 0 w 1985964"/>
                <a:gd name="connsiteY4" fmla="*/ 330976 h 2364509"/>
                <a:gd name="connsiteX5" fmla="*/ 0 w 1985964"/>
                <a:gd name="connsiteY5" fmla="*/ 2033533 h 2364509"/>
                <a:gd name="connsiteX6" fmla="*/ 330976 w 1985964"/>
                <a:gd name="connsiteY6" fmla="*/ 2364509 h 2364509"/>
                <a:gd name="connsiteX7" fmla="*/ 330977 w 1985964"/>
                <a:gd name="connsiteY7" fmla="*/ 2364509 h 2364509"/>
                <a:gd name="connsiteX8" fmla="*/ 1654842 w 1985964"/>
                <a:gd name="connsiteY8" fmla="*/ 2364509 h 2364509"/>
                <a:gd name="connsiteX9" fmla="*/ 1654843 w 1985964"/>
                <a:gd name="connsiteY9" fmla="*/ 2364509 h 2364509"/>
                <a:gd name="connsiteX10" fmla="*/ 1654850 w 1985964"/>
                <a:gd name="connsiteY10" fmla="*/ 2364508 h 2364509"/>
                <a:gd name="connsiteX11" fmla="*/ 1713430 w 1985964"/>
                <a:gd name="connsiteY11" fmla="*/ 2359339 h 2364509"/>
                <a:gd name="connsiteX12" fmla="*/ 1717781 w 1985964"/>
                <a:gd name="connsiteY12" fmla="*/ 2358164 h 2364509"/>
                <a:gd name="connsiteX13" fmla="*/ 1721546 w 1985964"/>
                <a:gd name="connsiteY13" fmla="*/ 2357784 h 2364509"/>
                <a:gd name="connsiteX14" fmla="*/ 1737367 w 1985964"/>
                <a:gd name="connsiteY14" fmla="*/ 2352873 h 2364509"/>
                <a:gd name="connsiteX15" fmla="*/ 1768643 w 1985964"/>
                <a:gd name="connsiteY15" fmla="*/ 2344425 h 2364509"/>
                <a:gd name="connsiteX16" fmla="*/ 1773429 w 1985964"/>
                <a:gd name="connsiteY16" fmla="*/ 2341679 h 2364509"/>
                <a:gd name="connsiteX17" fmla="*/ 1783674 w 1985964"/>
                <a:gd name="connsiteY17" fmla="*/ 2338499 h 2364509"/>
                <a:gd name="connsiteX18" fmla="*/ 1839895 w 1985964"/>
                <a:gd name="connsiteY18" fmla="*/ 2307983 h 2364509"/>
                <a:gd name="connsiteX19" fmla="*/ 1857542 w 1985964"/>
                <a:gd name="connsiteY19" fmla="*/ 2293423 h 2364509"/>
                <a:gd name="connsiteX20" fmla="*/ 1865374 w 1985964"/>
                <a:gd name="connsiteY20" fmla="*/ 2288930 h 2364509"/>
                <a:gd name="connsiteX21" fmla="*/ 1878381 w 1985964"/>
                <a:gd name="connsiteY21" fmla="*/ 2276229 h 2364509"/>
                <a:gd name="connsiteX22" fmla="*/ 1888878 w 1985964"/>
                <a:gd name="connsiteY22" fmla="*/ 2267568 h 2364509"/>
                <a:gd name="connsiteX23" fmla="*/ 1895621 w 1985964"/>
                <a:gd name="connsiteY23" fmla="*/ 2259396 h 2364509"/>
                <a:gd name="connsiteX24" fmla="*/ 1905109 w 1985964"/>
                <a:gd name="connsiteY24" fmla="*/ 2250132 h 2364509"/>
                <a:gd name="connsiteX25" fmla="*/ 1919122 w 1985964"/>
                <a:gd name="connsiteY25" fmla="*/ 2230912 h 2364509"/>
                <a:gd name="connsiteX26" fmla="*/ 1929293 w 1985964"/>
                <a:gd name="connsiteY26" fmla="*/ 2218585 h 2364509"/>
                <a:gd name="connsiteX27" fmla="*/ 1932739 w 1985964"/>
                <a:gd name="connsiteY27" fmla="*/ 2212236 h 2364509"/>
                <a:gd name="connsiteX28" fmla="*/ 1937902 w 1985964"/>
                <a:gd name="connsiteY28" fmla="*/ 2205156 h 2364509"/>
                <a:gd name="connsiteX29" fmla="*/ 1952079 w 1985964"/>
                <a:gd name="connsiteY29" fmla="*/ 2176606 h 2364509"/>
                <a:gd name="connsiteX30" fmla="*/ 1959809 w 1985964"/>
                <a:gd name="connsiteY30" fmla="*/ 2162364 h 2364509"/>
                <a:gd name="connsiteX31" fmla="*/ 1960907 w 1985964"/>
                <a:gd name="connsiteY31" fmla="*/ 2158828 h 2364509"/>
                <a:gd name="connsiteX32" fmla="*/ 1962861 w 1985964"/>
                <a:gd name="connsiteY32" fmla="*/ 2154893 h 2364509"/>
                <a:gd name="connsiteX33" fmla="*/ 1979076 w 1985964"/>
                <a:gd name="connsiteY33" fmla="*/ 2100297 h 2364509"/>
                <a:gd name="connsiteX34" fmla="*/ 1979095 w 1985964"/>
                <a:gd name="connsiteY34" fmla="*/ 2100236 h 2364509"/>
                <a:gd name="connsiteX35" fmla="*/ 1979098 w 1985964"/>
                <a:gd name="connsiteY35" fmla="*/ 2100200 h 2364509"/>
                <a:gd name="connsiteX36" fmla="*/ 1985963 w 1985964"/>
                <a:gd name="connsiteY36" fmla="*/ 2043903 h 2364509"/>
                <a:gd name="connsiteX37" fmla="*/ 1985963 w 1985964"/>
                <a:gd name="connsiteY37" fmla="*/ 1725393 h 2364509"/>
                <a:gd name="connsiteX38" fmla="*/ 1985964 w 1985964"/>
                <a:gd name="connsiteY38" fmla="*/ 1725393 h 2364509"/>
                <a:gd name="connsiteX39" fmla="*/ 1985964 w 1985964"/>
                <a:gd name="connsiteY39" fmla="*/ 1401883 h 2364509"/>
                <a:gd name="connsiteX40" fmla="*/ 1985819 w 1985964"/>
                <a:gd name="connsiteY40" fmla="*/ 1401165 h 2364509"/>
                <a:gd name="connsiteX41" fmla="*/ 1985819 w 1985964"/>
                <a:gd name="connsiteY41" fmla="*/ 1395747 h 2364509"/>
                <a:gd name="connsiteX42" fmla="*/ 1984725 w 1985964"/>
                <a:gd name="connsiteY42" fmla="*/ 1395747 h 2364509"/>
                <a:gd name="connsiteX43" fmla="*/ 1980350 w 1985964"/>
                <a:gd name="connsiteY43" fmla="*/ 1374076 h 2364509"/>
                <a:gd name="connsiteX44" fmla="*/ 1914526 w 1985964"/>
                <a:gd name="connsiteY44" fmla="*/ 1330445 h 2364509"/>
                <a:gd name="connsiteX45" fmla="*/ 1848702 w 1985964"/>
                <a:gd name="connsiteY45" fmla="*/ 1374076 h 2364509"/>
                <a:gd name="connsiteX46" fmla="*/ 1844327 w 1985964"/>
                <a:gd name="connsiteY46" fmla="*/ 1395747 h 2364509"/>
                <a:gd name="connsiteX47" fmla="*/ 1842312 w 1985964"/>
                <a:gd name="connsiteY47" fmla="*/ 1395747 h 2364509"/>
                <a:gd name="connsiteX48" fmla="*/ 1842312 w 1985964"/>
                <a:gd name="connsiteY48" fmla="*/ 1673582 h 2364509"/>
                <a:gd name="connsiteX49" fmla="*/ 1838061 w 1985964"/>
                <a:gd name="connsiteY49" fmla="*/ 1715751 h 2364509"/>
                <a:gd name="connsiteX50" fmla="*/ 1838059 w 1985964"/>
                <a:gd name="connsiteY50" fmla="*/ 1715757 h 2364509"/>
                <a:gd name="connsiteX51" fmla="*/ 1834276 w 1985964"/>
                <a:gd name="connsiteY51" fmla="*/ 1725393 h 2364509"/>
                <a:gd name="connsiteX52" fmla="*/ 1842311 w 1985964"/>
                <a:gd name="connsiteY52" fmla="*/ 1984395 h 2364509"/>
                <a:gd name="connsiteX53" fmla="*/ 1838060 w 1985964"/>
                <a:gd name="connsiteY53" fmla="*/ 2026564 h 2364509"/>
                <a:gd name="connsiteX54" fmla="*/ 1838058 w 1985964"/>
                <a:gd name="connsiteY54" fmla="*/ 2026570 h 2364509"/>
                <a:gd name="connsiteX55" fmla="*/ 1818140 w 1985964"/>
                <a:gd name="connsiteY55" fmla="*/ 2077302 h 2364509"/>
                <a:gd name="connsiteX56" fmla="*/ 1792175 w 1985964"/>
                <a:gd name="connsiteY56" fmla="*/ 2115814 h 2364509"/>
                <a:gd name="connsiteX57" fmla="*/ 1773416 w 1985964"/>
                <a:gd name="connsiteY57" fmla="*/ 2137481 h 2364509"/>
                <a:gd name="connsiteX58" fmla="*/ 1731490 w 1985964"/>
                <a:gd name="connsiteY58" fmla="*/ 2165749 h 2364509"/>
                <a:gd name="connsiteX59" fmla="*/ 1709927 w 1985964"/>
                <a:gd name="connsiteY59" fmla="*/ 2178120 h 2364509"/>
                <a:gd name="connsiteX60" fmla="*/ 1633141 w 1985964"/>
                <a:gd name="connsiteY60" fmla="*/ 2193622 h 2364509"/>
                <a:gd name="connsiteX61" fmla="*/ 1633070 w 1985964"/>
                <a:gd name="connsiteY61" fmla="*/ 2193635 h 2364509"/>
                <a:gd name="connsiteX62" fmla="*/ 352749 w 1985964"/>
                <a:gd name="connsiteY62" fmla="*/ 2193635 h 2364509"/>
                <a:gd name="connsiteX63" fmla="*/ 143507 w 1985964"/>
                <a:gd name="connsiteY63" fmla="*/ 1984393 h 2364509"/>
                <a:gd name="connsiteX64" fmla="*/ 143507 w 1985964"/>
                <a:gd name="connsiteY64" fmla="*/ 380114 h 2364509"/>
                <a:gd name="connsiteX65" fmla="*/ 147758 w 1985964"/>
                <a:gd name="connsiteY65" fmla="*/ 337945 h 2364509"/>
                <a:gd name="connsiteX66" fmla="*/ 159950 w 1985964"/>
                <a:gd name="connsiteY66" fmla="*/ 298669 h 2364509"/>
                <a:gd name="connsiteX67" fmla="*/ 204792 w 1985964"/>
                <a:gd name="connsiteY67" fmla="*/ 232160 h 2364509"/>
                <a:gd name="connsiteX68" fmla="*/ 352748 w 1985964"/>
                <a:gd name="connsiteY68" fmla="*/ 170874 h 2364509"/>
                <a:gd name="connsiteX69" fmla="*/ 1633069 w 1985964"/>
                <a:gd name="connsiteY69" fmla="*/ 170874 h 2364509"/>
                <a:gd name="connsiteX70" fmla="*/ 1842311 w 1985964"/>
                <a:gd name="connsiteY70" fmla="*/ 380116 h 2364509"/>
                <a:gd name="connsiteX71" fmla="*/ 1842311 w 1985964"/>
                <a:gd name="connsiteY71" fmla="*/ 390533 h 2364509"/>
                <a:gd name="connsiteX72" fmla="*/ 1842312 w 1985964"/>
                <a:gd name="connsiteY72" fmla="*/ 390533 h 2364509"/>
                <a:gd name="connsiteX73" fmla="*/ 1842312 w 1985964"/>
                <a:gd name="connsiteY73" fmla="*/ 657949 h 2364509"/>
                <a:gd name="connsiteX74" fmla="*/ 1844327 w 1985964"/>
                <a:gd name="connsiteY74" fmla="*/ 657949 h 2364509"/>
                <a:gd name="connsiteX75" fmla="*/ 1848702 w 1985964"/>
                <a:gd name="connsiteY75" fmla="*/ 679620 h 2364509"/>
                <a:gd name="connsiteX76" fmla="*/ 1914526 w 1985964"/>
                <a:gd name="connsiteY76" fmla="*/ 723251 h 2364509"/>
                <a:gd name="connsiteX77" fmla="*/ 1980350 w 1985964"/>
                <a:gd name="connsiteY77" fmla="*/ 679620 h 2364509"/>
                <a:gd name="connsiteX78" fmla="*/ 1984725 w 1985964"/>
                <a:gd name="connsiteY78" fmla="*/ 657949 h 2364509"/>
                <a:gd name="connsiteX79" fmla="*/ 1985819 w 1985964"/>
                <a:gd name="connsiteY79" fmla="*/ 657949 h 2364509"/>
                <a:gd name="connsiteX80" fmla="*/ 1985819 w 1985964"/>
                <a:gd name="connsiteY80" fmla="*/ 652531 h 2364509"/>
                <a:gd name="connsiteX81" fmla="*/ 1985964 w 1985964"/>
                <a:gd name="connsiteY81" fmla="*/ 651813 h 2364509"/>
                <a:gd name="connsiteX82" fmla="*/ 1985964 w 1985964"/>
                <a:gd name="connsiteY82" fmla="*/ 320606 h 2364509"/>
                <a:gd name="connsiteX83" fmla="*/ 1979095 w 1985964"/>
                <a:gd name="connsiteY83" fmla="*/ 264273 h 2364509"/>
                <a:gd name="connsiteX84" fmla="*/ 1962862 w 1985964"/>
                <a:gd name="connsiteY84" fmla="*/ 209616 h 2364509"/>
                <a:gd name="connsiteX85" fmla="*/ 1960902 w 1985964"/>
                <a:gd name="connsiteY85" fmla="*/ 205670 h 2364509"/>
                <a:gd name="connsiteX86" fmla="*/ 1959808 w 1985964"/>
                <a:gd name="connsiteY86" fmla="*/ 202145 h 2364509"/>
                <a:gd name="connsiteX87" fmla="*/ 1952102 w 1985964"/>
                <a:gd name="connsiteY87" fmla="*/ 187947 h 2364509"/>
                <a:gd name="connsiteX88" fmla="*/ 1937903 w 1985964"/>
                <a:gd name="connsiteY88" fmla="*/ 159353 h 2364509"/>
                <a:gd name="connsiteX89" fmla="*/ 1932732 w 1985964"/>
                <a:gd name="connsiteY89" fmla="*/ 152262 h 2364509"/>
                <a:gd name="connsiteX90" fmla="*/ 1929292 w 1985964"/>
                <a:gd name="connsiteY90" fmla="*/ 145924 h 2364509"/>
                <a:gd name="connsiteX91" fmla="*/ 1919138 w 1985964"/>
                <a:gd name="connsiteY91" fmla="*/ 133617 h 2364509"/>
                <a:gd name="connsiteX92" fmla="*/ 1905110 w 1985964"/>
                <a:gd name="connsiteY92" fmla="*/ 114377 h 2364509"/>
                <a:gd name="connsiteX93" fmla="*/ 1895612 w 1985964"/>
                <a:gd name="connsiteY93" fmla="*/ 105103 h 2364509"/>
                <a:gd name="connsiteX94" fmla="*/ 1888877 w 1985964"/>
                <a:gd name="connsiteY94" fmla="*/ 96941 h 2364509"/>
                <a:gd name="connsiteX95" fmla="*/ 1878393 w 1985964"/>
                <a:gd name="connsiteY95" fmla="*/ 88290 h 2364509"/>
                <a:gd name="connsiteX96" fmla="*/ 1865375 w 1985964"/>
                <a:gd name="connsiteY96" fmla="*/ 75579 h 2364509"/>
                <a:gd name="connsiteX97" fmla="*/ 1857537 w 1985964"/>
                <a:gd name="connsiteY97" fmla="*/ 71082 h 2364509"/>
                <a:gd name="connsiteX98" fmla="*/ 1839894 w 1985964"/>
                <a:gd name="connsiteY98" fmla="*/ 56526 h 2364509"/>
                <a:gd name="connsiteX99" fmla="*/ 1783673 w 1985964"/>
                <a:gd name="connsiteY99" fmla="*/ 26010 h 2364509"/>
                <a:gd name="connsiteX100" fmla="*/ 1773433 w 1985964"/>
                <a:gd name="connsiteY100" fmla="*/ 22831 h 2364509"/>
                <a:gd name="connsiteX101" fmla="*/ 1768644 w 1985964"/>
                <a:gd name="connsiteY101" fmla="*/ 20084 h 2364509"/>
                <a:gd name="connsiteX102" fmla="*/ 1737353 w 1985964"/>
                <a:gd name="connsiteY102" fmla="*/ 11631 h 2364509"/>
                <a:gd name="connsiteX103" fmla="*/ 1721545 w 1985964"/>
                <a:gd name="connsiteY103" fmla="*/ 6724 h 2364509"/>
                <a:gd name="connsiteX104" fmla="*/ 1717783 w 1985964"/>
                <a:gd name="connsiteY104" fmla="*/ 6345 h 2364509"/>
                <a:gd name="connsiteX105" fmla="*/ 1713431 w 1985964"/>
                <a:gd name="connsiteY105" fmla="*/ 5170 h 2364509"/>
                <a:gd name="connsiteX106" fmla="*/ 1654843 w 1985964"/>
                <a:gd name="connsiteY106" fmla="*/ 0 h 2364509"/>
                <a:gd name="connsiteX0" fmla="*/ 1654843 w 1985964"/>
                <a:gd name="connsiteY0" fmla="*/ 0 h 2364509"/>
                <a:gd name="connsiteX1" fmla="*/ 1654842 w 1985964"/>
                <a:gd name="connsiteY1" fmla="*/ 0 h 2364509"/>
                <a:gd name="connsiteX2" fmla="*/ 330977 w 1985964"/>
                <a:gd name="connsiteY2" fmla="*/ 0 h 2364509"/>
                <a:gd name="connsiteX3" fmla="*/ 330976 w 1985964"/>
                <a:gd name="connsiteY3" fmla="*/ 0 h 2364509"/>
                <a:gd name="connsiteX4" fmla="*/ 0 w 1985964"/>
                <a:gd name="connsiteY4" fmla="*/ 330976 h 2364509"/>
                <a:gd name="connsiteX5" fmla="*/ 0 w 1985964"/>
                <a:gd name="connsiteY5" fmla="*/ 2033533 h 2364509"/>
                <a:gd name="connsiteX6" fmla="*/ 330976 w 1985964"/>
                <a:gd name="connsiteY6" fmla="*/ 2364509 h 2364509"/>
                <a:gd name="connsiteX7" fmla="*/ 330977 w 1985964"/>
                <a:gd name="connsiteY7" fmla="*/ 2364509 h 2364509"/>
                <a:gd name="connsiteX8" fmla="*/ 1654842 w 1985964"/>
                <a:gd name="connsiteY8" fmla="*/ 2364509 h 2364509"/>
                <a:gd name="connsiteX9" fmla="*/ 1654843 w 1985964"/>
                <a:gd name="connsiteY9" fmla="*/ 2364509 h 2364509"/>
                <a:gd name="connsiteX10" fmla="*/ 1654850 w 1985964"/>
                <a:gd name="connsiteY10" fmla="*/ 2364508 h 2364509"/>
                <a:gd name="connsiteX11" fmla="*/ 1713430 w 1985964"/>
                <a:gd name="connsiteY11" fmla="*/ 2359339 h 2364509"/>
                <a:gd name="connsiteX12" fmla="*/ 1717781 w 1985964"/>
                <a:gd name="connsiteY12" fmla="*/ 2358164 h 2364509"/>
                <a:gd name="connsiteX13" fmla="*/ 1721546 w 1985964"/>
                <a:gd name="connsiteY13" fmla="*/ 2357784 h 2364509"/>
                <a:gd name="connsiteX14" fmla="*/ 1737367 w 1985964"/>
                <a:gd name="connsiteY14" fmla="*/ 2352873 h 2364509"/>
                <a:gd name="connsiteX15" fmla="*/ 1768643 w 1985964"/>
                <a:gd name="connsiteY15" fmla="*/ 2344425 h 2364509"/>
                <a:gd name="connsiteX16" fmla="*/ 1773429 w 1985964"/>
                <a:gd name="connsiteY16" fmla="*/ 2341679 h 2364509"/>
                <a:gd name="connsiteX17" fmla="*/ 1783674 w 1985964"/>
                <a:gd name="connsiteY17" fmla="*/ 2338499 h 2364509"/>
                <a:gd name="connsiteX18" fmla="*/ 1839895 w 1985964"/>
                <a:gd name="connsiteY18" fmla="*/ 2307983 h 2364509"/>
                <a:gd name="connsiteX19" fmla="*/ 1857542 w 1985964"/>
                <a:gd name="connsiteY19" fmla="*/ 2293423 h 2364509"/>
                <a:gd name="connsiteX20" fmla="*/ 1865374 w 1985964"/>
                <a:gd name="connsiteY20" fmla="*/ 2288930 h 2364509"/>
                <a:gd name="connsiteX21" fmla="*/ 1878381 w 1985964"/>
                <a:gd name="connsiteY21" fmla="*/ 2276229 h 2364509"/>
                <a:gd name="connsiteX22" fmla="*/ 1888878 w 1985964"/>
                <a:gd name="connsiteY22" fmla="*/ 2267568 h 2364509"/>
                <a:gd name="connsiteX23" fmla="*/ 1895621 w 1985964"/>
                <a:gd name="connsiteY23" fmla="*/ 2259396 h 2364509"/>
                <a:gd name="connsiteX24" fmla="*/ 1905109 w 1985964"/>
                <a:gd name="connsiteY24" fmla="*/ 2250132 h 2364509"/>
                <a:gd name="connsiteX25" fmla="*/ 1919122 w 1985964"/>
                <a:gd name="connsiteY25" fmla="*/ 2230912 h 2364509"/>
                <a:gd name="connsiteX26" fmla="*/ 1929293 w 1985964"/>
                <a:gd name="connsiteY26" fmla="*/ 2218585 h 2364509"/>
                <a:gd name="connsiteX27" fmla="*/ 1932739 w 1985964"/>
                <a:gd name="connsiteY27" fmla="*/ 2212236 h 2364509"/>
                <a:gd name="connsiteX28" fmla="*/ 1937902 w 1985964"/>
                <a:gd name="connsiteY28" fmla="*/ 2205156 h 2364509"/>
                <a:gd name="connsiteX29" fmla="*/ 1952079 w 1985964"/>
                <a:gd name="connsiteY29" fmla="*/ 2176606 h 2364509"/>
                <a:gd name="connsiteX30" fmla="*/ 1959809 w 1985964"/>
                <a:gd name="connsiteY30" fmla="*/ 2162364 h 2364509"/>
                <a:gd name="connsiteX31" fmla="*/ 1960907 w 1985964"/>
                <a:gd name="connsiteY31" fmla="*/ 2158828 h 2364509"/>
                <a:gd name="connsiteX32" fmla="*/ 1962861 w 1985964"/>
                <a:gd name="connsiteY32" fmla="*/ 2154893 h 2364509"/>
                <a:gd name="connsiteX33" fmla="*/ 1979076 w 1985964"/>
                <a:gd name="connsiteY33" fmla="*/ 2100297 h 2364509"/>
                <a:gd name="connsiteX34" fmla="*/ 1979095 w 1985964"/>
                <a:gd name="connsiteY34" fmla="*/ 2100236 h 2364509"/>
                <a:gd name="connsiteX35" fmla="*/ 1979098 w 1985964"/>
                <a:gd name="connsiteY35" fmla="*/ 2100200 h 2364509"/>
                <a:gd name="connsiteX36" fmla="*/ 1985963 w 1985964"/>
                <a:gd name="connsiteY36" fmla="*/ 2043903 h 2364509"/>
                <a:gd name="connsiteX37" fmla="*/ 1985963 w 1985964"/>
                <a:gd name="connsiteY37" fmla="*/ 1725393 h 2364509"/>
                <a:gd name="connsiteX38" fmla="*/ 1985964 w 1985964"/>
                <a:gd name="connsiteY38" fmla="*/ 1725393 h 2364509"/>
                <a:gd name="connsiteX39" fmla="*/ 1985964 w 1985964"/>
                <a:gd name="connsiteY39" fmla="*/ 1401883 h 2364509"/>
                <a:gd name="connsiteX40" fmla="*/ 1985819 w 1985964"/>
                <a:gd name="connsiteY40" fmla="*/ 1401165 h 2364509"/>
                <a:gd name="connsiteX41" fmla="*/ 1985819 w 1985964"/>
                <a:gd name="connsiteY41" fmla="*/ 1395747 h 2364509"/>
                <a:gd name="connsiteX42" fmla="*/ 1984725 w 1985964"/>
                <a:gd name="connsiteY42" fmla="*/ 1395747 h 2364509"/>
                <a:gd name="connsiteX43" fmla="*/ 1980350 w 1985964"/>
                <a:gd name="connsiteY43" fmla="*/ 1374076 h 2364509"/>
                <a:gd name="connsiteX44" fmla="*/ 1914526 w 1985964"/>
                <a:gd name="connsiteY44" fmla="*/ 1330445 h 2364509"/>
                <a:gd name="connsiteX45" fmla="*/ 1848702 w 1985964"/>
                <a:gd name="connsiteY45" fmla="*/ 1374076 h 2364509"/>
                <a:gd name="connsiteX46" fmla="*/ 1844327 w 1985964"/>
                <a:gd name="connsiteY46" fmla="*/ 1395747 h 2364509"/>
                <a:gd name="connsiteX47" fmla="*/ 1842312 w 1985964"/>
                <a:gd name="connsiteY47" fmla="*/ 1395747 h 2364509"/>
                <a:gd name="connsiteX48" fmla="*/ 1842312 w 1985964"/>
                <a:gd name="connsiteY48" fmla="*/ 1673582 h 2364509"/>
                <a:gd name="connsiteX49" fmla="*/ 1838061 w 1985964"/>
                <a:gd name="connsiteY49" fmla="*/ 1715751 h 2364509"/>
                <a:gd name="connsiteX50" fmla="*/ 1838059 w 1985964"/>
                <a:gd name="connsiteY50" fmla="*/ 1715757 h 2364509"/>
                <a:gd name="connsiteX51" fmla="*/ 1842311 w 1985964"/>
                <a:gd name="connsiteY51" fmla="*/ 1984395 h 2364509"/>
                <a:gd name="connsiteX52" fmla="*/ 1838060 w 1985964"/>
                <a:gd name="connsiteY52" fmla="*/ 2026564 h 2364509"/>
                <a:gd name="connsiteX53" fmla="*/ 1838058 w 1985964"/>
                <a:gd name="connsiteY53" fmla="*/ 2026570 h 2364509"/>
                <a:gd name="connsiteX54" fmla="*/ 1818140 w 1985964"/>
                <a:gd name="connsiteY54" fmla="*/ 2077302 h 2364509"/>
                <a:gd name="connsiteX55" fmla="*/ 1792175 w 1985964"/>
                <a:gd name="connsiteY55" fmla="*/ 2115814 h 2364509"/>
                <a:gd name="connsiteX56" fmla="*/ 1773416 w 1985964"/>
                <a:gd name="connsiteY56" fmla="*/ 2137481 h 2364509"/>
                <a:gd name="connsiteX57" fmla="*/ 1731490 w 1985964"/>
                <a:gd name="connsiteY57" fmla="*/ 2165749 h 2364509"/>
                <a:gd name="connsiteX58" fmla="*/ 1709927 w 1985964"/>
                <a:gd name="connsiteY58" fmla="*/ 2178120 h 2364509"/>
                <a:gd name="connsiteX59" fmla="*/ 1633141 w 1985964"/>
                <a:gd name="connsiteY59" fmla="*/ 2193622 h 2364509"/>
                <a:gd name="connsiteX60" fmla="*/ 1633070 w 1985964"/>
                <a:gd name="connsiteY60" fmla="*/ 2193635 h 2364509"/>
                <a:gd name="connsiteX61" fmla="*/ 352749 w 1985964"/>
                <a:gd name="connsiteY61" fmla="*/ 2193635 h 2364509"/>
                <a:gd name="connsiteX62" fmla="*/ 143507 w 1985964"/>
                <a:gd name="connsiteY62" fmla="*/ 1984393 h 2364509"/>
                <a:gd name="connsiteX63" fmla="*/ 143507 w 1985964"/>
                <a:gd name="connsiteY63" fmla="*/ 380114 h 2364509"/>
                <a:gd name="connsiteX64" fmla="*/ 147758 w 1985964"/>
                <a:gd name="connsiteY64" fmla="*/ 337945 h 2364509"/>
                <a:gd name="connsiteX65" fmla="*/ 159950 w 1985964"/>
                <a:gd name="connsiteY65" fmla="*/ 298669 h 2364509"/>
                <a:gd name="connsiteX66" fmla="*/ 204792 w 1985964"/>
                <a:gd name="connsiteY66" fmla="*/ 232160 h 2364509"/>
                <a:gd name="connsiteX67" fmla="*/ 352748 w 1985964"/>
                <a:gd name="connsiteY67" fmla="*/ 170874 h 2364509"/>
                <a:gd name="connsiteX68" fmla="*/ 1633069 w 1985964"/>
                <a:gd name="connsiteY68" fmla="*/ 170874 h 2364509"/>
                <a:gd name="connsiteX69" fmla="*/ 1842311 w 1985964"/>
                <a:gd name="connsiteY69" fmla="*/ 380116 h 2364509"/>
                <a:gd name="connsiteX70" fmla="*/ 1842311 w 1985964"/>
                <a:gd name="connsiteY70" fmla="*/ 390533 h 2364509"/>
                <a:gd name="connsiteX71" fmla="*/ 1842312 w 1985964"/>
                <a:gd name="connsiteY71" fmla="*/ 390533 h 2364509"/>
                <a:gd name="connsiteX72" fmla="*/ 1842312 w 1985964"/>
                <a:gd name="connsiteY72" fmla="*/ 657949 h 2364509"/>
                <a:gd name="connsiteX73" fmla="*/ 1844327 w 1985964"/>
                <a:gd name="connsiteY73" fmla="*/ 657949 h 2364509"/>
                <a:gd name="connsiteX74" fmla="*/ 1848702 w 1985964"/>
                <a:gd name="connsiteY74" fmla="*/ 679620 h 2364509"/>
                <a:gd name="connsiteX75" fmla="*/ 1914526 w 1985964"/>
                <a:gd name="connsiteY75" fmla="*/ 723251 h 2364509"/>
                <a:gd name="connsiteX76" fmla="*/ 1980350 w 1985964"/>
                <a:gd name="connsiteY76" fmla="*/ 679620 h 2364509"/>
                <a:gd name="connsiteX77" fmla="*/ 1984725 w 1985964"/>
                <a:gd name="connsiteY77" fmla="*/ 657949 h 2364509"/>
                <a:gd name="connsiteX78" fmla="*/ 1985819 w 1985964"/>
                <a:gd name="connsiteY78" fmla="*/ 657949 h 2364509"/>
                <a:gd name="connsiteX79" fmla="*/ 1985819 w 1985964"/>
                <a:gd name="connsiteY79" fmla="*/ 652531 h 2364509"/>
                <a:gd name="connsiteX80" fmla="*/ 1985964 w 1985964"/>
                <a:gd name="connsiteY80" fmla="*/ 651813 h 2364509"/>
                <a:gd name="connsiteX81" fmla="*/ 1985964 w 1985964"/>
                <a:gd name="connsiteY81" fmla="*/ 320606 h 2364509"/>
                <a:gd name="connsiteX82" fmla="*/ 1979095 w 1985964"/>
                <a:gd name="connsiteY82" fmla="*/ 264273 h 2364509"/>
                <a:gd name="connsiteX83" fmla="*/ 1962862 w 1985964"/>
                <a:gd name="connsiteY83" fmla="*/ 209616 h 2364509"/>
                <a:gd name="connsiteX84" fmla="*/ 1960902 w 1985964"/>
                <a:gd name="connsiteY84" fmla="*/ 205670 h 2364509"/>
                <a:gd name="connsiteX85" fmla="*/ 1959808 w 1985964"/>
                <a:gd name="connsiteY85" fmla="*/ 202145 h 2364509"/>
                <a:gd name="connsiteX86" fmla="*/ 1952102 w 1985964"/>
                <a:gd name="connsiteY86" fmla="*/ 187947 h 2364509"/>
                <a:gd name="connsiteX87" fmla="*/ 1937903 w 1985964"/>
                <a:gd name="connsiteY87" fmla="*/ 159353 h 2364509"/>
                <a:gd name="connsiteX88" fmla="*/ 1932732 w 1985964"/>
                <a:gd name="connsiteY88" fmla="*/ 152262 h 2364509"/>
                <a:gd name="connsiteX89" fmla="*/ 1929292 w 1985964"/>
                <a:gd name="connsiteY89" fmla="*/ 145924 h 2364509"/>
                <a:gd name="connsiteX90" fmla="*/ 1919138 w 1985964"/>
                <a:gd name="connsiteY90" fmla="*/ 133617 h 2364509"/>
                <a:gd name="connsiteX91" fmla="*/ 1905110 w 1985964"/>
                <a:gd name="connsiteY91" fmla="*/ 114377 h 2364509"/>
                <a:gd name="connsiteX92" fmla="*/ 1895612 w 1985964"/>
                <a:gd name="connsiteY92" fmla="*/ 105103 h 2364509"/>
                <a:gd name="connsiteX93" fmla="*/ 1888877 w 1985964"/>
                <a:gd name="connsiteY93" fmla="*/ 96941 h 2364509"/>
                <a:gd name="connsiteX94" fmla="*/ 1878393 w 1985964"/>
                <a:gd name="connsiteY94" fmla="*/ 88290 h 2364509"/>
                <a:gd name="connsiteX95" fmla="*/ 1865375 w 1985964"/>
                <a:gd name="connsiteY95" fmla="*/ 75579 h 2364509"/>
                <a:gd name="connsiteX96" fmla="*/ 1857537 w 1985964"/>
                <a:gd name="connsiteY96" fmla="*/ 71082 h 2364509"/>
                <a:gd name="connsiteX97" fmla="*/ 1839894 w 1985964"/>
                <a:gd name="connsiteY97" fmla="*/ 56526 h 2364509"/>
                <a:gd name="connsiteX98" fmla="*/ 1783673 w 1985964"/>
                <a:gd name="connsiteY98" fmla="*/ 26010 h 2364509"/>
                <a:gd name="connsiteX99" fmla="*/ 1773433 w 1985964"/>
                <a:gd name="connsiteY99" fmla="*/ 22831 h 2364509"/>
                <a:gd name="connsiteX100" fmla="*/ 1768644 w 1985964"/>
                <a:gd name="connsiteY100" fmla="*/ 20084 h 2364509"/>
                <a:gd name="connsiteX101" fmla="*/ 1737353 w 1985964"/>
                <a:gd name="connsiteY101" fmla="*/ 11631 h 2364509"/>
                <a:gd name="connsiteX102" fmla="*/ 1721545 w 1985964"/>
                <a:gd name="connsiteY102" fmla="*/ 6724 h 2364509"/>
                <a:gd name="connsiteX103" fmla="*/ 1717783 w 1985964"/>
                <a:gd name="connsiteY103" fmla="*/ 6345 h 2364509"/>
                <a:gd name="connsiteX104" fmla="*/ 1713431 w 1985964"/>
                <a:gd name="connsiteY104" fmla="*/ 5170 h 2364509"/>
                <a:gd name="connsiteX105" fmla="*/ 1654843 w 1985964"/>
                <a:gd name="connsiteY105" fmla="*/ 0 h 2364509"/>
                <a:gd name="connsiteX0" fmla="*/ 1654843 w 1985964"/>
                <a:gd name="connsiteY0" fmla="*/ 0 h 2364509"/>
                <a:gd name="connsiteX1" fmla="*/ 1654842 w 1985964"/>
                <a:gd name="connsiteY1" fmla="*/ 0 h 2364509"/>
                <a:gd name="connsiteX2" fmla="*/ 330977 w 1985964"/>
                <a:gd name="connsiteY2" fmla="*/ 0 h 2364509"/>
                <a:gd name="connsiteX3" fmla="*/ 330976 w 1985964"/>
                <a:gd name="connsiteY3" fmla="*/ 0 h 2364509"/>
                <a:gd name="connsiteX4" fmla="*/ 0 w 1985964"/>
                <a:gd name="connsiteY4" fmla="*/ 330976 h 2364509"/>
                <a:gd name="connsiteX5" fmla="*/ 0 w 1985964"/>
                <a:gd name="connsiteY5" fmla="*/ 2033533 h 2364509"/>
                <a:gd name="connsiteX6" fmla="*/ 330976 w 1985964"/>
                <a:gd name="connsiteY6" fmla="*/ 2364509 h 2364509"/>
                <a:gd name="connsiteX7" fmla="*/ 330977 w 1985964"/>
                <a:gd name="connsiteY7" fmla="*/ 2364509 h 2364509"/>
                <a:gd name="connsiteX8" fmla="*/ 1654842 w 1985964"/>
                <a:gd name="connsiteY8" fmla="*/ 2364509 h 2364509"/>
                <a:gd name="connsiteX9" fmla="*/ 1654843 w 1985964"/>
                <a:gd name="connsiteY9" fmla="*/ 2364509 h 2364509"/>
                <a:gd name="connsiteX10" fmla="*/ 1654850 w 1985964"/>
                <a:gd name="connsiteY10" fmla="*/ 2364508 h 2364509"/>
                <a:gd name="connsiteX11" fmla="*/ 1713430 w 1985964"/>
                <a:gd name="connsiteY11" fmla="*/ 2359339 h 2364509"/>
                <a:gd name="connsiteX12" fmla="*/ 1717781 w 1985964"/>
                <a:gd name="connsiteY12" fmla="*/ 2358164 h 2364509"/>
                <a:gd name="connsiteX13" fmla="*/ 1721546 w 1985964"/>
                <a:gd name="connsiteY13" fmla="*/ 2357784 h 2364509"/>
                <a:gd name="connsiteX14" fmla="*/ 1737367 w 1985964"/>
                <a:gd name="connsiteY14" fmla="*/ 2352873 h 2364509"/>
                <a:gd name="connsiteX15" fmla="*/ 1768643 w 1985964"/>
                <a:gd name="connsiteY15" fmla="*/ 2344425 h 2364509"/>
                <a:gd name="connsiteX16" fmla="*/ 1773429 w 1985964"/>
                <a:gd name="connsiteY16" fmla="*/ 2341679 h 2364509"/>
                <a:gd name="connsiteX17" fmla="*/ 1783674 w 1985964"/>
                <a:gd name="connsiteY17" fmla="*/ 2338499 h 2364509"/>
                <a:gd name="connsiteX18" fmla="*/ 1839895 w 1985964"/>
                <a:gd name="connsiteY18" fmla="*/ 2307983 h 2364509"/>
                <a:gd name="connsiteX19" fmla="*/ 1857542 w 1985964"/>
                <a:gd name="connsiteY19" fmla="*/ 2293423 h 2364509"/>
                <a:gd name="connsiteX20" fmla="*/ 1865374 w 1985964"/>
                <a:gd name="connsiteY20" fmla="*/ 2288930 h 2364509"/>
                <a:gd name="connsiteX21" fmla="*/ 1878381 w 1985964"/>
                <a:gd name="connsiteY21" fmla="*/ 2276229 h 2364509"/>
                <a:gd name="connsiteX22" fmla="*/ 1888878 w 1985964"/>
                <a:gd name="connsiteY22" fmla="*/ 2267568 h 2364509"/>
                <a:gd name="connsiteX23" fmla="*/ 1895621 w 1985964"/>
                <a:gd name="connsiteY23" fmla="*/ 2259396 h 2364509"/>
                <a:gd name="connsiteX24" fmla="*/ 1905109 w 1985964"/>
                <a:gd name="connsiteY24" fmla="*/ 2250132 h 2364509"/>
                <a:gd name="connsiteX25" fmla="*/ 1919122 w 1985964"/>
                <a:gd name="connsiteY25" fmla="*/ 2230912 h 2364509"/>
                <a:gd name="connsiteX26" fmla="*/ 1929293 w 1985964"/>
                <a:gd name="connsiteY26" fmla="*/ 2218585 h 2364509"/>
                <a:gd name="connsiteX27" fmla="*/ 1932739 w 1985964"/>
                <a:gd name="connsiteY27" fmla="*/ 2212236 h 2364509"/>
                <a:gd name="connsiteX28" fmla="*/ 1937902 w 1985964"/>
                <a:gd name="connsiteY28" fmla="*/ 2205156 h 2364509"/>
                <a:gd name="connsiteX29" fmla="*/ 1952079 w 1985964"/>
                <a:gd name="connsiteY29" fmla="*/ 2176606 h 2364509"/>
                <a:gd name="connsiteX30" fmla="*/ 1959809 w 1985964"/>
                <a:gd name="connsiteY30" fmla="*/ 2162364 h 2364509"/>
                <a:gd name="connsiteX31" fmla="*/ 1960907 w 1985964"/>
                <a:gd name="connsiteY31" fmla="*/ 2158828 h 2364509"/>
                <a:gd name="connsiteX32" fmla="*/ 1962861 w 1985964"/>
                <a:gd name="connsiteY32" fmla="*/ 2154893 h 2364509"/>
                <a:gd name="connsiteX33" fmla="*/ 1979076 w 1985964"/>
                <a:gd name="connsiteY33" fmla="*/ 2100297 h 2364509"/>
                <a:gd name="connsiteX34" fmla="*/ 1979095 w 1985964"/>
                <a:gd name="connsiteY34" fmla="*/ 2100236 h 2364509"/>
                <a:gd name="connsiteX35" fmla="*/ 1979098 w 1985964"/>
                <a:gd name="connsiteY35" fmla="*/ 2100200 h 2364509"/>
                <a:gd name="connsiteX36" fmla="*/ 1985963 w 1985964"/>
                <a:gd name="connsiteY36" fmla="*/ 2043903 h 2364509"/>
                <a:gd name="connsiteX37" fmla="*/ 1985963 w 1985964"/>
                <a:gd name="connsiteY37" fmla="*/ 1725393 h 2364509"/>
                <a:gd name="connsiteX38" fmla="*/ 1985964 w 1985964"/>
                <a:gd name="connsiteY38" fmla="*/ 1725393 h 2364509"/>
                <a:gd name="connsiteX39" fmla="*/ 1985964 w 1985964"/>
                <a:gd name="connsiteY39" fmla="*/ 1401883 h 2364509"/>
                <a:gd name="connsiteX40" fmla="*/ 1985819 w 1985964"/>
                <a:gd name="connsiteY40" fmla="*/ 1401165 h 2364509"/>
                <a:gd name="connsiteX41" fmla="*/ 1985819 w 1985964"/>
                <a:gd name="connsiteY41" fmla="*/ 1395747 h 2364509"/>
                <a:gd name="connsiteX42" fmla="*/ 1984725 w 1985964"/>
                <a:gd name="connsiteY42" fmla="*/ 1395747 h 2364509"/>
                <a:gd name="connsiteX43" fmla="*/ 1980350 w 1985964"/>
                <a:gd name="connsiteY43" fmla="*/ 1374076 h 2364509"/>
                <a:gd name="connsiteX44" fmla="*/ 1914526 w 1985964"/>
                <a:gd name="connsiteY44" fmla="*/ 1330445 h 2364509"/>
                <a:gd name="connsiteX45" fmla="*/ 1848702 w 1985964"/>
                <a:gd name="connsiteY45" fmla="*/ 1374076 h 2364509"/>
                <a:gd name="connsiteX46" fmla="*/ 1844327 w 1985964"/>
                <a:gd name="connsiteY46" fmla="*/ 1395747 h 2364509"/>
                <a:gd name="connsiteX47" fmla="*/ 1842312 w 1985964"/>
                <a:gd name="connsiteY47" fmla="*/ 1395747 h 2364509"/>
                <a:gd name="connsiteX48" fmla="*/ 1842312 w 1985964"/>
                <a:gd name="connsiteY48" fmla="*/ 1673582 h 2364509"/>
                <a:gd name="connsiteX49" fmla="*/ 1838061 w 1985964"/>
                <a:gd name="connsiteY49" fmla="*/ 1715751 h 2364509"/>
                <a:gd name="connsiteX50" fmla="*/ 1842311 w 1985964"/>
                <a:gd name="connsiteY50" fmla="*/ 1984395 h 2364509"/>
                <a:gd name="connsiteX51" fmla="*/ 1838060 w 1985964"/>
                <a:gd name="connsiteY51" fmla="*/ 2026564 h 2364509"/>
                <a:gd name="connsiteX52" fmla="*/ 1838058 w 1985964"/>
                <a:gd name="connsiteY52" fmla="*/ 2026570 h 2364509"/>
                <a:gd name="connsiteX53" fmla="*/ 1818140 w 1985964"/>
                <a:gd name="connsiteY53" fmla="*/ 2077302 h 2364509"/>
                <a:gd name="connsiteX54" fmla="*/ 1792175 w 1985964"/>
                <a:gd name="connsiteY54" fmla="*/ 2115814 h 2364509"/>
                <a:gd name="connsiteX55" fmla="*/ 1773416 w 1985964"/>
                <a:gd name="connsiteY55" fmla="*/ 2137481 h 2364509"/>
                <a:gd name="connsiteX56" fmla="*/ 1731490 w 1985964"/>
                <a:gd name="connsiteY56" fmla="*/ 2165749 h 2364509"/>
                <a:gd name="connsiteX57" fmla="*/ 1709927 w 1985964"/>
                <a:gd name="connsiteY57" fmla="*/ 2178120 h 2364509"/>
                <a:gd name="connsiteX58" fmla="*/ 1633141 w 1985964"/>
                <a:gd name="connsiteY58" fmla="*/ 2193622 h 2364509"/>
                <a:gd name="connsiteX59" fmla="*/ 1633070 w 1985964"/>
                <a:gd name="connsiteY59" fmla="*/ 2193635 h 2364509"/>
                <a:gd name="connsiteX60" fmla="*/ 352749 w 1985964"/>
                <a:gd name="connsiteY60" fmla="*/ 2193635 h 2364509"/>
                <a:gd name="connsiteX61" fmla="*/ 143507 w 1985964"/>
                <a:gd name="connsiteY61" fmla="*/ 1984393 h 2364509"/>
                <a:gd name="connsiteX62" fmla="*/ 143507 w 1985964"/>
                <a:gd name="connsiteY62" fmla="*/ 380114 h 2364509"/>
                <a:gd name="connsiteX63" fmla="*/ 147758 w 1985964"/>
                <a:gd name="connsiteY63" fmla="*/ 337945 h 2364509"/>
                <a:gd name="connsiteX64" fmla="*/ 159950 w 1985964"/>
                <a:gd name="connsiteY64" fmla="*/ 298669 h 2364509"/>
                <a:gd name="connsiteX65" fmla="*/ 204792 w 1985964"/>
                <a:gd name="connsiteY65" fmla="*/ 232160 h 2364509"/>
                <a:gd name="connsiteX66" fmla="*/ 352748 w 1985964"/>
                <a:gd name="connsiteY66" fmla="*/ 170874 h 2364509"/>
                <a:gd name="connsiteX67" fmla="*/ 1633069 w 1985964"/>
                <a:gd name="connsiteY67" fmla="*/ 170874 h 2364509"/>
                <a:gd name="connsiteX68" fmla="*/ 1842311 w 1985964"/>
                <a:gd name="connsiteY68" fmla="*/ 380116 h 2364509"/>
                <a:gd name="connsiteX69" fmla="*/ 1842311 w 1985964"/>
                <a:gd name="connsiteY69" fmla="*/ 390533 h 2364509"/>
                <a:gd name="connsiteX70" fmla="*/ 1842312 w 1985964"/>
                <a:gd name="connsiteY70" fmla="*/ 390533 h 2364509"/>
                <a:gd name="connsiteX71" fmla="*/ 1842312 w 1985964"/>
                <a:gd name="connsiteY71" fmla="*/ 657949 h 2364509"/>
                <a:gd name="connsiteX72" fmla="*/ 1844327 w 1985964"/>
                <a:gd name="connsiteY72" fmla="*/ 657949 h 2364509"/>
                <a:gd name="connsiteX73" fmla="*/ 1848702 w 1985964"/>
                <a:gd name="connsiteY73" fmla="*/ 679620 h 2364509"/>
                <a:gd name="connsiteX74" fmla="*/ 1914526 w 1985964"/>
                <a:gd name="connsiteY74" fmla="*/ 723251 h 2364509"/>
                <a:gd name="connsiteX75" fmla="*/ 1980350 w 1985964"/>
                <a:gd name="connsiteY75" fmla="*/ 679620 h 2364509"/>
                <a:gd name="connsiteX76" fmla="*/ 1984725 w 1985964"/>
                <a:gd name="connsiteY76" fmla="*/ 657949 h 2364509"/>
                <a:gd name="connsiteX77" fmla="*/ 1985819 w 1985964"/>
                <a:gd name="connsiteY77" fmla="*/ 657949 h 2364509"/>
                <a:gd name="connsiteX78" fmla="*/ 1985819 w 1985964"/>
                <a:gd name="connsiteY78" fmla="*/ 652531 h 2364509"/>
                <a:gd name="connsiteX79" fmla="*/ 1985964 w 1985964"/>
                <a:gd name="connsiteY79" fmla="*/ 651813 h 2364509"/>
                <a:gd name="connsiteX80" fmla="*/ 1985964 w 1985964"/>
                <a:gd name="connsiteY80" fmla="*/ 320606 h 2364509"/>
                <a:gd name="connsiteX81" fmla="*/ 1979095 w 1985964"/>
                <a:gd name="connsiteY81" fmla="*/ 264273 h 2364509"/>
                <a:gd name="connsiteX82" fmla="*/ 1962862 w 1985964"/>
                <a:gd name="connsiteY82" fmla="*/ 209616 h 2364509"/>
                <a:gd name="connsiteX83" fmla="*/ 1960902 w 1985964"/>
                <a:gd name="connsiteY83" fmla="*/ 205670 h 2364509"/>
                <a:gd name="connsiteX84" fmla="*/ 1959808 w 1985964"/>
                <a:gd name="connsiteY84" fmla="*/ 202145 h 2364509"/>
                <a:gd name="connsiteX85" fmla="*/ 1952102 w 1985964"/>
                <a:gd name="connsiteY85" fmla="*/ 187947 h 2364509"/>
                <a:gd name="connsiteX86" fmla="*/ 1937903 w 1985964"/>
                <a:gd name="connsiteY86" fmla="*/ 159353 h 2364509"/>
                <a:gd name="connsiteX87" fmla="*/ 1932732 w 1985964"/>
                <a:gd name="connsiteY87" fmla="*/ 152262 h 2364509"/>
                <a:gd name="connsiteX88" fmla="*/ 1929292 w 1985964"/>
                <a:gd name="connsiteY88" fmla="*/ 145924 h 2364509"/>
                <a:gd name="connsiteX89" fmla="*/ 1919138 w 1985964"/>
                <a:gd name="connsiteY89" fmla="*/ 133617 h 2364509"/>
                <a:gd name="connsiteX90" fmla="*/ 1905110 w 1985964"/>
                <a:gd name="connsiteY90" fmla="*/ 114377 h 2364509"/>
                <a:gd name="connsiteX91" fmla="*/ 1895612 w 1985964"/>
                <a:gd name="connsiteY91" fmla="*/ 105103 h 2364509"/>
                <a:gd name="connsiteX92" fmla="*/ 1888877 w 1985964"/>
                <a:gd name="connsiteY92" fmla="*/ 96941 h 2364509"/>
                <a:gd name="connsiteX93" fmla="*/ 1878393 w 1985964"/>
                <a:gd name="connsiteY93" fmla="*/ 88290 h 2364509"/>
                <a:gd name="connsiteX94" fmla="*/ 1865375 w 1985964"/>
                <a:gd name="connsiteY94" fmla="*/ 75579 h 2364509"/>
                <a:gd name="connsiteX95" fmla="*/ 1857537 w 1985964"/>
                <a:gd name="connsiteY95" fmla="*/ 71082 h 2364509"/>
                <a:gd name="connsiteX96" fmla="*/ 1839894 w 1985964"/>
                <a:gd name="connsiteY96" fmla="*/ 56526 h 2364509"/>
                <a:gd name="connsiteX97" fmla="*/ 1783673 w 1985964"/>
                <a:gd name="connsiteY97" fmla="*/ 26010 h 2364509"/>
                <a:gd name="connsiteX98" fmla="*/ 1773433 w 1985964"/>
                <a:gd name="connsiteY98" fmla="*/ 22831 h 2364509"/>
                <a:gd name="connsiteX99" fmla="*/ 1768644 w 1985964"/>
                <a:gd name="connsiteY99" fmla="*/ 20084 h 2364509"/>
                <a:gd name="connsiteX100" fmla="*/ 1737353 w 1985964"/>
                <a:gd name="connsiteY100" fmla="*/ 11631 h 2364509"/>
                <a:gd name="connsiteX101" fmla="*/ 1721545 w 1985964"/>
                <a:gd name="connsiteY101" fmla="*/ 6724 h 2364509"/>
                <a:gd name="connsiteX102" fmla="*/ 1717783 w 1985964"/>
                <a:gd name="connsiteY102" fmla="*/ 6345 h 2364509"/>
                <a:gd name="connsiteX103" fmla="*/ 1713431 w 1985964"/>
                <a:gd name="connsiteY103" fmla="*/ 5170 h 2364509"/>
                <a:gd name="connsiteX104" fmla="*/ 1654843 w 1985964"/>
                <a:gd name="connsiteY104" fmla="*/ 0 h 2364509"/>
                <a:gd name="connsiteX0" fmla="*/ 1654843 w 1985964"/>
                <a:gd name="connsiteY0" fmla="*/ 0 h 2364509"/>
                <a:gd name="connsiteX1" fmla="*/ 1654842 w 1985964"/>
                <a:gd name="connsiteY1" fmla="*/ 0 h 2364509"/>
                <a:gd name="connsiteX2" fmla="*/ 330977 w 1985964"/>
                <a:gd name="connsiteY2" fmla="*/ 0 h 2364509"/>
                <a:gd name="connsiteX3" fmla="*/ 330976 w 1985964"/>
                <a:gd name="connsiteY3" fmla="*/ 0 h 2364509"/>
                <a:gd name="connsiteX4" fmla="*/ 0 w 1985964"/>
                <a:gd name="connsiteY4" fmla="*/ 330976 h 2364509"/>
                <a:gd name="connsiteX5" fmla="*/ 0 w 1985964"/>
                <a:gd name="connsiteY5" fmla="*/ 2033533 h 2364509"/>
                <a:gd name="connsiteX6" fmla="*/ 330976 w 1985964"/>
                <a:gd name="connsiteY6" fmla="*/ 2364509 h 2364509"/>
                <a:gd name="connsiteX7" fmla="*/ 330977 w 1985964"/>
                <a:gd name="connsiteY7" fmla="*/ 2364509 h 2364509"/>
                <a:gd name="connsiteX8" fmla="*/ 1654842 w 1985964"/>
                <a:gd name="connsiteY8" fmla="*/ 2364509 h 2364509"/>
                <a:gd name="connsiteX9" fmla="*/ 1654843 w 1985964"/>
                <a:gd name="connsiteY9" fmla="*/ 2364509 h 2364509"/>
                <a:gd name="connsiteX10" fmla="*/ 1654850 w 1985964"/>
                <a:gd name="connsiteY10" fmla="*/ 2364508 h 2364509"/>
                <a:gd name="connsiteX11" fmla="*/ 1713430 w 1985964"/>
                <a:gd name="connsiteY11" fmla="*/ 2359339 h 2364509"/>
                <a:gd name="connsiteX12" fmla="*/ 1717781 w 1985964"/>
                <a:gd name="connsiteY12" fmla="*/ 2358164 h 2364509"/>
                <a:gd name="connsiteX13" fmla="*/ 1721546 w 1985964"/>
                <a:gd name="connsiteY13" fmla="*/ 2357784 h 2364509"/>
                <a:gd name="connsiteX14" fmla="*/ 1737367 w 1985964"/>
                <a:gd name="connsiteY14" fmla="*/ 2352873 h 2364509"/>
                <a:gd name="connsiteX15" fmla="*/ 1768643 w 1985964"/>
                <a:gd name="connsiteY15" fmla="*/ 2344425 h 2364509"/>
                <a:gd name="connsiteX16" fmla="*/ 1773429 w 1985964"/>
                <a:gd name="connsiteY16" fmla="*/ 2341679 h 2364509"/>
                <a:gd name="connsiteX17" fmla="*/ 1783674 w 1985964"/>
                <a:gd name="connsiteY17" fmla="*/ 2338499 h 2364509"/>
                <a:gd name="connsiteX18" fmla="*/ 1839895 w 1985964"/>
                <a:gd name="connsiteY18" fmla="*/ 2307983 h 2364509"/>
                <a:gd name="connsiteX19" fmla="*/ 1857542 w 1985964"/>
                <a:gd name="connsiteY19" fmla="*/ 2293423 h 2364509"/>
                <a:gd name="connsiteX20" fmla="*/ 1865374 w 1985964"/>
                <a:gd name="connsiteY20" fmla="*/ 2288930 h 2364509"/>
                <a:gd name="connsiteX21" fmla="*/ 1878381 w 1985964"/>
                <a:gd name="connsiteY21" fmla="*/ 2276229 h 2364509"/>
                <a:gd name="connsiteX22" fmla="*/ 1888878 w 1985964"/>
                <a:gd name="connsiteY22" fmla="*/ 2267568 h 2364509"/>
                <a:gd name="connsiteX23" fmla="*/ 1895621 w 1985964"/>
                <a:gd name="connsiteY23" fmla="*/ 2259396 h 2364509"/>
                <a:gd name="connsiteX24" fmla="*/ 1905109 w 1985964"/>
                <a:gd name="connsiteY24" fmla="*/ 2250132 h 2364509"/>
                <a:gd name="connsiteX25" fmla="*/ 1919122 w 1985964"/>
                <a:gd name="connsiteY25" fmla="*/ 2230912 h 2364509"/>
                <a:gd name="connsiteX26" fmla="*/ 1929293 w 1985964"/>
                <a:gd name="connsiteY26" fmla="*/ 2218585 h 2364509"/>
                <a:gd name="connsiteX27" fmla="*/ 1932739 w 1985964"/>
                <a:gd name="connsiteY27" fmla="*/ 2212236 h 2364509"/>
                <a:gd name="connsiteX28" fmla="*/ 1937902 w 1985964"/>
                <a:gd name="connsiteY28" fmla="*/ 2205156 h 2364509"/>
                <a:gd name="connsiteX29" fmla="*/ 1952079 w 1985964"/>
                <a:gd name="connsiteY29" fmla="*/ 2176606 h 2364509"/>
                <a:gd name="connsiteX30" fmla="*/ 1959809 w 1985964"/>
                <a:gd name="connsiteY30" fmla="*/ 2162364 h 2364509"/>
                <a:gd name="connsiteX31" fmla="*/ 1960907 w 1985964"/>
                <a:gd name="connsiteY31" fmla="*/ 2158828 h 2364509"/>
                <a:gd name="connsiteX32" fmla="*/ 1962861 w 1985964"/>
                <a:gd name="connsiteY32" fmla="*/ 2154893 h 2364509"/>
                <a:gd name="connsiteX33" fmla="*/ 1979076 w 1985964"/>
                <a:gd name="connsiteY33" fmla="*/ 2100297 h 2364509"/>
                <a:gd name="connsiteX34" fmla="*/ 1979095 w 1985964"/>
                <a:gd name="connsiteY34" fmla="*/ 2100236 h 2364509"/>
                <a:gd name="connsiteX35" fmla="*/ 1979098 w 1985964"/>
                <a:gd name="connsiteY35" fmla="*/ 2100200 h 2364509"/>
                <a:gd name="connsiteX36" fmla="*/ 1985963 w 1985964"/>
                <a:gd name="connsiteY36" fmla="*/ 2043903 h 2364509"/>
                <a:gd name="connsiteX37" fmla="*/ 1985963 w 1985964"/>
                <a:gd name="connsiteY37" fmla="*/ 1725393 h 2364509"/>
                <a:gd name="connsiteX38" fmla="*/ 1985964 w 1985964"/>
                <a:gd name="connsiteY38" fmla="*/ 1725393 h 2364509"/>
                <a:gd name="connsiteX39" fmla="*/ 1985964 w 1985964"/>
                <a:gd name="connsiteY39" fmla="*/ 1401883 h 2364509"/>
                <a:gd name="connsiteX40" fmla="*/ 1985819 w 1985964"/>
                <a:gd name="connsiteY40" fmla="*/ 1401165 h 2364509"/>
                <a:gd name="connsiteX41" fmla="*/ 1985819 w 1985964"/>
                <a:gd name="connsiteY41" fmla="*/ 1395747 h 2364509"/>
                <a:gd name="connsiteX42" fmla="*/ 1984725 w 1985964"/>
                <a:gd name="connsiteY42" fmla="*/ 1395747 h 2364509"/>
                <a:gd name="connsiteX43" fmla="*/ 1980350 w 1985964"/>
                <a:gd name="connsiteY43" fmla="*/ 1374076 h 2364509"/>
                <a:gd name="connsiteX44" fmla="*/ 1914526 w 1985964"/>
                <a:gd name="connsiteY44" fmla="*/ 1330445 h 2364509"/>
                <a:gd name="connsiteX45" fmla="*/ 1848702 w 1985964"/>
                <a:gd name="connsiteY45" fmla="*/ 1374076 h 2364509"/>
                <a:gd name="connsiteX46" fmla="*/ 1844327 w 1985964"/>
                <a:gd name="connsiteY46" fmla="*/ 1395747 h 2364509"/>
                <a:gd name="connsiteX47" fmla="*/ 1842312 w 1985964"/>
                <a:gd name="connsiteY47" fmla="*/ 1395747 h 2364509"/>
                <a:gd name="connsiteX48" fmla="*/ 1842312 w 1985964"/>
                <a:gd name="connsiteY48" fmla="*/ 1673582 h 2364509"/>
                <a:gd name="connsiteX49" fmla="*/ 1842311 w 1985964"/>
                <a:gd name="connsiteY49" fmla="*/ 1984395 h 2364509"/>
                <a:gd name="connsiteX50" fmla="*/ 1838060 w 1985964"/>
                <a:gd name="connsiteY50" fmla="*/ 2026564 h 2364509"/>
                <a:gd name="connsiteX51" fmla="*/ 1838058 w 1985964"/>
                <a:gd name="connsiteY51" fmla="*/ 2026570 h 2364509"/>
                <a:gd name="connsiteX52" fmla="*/ 1818140 w 1985964"/>
                <a:gd name="connsiteY52" fmla="*/ 2077302 h 2364509"/>
                <a:gd name="connsiteX53" fmla="*/ 1792175 w 1985964"/>
                <a:gd name="connsiteY53" fmla="*/ 2115814 h 2364509"/>
                <a:gd name="connsiteX54" fmla="*/ 1773416 w 1985964"/>
                <a:gd name="connsiteY54" fmla="*/ 2137481 h 2364509"/>
                <a:gd name="connsiteX55" fmla="*/ 1731490 w 1985964"/>
                <a:gd name="connsiteY55" fmla="*/ 2165749 h 2364509"/>
                <a:gd name="connsiteX56" fmla="*/ 1709927 w 1985964"/>
                <a:gd name="connsiteY56" fmla="*/ 2178120 h 2364509"/>
                <a:gd name="connsiteX57" fmla="*/ 1633141 w 1985964"/>
                <a:gd name="connsiteY57" fmla="*/ 2193622 h 2364509"/>
                <a:gd name="connsiteX58" fmla="*/ 1633070 w 1985964"/>
                <a:gd name="connsiteY58" fmla="*/ 2193635 h 2364509"/>
                <a:gd name="connsiteX59" fmla="*/ 352749 w 1985964"/>
                <a:gd name="connsiteY59" fmla="*/ 2193635 h 2364509"/>
                <a:gd name="connsiteX60" fmla="*/ 143507 w 1985964"/>
                <a:gd name="connsiteY60" fmla="*/ 1984393 h 2364509"/>
                <a:gd name="connsiteX61" fmla="*/ 143507 w 1985964"/>
                <a:gd name="connsiteY61" fmla="*/ 380114 h 2364509"/>
                <a:gd name="connsiteX62" fmla="*/ 147758 w 1985964"/>
                <a:gd name="connsiteY62" fmla="*/ 337945 h 2364509"/>
                <a:gd name="connsiteX63" fmla="*/ 159950 w 1985964"/>
                <a:gd name="connsiteY63" fmla="*/ 298669 h 2364509"/>
                <a:gd name="connsiteX64" fmla="*/ 204792 w 1985964"/>
                <a:gd name="connsiteY64" fmla="*/ 232160 h 2364509"/>
                <a:gd name="connsiteX65" fmla="*/ 352748 w 1985964"/>
                <a:gd name="connsiteY65" fmla="*/ 170874 h 2364509"/>
                <a:gd name="connsiteX66" fmla="*/ 1633069 w 1985964"/>
                <a:gd name="connsiteY66" fmla="*/ 170874 h 2364509"/>
                <a:gd name="connsiteX67" fmla="*/ 1842311 w 1985964"/>
                <a:gd name="connsiteY67" fmla="*/ 380116 h 2364509"/>
                <a:gd name="connsiteX68" fmla="*/ 1842311 w 1985964"/>
                <a:gd name="connsiteY68" fmla="*/ 390533 h 2364509"/>
                <a:gd name="connsiteX69" fmla="*/ 1842312 w 1985964"/>
                <a:gd name="connsiteY69" fmla="*/ 390533 h 2364509"/>
                <a:gd name="connsiteX70" fmla="*/ 1842312 w 1985964"/>
                <a:gd name="connsiteY70" fmla="*/ 657949 h 2364509"/>
                <a:gd name="connsiteX71" fmla="*/ 1844327 w 1985964"/>
                <a:gd name="connsiteY71" fmla="*/ 657949 h 2364509"/>
                <a:gd name="connsiteX72" fmla="*/ 1848702 w 1985964"/>
                <a:gd name="connsiteY72" fmla="*/ 679620 h 2364509"/>
                <a:gd name="connsiteX73" fmla="*/ 1914526 w 1985964"/>
                <a:gd name="connsiteY73" fmla="*/ 723251 h 2364509"/>
                <a:gd name="connsiteX74" fmla="*/ 1980350 w 1985964"/>
                <a:gd name="connsiteY74" fmla="*/ 679620 h 2364509"/>
                <a:gd name="connsiteX75" fmla="*/ 1984725 w 1985964"/>
                <a:gd name="connsiteY75" fmla="*/ 657949 h 2364509"/>
                <a:gd name="connsiteX76" fmla="*/ 1985819 w 1985964"/>
                <a:gd name="connsiteY76" fmla="*/ 657949 h 2364509"/>
                <a:gd name="connsiteX77" fmla="*/ 1985819 w 1985964"/>
                <a:gd name="connsiteY77" fmla="*/ 652531 h 2364509"/>
                <a:gd name="connsiteX78" fmla="*/ 1985964 w 1985964"/>
                <a:gd name="connsiteY78" fmla="*/ 651813 h 2364509"/>
                <a:gd name="connsiteX79" fmla="*/ 1985964 w 1985964"/>
                <a:gd name="connsiteY79" fmla="*/ 320606 h 2364509"/>
                <a:gd name="connsiteX80" fmla="*/ 1979095 w 1985964"/>
                <a:gd name="connsiteY80" fmla="*/ 264273 h 2364509"/>
                <a:gd name="connsiteX81" fmla="*/ 1962862 w 1985964"/>
                <a:gd name="connsiteY81" fmla="*/ 209616 h 2364509"/>
                <a:gd name="connsiteX82" fmla="*/ 1960902 w 1985964"/>
                <a:gd name="connsiteY82" fmla="*/ 205670 h 2364509"/>
                <a:gd name="connsiteX83" fmla="*/ 1959808 w 1985964"/>
                <a:gd name="connsiteY83" fmla="*/ 202145 h 2364509"/>
                <a:gd name="connsiteX84" fmla="*/ 1952102 w 1985964"/>
                <a:gd name="connsiteY84" fmla="*/ 187947 h 2364509"/>
                <a:gd name="connsiteX85" fmla="*/ 1937903 w 1985964"/>
                <a:gd name="connsiteY85" fmla="*/ 159353 h 2364509"/>
                <a:gd name="connsiteX86" fmla="*/ 1932732 w 1985964"/>
                <a:gd name="connsiteY86" fmla="*/ 152262 h 2364509"/>
                <a:gd name="connsiteX87" fmla="*/ 1929292 w 1985964"/>
                <a:gd name="connsiteY87" fmla="*/ 145924 h 2364509"/>
                <a:gd name="connsiteX88" fmla="*/ 1919138 w 1985964"/>
                <a:gd name="connsiteY88" fmla="*/ 133617 h 2364509"/>
                <a:gd name="connsiteX89" fmla="*/ 1905110 w 1985964"/>
                <a:gd name="connsiteY89" fmla="*/ 114377 h 2364509"/>
                <a:gd name="connsiteX90" fmla="*/ 1895612 w 1985964"/>
                <a:gd name="connsiteY90" fmla="*/ 105103 h 2364509"/>
                <a:gd name="connsiteX91" fmla="*/ 1888877 w 1985964"/>
                <a:gd name="connsiteY91" fmla="*/ 96941 h 2364509"/>
                <a:gd name="connsiteX92" fmla="*/ 1878393 w 1985964"/>
                <a:gd name="connsiteY92" fmla="*/ 88290 h 2364509"/>
                <a:gd name="connsiteX93" fmla="*/ 1865375 w 1985964"/>
                <a:gd name="connsiteY93" fmla="*/ 75579 h 2364509"/>
                <a:gd name="connsiteX94" fmla="*/ 1857537 w 1985964"/>
                <a:gd name="connsiteY94" fmla="*/ 71082 h 2364509"/>
                <a:gd name="connsiteX95" fmla="*/ 1839894 w 1985964"/>
                <a:gd name="connsiteY95" fmla="*/ 56526 h 2364509"/>
                <a:gd name="connsiteX96" fmla="*/ 1783673 w 1985964"/>
                <a:gd name="connsiteY96" fmla="*/ 26010 h 2364509"/>
                <a:gd name="connsiteX97" fmla="*/ 1773433 w 1985964"/>
                <a:gd name="connsiteY97" fmla="*/ 22831 h 2364509"/>
                <a:gd name="connsiteX98" fmla="*/ 1768644 w 1985964"/>
                <a:gd name="connsiteY98" fmla="*/ 20084 h 2364509"/>
                <a:gd name="connsiteX99" fmla="*/ 1737353 w 1985964"/>
                <a:gd name="connsiteY99" fmla="*/ 11631 h 2364509"/>
                <a:gd name="connsiteX100" fmla="*/ 1721545 w 1985964"/>
                <a:gd name="connsiteY100" fmla="*/ 6724 h 2364509"/>
                <a:gd name="connsiteX101" fmla="*/ 1717783 w 1985964"/>
                <a:gd name="connsiteY101" fmla="*/ 6345 h 2364509"/>
                <a:gd name="connsiteX102" fmla="*/ 1713431 w 1985964"/>
                <a:gd name="connsiteY102" fmla="*/ 5170 h 2364509"/>
                <a:gd name="connsiteX103" fmla="*/ 1654843 w 1985964"/>
                <a:gd name="connsiteY103" fmla="*/ 0 h 2364509"/>
                <a:gd name="connsiteX0" fmla="*/ 1654843 w 1985964"/>
                <a:gd name="connsiteY0" fmla="*/ 0 h 2364509"/>
                <a:gd name="connsiteX1" fmla="*/ 1654842 w 1985964"/>
                <a:gd name="connsiteY1" fmla="*/ 0 h 2364509"/>
                <a:gd name="connsiteX2" fmla="*/ 330977 w 1985964"/>
                <a:gd name="connsiteY2" fmla="*/ 0 h 2364509"/>
                <a:gd name="connsiteX3" fmla="*/ 330976 w 1985964"/>
                <a:gd name="connsiteY3" fmla="*/ 0 h 2364509"/>
                <a:gd name="connsiteX4" fmla="*/ 0 w 1985964"/>
                <a:gd name="connsiteY4" fmla="*/ 330976 h 2364509"/>
                <a:gd name="connsiteX5" fmla="*/ 0 w 1985964"/>
                <a:gd name="connsiteY5" fmla="*/ 2033533 h 2364509"/>
                <a:gd name="connsiteX6" fmla="*/ 330976 w 1985964"/>
                <a:gd name="connsiteY6" fmla="*/ 2364509 h 2364509"/>
                <a:gd name="connsiteX7" fmla="*/ 330977 w 1985964"/>
                <a:gd name="connsiteY7" fmla="*/ 2364509 h 2364509"/>
                <a:gd name="connsiteX8" fmla="*/ 1654842 w 1985964"/>
                <a:gd name="connsiteY8" fmla="*/ 2364509 h 2364509"/>
                <a:gd name="connsiteX9" fmla="*/ 1654843 w 1985964"/>
                <a:gd name="connsiteY9" fmla="*/ 2364509 h 2364509"/>
                <a:gd name="connsiteX10" fmla="*/ 1654850 w 1985964"/>
                <a:gd name="connsiteY10" fmla="*/ 2364508 h 2364509"/>
                <a:gd name="connsiteX11" fmla="*/ 1713430 w 1985964"/>
                <a:gd name="connsiteY11" fmla="*/ 2359339 h 2364509"/>
                <a:gd name="connsiteX12" fmla="*/ 1717781 w 1985964"/>
                <a:gd name="connsiteY12" fmla="*/ 2358164 h 2364509"/>
                <a:gd name="connsiteX13" fmla="*/ 1721546 w 1985964"/>
                <a:gd name="connsiteY13" fmla="*/ 2357784 h 2364509"/>
                <a:gd name="connsiteX14" fmla="*/ 1737367 w 1985964"/>
                <a:gd name="connsiteY14" fmla="*/ 2352873 h 2364509"/>
                <a:gd name="connsiteX15" fmla="*/ 1768643 w 1985964"/>
                <a:gd name="connsiteY15" fmla="*/ 2344425 h 2364509"/>
                <a:gd name="connsiteX16" fmla="*/ 1773429 w 1985964"/>
                <a:gd name="connsiteY16" fmla="*/ 2341679 h 2364509"/>
                <a:gd name="connsiteX17" fmla="*/ 1783674 w 1985964"/>
                <a:gd name="connsiteY17" fmla="*/ 2338499 h 2364509"/>
                <a:gd name="connsiteX18" fmla="*/ 1839895 w 1985964"/>
                <a:gd name="connsiteY18" fmla="*/ 2307983 h 2364509"/>
                <a:gd name="connsiteX19" fmla="*/ 1857542 w 1985964"/>
                <a:gd name="connsiteY19" fmla="*/ 2293423 h 2364509"/>
                <a:gd name="connsiteX20" fmla="*/ 1865374 w 1985964"/>
                <a:gd name="connsiteY20" fmla="*/ 2288930 h 2364509"/>
                <a:gd name="connsiteX21" fmla="*/ 1878381 w 1985964"/>
                <a:gd name="connsiteY21" fmla="*/ 2276229 h 2364509"/>
                <a:gd name="connsiteX22" fmla="*/ 1888878 w 1985964"/>
                <a:gd name="connsiteY22" fmla="*/ 2267568 h 2364509"/>
                <a:gd name="connsiteX23" fmla="*/ 1895621 w 1985964"/>
                <a:gd name="connsiteY23" fmla="*/ 2259396 h 2364509"/>
                <a:gd name="connsiteX24" fmla="*/ 1905109 w 1985964"/>
                <a:gd name="connsiteY24" fmla="*/ 2250132 h 2364509"/>
                <a:gd name="connsiteX25" fmla="*/ 1919122 w 1985964"/>
                <a:gd name="connsiteY25" fmla="*/ 2230912 h 2364509"/>
                <a:gd name="connsiteX26" fmla="*/ 1929293 w 1985964"/>
                <a:gd name="connsiteY26" fmla="*/ 2218585 h 2364509"/>
                <a:gd name="connsiteX27" fmla="*/ 1932739 w 1985964"/>
                <a:gd name="connsiteY27" fmla="*/ 2212236 h 2364509"/>
                <a:gd name="connsiteX28" fmla="*/ 1937902 w 1985964"/>
                <a:gd name="connsiteY28" fmla="*/ 2205156 h 2364509"/>
                <a:gd name="connsiteX29" fmla="*/ 1952079 w 1985964"/>
                <a:gd name="connsiteY29" fmla="*/ 2176606 h 2364509"/>
                <a:gd name="connsiteX30" fmla="*/ 1959809 w 1985964"/>
                <a:gd name="connsiteY30" fmla="*/ 2162364 h 2364509"/>
                <a:gd name="connsiteX31" fmla="*/ 1960907 w 1985964"/>
                <a:gd name="connsiteY31" fmla="*/ 2158828 h 2364509"/>
                <a:gd name="connsiteX32" fmla="*/ 1962861 w 1985964"/>
                <a:gd name="connsiteY32" fmla="*/ 2154893 h 2364509"/>
                <a:gd name="connsiteX33" fmla="*/ 1979076 w 1985964"/>
                <a:gd name="connsiteY33" fmla="*/ 2100297 h 2364509"/>
                <a:gd name="connsiteX34" fmla="*/ 1979095 w 1985964"/>
                <a:gd name="connsiteY34" fmla="*/ 2100236 h 2364509"/>
                <a:gd name="connsiteX35" fmla="*/ 1979098 w 1985964"/>
                <a:gd name="connsiteY35" fmla="*/ 2100200 h 2364509"/>
                <a:gd name="connsiteX36" fmla="*/ 1985963 w 1985964"/>
                <a:gd name="connsiteY36" fmla="*/ 2043903 h 2364509"/>
                <a:gd name="connsiteX37" fmla="*/ 1985963 w 1985964"/>
                <a:gd name="connsiteY37" fmla="*/ 1725393 h 2364509"/>
                <a:gd name="connsiteX38" fmla="*/ 1985964 w 1985964"/>
                <a:gd name="connsiteY38" fmla="*/ 1725393 h 2364509"/>
                <a:gd name="connsiteX39" fmla="*/ 1985964 w 1985964"/>
                <a:gd name="connsiteY39" fmla="*/ 1401883 h 2364509"/>
                <a:gd name="connsiteX40" fmla="*/ 1985819 w 1985964"/>
                <a:gd name="connsiteY40" fmla="*/ 1401165 h 2364509"/>
                <a:gd name="connsiteX41" fmla="*/ 1985819 w 1985964"/>
                <a:gd name="connsiteY41" fmla="*/ 1395747 h 2364509"/>
                <a:gd name="connsiteX42" fmla="*/ 1984725 w 1985964"/>
                <a:gd name="connsiteY42" fmla="*/ 1395747 h 2364509"/>
                <a:gd name="connsiteX43" fmla="*/ 1980350 w 1985964"/>
                <a:gd name="connsiteY43" fmla="*/ 1374076 h 2364509"/>
                <a:gd name="connsiteX44" fmla="*/ 1914526 w 1985964"/>
                <a:gd name="connsiteY44" fmla="*/ 1330445 h 2364509"/>
                <a:gd name="connsiteX45" fmla="*/ 1848702 w 1985964"/>
                <a:gd name="connsiteY45" fmla="*/ 1374076 h 2364509"/>
                <a:gd name="connsiteX46" fmla="*/ 1844327 w 1985964"/>
                <a:gd name="connsiteY46" fmla="*/ 1395747 h 2364509"/>
                <a:gd name="connsiteX47" fmla="*/ 1842312 w 1985964"/>
                <a:gd name="connsiteY47" fmla="*/ 1395747 h 2364509"/>
                <a:gd name="connsiteX48" fmla="*/ 1842311 w 1985964"/>
                <a:gd name="connsiteY48" fmla="*/ 1984395 h 2364509"/>
                <a:gd name="connsiteX49" fmla="*/ 1838060 w 1985964"/>
                <a:gd name="connsiteY49" fmla="*/ 2026564 h 2364509"/>
                <a:gd name="connsiteX50" fmla="*/ 1838058 w 1985964"/>
                <a:gd name="connsiteY50" fmla="*/ 2026570 h 2364509"/>
                <a:gd name="connsiteX51" fmla="*/ 1818140 w 1985964"/>
                <a:gd name="connsiteY51" fmla="*/ 2077302 h 2364509"/>
                <a:gd name="connsiteX52" fmla="*/ 1792175 w 1985964"/>
                <a:gd name="connsiteY52" fmla="*/ 2115814 h 2364509"/>
                <a:gd name="connsiteX53" fmla="*/ 1773416 w 1985964"/>
                <a:gd name="connsiteY53" fmla="*/ 2137481 h 2364509"/>
                <a:gd name="connsiteX54" fmla="*/ 1731490 w 1985964"/>
                <a:gd name="connsiteY54" fmla="*/ 2165749 h 2364509"/>
                <a:gd name="connsiteX55" fmla="*/ 1709927 w 1985964"/>
                <a:gd name="connsiteY55" fmla="*/ 2178120 h 2364509"/>
                <a:gd name="connsiteX56" fmla="*/ 1633141 w 1985964"/>
                <a:gd name="connsiteY56" fmla="*/ 2193622 h 2364509"/>
                <a:gd name="connsiteX57" fmla="*/ 1633070 w 1985964"/>
                <a:gd name="connsiteY57" fmla="*/ 2193635 h 2364509"/>
                <a:gd name="connsiteX58" fmla="*/ 352749 w 1985964"/>
                <a:gd name="connsiteY58" fmla="*/ 2193635 h 2364509"/>
                <a:gd name="connsiteX59" fmla="*/ 143507 w 1985964"/>
                <a:gd name="connsiteY59" fmla="*/ 1984393 h 2364509"/>
                <a:gd name="connsiteX60" fmla="*/ 143507 w 1985964"/>
                <a:gd name="connsiteY60" fmla="*/ 380114 h 2364509"/>
                <a:gd name="connsiteX61" fmla="*/ 147758 w 1985964"/>
                <a:gd name="connsiteY61" fmla="*/ 337945 h 2364509"/>
                <a:gd name="connsiteX62" fmla="*/ 159950 w 1985964"/>
                <a:gd name="connsiteY62" fmla="*/ 298669 h 2364509"/>
                <a:gd name="connsiteX63" fmla="*/ 204792 w 1985964"/>
                <a:gd name="connsiteY63" fmla="*/ 232160 h 2364509"/>
                <a:gd name="connsiteX64" fmla="*/ 352748 w 1985964"/>
                <a:gd name="connsiteY64" fmla="*/ 170874 h 2364509"/>
                <a:gd name="connsiteX65" fmla="*/ 1633069 w 1985964"/>
                <a:gd name="connsiteY65" fmla="*/ 170874 h 2364509"/>
                <a:gd name="connsiteX66" fmla="*/ 1842311 w 1985964"/>
                <a:gd name="connsiteY66" fmla="*/ 380116 h 2364509"/>
                <a:gd name="connsiteX67" fmla="*/ 1842311 w 1985964"/>
                <a:gd name="connsiteY67" fmla="*/ 390533 h 2364509"/>
                <a:gd name="connsiteX68" fmla="*/ 1842312 w 1985964"/>
                <a:gd name="connsiteY68" fmla="*/ 390533 h 2364509"/>
                <a:gd name="connsiteX69" fmla="*/ 1842312 w 1985964"/>
                <a:gd name="connsiteY69" fmla="*/ 657949 h 2364509"/>
                <a:gd name="connsiteX70" fmla="*/ 1844327 w 1985964"/>
                <a:gd name="connsiteY70" fmla="*/ 657949 h 2364509"/>
                <a:gd name="connsiteX71" fmla="*/ 1848702 w 1985964"/>
                <a:gd name="connsiteY71" fmla="*/ 679620 h 2364509"/>
                <a:gd name="connsiteX72" fmla="*/ 1914526 w 1985964"/>
                <a:gd name="connsiteY72" fmla="*/ 723251 h 2364509"/>
                <a:gd name="connsiteX73" fmla="*/ 1980350 w 1985964"/>
                <a:gd name="connsiteY73" fmla="*/ 679620 h 2364509"/>
                <a:gd name="connsiteX74" fmla="*/ 1984725 w 1985964"/>
                <a:gd name="connsiteY74" fmla="*/ 657949 h 2364509"/>
                <a:gd name="connsiteX75" fmla="*/ 1985819 w 1985964"/>
                <a:gd name="connsiteY75" fmla="*/ 657949 h 2364509"/>
                <a:gd name="connsiteX76" fmla="*/ 1985819 w 1985964"/>
                <a:gd name="connsiteY76" fmla="*/ 652531 h 2364509"/>
                <a:gd name="connsiteX77" fmla="*/ 1985964 w 1985964"/>
                <a:gd name="connsiteY77" fmla="*/ 651813 h 2364509"/>
                <a:gd name="connsiteX78" fmla="*/ 1985964 w 1985964"/>
                <a:gd name="connsiteY78" fmla="*/ 320606 h 2364509"/>
                <a:gd name="connsiteX79" fmla="*/ 1979095 w 1985964"/>
                <a:gd name="connsiteY79" fmla="*/ 264273 h 2364509"/>
                <a:gd name="connsiteX80" fmla="*/ 1962862 w 1985964"/>
                <a:gd name="connsiteY80" fmla="*/ 209616 h 2364509"/>
                <a:gd name="connsiteX81" fmla="*/ 1960902 w 1985964"/>
                <a:gd name="connsiteY81" fmla="*/ 205670 h 2364509"/>
                <a:gd name="connsiteX82" fmla="*/ 1959808 w 1985964"/>
                <a:gd name="connsiteY82" fmla="*/ 202145 h 2364509"/>
                <a:gd name="connsiteX83" fmla="*/ 1952102 w 1985964"/>
                <a:gd name="connsiteY83" fmla="*/ 187947 h 2364509"/>
                <a:gd name="connsiteX84" fmla="*/ 1937903 w 1985964"/>
                <a:gd name="connsiteY84" fmla="*/ 159353 h 2364509"/>
                <a:gd name="connsiteX85" fmla="*/ 1932732 w 1985964"/>
                <a:gd name="connsiteY85" fmla="*/ 152262 h 2364509"/>
                <a:gd name="connsiteX86" fmla="*/ 1929292 w 1985964"/>
                <a:gd name="connsiteY86" fmla="*/ 145924 h 2364509"/>
                <a:gd name="connsiteX87" fmla="*/ 1919138 w 1985964"/>
                <a:gd name="connsiteY87" fmla="*/ 133617 h 2364509"/>
                <a:gd name="connsiteX88" fmla="*/ 1905110 w 1985964"/>
                <a:gd name="connsiteY88" fmla="*/ 114377 h 2364509"/>
                <a:gd name="connsiteX89" fmla="*/ 1895612 w 1985964"/>
                <a:gd name="connsiteY89" fmla="*/ 105103 h 2364509"/>
                <a:gd name="connsiteX90" fmla="*/ 1888877 w 1985964"/>
                <a:gd name="connsiteY90" fmla="*/ 96941 h 2364509"/>
                <a:gd name="connsiteX91" fmla="*/ 1878393 w 1985964"/>
                <a:gd name="connsiteY91" fmla="*/ 88290 h 2364509"/>
                <a:gd name="connsiteX92" fmla="*/ 1865375 w 1985964"/>
                <a:gd name="connsiteY92" fmla="*/ 75579 h 2364509"/>
                <a:gd name="connsiteX93" fmla="*/ 1857537 w 1985964"/>
                <a:gd name="connsiteY93" fmla="*/ 71082 h 2364509"/>
                <a:gd name="connsiteX94" fmla="*/ 1839894 w 1985964"/>
                <a:gd name="connsiteY94" fmla="*/ 56526 h 2364509"/>
                <a:gd name="connsiteX95" fmla="*/ 1783673 w 1985964"/>
                <a:gd name="connsiteY95" fmla="*/ 26010 h 2364509"/>
                <a:gd name="connsiteX96" fmla="*/ 1773433 w 1985964"/>
                <a:gd name="connsiteY96" fmla="*/ 22831 h 2364509"/>
                <a:gd name="connsiteX97" fmla="*/ 1768644 w 1985964"/>
                <a:gd name="connsiteY97" fmla="*/ 20084 h 2364509"/>
                <a:gd name="connsiteX98" fmla="*/ 1737353 w 1985964"/>
                <a:gd name="connsiteY98" fmla="*/ 11631 h 2364509"/>
                <a:gd name="connsiteX99" fmla="*/ 1721545 w 1985964"/>
                <a:gd name="connsiteY99" fmla="*/ 6724 h 2364509"/>
                <a:gd name="connsiteX100" fmla="*/ 1717783 w 1985964"/>
                <a:gd name="connsiteY100" fmla="*/ 6345 h 2364509"/>
                <a:gd name="connsiteX101" fmla="*/ 1713431 w 1985964"/>
                <a:gd name="connsiteY101" fmla="*/ 5170 h 2364509"/>
                <a:gd name="connsiteX102" fmla="*/ 1654843 w 1985964"/>
                <a:gd name="connsiteY102" fmla="*/ 0 h 236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985964" h="2364509">
                  <a:moveTo>
                    <a:pt x="1654843" y="0"/>
                  </a:moveTo>
                  <a:lnTo>
                    <a:pt x="1654842" y="0"/>
                  </a:lnTo>
                  <a:lnTo>
                    <a:pt x="330977" y="0"/>
                  </a:lnTo>
                  <a:lnTo>
                    <a:pt x="330976" y="0"/>
                  </a:lnTo>
                  <a:cubicBezTo>
                    <a:pt x="148183" y="0"/>
                    <a:pt x="0" y="148183"/>
                    <a:pt x="0" y="330976"/>
                  </a:cubicBezTo>
                  <a:lnTo>
                    <a:pt x="0" y="2033533"/>
                  </a:lnTo>
                  <a:cubicBezTo>
                    <a:pt x="0" y="2216326"/>
                    <a:pt x="148183" y="2364509"/>
                    <a:pt x="330976" y="2364509"/>
                  </a:cubicBezTo>
                  <a:lnTo>
                    <a:pt x="330977" y="2364509"/>
                  </a:lnTo>
                  <a:lnTo>
                    <a:pt x="1654842" y="2364509"/>
                  </a:lnTo>
                  <a:lnTo>
                    <a:pt x="1654843" y="2364509"/>
                  </a:lnTo>
                  <a:cubicBezTo>
                    <a:pt x="1654845" y="2364509"/>
                    <a:pt x="1654848" y="2364508"/>
                    <a:pt x="1654850" y="2364508"/>
                  </a:cubicBezTo>
                  <a:lnTo>
                    <a:pt x="1713430" y="2359339"/>
                  </a:lnTo>
                  <a:lnTo>
                    <a:pt x="1717781" y="2358164"/>
                  </a:lnTo>
                  <a:lnTo>
                    <a:pt x="1721546" y="2357784"/>
                  </a:lnTo>
                  <a:lnTo>
                    <a:pt x="1737367" y="2352873"/>
                  </a:lnTo>
                  <a:lnTo>
                    <a:pt x="1768643" y="2344425"/>
                  </a:lnTo>
                  <a:lnTo>
                    <a:pt x="1773429" y="2341679"/>
                  </a:lnTo>
                  <a:lnTo>
                    <a:pt x="1783674" y="2338499"/>
                  </a:lnTo>
                  <a:cubicBezTo>
                    <a:pt x="1803472" y="2330125"/>
                    <a:pt x="1822287" y="2319879"/>
                    <a:pt x="1839895" y="2307983"/>
                  </a:cubicBezTo>
                  <a:lnTo>
                    <a:pt x="1857542" y="2293423"/>
                  </a:lnTo>
                  <a:lnTo>
                    <a:pt x="1865374" y="2288930"/>
                  </a:lnTo>
                  <a:lnTo>
                    <a:pt x="1878381" y="2276229"/>
                  </a:lnTo>
                  <a:lnTo>
                    <a:pt x="1888878" y="2267568"/>
                  </a:lnTo>
                  <a:lnTo>
                    <a:pt x="1895621" y="2259396"/>
                  </a:lnTo>
                  <a:lnTo>
                    <a:pt x="1905109" y="2250132"/>
                  </a:lnTo>
                  <a:lnTo>
                    <a:pt x="1919122" y="2230912"/>
                  </a:lnTo>
                  <a:lnTo>
                    <a:pt x="1929293" y="2218585"/>
                  </a:lnTo>
                  <a:lnTo>
                    <a:pt x="1932739" y="2212236"/>
                  </a:lnTo>
                  <a:lnTo>
                    <a:pt x="1937902" y="2205156"/>
                  </a:lnTo>
                  <a:lnTo>
                    <a:pt x="1952079" y="2176606"/>
                  </a:lnTo>
                  <a:lnTo>
                    <a:pt x="1959809" y="2162364"/>
                  </a:lnTo>
                  <a:lnTo>
                    <a:pt x="1960907" y="2158828"/>
                  </a:lnTo>
                  <a:lnTo>
                    <a:pt x="1962861" y="2154893"/>
                  </a:lnTo>
                  <a:lnTo>
                    <a:pt x="1979076" y="2100297"/>
                  </a:lnTo>
                  <a:cubicBezTo>
                    <a:pt x="1979082" y="2100277"/>
                    <a:pt x="1979089" y="2100256"/>
                    <a:pt x="1979095" y="2100236"/>
                  </a:cubicBezTo>
                  <a:lnTo>
                    <a:pt x="1979098" y="2100200"/>
                  </a:lnTo>
                  <a:lnTo>
                    <a:pt x="1985963" y="2043903"/>
                  </a:lnTo>
                  <a:lnTo>
                    <a:pt x="1985963" y="1725393"/>
                  </a:lnTo>
                  <a:lnTo>
                    <a:pt x="1985964" y="1725393"/>
                  </a:lnTo>
                  <a:lnTo>
                    <a:pt x="1985964" y="1401883"/>
                  </a:lnTo>
                  <a:cubicBezTo>
                    <a:pt x="1985916" y="1401644"/>
                    <a:pt x="1985867" y="1401404"/>
                    <a:pt x="1985819" y="1401165"/>
                  </a:cubicBezTo>
                  <a:lnTo>
                    <a:pt x="1985819" y="1395747"/>
                  </a:lnTo>
                  <a:lnTo>
                    <a:pt x="1984725" y="1395747"/>
                  </a:lnTo>
                  <a:lnTo>
                    <a:pt x="1980350" y="1374076"/>
                  </a:lnTo>
                  <a:cubicBezTo>
                    <a:pt x="1969505" y="1348436"/>
                    <a:pt x="1944117" y="1330445"/>
                    <a:pt x="1914526" y="1330445"/>
                  </a:cubicBezTo>
                  <a:cubicBezTo>
                    <a:pt x="1884936" y="1330445"/>
                    <a:pt x="1859547" y="1348436"/>
                    <a:pt x="1848702" y="1374076"/>
                  </a:cubicBezTo>
                  <a:lnTo>
                    <a:pt x="1844327" y="1395747"/>
                  </a:lnTo>
                  <a:lnTo>
                    <a:pt x="1842312" y="1395747"/>
                  </a:lnTo>
                  <a:cubicBezTo>
                    <a:pt x="1842312" y="1591963"/>
                    <a:pt x="1842311" y="1788179"/>
                    <a:pt x="1842311" y="1984395"/>
                  </a:cubicBezTo>
                  <a:cubicBezTo>
                    <a:pt x="1842311" y="1998840"/>
                    <a:pt x="1840847" y="2012943"/>
                    <a:pt x="1838060" y="2026564"/>
                  </a:cubicBezTo>
                  <a:cubicBezTo>
                    <a:pt x="1838059" y="2026566"/>
                    <a:pt x="1838059" y="2026568"/>
                    <a:pt x="1838058" y="2026570"/>
                  </a:cubicBezTo>
                  <a:lnTo>
                    <a:pt x="1818140" y="2077302"/>
                  </a:lnTo>
                  <a:lnTo>
                    <a:pt x="1792175" y="2115814"/>
                  </a:lnTo>
                  <a:lnTo>
                    <a:pt x="1773416" y="2137481"/>
                  </a:lnTo>
                  <a:lnTo>
                    <a:pt x="1731490" y="2165749"/>
                  </a:lnTo>
                  <a:lnTo>
                    <a:pt x="1709927" y="2178120"/>
                  </a:lnTo>
                  <a:lnTo>
                    <a:pt x="1633141" y="2193622"/>
                  </a:lnTo>
                  <a:cubicBezTo>
                    <a:pt x="1633117" y="2193626"/>
                    <a:pt x="1633094" y="2193631"/>
                    <a:pt x="1633070" y="2193635"/>
                  </a:cubicBezTo>
                  <a:lnTo>
                    <a:pt x="352749" y="2193635"/>
                  </a:lnTo>
                  <a:cubicBezTo>
                    <a:pt x="237188" y="2193635"/>
                    <a:pt x="143507" y="2099954"/>
                    <a:pt x="143507" y="1984393"/>
                  </a:cubicBezTo>
                  <a:lnTo>
                    <a:pt x="143507" y="380114"/>
                  </a:lnTo>
                  <a:cubicBezTo>
                    <a:pt x="143507" y="365669"/>
                    <a:pt x="144971" y="351566"/>
                    <a:pt x="147758" y="337945"/>
                  </a:cubicBezTo>
                  <a:lnTo>
                    <a:pt x="159950" y="298669"/>
                  </a:lnTo>
                  <a:lnTo>
                    <a:pt x="204792" y="232160"/>
                  </a:lnTo>
                  <a:cubicBezTo>
                    <a:pt x="242657" y="194294"/>
                    <a:pt x="294968" y="170874"/>
                    <a:pt x="352748" y="170874"/>
                  </a:cubicBezTo>
                  <a:lnTo>
                    <a:pt x="1633069" y="170874"/>
                  </a:lnTo>
                  <a:cubicBezTo>
                    <a:pt x="1748630" y="170874"/>
                    <a:pt x="1842311" y="264555"/>
                    <a:pt x="1842311" y="380116"/>
                  </a:cubicBezTo>
                  <a:lnTo>
                    <a:pt x="1842311" y="390533"/>
                  </a:lnTo>
                  <a:lnTo>
                    <a:pt x="1842312" y="390533"/>
                  </a:lnTo>
                  <a:lnTo>
                    <a:pt x="1842312" y="657949"/>
                  </a:lnTo>
                  <a:lnTo>
                    <a:pt x="1844327" y="657949"/>
                  </a:lnTo>
                  <a:lnTo>
                    <a:pt x="1848702" y="679620"/>
                  </a:lnTo>
                  <a:cubicBezTo>
                    <a:pt x="1859547" y="705260"/>
                    <a:pt x="1884936" y="723251"/>
                    <a:pt x="1914526" y="723251"/>
                  </a:cubicBezTo>
                  <a:cubicBezTo>
                    <a:pt x="1944117" y="723251"/>
                    <a:pt x="1969505" y="705260"/>
                    <a:pt x="1980350" y="679620"/>
                  </a:cubicBezTo>
                  <a:lnTo>
                    <a:pt x="1984725" y="657949"/>
                  </a:lnTo>
                  <a:lnTo>
                    <a:pt x="1985819" y="657949"/>
                  </a:lnTo>
                  <a:lnTo>
                    <a:pt x="1985819" y="652531"/>
                  </a:lnTo>
                  <a:cubicBezTo>
                    <a:pt x="1985867" y="652292"/>
                    <a:pt x="1985916" y="652052"/>
                    <a:pt x="1985964" y="651813"/>
                  </a:cubicBezTo>
                  <a:lnTo>
                    <a:pt x="1985964" y="320606"/>
                  </a:lnTo>
                  <a:lnTo>
                    <a:pt x="1979095" y="264273"/>
                  </a:lnTo>
                  <a:cubicBezTo>
                    <a:pt x="1975237" y="245420"/>
                    <a:pt x="1969777" y="227152"/>
                    <a:pt x="1962862" y="209616"/>
                  </a:cubicBezTo>
                  <a:lnTo>
                    <a:pt x="1960902" y="205670"/>
                  </a:lnTo>
                  <a:lnTo>
                    <a:pt x="1959808" y="202145"/>
                  </a:lnTo>
                  <a:lnTo>
                    <a:pt x="1952102" y="187947"/>
                  </a:lnTo>
                  <a:lnTo>
                    <a:pt x="1937903" y="159353"/>
                  </a:lnTo>
                  <a:lnTo>
                    <a:pt x="1932732" y="152262"/>
                  </a:lnTo>
                  <a:lnTo>
                    <a:pt x="1929292" y="145924"/>
                  </a:lnTo>
                  <a:lnTo>
                    <a:pt x="1919138" y="133617"/>
                  </a:lnTo>
                  <a:lnTo>
                    <a:pt x="1905110" y="114377"/>
                  </a:lnTo>
                  <a:lnTo>
                    <a:pt x="1895612" y="105103"/>
                  </a:lnTo>
                  <a:lnTo>
                    <a:pt x="1888877" y="96941"/>
                  </a:lnTo>
                  <a:lnTo>
                    <a:pt x="1878393" y="88290"/>
                  </a:lnTo>
                  <a:lnTo>
                    <a:pt x="1865375" y="75579"/>
                  </a:lnTo>
                  <a:lnTo>
                    <a:pt x="1857537" y="71082"/>
                  </a:lnTo>
                  <a:lnTo>
                    <a:pt x="1839894" y="56526"/>
                  </a:lnTo>
                  <a:cubicBezTo>
                    <a:pt x="1822286" y="44630"/>
                    <a:pt x="1803471" y="34384"/>
                    <a:pt x="1783673" y="26010"/>
                  </a:cubicBezTo>
                  <a:lnTo>
                    <a:pt x="1773433" y="22831"/>
                  </a:lnTo>
                  <a:lnTo>
                    <a:pt x="1768644" y="20084"/>
                  </a:lnTo>
                  <a:lnTo>
                    <a:pt x="1737353" y="11631"/>
                  </a:lnTo>
                  <a:lnTo>
                    <a:pt x="1721545" y="6724"/>
                  </a:lnTo>
                  <a:lnTo>
                    <a:pt x="1717783" y="6345"/>
                  </a:lnTo>
                  <a:lnTo>
                    <a:pt x="1713431" y="5170"/>
                  </a:lnTo>
                  <a:cubicBezTo>
                    <a:pt x="1694415" y="1773"/>
                    <a:pt x="1674836" y="0"/>
                    <a:pt x="16548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194292-EDF9-44D6-99B9-99E65873E4EF}"/>
              </a:ext>
            </a:extLst>
          </p:cNvPr>
          <p:cNvGrpSpPr/>
          <p:nvPr/>
        </p:nvGrpSpPr>
        <p:grpSpPr>
          <a:xfrm>
            <a:off x="944672" y="3921583"/>
            <a:ext cx="1992415" cy="1905706"/>
            <a:chOff x="332936" y="2566211"/>
            <a:chExt cx="2937088" cy="190570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9A57B2-E3F1-4822-9E64-0D4500D23C4A}"/>
                </a:ext>
              </a:extLst>
            </p:cNvPr>
            <p:cNvSpPr txBox="1"/>
            <p:nvPr/>
          </p:nvSpPr>
          <p:spPr>
            <a:xfrm>
              <a:off x="332936" y="256621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/>
                <a:t>Lorem Ipsum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5CECA9-61AC-483D-943D-184BF0D016C0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 ales mauris, cras.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52" name="Graphic 51" descr="Rocket">
            <a:extLst>
              <a:ext uri="{FF2B5EF4-FFF2-40B4-BE49-F238E27FC236}">
                <a16:creationId xmlns:a16="http://schemas.microsoft.com/office/drawing/2014/main" id="{42F468F6-07E6-47EF-B69E-5425324F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9036" y="1730829"/>
            <a:ext cx="1123686" cy="112368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7E47CE2-22AA-4B1D-98D6-0A5D9A094F37}"/>
              </a:ext>
            </a:extLst>
          </p:cNvPr>
          <p:cNvSpPr/>
          <p:nvPr/>
        </p:nvSpPr>
        <p:spPr>
          <a:xfrm>
            <a:off x="1361393" y="2948071"/>
            <a:ext cx="115897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b="1" cap="all">
                <a:solidFill>
                  <a:srgbClr val="247FAA"/>
                </a:solidFill>
              </a:rPr>
              <a:t>Step 1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05D3EA-8931-48F8-ABA3-0FDE36B8C783}"/>
              </a:ext>
            </a:extLst>
          </p:cNvPr>
          <p:cNvGrpSpPr/>
          <p:nvPr/>
        </p:nvGrpSpPr>
        <p:grpSpPr>
          <a:xfrm>
            <a:off x="3712990" y="3921583"/>
            <a:ext cx="1992415" cy="1905706"/>
            <a:chOff x="332936" y="2566211"/>
            <a:chExt cx="2937088" cy="190570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13BFEF-FB3C-41B7-A899-1CD7DF02EE8A}"/>
                </a:ext>
              </a:extLst>
            </p:cNvPr>
            <p:cNvSpPr txBox="1"/>
            <p:nvPr/>
          </p:nvSpPr>
          <p:spPr>
            <a:xfrm>
              <a:off x="332936" y="256621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/>
                <a:t>Lorem Ipsum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AFA247-7DD3-43B2-B1E7-7B02134D9040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 ales mauris, cras.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50" name="Graphic 49" descr="Puzzle">
            <a:extLst>
              <a:ext uri="{FF2B5EF4-FFF2-40B4-BE49-F238E27FC236}">
                <a16:creationId xmlns:a16="http://schemas.microsoft.com/office/drawing/2014/main" id="{DEDA2D06-7F09-4E72-8435-EBD92FB38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7354" y="1730829"/>
            <a:ext cx="1123686" cy="112368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CCFE6A1D-CC39-41F4-AF49-0CA815B6427E}"/>
              </a:ext>
            </a:extLst>
          </p:cNvPr>
          <p:cNvSpPr/>
          <p:nvPr/>
        </p:nvSpPr>
        <p:spPr>
          <a:xfrm>
            <a:off x="4129711" y="2935162"/>
            <a:ext cx="115897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b="1" cap="all">
                <a:solidFill>
                  <a:srgbClr val="A03A7A"/>
                </a:solidFill>
              </a:rPr>
              <a:t>Step 2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EEE589-6DCC-4803-A5E9-016AF6841069}"/>
              </a:ext>
            </a:extLst>
          </p:cNvPr>
          <p:cNvGrpSpPr/>
          <p:nvPr/>
        </p:nvGrpSpPr>
        <p:grpSpPr>
          <a:xfrm>
            <a:off x="6481308" y="3921583"/>
            <a:ext cx="1992415" cy="1905706"/>
            <a:chOff x="332936" y="2566211"/>
            <a:chExt cx="2937088" cy="190570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F2F81E-BD82-4E45-902E-7DE4BF0C8EF4}"/>
                </a:ext>
              </a:extLst>
            </p:cNvPr>
            <p:cNvSpPr txBox="1"/>
            <p:nvPr/>
          </p:nvSpPr>
          <p:spPr>
            <a:xfrm>
              <a:off x="332936" y="256621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/>
                <a:t>Lorem Ipsum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D7FAEC-8AA5-461B-BAD8-2E7FDD1A82F0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 ales mauris, cras.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51" name="Graphic 50" descr="Lightbulb">
            <a:extLst>
              <a:ext uri="{FF2B5EF4-FFF2-40B4-BE49-F238E27FC236}">
                <a16:creationId xmlns:a16="http://schemas.microsoft.com/office/drawing/2014/main" id="{896610D7-F8F3-4F28-A6C2-C754B31FF0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15672" y="1730829"/>
            <a:ext cx="1123686" cy="1123686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6383F04-9619-4E60-806A-80447F32158F}"/>
              </a:ext>
            </a:extLst>
          </p:cNvPr>
          <p:cNvSpPr/>
          <p:nvPr/>
        </p:nvSpPr>
        <p:spPr>
          <a:xfrm>
            <a:off x="6898029" y="2935162"/>
            <a:ext cx="115897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b="1" cap="all">
                <a:solidFill>
                  <a:srgbClr val="E14053"/>
                </a:solidFill>
              </a:rPr>
              <a:t>Step 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07DF1C-EE36-49CC-9675-44F074201E9B}"/>
              </a:ext>
            </a:extLst>
          </p:cNvPr>
          <p:cNvGrpSpPr/>
          <p:nvPr/>
        </p:nvGrpSpPr>
        <p:grpSpPr>
          <a:xfrm>
            <a:off x="9249625" y="3921583"/>
            <a:ext cx="1992415" cy="1905706"/>
            <a:chOff x="332936" y="2566211"/>
            <a:chExt cx="2937088" cy="190570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2D7CDF-1E99-4AFC-9665-293086B84B91}"/>
                </a:ext>
              </a:extLst>
            </p:cNvPr>
            <p:cNvSpPr txBox="1"/>
            <p:nvPr/>
          </p:nvSpPr>
          <p:spPr>
            <a:xfrm>
              <a:off x="332936" y="256621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/>
                <a:t>Lorem Ipsum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845BC5-A585-435C-A4AD-9AE4A258A9BE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 ales mauris, cras.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9" name="Graphic 48" descr="Users">
            <a:extLst>
              <a:ext uri="{FF2B5EF4-FFF2-40B4-BE49-F238E27FC236}">
                <a16:creationId xmlns:a16="http://schemas.microsoft.com/office/drawing/2014/main" id="{D0376A31-BCD1-4D1C-92E3-02B44DEEEC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83989" y="1730829"/>
            <a:ext cx="1123686" cy="1123686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C973DF44-1B20-4DE9-A2A5-C5C084A0CC2D}"/>
              </a:ext>
            </a:extLst>
          </p:cNvPr>
          <p:cNvSpPr/>
          <p:nvPr/>
        </p:nvSpPr>
        <p:spPr>
          <a:xfrm>
            <a:off x="9666346" y="2935162"/>
            <a:ext cx="115897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b="1" cap="all">
                <a:solidFill>
                  <a:srgbClr val="F29B23"/>
                </a:solidFill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11846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91E6586-78B6-4F13-86D5-E80B2C290898}"/>
              </a:ext>
            </a:extLst>
          </p:cNvPr>
          <p:cNvSpPr/>
          <p:nvPr/>
        </p:nvSpPr>
        <p:spPr>
          <a:xfrm>
            <a:off x="1025235" y="1477262"/>
            <a:ext cx="1838037" cy="2161309"/>
          </a:xfrm>
          <a:prstGeom prst="roundRect">
            <a:avLst>
              <a:gd name="adj" fmla="val 124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7098DD7-5A45-484B-BBE4-BCC6CDB7E37A}"/>
              </a:ext>
            </a:extLst>
          </p:cNvPr>
          <p:cNvSpPr/>
          <p:nvPr/>
        </p:nvSpPr>
        <p:spPr>
          <a:xfrm>
            <a:off x="3795756" y="1477261"/>
            <a:ext cx="1838037" cy="2161309"/>
          </a:xfrm>
          <a:prstGeom prst="roundRect">
            <a:avLst>
              <a:gd name="adj" fmla="val 124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5A5A0E3-4EFE-410D-905F-C3E7AE9835B8}"/>
              </a:ext>
            </a:extLst>
          </p:cNvPr>
          <p:cNvSpPr/>
          <p:nvPr/>
        </p:nvSpPr>
        <p:spPr>
          <a:xfrm>
            <a:off x="6565783" y="1486022"/>
            <a:ext cx="1838037" cy="2161309"/>
          </a:xfrm>
          <a:prstGeom prst="roundRect">
            <a:avLst>
              <a:gd name="adj" fmla="val 124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10F3395-CA79-49CA-A8C8-A25C64E6C52D}"/>
              </a:ext>
            </a:extLst>
          </p:cNvPr>
          <p:cNvSpPr/>
          <p:nvPr/>
        </p:nvSpPr>
        <p:spPr>
          <a:xfrm>
            <a:off x="9326813" y="1477260"/>
            <a:ext cx="1838037" cy="2161309"/>
          </a:xfrm>
          <a:prstGeom prst="roundRect">
            <a:avLst>
              <a:gd name="adj" fmla="val 124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Arrow Line Process Diagram for PowerPoint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307FA0-FAAD-4972-8382-B97EB2DB1F05}"/>
              </a:ext>
            </a:extLst>
          </p:cNvPr>
          <p:cNvGrpSpPr/>
          <p:nvPr/>
        </p:nvGrpSpPr>
        <p:grpSpPr>
          <a:xfrm>
            <a:off x="944673" y="1375663"/>
            <a:ext cx="10302654" cy="2364509"/>
            <a:chOff x="944673" y="1375663"/>
            <a:chExt cx="10302654" cy="2364509"/>
          </a:xfrm>
          <a:gradFill>
            <a:gsLst>
              <a:gs pos="91000">
                <a:schemeClr val="accent3"/>
              </a:gs>
              <a:gs pos="50000">
                <a:schemeClr val="accent2"/>
              </a:gs>
              <a:gs pos="25000">
                <a:schemeClr val="accent5"/>
              </a:gs>
              <a:gs pos="0">
                <a:schemeClr val="tx2">
                  <a:lumMod val="75000"/>
                  <a:lumOff val="25000"/>
                </a:schemeClr>
              </a:gs>
              <a:gs pos="100000">
                <a:schemeClr val="accent6"/>
              </a:gs>
            </a:gsLst>
            <a:lin ang="600000" scaled="0"/>
          </a:gra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583782-AD50-48D1-9F7D-FEA6DDB1B961}"/>
                </a:ext>
              </a:extLst>
            </p:cNvPr>
            <p:cNvSpPr/>
            <p:nvPr/>
          </p:nvSpPr>
          <p:spPr>
            <a:xfrm>
              <a:off x="944673" y="1375663"/>
              <a:ext cx="2497282" cy="2364509"/>
            </a:xfrm>
            <a:custGeom>
              <a:avLst/>
              <a:gdLst>
                <a:gd name="connsiteX0" fmla="*/ 330976 w 2497282"/>
                <a:gd name="connsiteY0" fmla="*/ 0 h 2364509"/>
                <a:gd name="connsiteX1" fmla="*/ 1654842 w 2497282"/>
                <a:gd name="connsiteY1" fmla="*/ 0 h 2364509"/>
                <a:gd name="connsiteX2" fmla="*/ 1979094 w 2497282"/>
                <a:gd name="connsiteY2" fmla="*/ 264273 h 2364509"/>
                <a:gd name="connsiteX3" fmla="*/ 1983586 w 2497282"/>
                <a:gd name="connsiteY3" fmla="*/ 308830 h 2364509"/>
                <a:gd name="connsiteX4" fmla="*/ 1985963 w 2497282"/>
                <a:gd name="connsiteY4" fmla="*/ 320606 h 2364509"/>
                <a:gd name="connsiteX5" fmla="*/ 1985963 w 2497282"/>
                <a:gd name="connsiteY5" fmla="*/ 651813 h 2364509"/>
                <a:gd name="connsiteX6" fmla="*/ 1985818 w 2497282"/>
                <a:gd name="connsiteY6" fmla="*/ 652531 h 2364509"/>
                <a:gd name="connsiteX7" fmla="*/ 1985818 w 2497282"/>
                <a:gd name="connsiteY7" fmla="*/ 657949 h 2364509"/>
                <a:gd name="connsiteX8" fmla="*/ 1984724 w 2497282"/>
                <a:gd name="connsiteY8" fmla="*/ 657949 h 2364509"/>
                <a:gd name="connsiteX9" fmla="*/ 1980349 w 2497282"/>
                <a:gd name="connsiteY9" fmla="*/ 679620 h 2364509"/>
                <a:gd name="connsiteX10" fmla="*/ 1914525 w 2497282"/>
                <a:gd name="connsiteY10" fmla="*/ 723251 h 2364509"/>
                <a:gd name="connsiteX11" fmla="*/ 1848701 w 2497282"/>
                <a:gd name="connsiteY11" fmla="*/ 679620 h 2364509"/>
                <a:gd name="connsiteX12" fmla="*/ 1844326 w 2497282"/>
                <a:gd name="connsiteY12" fmla="*/ 657949 h 2364509"/>
                <a:gd name="connsiteX13" fmla="*/ 1842311 w 2497282"/>
                <a:gd name="connsiteY13" fmla="*/ 657949 h 2364509"/>
                <a:gd name="connsiteX14" fmla="*/ 1842311 w 2497282"/>
                <a:gd name="connsiteY14" fmla="*/ 380114 h 2364509"/>
                <a:gd name="connsiteX15" fmla="*/ 1633069 w 2497282"/>
                <a:gd name="connsiteY15" fmla="*/ 170872 h 2364509"/>
                <a:gd name="connsiteX16" fmla="*/ 352748 w 2497282"/>
                <a:gd name="connsiteY16" fmla="*/ 170872 h 2364509"/>
                <a:gd name="connsiteX17" fmla="*/ 143506 w 2497282"/>
                <a:gd name="connsiteY17" fmla="*/ 380114 h 2364509"/>
                <a:gd name="connsiteX18" fmla="*/ 143506 w 2497282"/>
                <a:gd name="connsiteY18" fmla="*/ 1984393 h 2364509"/>
                <a:gd name="connsiteX19" fmla="*/ 352748 w 2497282"/>
                <a:gd name="connsiteY19" fmla="*/ 2193635 h 2364509"/>
                <a:gd name="connsiteX20" fmla="*/ 1633069 w 2497282"/>
                <a:gd name="connsiteY20" fmla="*/ 2193635 h 2364509"/>
                <a:gd name="connsiteX21" fmla="*/ 1842311 w 2497282"/>
                <a:gd name="connsiteY21" fmla="*/ 1984393 h 2364509"/>
                <a:gd name="connsiteX22" fmla="*/ 1842311 w 2497282"/>
                <a:gd name="connsiteY22" fmla="*/ 1799217 h 2364509"/>
                <a:gd name="connsiteX23" fmla="*/ 1841500 w 2497282"/>
                <a:gd name="connsiteY23" fmla="*/ 1799217 h 2364509"/>
                <a:gd name="connsiteX24" fmla="*/ 1841500 w 2497282"/>
                <a:gd name="connsiteY24" fmla="*/ 1208198 h 2364509"/>
                <a:gd name="connsiteX25" fmla="*/ 2128405 w 2497282"/>
                <a:gd name="connsiteY25" fmla="*/ 921293 h 2364509"/>
                <a:gd name="connsiteX26" fmla="*/ 2333337 w 2497282"/>
                <a:gd name="connsiteY26" fmla="*/ 921294 h 2364509"/>
                <a:gd name="connsiteX27" fmla="*/ 2333337 w 2497282"/>
                <a:gd name="connsiteY27" fmla="*/ 829399 h 2364509"/>
                <a:gd name="connsiteX28" fmla="*/ 2497282 w 2497282"/>
                <a:gd name="connsiteY28" fmla="*/ 993345 h 2364509"/>
                <a:gd name="connsiteX29" fmla="*/ 2333337 w 2497282"/>
                <a:gd name="connsiteY29" fmla="*/ 1157290 h 2364509"/>
                <a:gd name="connsiteX30" fmla="*/ 2333337 w 2497282"/>
                <a:gd name="connsiteY30" fmla="*/ 1065395 h 2364509"/>
                <a:gd name="connsiteX31" fmla="*/ 2128405 w 2497282"/>
                <a:gd name="connsiteY31" fmla="*/ 1065395 h 2364509"/>
                <a:gd name="connsiteX32" fmla="*/ 1985602 w 2497282"/>
                <a:gd name="connsiteY32" fmla="*/ 1208198 h 2364509"/>
                <a:gd name="connsiteX33" fmla="*/ 1985602 w 2497282"/>
                <a:gd name="connsiteY33" fmla="*/ 1546949 h 2364509"/>
                <a:gd name="connsiteX34" fmla="*/ 1985818 w 2497282"/>
                <a:gd name="connsiteY34" fmla="*/ 1546949 h 2364509"/>
                <a:gd name="connsiteX35" fmla="*/ 1985818 w 2497282"/>
                <a:gd name="connsiteY35" fmla="*/ 2033533 h 2364509"/>
                <a:gd name="connsiteX36" fmla="*/ 1654842 w 2497282"/>
                <a:gd name="connsiteY36" fmla="*/ 2364509 h 2364509"/>
                <a:gd name="connsiteX37" fmla="*/ 330976 w 2497282"/>
                <a:gd name="connsiteY37" fmla="*/ 2364509 h 2364509"/>
                <a:gd name="connsiteX38" fmla="*/ 0 w 2497282"/>
                <a:gd name="connsiteY38" fmla="*/ 2033533 h 2364509"/>
                <a:gd name="connsiteX39" fmla="*/ 0 w 2497282"/>
                <a:gd name="connsiteY39" fmla="*/ 330976 h 2364509"/>
                <a:gd name="connsiteX40" fmla="*/ 330976 w 2497282"/>
                <a:gd name="connsiteY40" fmla="*/ 0 h 2364509"/>
                <a:gd name="connsiteX0" fmla="*/ 330976 w 2497282"/>
                <a:gd name="connsiteY0" fmla="*/ 0 h 2364509"/>
                <a:gd name="connsiteX1" fmla="*/ 1654842 w 2497282"/>
                <a:gd name="connsiteY1" fmla="*/ 0 h 2364509"/>
                <a:gd name="connsiteX2" fmla="*/ 1979094 w 2497282"/>
                <a:gd name="connsiteY2" fmla="*/ 264273 h 2364509"/>
                <a:gd name="connsiteX3" fmla="*/ 1985963 w 2497282"/>
                <a:gd name="connsiteY3" fmla="*/ 320606 h 2364509"/>
                <a:gd name="connsiteX4" fmla="*/ 1985963 w 2497282"/>
                <a:gd name="connsiteY4" fmla="*/ 651813 h 2364509"/>
                <a:gd name="connsiteX5" fmla="*/ 1985818 w 2497282"/>
                <a:gd name="connsiteY5" fmla="*/ 652531 h 2364509"/>
                <a:gd name="connsiteX6" fmla="*/ 1985818 w 2497282"/>
                <a:gd name="connsiteY6" fmla="*/ 657949 h 2364509"/>
                <a:gd name="connsiteX7" fmla="*/ 1984724 w 2497282"/>
                <a:gd name="connsiteY7" fmla="*/ 657949 h 2364509"/>
                <a:gd name="connsiteX8" fmla="*/ 1980349 w 2497282"/>
                <a:gd name="connsiteY8" fmla="*/ 679620 h 2364509"/>
                <a:gd name="connsiteX9" fmla="*/ 1914525 w 2497282"/>
                <a:gd name="connsiteY9" fmla="*/ 723251 h 2364509"/>
                <a:gd name="connsiteX10" fmla="*/ 1848701 w 2497282"/>
                <a:gd name="connsiteY10" fmla="*/ 679620 h 2364509"/>
                <a:gd name="connsiteX11" fmla="*/ 1844326 w 2497282"/>
                <a:gd name="connsiteY11" fmla="*/ 657949 h 2364509"/>
                <a:gd name="connsiteX12" fmla="*/ 1842311 w 2497282"/>
                <a:gd name="connsiteY12" fmla="*/ 657949 h 2364509"/>
                <a:gd name="connsiteX13" fmla="*/ 1842311 w 2497282"/>
                <a:gd name="connsiteY13" fmla="*/ 380114 h 2364509"/>
                <a:gd name="connsiteX14" fmla="*/ 1633069 w 2497282"/>
                <a:gd name="connsiteY14" fmla="*/ 170872 h 2364509"/>
                <a:gd name="connsiteX15" fmla="*/ 352748 w 2497282"/>
                <a:gd name="connsiteY15" fmla="*/ 170872 h 2364509"/>
                <a:gd name="connsiteX16" fmla="*/ 143506 w 2497282"/>
                <a:gd name="connsiteY16" fmla="*/ 380114 h 2364509"/>
                <a:gd name="connsiteX17" fmla="*/ 143506 w 2497282"/>
                <a:gd name="connsiteY17" fmla="*/ 1984393 h 2364509"/>
                <a:gd name="connsiteX18" fmla="*/ 352748 w 2497282"/>
                <a:gd name="connsiteY18" fmla="*/ 2193635 h 2364509"/>
                <a:gd name="connsiteX19" fmla="*/ 1633069 w 2497282"/>
                <a:gd name="connsiteY19" fmla="*/ 2193635 h 2364509"/>
                <a:gd name="connsiteX20" fmla="*/ 1842311 w 2497282"/>
                <a:gd name="connsiteY20" fmla="*/ 1984393 h 2364509"/>
                <a:gd name="connsiteX21" fmla="*/ 1842311 w 2497282"/>
                <a:gd name="connsiteY21" fmla="*/ 1799217 h 2364509"/>
                <a:gd name="connsiteX22" fmla="*/ 1841500 w 2497282"/>
                <a:gd name="connsiteY22" fmla="*/ 1799217 h 2364509"/>
                <a:gd name="connsiteX23" fmla="*/ 1841500 w 2497282"/>
                <a:gd name="connsiteY23" fmla="*/ 1208198 h 2364509"/>
                <a:gd name="connsiteX24" fmla="*/ 2128405 w 2497282"/>
                <a:gd name="connsiteY24" fmla="*/ 921293 h 2364509"/>
                <a:gd name="connsiteX25" fmla="*/ 2333337 w 2497282"/>
                <a:gd name="connsiteY25" fmla="*/ 921294 h 2364509"/>
                <a:gd name="connsiteX26" fmla="*/ 2333337 w 2497282"/>
                <a:gd name="connsiteY26" fmla="*/ 829399 h 2364509"/>
                <a:gd name="connsiteX27" fmla="*/ 2497282 w 2497282"/>
                <a:gd name="connsiteY27" fmla="*/ 993345 h 2364509"/>
                <a:gd name="connsiteX28" fmla="*/ 2333337 w 2497282"/>
                <a:gd name="connsiteY28" fmla="*/ 1157290 h 2364509"/>
                <a:gd name="connsiteX29" fmla="*/ 2333337 w 2497282"/>
                <a:gd name="connsiteY29" fmla="*/ 1065395 h 2364509"/>
                <a:gd name="connsiteX30" fmla="*/ 2128405 w 2497282"/>
                <a:gd name="connsiteY30" fmla="*/ 1065395 h 2364509"/>
                <a:gd name="connsiteX31" fmla="*/ 1985602 w 2497282"/>
                <a:gd name="connsiteY31" fmla="*/ 1208198 h 2364509"/>
                <a:gd name="connsiteX32" fmla="*/ 1985602 w 2497282"/>
                <a:gd name="connsiteY32" fmla="*/ 1546949 h 2364509"/>
                <a:gd name="connsiteX33" fmla="*/ 1985818 w 2497282"/>
                <a:gd name="connsiteY33" fmla="*/ 1546949 h 2364509"/>
                <a:gd name="connsiteX34" fmla="*/ 1985818 w 2497282"/>
                <a:gd name="connsiteY34" fmla="*/ 2033533 h 2364509"/>
                <a:gd name="connsiteX35" fmla="*/ 1654842 w 2497282"/>
                <a:gd name="connsiteY35" fmla="*/ 2364509 h 2364509"/>
                <a:gd name="connsiteX36" fmla="*/ 330976 w 2497282"/>
                <a:gd name="connsiteY36" fmla="*/ 2364509 h 2364509"/>
                <a:gd name="connsiteX37" fmla="*/ 0 w 2497282"/>
                <a:gd name="connsiteY37" fmla="*/ 2033533 h 2364509"/>
                <a:gd name="connsiteX38" fmla="*/ 0 w 2497282"/>
                <a:gd name="connsiteY38" fmla="*/ 330976 h 2364509"/>
                <a:gd name="connsiteX39" fmla="*/ 330976 w 2497282"/>
                <a:gd name="connsiteY39" fmla="*/ 0 h 236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97282" h="2364509">
                  <a:moveTo>
                    <a:pt x="330976" y="0"/>
                  </a:moveTo>
                  <a:lnTo>
                    <a:pt x="1654842" y="0"/>
                  </a:lnTo>
                  <a:cubicBezTo>
                    <a:pt x="1814786" y="0"/>
                    <a:pt x="1948232" y="113453"/>
                    <a:pt x="1979094" y="264273"/>
                  </a:cubicBezTo>
                  <a:lnTo>
                    <a:pt x="1985963" y="320606"/>
                  </a:lnTo>
                  <a:lnTo>
                    <a:pt x="1985963" y="651813"/>
                  </a:lnTo>
                  <a:cubicBezTo>
                    <a:pt x="1985915" y="652052"/>
                    <a:pt x="1985866" y="652292"/>
                    <a:pt x="1985818" y="652531"/>
                  </a:cubicBezTo>
                  <a:lnTo>
                    <a:pt x="1985818" y="657949"/>
                  </a:lnTo>
                  <a:lnTo>
                    <a:pt x="1984724" y="657949"/>
                  </a:lnTo>
                  <a:lnTo>
                    <a:pt x="1980349" y="679620"/>
                  </a:lnTo>
                  <a:cubicBezTo>
                    <a:pt x="1969504" y="705260"/>
                    <a:pt x="1944116" y="723251"/>
                    <a:pt x="1914525" y="723251"/>
                  </a:cubicBezTo>
                  <a:cubicBezTo>
                    <a:pt x="1884935" y="723251"/>
                    <a:pt x="1859546" y="705260"/>
                    <a:pt x="1848701" y="679620"/>
                  </a:cubicBezTo>
                  <a:lnTo>
                    <a:pt x="1844326" y="657949"/>
                  </a:lnTo>
                  <a:lnTo>
                    <a:pt x="1842311" y="657949"/>
                  </a:lnTo>
                  <a:lnTo>
                    <a:pt x="1842311" y="380114"/>
                  </a:lnTo>
                  <a:cubicBezTo>
                    <a:pt x="1842311" y="264553"/>
                    <a:pt x="1748630" y="170872"/>
                    <a:pt x="1633069" y="170872"/>
                  </a:cubicBezTo>
                  <a:lnTo>
                    <a:pt x="352748" y="170872"/>
                  </a:lnTo>
                  <a:cubicBezTo>
                    <a:pt x="237187" y="170872"/>
                    <a:pt x="143506" y="264553"/>
                    <a:pt x="143506" y="380114"/>
                  </a:cubicBezTo>
                  <a:lnTo>
                    <a:pt x="143506" y="1984393"/>
                  </a:lnTo>
                  <a:cubicBezTo>
                    <a:pt x="143506" y="2099954"/>
                    <a:pt x="237187" y="2193635"/>
                    <a:pt x="352748" y="2193635"/>
                  </a:cubicBezTo>
                  <a:lnTo>
                    <a:pt x="1633069" y="2193635"/>
                  </a:lnTo>
                  <a:cubicBezTo>
                    <a:pt x="1748630" y="2193635"/>
                    <a:pt x="1842311" y="2099954"/>
                    <a:pt x="1842311" y="1984393"/>
                  </a:cubicBezTo>
                  <a:lnTo>
                    <a:pt x="1842311" y="1799217"/>
                  </a:lnTo>
                  <a:lnTo>
                    <a:pt x="1841500" y="1799217"/>
                  </a:lnTo>
                  <a:lnTo>
                    <a:pt x="1841500" y="1208198"/>
                  </a:lnTo>
                  <a:cubicBezTo>
                    <a:pt x="1841500" y="1049745"/>
                    <a:pt x="1969952" y="921293"/>
                    <a:pt x="2128405" y="921293"/>
                  </a:cubicBezTo>
                  <a:lnTo>
                    <a:pt x="2333337" y="921294"/>
                  </a:lnTo>
                  <a:lnTo>
                    <a:pt x="2333337" y="829399"/>
                  </a:lnTo>
                  <a:lnTo>
                    <a:pt x="2497282" y="993345"/>
                  </a:lnTo>
                  <a:lnTo>
                    <a:pt x="2333337" y="1157290"/>
                  </a:lnTo>
                  <a:lnTo>
                    <a:pt x="2333337" y="1065395"/>
                  </a:lnTo>
                  <a:lnTo>
                    <a:pt x="2128405" y="1065395"/>
                  </a:lnTo>
                  <a:cubicBezTo>
                    <a:pt x="2049537" y="1065395"/>
                    <a:pt x="1985602" y="1129330"/>
                    <a:pt x="1985602" y="1208198"/>
                  </a:cubicBezTo>
                  <a:lnTo>
                    <a:pt x="1985602" y="1546949"/>
                  </a:lnTo>
                  <a:lnTo>
                    <a:pt x="1985818" y="1546949"/>
                  </a:lnTo>
                  <a:lnTo>
                    <a:pt x="1985818" y="2033533"/>
                  </a:lnTo>
                  <a:cubicBezTo>
                    <a:pt x="1985818" y="2216326"/>
                    <a:pt x="1837635" y="2364509"/>
                    <a:pt x="1654842" y="2364509"/>
                  </a:cubicBezTo>
                  <a:lnTo>
                    <a:pt x="330976" y="2364509"/>
                  </a:lnTo>
                  <a:cubicBezTo>
                    <a:pt x="148183" y="2364509"/>
                    <a:pt x="0" y="2216326"/>
                    <a:pt x="0" y="2033533"/>
                  </a:cubicBezTo>
                  <a:lnTo>
                    <a:pt x="0" y="330976"/>
                  </a:lnTo>
                  <a:cubicBezTo>
                    <a:pt x="0" y="148183"/>
                    <a:pt x="148183" y="0"/>
                    <a:pt x="33097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8C91935-6CFC-48E4-8543-B7021A89EEDB}"/>
                </a:ext>
              </a:extLst>
            </p:cNvPr>
            <p:cNvSpPr/>
            <p:nvPr/>
          </p:nvSpPr>
          <p:spPr>
            <a:xfrm>
              <a:off x="3716903" y="1375663"/>
              <a:ext cx="2497282" cy="2364509"/>
            </a:xfrm>
            <a:custGeom>
              <a:avLst/>
              <a:gdLst>
                <a:gd name="connsiteX0" fmla="*/ 330976 w 2497282"/>
                <a:gd name="connsiteY0" fmla="*/ 0 h 2364509"/>
                <a:gd name="connsiteX1" fmla="*/ 1654842 w 2497282"/>
                <a:gd name="connsiteY1" fmla="*/ 0 h 2364509"/>
                <a:gd name="connsiteX2" fmla="*/ 1979094 w 2497282"/>
                <a:gd name="connsiteY2" fmla="*/ 264273 h 2364509"/>
                <a:gd name="connsiteX3" fmla="*/ 1983586 w 2497282"/>
                <a:gd name="connsiteY3" fmla="*/ 308830 h 2364509"/>
                <a:gd name="connsiteX4" fmla="*/ 1985963 w 2497282"/>
                <a:gd name="connsiteY4" fmla="*/ 320606 h 2364509"/>
                <a:gd name="connsiteX5" fmla="*/ 1985963 w 2497282"/>
                <a:gd name="connsiteY5" fmla="*/ 651813 h 2364509"/>
                <a:gd name="connsiteX6" fmla="*/ 1985818 w 2497282"/>
                <a:gd name="connsiteY6" fmla="*/ 652531 h 2364509"/>
                <a:gd name="connsiteX7" fmla="*/ 1985818 w 2497282"/>
                <a:gd name="connsiteY7" fmla="*/ 657949 h 2364509"/>
                <a:gd name="connsiteX8" fmla="*/ 1984724 w 2497282"/>
                <a:gd name="connsiteY8" fmla="*/ 657949 h 2364509"/>
                <a:gd name="connsiteX9" fmla="*/ 1980349 w 2497282"/>
                <a:gd name="connsiteY9" fmla="*/ 679620 h 2364509"/>
                <a:gd name="connsiteX10" fmla="*/ 1914525 w 2497282"/>
                <a:gd name="connsiteY10" fmla="*/ 723251 h 2364509"/>
                <a:gd name="connsiteX11" fmla="*/ 1848701 w 2497282"/>
                <a:gd name="connsiteY11" fmla="*/ 679620 h 2364509"/>
                <a:gd name="connsiteX12" fmla="*/ 1844326 w 2497282"/>
                <a:gd name="connsiteY12" fmla="*/ 657949 h 2364509"/>
                <a:gd name="connsiteX13" fmla="*/ 1842311 w 2497282"/>
                <a:gd name="connsiteY13" fmla="*/ 657949 h 2364509"/>
                <a:gd name="connsiteX14" fmla="*/ 1842311 w 2497282"/>
                <a:gd name="connsiteY14" fmla="*/ 380114 h 2364509"/>
                <a:gd name="connsiteX15" fmla="*/ 1633069 w 2497282"/>
                <a:gd name="connsiteY15" fmla="*/ 170872 h 2364509"/>
                <a:gd name="connsiteX16" fmla="*/ 352748 w 2497282"/>
                <a:gd name="connsiteY16" fmla="*/ 170872 h 2364509"/>
                <a:gd name="connsiteX17" fmla="*/ 143506 w 2497282"/>
                <a:gd name="connsiteY17" fmla="*/ 380114 h 2364509"/>
                <a:gd name="connsiteX18" fmla="*/ 143506 w 2497282"/>
                <a:gd name="connsiteY18" fmla="*/ 1984393 h 2364509"/>
                <a:gd name="connsiteX19" fmla="*/ 352748 w 2497282"/>
                <a:gd name="connsiteY19" fmla="*/ 2193635 h 2364509"/>
                <a:gd name="connsiteX20" fmla="*/ 1633069 w 2497282"/>
                <a:gd name="connsiteY20" fmla="*/ 2193635 h 2364509"/>
                <a:gd name="connsiteX21" fmla="*/ 1842311 w 2497282"/>
                <a:gd name="connsiteY21" fmla="*/ 1984393 h 2364509"/>
                <a:gd name="connsiteX22" fmla="*/ 1842311 w 2497282"/>
                <a:gd name="connsiteY22" fmla="*/ 1799217 h 2364509"/>
                <a:gd name="connsiteX23" fmla="*/ 1841500 w 2497282"/>
                <a:gd name="connsiteY23" fmla="*/ 1799217 h 2364509"/>
                <a:gd name="connsiteX24" fmla="*/ 1841500 w 2497282"/>
                <a:gd name="connsiteY24" fmla="*/ 1208198 h 2364509"/>
                <a:gd name="connsiteX25" fmla="*/ 2128405 w 2497282"/>
                <a:gd name="connsiteY25" fmla="*/ 921293 h 2364509"/>
                <a:gd name="connsiteX26" fmla="*/ 2333337 w 2497282"/>
                <a:gd name="connsiteY26" fmla="*/ 921294 h 2364509"/>
                <a:gd name="connsiteX27" fmla="*/ 2333337 w 2497282"/>
                <a:gd name="connsiteY27" fmla="*/ 829399 h 2364509"/>
                <a:gd name="connsiteX28" fmla="*/ 2497282 w 2497282"/>
                <a:gd name="connsiteY28" fmla="*/ 993345 h 2364509"/>
                <a:gd name="connsiteX29" fmla="*/ 2333337 w 2497282"/>
                <a:gd name="connsiteY29" fmla="*/ 1157290 h 2364509"/>
                <a:gd name="connsiteX30" fmla="*/ 2333337 w 2497282"/>
                <a:gd name="connsiteY30" fmla="*/ 1065395 h 2364509"/>
                <a:gd name="connsiteX31" fmla="*/ 2128405 w 2497282"/>
                <a:gd name="connsiteY31" fmla="*/ 1065395 h 2364509"/>
                <a:gd name="connsiteX32" fmla="*/ 1985602 w 2497282"/>
                <a:gd name="connsiteY32" fmla="*/ 1208198 h 2364509"/>
                <a:gd name="connsiteX33" fmla="*/ 1985602 w 2497282"/>
                <a:gd name="connsiteY33" fmla="*/ 1546949 h 2364509"/>
                <a:gd name="connsiteX34" fmla="*/ 1985818 w 2497282"/>
                <a:gd name="connsiteY34" fmla="*/ 1546949 h 2364509"/>
                <a:gd name="connsiteX35" fmla="*/ 1985818 w 2497282"/>
                <a:gd name="connsiteY35" fmla="*/ 2033533 h 2364509"/>
                <a:gd name="connsiteX36" fmla="*/ 1654842 w 2497282"/>
                <a:gd name="connsiteY36" fmla="*/ 2364509 h 2364509"/>
                <a:gd name="connsiteX37" fmla="*/ 330976 w 2497282"/>
                <a:gd name="connsiteY37" fmla="*/ 2364509 h 2364509"/>
                <a:gd name="connsiteX38" fmla="*/ 0 w 2497282"/>
                <a:gd name="connsiteY38" fmla="*/ 2033533 h 2364509"/>
                <a:gd name="connsiteX39" fmla="*/ 0 w 2497282"/>
                <a:gd name="connsiteY39" fmla="*/ 330976 h 2364509"/>
                <a:gd name="connsiteX40" fmla="*/ 330976 w 2497282"/>
                <a:gd name="connsiteY40" fmla="*/ 0 h 2364509"/>
                <a:gd name="connsiteX0" fmla="*/ 330976 w 2497282"/>
                <a:gd name="connsiteY0" fmla="*/ 0 h 2364509"/>
                <a:gd name="connsiteX1" fmla="*/ 1654842 w 2497282"/>
                <a:gd name="connsiteY1" fmla="*/ 0 h 2364509"/>
                <a:gd name="connsiteX2" fmla="*/ 1979094 w 2497282"/>
                <a:gd name="connsiteY2" fmla="*/ 264273 h 2364509"/>
                <a:gd name="connsiteX3" fmla="*/ 1985963 w 2497282"/>
                <a:gd name="connsiteY3" fmla="*/ 320606 h 2364509"/>
                <a:gd name="connsiteX4" fmla="*/ 1985963 w 2497282"/>
                <a:gd name="connsiteY4" fmla="*/ 651813 h 2364509"/>
                <a:gd name="connsiteX5" fmla="*/ 1985818 w 2497282"/>
                <a:gd name="connsiteY5" fmla="*/ 652531 h 2364509"/>
                <a:gd name="connsiteX6" fmla="*/ 1985818 w 2497282"/>
                <a:gd name="connsiteY6" fmla="*/ 657949 h 2364509"/>
                <a:gd name="connsiteX7" fmla="*/ 1984724 w 2497282"/>
                <a:gd name="connsiteY7" fmla="*/ 657949 h 2364509"/>
                <a:gd name="connsiteX8" fmla="*/ 1980349 w 2497282"/>
                <a:gd name="connsiteY8" fmla="*/ 679620 h 2364509"/>
                <a:gd name="connsiteX9" fmla="*/ 1914525 w 2497282"/>
                <a:gd name="connsiteY9" fmla="*/ 723251 h 2364509"/>
                <a:gd name="connsiteX10" fmla="*/ 1848701 w 2497282"/>
                <a:gd name="connsiteY10" fmla="*/ 679620 h 2364509"/>
                <a:gd name="connsiteX11" fmla="*/ 1844326 w 2497282"/>
                <a:gd name="connsiteY11" fmla="*/ 657949 h 2364509"/>
                <a:gd name="connsiteX12" fmla="*/ 1842311 w 2497282"/>
                <a:gd name="connsiteY12" fmla="*/ 657949 h 2364509"/>
                <a:gd name="connsiteX13" fmla="*/ 1842311 w 2497282"/>
                <a:gd name="connsiteY13" fmla="*/ 380114 h 2364509"/>
                <a:gd name="connsiteX14" fmla="*/ 1633069 w 2497282"/>
                <a:gd name="connsiteY14" fmla="*/ 170872 h 2364509"/>
                <a:gd name="connsiteX15" fmla="*/ 352748 w 2497282"/>
                <a:gd name="connsiteY15" fmla="*/ 170872 h 2364509"/>
                <a:gd name="connsiteX16" fmla="*/ 143506 w 2497282"/>
                <a:gd name="connsiteY16" fmla="*/ 380114 h 2364509"/>
                <a:gd name="connsiteX17" fmla="*/ 143506 w 2497282"/>
                <a:gd name="connsiteY17" fmla="*/ 1984393 h 2364509"/>
                <a:gd name="connsiteX18" fmla="*/ 352748 w 2497282"/>
                <a:gd name="connsiteY18" fmla="*/ 2193635 h 2364509"/>
                <a:gd name="connsiteX19" fmla="*/ 1633069 w 2497282"/>
                <a:gd name="connsiteY19" fmla="*/ 2193635 h 2364509"/>
                <a:gd name="connsiteX20" fmla="*/ 1842311 w 2497282"/>
                <a:gd name="connsiteY20" fmla="*/ 1984393 h 2364509"/>
                <a:gd name="connsiteX21" fmla="*/ 1842311 w 2497282"/>
                <a:gd name="connsiteY21" fmla="*/ 1799217 h 2364509"/>
                <a:gd name="connsiteX22" fmla="*/ 1841500 w 2497282"/>
                <a:gd name="connsiteY22" fmla="*/ 1799217 h 2364509"/>
                <a:gd name="connsiteX23" fmla="*/ 1841500 w 2497282"/>
                <a:gd name="connsiteY23" fmla="*/ 1208198 h 2364509"/>
                <a:gd name="connsiteX24" fmla="*/ 2128405 w 2497282"/>
                <a:gd name="connsiteY24" fmla="*/ 921293 h 2364509"/>
                <a:gd name="connsiteX25" fmla="*/ 2333337 w 2497282"/>
                <a:gd name="connsiteY25" fmla="*/ 921294 h 2364509"/>
                <a:gd name="connsiteX26" fmla="*/ 2333337 w 2497282"/>
                <a:gd name="connsiteY26" fmla="*/ 829399 h 2364509"/>
                <a:gd name="connsiteX27" fmla="*/ 2497282 w 2497282"/>
                <a:gd name="connsiteY27" fmla="*/ 993345 h 2364509"/>
                <a:gd name="connsiteX28" fmla="*/ 2333337 w 2497282"/>
                <a:gd name="connsiteY28" fmla="*/ 1157290 h 2364509"/>
                <a:gd name="connsiteX29" fmla="*/ 2333337 w 2497282"/>
                <a:gd name="connsiteY29" fmla="*/ 1065395 h 2364509"/>
                <a:gd name="connsiteX30" fmla="*/ 2128405 w 2497282"/>
                <a:gd name="connsiteY30" fmla="*/ 1065395 h 2364509"/>
                <a:gd name="connsiteX31" fmla="*/ 1985602 w 2497282"/>
                <a:gd name="connsiteY31" fmla="*/ 1208198 h 2364509"/>
                <a:gd name="connsiteX32" fmla="*/ 1985602 w 2497282"/>
                <a:gd name="connsiteY32" fmla="*/ 1546949 h 2364509"/>
                <a:gd name="connsiteX33" fmla="*/ 1985818 w 2497282"/>
                <a:gd name="connsiteY33" fmla="*/ 1546949 h 2364509"/>
                <a:gd name="connsiteX34" fmla="*/ 1985818 w 2497282"/>
                <a:gd name="connsiteY34" fmla="*/ 2033533 h 2364509"/>
                <a:gd name="connsiteX35" fmla="*/ 1654842 w 2497282"/>
                <a:gd name="connsiteY35" fmla="*/ 2364509 h 2364509"/>
                <a:gd name="connsiteX36" fmla="*/ 330976 w 2497282"/>
                <a:gd name="connsiteY36" fmla="*/ 2364509 h 2364509"/>
                <a:gd name="connsiteX37" fmla="*/ 0 w 2497282"/>
                <a:gd name="connsiteY37" fmla="*/ 2033533 h 2364509"/>
                <a:gd name="connsiteX38" fmla="*/ 0 w 2497282"/>
                <a:gd name="connsiteY38" fmla="*/ 330976 h 2364509"/>
                <a:gd name="connsiteX39" fmla="*/ 330976 w 2497282"/>
                <a:gd name="connsiteY39" fmla="*/ 0 h 236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97282" h="2364509">
                  <a:moveTo>
                    <a:pt x="330976" y="0"/>
                  </a:moveTo>
                  <a:lnTo>
                    <a:pt x="1654842" y="0"/>
                  </a:lnTo>
                  <a:cubicBezTo>
                    <a:pt x="1814786" y="0"/>
                    <a:pt x="1948232" y="113453"/>
                    <a:pt x="1979094" y="264273"/>
                  </a:cubicBezTo>
                  <a:lnTo>
                    <a:pt x="1985963" y="320606"/>
                  </a:lnTo>
                  <a:lnTo>
                    <a:pt x="1985963" y="651813"/>
                  </a:lnTo>
                  <a:cubicBezTo>
                    <a:pt x="1985915" y="652052"/>
                    <a:pt x="1985866" y="652292"/>
                    <a:pt x="1985818" y="652531"/>
                  </a:cubicBezTo>
                  <a:lnTo>
                    <a:pt x="1985818" y="657949"/>
                  </a:lnTo>
                  <a:lnTo>
                    <a:pt x="1984724" y="657949"/>
                  </a:lnTo>
                  <a:lnTo>
                    <a:pt x="1980349" y="679620"/>
                  </a:lnTo>
                  <a:cubicBezTo>
                    <a:pt x="1969504" y="705260"/>
                    <a:pt x="1944116" y="723251"/>
                    <a:pt x="1914525" y="723251"/>
                  </a:cubicBezTo>
                  <a:cubicBezTo>
                    <a:pt x="1884935" y="723251"/>
                    <a:pt x="1859546" y="705260"/>
                    <a:pt x="1848701" y="679620"/>
                  </a:cubicBezTo>
                  <a:lnTo>
                    <a:pt x="1844326" y="657949"/>
                  </a:lnTo>
                  <a:lnTo>
                    <a:pt x="1842311" y="657949"/>
                  </a:lnTo>
                  <a:lnTo>
                    <a:pt x="1842311" y="380114"/>
                  </a:lnTo>
                  <a:cubicBezTo>
                    <a:pt x="1842311" y="264553"/>
                    <a:pt x="1748630" y="170872"/>
                    <a:pt x="1633069" y="170872"/>
                  </a:cubicBezTo>
                  <a:lnTo>
                    <a:pt x="352748" y="170872"/>
                  </a:lnTo>
                  <a:cubicBezTo>
                    <a:pt x="237187" y="170872"/>
                    <a:pt x="143506" y="264553"/>
                    <a:pt x="143506" y="380114"/>
                  </a:cubicBezTo>
                  <a:lnTo>
                    <a:pt x="143506" y="1984393"/>
                  </a:lnTo>
                  <a:cubicBezTo>
                    <a:pt x="143506" y="2099954"/>
                    <a:pt x="237187" y="2193635"/>
                    <a:pt x="352748" y="2193635"/>
                  </a:cubicBezTo>
                  <a:lnTo>
                    <a:pt x="1633069" y="2193635"/>
                  </a:lnTo>
                  <a:cubicBezTo>
                    <a:pt x="1748630" y="2193635"/>
                    <a:pt x="1842311" y="2099954"/>
                    <a:pt x="1842311" y="1984393"/>
                  </a:cubicBezTo>
                  <a:lnTo>
                    <a:pt x="1842311" y="1799217"/>
                  </a:lnTo>
                  <a:lnTo>
                    <a:pt x="1841500" y="1799217"/>
                  </a:lnTo>
                  <a:lnTo>
                    <a:pt x="1841500" y="1208198"/>
                  </a:lnTo>
                  <a:cubicBezTo>
                    <a:pt x="1841500" y="1049745"/>
                    <a:pt x="1969952" y="921293"/>
                    <a:pt x="2128405" y="921293"/>
                  </a:cubicBezTo>
                  <a:lnTo>
                    <a:pt x="2333337" y="921294"/>
                  </a:lnTo>
                  <a:lnTo>
                    <a:pt x="2333337" y="829399"/>
                  </a:lnTo>
                  <a:lnTo>
                    <a:pt x="2497282" y="993345"/>
                  </a:lnTo>
                  <a:lnTo>
                    <a:pt x="2333337" y="1157290"/>
                  </a:lnTo>
                  <a:lnTo>
                    <a:pt x="2333337" y="1065395"/>
                  </a:lnTo>
                  <a:lnTo>
                    <a:pt x="2128405" y="1065395"/>
                  </a:lnTo>
                  <a:cubicBezTo>
                    <a:pt x="2049537" y="1065395"/>
                    <a:pt x="1985602" y="1129330"/>
                    <a:pt x="1985602" y="1208198"/>
                  </a:cubicBezTo>
                  <a:lnTo>
                    <a:pt x="1985602" y="1546949"/>
                  </a:lnTo>
                  <a:lnTo>
                    <a:pt x="1985818" y="1546949"/>
                  </a:lnTo>
                  <a:lnTo>
                    <a:pt x="1985818" y="2033533"/>
                  </a:lnTo>
                  <a:cubicBezTo>
                    <a:pt x="1985818" y="2216326"/>
                    <a:pt x="1837635" y="2364509"/>
                    <a:pt x="1654842" y="2364509"/>
                  </a:cubicBezTo>
                  <a:lnTo>
                    <a:pt x="330976" y="2364509"/>
                  </a:lnTo>
                  <a:cubicBezTo>
                    <a:pt x="148183" y="2364509"/>
                    <a:pt x="0" y="2216326"/>
                    <a:pt x="0" y="2033533"/>
                  </a:cubicBezTo>
                  <a:lnTo>
                    <a:pt x="0" y="330976"/>
                  </a:lnTo>
                  <a:cubicBezTo>
                    <a:pt x="0" y="148183"/>
                    <a:pt x="148183" y="0"/>
                    <a:pt x="33097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009362E-6C97-4F57-9B14-5D6218DE8C8B}"/>
                </a:ext>
              </a:extLst>
            </p:cNvPr>
            <p:cNvSpPr/>
            <p:nvPr/>
          </p:nvSpPr>
          <p:spPr>
            <a:xfrm>
              <a:off x="6489133" y="1375663"/>
              <a:ext cx="2497282" cy="2364509"/>
            </a:xfrm>
            <a:custGeom>
              <a:avLst/>
              <a:gdLst>
                <a:gd name="connsiteX0" fmla="*/ 330976 w 2497282"/>
                <a:gd name="connsiteY0" fmla="*/ 0 h 2364509"/>
                <a:gd name="connsiteX1" fmla="*/ 1654842 w 2497282"/>
                <a:gd name="connsiteY1" fmla="*/ 0 h 2364509"/>
                <a:gd name="connsiteX2" fmla="*/ 1979094 w 2497282"/>
                <a:gd name="connsiteY2" fmla="*/ 264273 h 2364509"/>
                <a:gd name="connsiteX3" fmla="*/ 1983586 w 2497282"/>
                <a:gd name="connsiteY3" fmla="*/ 308830 h 2364509"/>
                <a:gd name="connsiteX4" fmla="*/ 1985963 w 2497282"/>
                <a:gd name="connsiteY4" fmla="*/ 320606 h 2364509"/>
                <a:gd name="connsiteX5" fmla="*/ 1985963 w 2497282"/>
                <a:gd name="connsiteY5" fmla="*/ 651813 h 2364509"/>
                <a:gd name="connsiteX6" fmla="*/ 1985818 w 2497282"/>
                <a:gd name="connsiteY6" fmla="*/ 652531 h 2364509"/>
                <a:gd name="connsiteX7" fmla="*/ 1985818 w 2497282"/>
                <a:gd name="connsiteY7" fmla="*/ 657949 h 2364509"/>
                <a:gd name="connsiteX8" fmla="*/ 1984724 w 2497282"/>
                <a:gd name="connsiteY8" fmla="*/ 657949 h 2364509"/>
                <a:gd name="connsiteX9" fmla="*/ 1980349 w 2497282"/>
                <a:gd name="connsiteY9" fmla="*/ 679620 h 2364509"/>
                <a:gd name="connsiteX10" fmla="*/ 1914525 w 2497282"/>
                <a:gd name="connsiteY10" fmla="*/ 723251 h 2364509"/>
                <a:gd name="connsiteX11" fmla="*/ 1848701 w 2497282"/>
                <a:gd name="connsiteY11" fmla="*/ 679620 h 2364509"/>
                <a:gd name="connsiteX12" fmla="*/ 1844326 w 2497282"/>
                <a:gd name="connsiteY12" fmla="*/ 657949 h 2364509"/>
                <a:gd name="connsiteX13" fmla="*/ 1842311 w 2497282"/>
                <a:gd name="connsiteY13" fmla="*/ 657949 h 2364509"/>
                <a:gd name="connsiteX14" fmla="*/ 1842311 w 2497282"/>
                <a:gd name="connsiteY14" fmla="*/ 380114 h 2364509"/>
                <a:gd name="connsiteX15" fmla="*/ 1633069 w 2497282"/>
                <a:gd name="connsiteY15" fmla="*/ 170872 h 2364509"/>
                <a:gd name="connsiteX16" fmla="*/ 352748 w 2497282"/>
                <a:gd name="connsiteY16" fmla="*/ 170872 h 2364509"/>
                <a:gd name="connsiteX17" fmla="*/ 143506 w 2497282"/>
                <a:gd name="connsiteY17" fmla="*/ 380114 h 2364509"/>
                <a:gd name="connsiteX18" fmla="*/ 143506 w 2497282"/>
                <a:gd name="connsiteY18" fmla="*/ 1984393 h 2364509"/>
                <a:gd name="connsiteX19" fmla="*/ 352748 w 2497282"/>
                <a:gd name="connsiteY19" fmla="*/ 2193635 h 2364509"/>
                <a:gd name="connsiteX20" fmla="*/ 1633069 w 2497282"/>
                <a:gd name="connsiteY20" fmla="*/ 2193635 h 2364509"/>
                <a:gd name="connsiteX21" fmla="*/ 1842311 w 2497282"/>
                <a:gd name="connsiteY21" fmla="*/ 1984393 h 2364509"/>
                <a:gd name="connsiteX22" fmla="*/ 1842311 w 2497282"/>
                <a:gd name="connsiteY22" fmla="*/ 1799217 h 2364509"/>
                <a:gd name="connsiteX23" fmla="*/ 1841500 w 2497282"/>
                <a:gd name="connsiteY23" fmla="*/ 1799217 h 2364509"/>
                <a:gd name="connsiteX24" fmla="*/ 1841500 w 2497282"/>
                <a:gd name="connsiteY24" fmla="*/ 1208198 h 2364509"/>
                <a:gd name="connsiteX25" fmla="*/ 2128405 w 2497282"/>
                <a:gd name="connsiteY25" fmla="*/ 921293 h 2364509"/>
                <a:gd name="connsiteX26" fmla="*/ 2333337 w 2497282"/>
                <a:gd name="connsiteY26" fmla="*/ 921294 h 2364509"/>
                <a:gd name="connsiteX27" fmla="*/ 2333337 w 2497282"/>
                <a:gd name="connsiteY27" fmla="*/ 829399 h 2364509"/>
                <a:gd name="connsiteX28" fmla="*/ 2497282 w 2497282"/>
                <a:gd name="connsiteY28" fmla="*/ 993345 h 2364509"/>
                <a:gd name="connsiteX29" fmla="*/ 2333337 w 2497282"/>
                <a:gd name="connsiteY29" fmla="*/ 1157290 h 2364509"/>
                <a:gd name="connsiteX30" fmla="*/ 2333337 w 2497282"/>
                <a:gd name="connsiteY30" fmla="*/ 1065395 h 2364509"/>
                <a:gd name="connsiteX31" fmla="*/ 2128405 w 2497282"/>
                <a:gd name="connsiteY31" fmla="*/ 1065395 h 2364509"/>
                <a:gd name="connsiteX32" fmla="*/ 1985602 w 2497282"/>
                <a:gd name="connsiteY32" fmla="*/ 1208198 h 2364509"/>
                <a:gd name="connsiteX33" fmla="*/ 1985602 w 2497282"/>
                <a:gd name="connsiteY33" fmla="*/ 1546949 h 2364509"/>
                <a:gd name="connsiteX34" fmla="*/ 1985818 w 2497282"/>
                <a:gd name="connsiteY34" fmla="*/ 1546949 h 2364509"/>
                <a:gd name="connsiteX35" fmla="*/ 1985818 w 2497282"/>
                <a:gd name="connsiteY35" fmla="*/ 2033533 h 2364509"/>
                <a:gd name="connsiteX36" fmla="*/ 1654842 w 2497282"/>
                <a:gd name="connsiteY36" fmla="*/ 2364509 h 2364509"/>
                <a:gd name="connsiteX37" fmla="*/ 330976 w 2497282"/>
                <a:gd name="connsiteY37" fmla="*/ 2364509 h 2364509"/>
                <a:gd name="connsiteX38" fmla="*/ 0 w 2497282"/>
                <a:gd name="connsiteY38" fmla="*/ 2033533 h 2364509"/>
                <a:gd name="connsiteX39" fmla="*/ 0 w 2497282"/>
                <a:gd name="connsiteY39" fmla="*/ 330976 h 2364509"/>
                <a:gd name="connsiteX40" fmla="*/ 330976 w 2497282"/>
                <a:gd name="connsiteY40" fmla="*/ 0 h 2364509"/>
                <a:gd name="connsiteX0" fmla="*/ 330976 w 2497282"/>
                <a:gd name="connsiteY0" fmla="*/ 0 h 2364509"/>
                <a:gd name="connsiteX1" fmla="*/ 1654842 w 2497282"/>
                <a:gd name="connsiteY1" fmla="*/ 0 h 2364509"/>
                <a:gd name="connsiteX2" fmla="*/ 1979094 w 2497282"/>
                <a:gd name="connsiteY2" fmla="*/ 264273 h 2364509"/>
                <a:gd name="connsiteX3" fmla="*/ 1985963 w 2497282"/>
                <a:gd name="connsiteY3" fmla="*/ 320606 h 2364509"/>
                <a:gd name="connsiteX4" fmla="*/ 1985963 w 2497282"/>
                <a:gd name="connsiteY4" fmla="*/ 651813 h 2364509"/>
                <a:gd name="connsiteX5" fmla="*/ 1985818 w 2497282"/>
                <a:gd name="connsiteY5" fmla="*/ 652531 h 2364509"/>
                <a:gd name="connsiteX6" fmla="*/ 1985818 w 2497282"/>
                <a:gd name="connsiteY6" fmla="*/ 657949 h 2364509"/>
                <a:gd name="connsiteX7" fmla="*/ 1984724 w 2497282"/>
                <a:gd name="connsiteY7" fmla="*/ 657949 h 2364509"/>
                <a:gd name="connsiteX8" fmla="*/ 1980349 w 2497282"/>
                <a:gd name="connsiteY8" fmla="*/ 679620 h 2364509"/>
                <a:gd name="connsiteX9" fmla="*/ 1914525 w 2497282"/>
                <a:gd name="connsiteY9" fmla="*/ 723251 h 2364509"/>
                <a:gd name="connsiteX10" fmla="*/ 1848701 w 2497282"/>
                <a:gd name="connsiteY10" fmla="*/ 679620 h 2364509"/>
                <a:gd name="connsiteX11" fmla="*/ 1844326 w 2497282"/>
                <a:gd name="connsiteY11" fmla="*/ 657949 h 2364509"/>
                <a:gd name="connsiteX12" fmla="*/ 1842311 w 2497282"/>
                <a:gd name="connsiteY12" fmla="*/ 657949 h 2364509"/>
                <a:gd name="connsiteX13" fmla="*/ 1842311 w 2497282"/>
                <a:gd name="connsiteY13" fmla="*/ 380114 h 2364509"/>
                <a:gd name="connsiteX14" fmla="*/ 1633069 w 2497282"/>
                <a:gd name="connsiteY14" fmla="*/ 170872 h 2364509"/>
                <a:gd name="connsiteX15" fmla="*/ 352748 w 2497282"/>
                <a:gd name="connsiteY15" fmla="*/ 170872 h 2364509"/>
                <a:gd name="connsiteX16" fmla="*/ 143506 w 2497282"/>
                <a:gd name="connsiteY16" fmla="*/ 380114 h 2364509"/>
                <a:gd name="connsiteX17" fmla="*/ 143506 w 2497282"/>
                <a:gd name="connsiteY17" fmla="*/ 1984393 h 2364509"/>
                <a:gd name="connsiteX18" fmla="*/ 352748 w 2497282"/>
                <a:gd name="connsiteY18" fmla="*/ 2193635 h 2364509"/>
                <a:gd name="connsiteX19" fmla="*/ 1633069 w 2497282"/>
                <a:gd name="connsiteY19" fmla="*/ 2193635 h 2364509"/>
                <a:gd name="connsiteX20" fmla="*/ 1842311 w 2497282"/>
                <a:gd name="connsiteY20" fmla="*/ 1984393 h 2364509"/>
                <a:gd name="connsiteX21" fmla="*/ 1842311 w 2497282"/>
                <a:gd name="connsiteY21" fmla="*/ 1799217 h 2364509"/>
                <a:gd name="connsiteX22" fmla="*/ 1841500 w 2497282"/>
                <a:gd name="connsiteY22" fmla="*/ 1799217 h 2364509"/>
                <a:gd name="connsiteX23" fmla="*/ 1841500 w 2497282"/>
                <a:gd name="connsiteY23" fmla="*/ 1208198 h 2364509"/>
                <a:gd name="connsiteX24" fmla="*/ 2128405 w 2497282"/>
                <a:gd name="connsiteY24" fmla="*/ 921293 h 2364509"/>
                <a:gd name="connsiteX25" fmla="*/ 2333337 w 2497282"/>
                <a:gd name="connsiteY25" fmla="*/ 921294 h 2364509"/>
                <a:gd name="connsiteX26" fmla="*/ 2333337 w 2497282"/>
                <a:gd name="connsiteY26" fmla="*/ 829399 h 2364509"/>
                <a:gd name="connsiteX27" fmla="*/ 2497282 w 2497282"/>
                <a:gd name="connsiteY27" fmla="*/ 993345 h 2364509"/>
                <a:gd name="connsiteX28" fmla="*/ 2333337 w 2497282"/>
                <a:gd name="connsiteY28" fmla="*/ 1157290 h 2364509"/>
                <a:gd name="connsiteX29" fmla="*/ 2333337 w 2497282"/>
                <a:gd name="connsiteY29" fmla="*/ 1065395 h 2364509"/>
                <a:gd name="connsiteX30" fmla="*/ 2128405 w 2497282"/>
                <a:gd name="connsiteY30" fmla="*/ 1065395 h 2364509"/>
                <a:gd name="connsiteX31" fmla="*/ 1985602 w 2497282"/>
                <a:gd name="connsiteY31" fmla="*/ 1208198 h 2364509"/>
                <a:gd name="connsiteX32" fmla="*/ 1985602 w 2497282"/>
                <a:gd name="connsiteY32" fmla="*/ 1546949 h 2364509"/>
                <a:gd name="connsiteX33" fmla="*/ 1985818 w 2497282"/>
                <a:gd name="connsiteY33" fmla="*/ 1546949 h 2364509"/>
                <a:gd name="connsiteX34" fmla="*/ 1985818 w 2497282"/>
                <a:gd name="connsiteY34" fmla="*/ 2033533 h 2364509"/>
                <a:gd name="connsiteX35" fmla="*/ 1654842 w 2497282"/>
                <a:gd name="connsiteY35" fmla="*/ 2364509 h 2364509"/>
                <a:gd name="connsiteX36" fmla="*/ 330976 w 2497282"/>
                <a:gd name="connsiteY36" fmla="*/ 2364509 h 2364509"/>
                <a:gd name="connsiteX37" fmla="*/ 0 w 2497282"/>
                <a:gd name="connsiteY37" fmla="*/ 2033533 h 2364509"/>
                <a:gd name="connsiteX38" fmla="*/ 0 w 2497282"/>
                <a:gd name="connsiteY38" fmla="*/ 330976 h 2364509"/>
                <a:gd name="connsiteX39" fmla="*/ 330976 w 2497282"/>
                <a:gd name="connsiteY39" fmla="*/ 0 h 236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97282" h="2364509">
                  <a:moveTo>
                    <a:pt x="330976" y="0"/>
                  </a:moveTo>
                  <a:lnTo>
                    <a:pt x="1654842" y="0"/>
                  </a:lnTo>
                  <a:cubicBezTo>
                    <a:pt x="1814786" y="0"/>
                    <a:pt x="1948232" y="113453"/>
                    <a:pt x="1979094" y="264273"/>
                  </a:cubicBezTo>
                  <a:lnTo>
                    <a:pt x="1985963" y="320606"/>
                  </a:lnTo>
                  <a:lnTo>
                    <a:pt x="1985963" y="651813"/>
                  </a:lnTo>
                  <a:cubicBezTo>
                    <a:pt x="1985915" y="652052"/>
                    <a:pt x="1985866" y="652292"/>
                    <a:pt x="1985818" y="652531"/>
                  </a:cubicBezTo>
                  <a:lnTo>
                    <a:pt x="1985818" y="657949"/>
                  </a:lnTo>
                  <a:lnTo>
                    <a:pt x="1984724" y="657949"/>
                  </a:lnTo>
                  <a:lnTo>
                    <a:pt x="1980349" y="679620"/>
                  </a:lnTo>
                  <a:cubicBezTo>
                    <a:pt x="1969504" y="705260"/>
                    <a:pt x="1944116" y="723251"/>
                    <a:pt x="1914525" y="723251"/>
                  </a:cubicBezTo>
                  <a:cubicBezTo>
                    <a:pt x="1884935" y="723251"/>
                    <a:pt x="1859546" y="705260"/>
                    <a:pt x="1848701" y="679620"/>
                  </a:cubicBezTo>
                  <a:lnTo>
                    <a:pt x="1844326" y="657949"/>
                  </a:lnTo>
                  <a:lnTo>
                    <a:pt x="1842311" y="657949"/>
                  </a:lnTo>
                  <a:lnTo>
                    <a:pt x="1842311" y="380114"/>
                  </a:lnTo>
                  <a:cubicBezTo>
                    <a:pt x="1842311" y="264553"/>
                    <a:pt x="1748630" y="170872"/>
                    <a:pt x="1633069" y="170872"/>
                  </a:cubicBezTo>
                  <a:lnTo>
                    <a:pt x="352748" y="170872"/>
                  </a:lnTo>
                  <a:cubicBezTo>
                    <a:pt x="237187" y="170872"/>
                    <a:pt x="143506" y="264553"/>
                    <a:pt x="143506" y="380114"/>
                  </a:cubicBezTo>
                  <a:lnTo>
                    <a:pt x="143506" y="1984393"/>
                  </a:lnTo>
                  <a:cubicBezTo>
                    <a:pt x="143506" y="2099954"/>
                    <a:pt x="237187" y="2193635"/>
                    <a:pt x="352748" y="2193635"/>
                  </a:cubicBezTo>
                  <a:lnTo>
                    <a:pt x="1633069" y="2193635"/>
                  </a:lnTo>
                  <a:cubicBezTo>
                    <a:pt x="1748630" y="2193635"/>
                    <a:pt x="1842311" y="2099954"/>
                    <a:pt x="1842311" y="1984393"/>
                  </a:cubicBezTo>
                  <a:lnTo>
                    <a:pt x="1842311" y="1799217"/>
                  </a:lnTo>
                  <a:lnTo>
                    <a:pt x="1841500" y="1799217"/>
                  </a:lnTo>
                  <a:lnTo>
                    <a:pt x="1841500" y="1208198"/>
                  </a:lnTo>
                  <a:cubicBezTo>
                    <a:pt x="1841500" y="1049745"/>
                    <a:pt x="1969952" y="921293"/>
                    <a:pt x="2128405" y="921293"/>
                  </a:cubicBezTo>
                  <a:lnTo>
                    <a:pt x="2333337" y="921294"/>
                  </a:lnTo>
                  <a:lnTo>
                    <a:pt x="2333337" y="829399"/>
                  </a:lnTo>
                  <a:lnTo>
                    <a:pt x="2497282" y="993345"/>
                  </a:lnTo>
                  <a:lnTo>
                    <a:pt x="2333337" y="1157290"/>
                  </a:lnTo>
                  <a:lnTo>
                    <a:pt x="2333337" y="1065395"/>
                  </a:lnTo>
                  <a:lnTo>
                    <a:pt x="2128405" y="1065395"/>
                  </a:lnTo>
                  <a:cubicBezTo>
                    <a:pt x="2049537" y="1065395"/>
                    <a:pt x="1985602" y="1129330"/>
                    <a:pt x="1985602" y="1208198"/>
                  </a:cubicBezTo>
                  <a:lnTo>
                    <a:pt x="1985602" y="1546949"/>
                  </a:lnTo>
                  <a:lnTo>
                    <a:pt x="1985818" y="1546949"/>
                  </a:lnTo>
                  <a:lnTo>
                    <a:pt x="1985818" y="2033533"/>
                  </a:lnTo>
                  <a:cubicBezTo>
                    <a:pt x="1985818" y="2216326"/>
                    <a:pt x="1837635" y="2364509"/>
                    <a:pt x="1654842" y="2364509"/>
                  </a:cubicBezTo>
                  <a:lnTo>
                    <a:pt x="330976" y="2364509"/>
                  </a:lnTo>
                  <a:cubicBezTo>
                    <a:pt x="148183" y="2364509"/>
                    <a:pt x="0" y="2216326"/>
                    <a:pt x="0" y="2033533"/>
                  </a:cubicBezTo>
                  <a:lnTo>
                    <a:pt x="0" y="330976"/>
                  </a:lnTo>
                  <a:cubicBezTo>
                    <a:pt x="0" y="148183"/>
                    <a:pt x="148183" y="0"/>
                    <a:pt x="33097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DB1518A-20B0-4CE8-B49B-9FF57352A48B}"/>
                </a:ext>
              </a:extLst>
            </p:cNvPr>
            <p:cNvSpPr/>
            <p:nvPr/>
          </p:nvSpPr>
          <p:spPr>
            <a:xfrm rot="10800000" flipV="1">
              <a:off x="9261363" y="1375663"/>
              <a:ext cx="1985964" cy="2364509"/>
            </a:xfrm>
            <a:custGeom>
              <a:avLst/>
              <a:gdLst>
                <a:gd name="connsiteX0" fmla="*/ 1654843 w 1985964"/>
                <a:gd name="connsiteY0" fmla="*/ 0 h 2364509"/>
                <a:gd name="connsiteX1" fmla="*/ 1654842 w 1985964"/>
                <a:gd name="connsiteY1" fmla="*/ 0 h 2364509"/>
                <a:gd name="connsiteX2" fmla="*/ 330977 w 1985964"/>
                <a:gd name="connsiteY2" fmla="*/ 0 h 2364509"/>
                <a:gd name="connsiteX3" fmla="*/ 330976 w 1985964"/>
                <a:gd name="connsiteY3" fmla="*/ 0 h 2364509"/>
                <a:gd name="connsiteX4" fmla="*/ 0 w 1985964"/>
                <a:gd name="connsiteY4" fmla="*/ 330976 h 2364509"/>
                <a:gd name="connsiteX5" fmla="*/ 0 w 1985964"/>
                <a:gd name="connsiteY5" fmla="*/ 2033533 h 2364509"/>
                <a:gd name="connsiteX6" fmla="*/ 330976 w 1985964"/>
                <a:gd name="connsiteY6" fmla="*/ 2364509 h 2364509"/>
                <a:gd name="connsiteX7" fmla="*/ 330977 w 1985964"/>
                <a:gd name="connsiteY7" fmla="*/ 2364509 h 2364509"/>
                <a:gd name="connsiteX8" fmla="*/ 1654842 w 1985964"/>
                <a:gd name="connsiteY8" fmla="*/ 2364509 h 2364509"/>
                <a:gd name="connsiteX9" fmla="*/ 1654843 w 1985964"/>
                <a:gd name="connsiteY9" fmla="*/ 2364509 h 2364509"/>
                <a:gd name="connsiteX10" fmla="*/ 1654850 w 1985964"/>
                <a:gd name="connsiteY10" fmla="*/ 2364508 h 2364509"/>
                <a:gd name="connsiteX11" fmla="*/ 1713430 w 1985964"/>
                <a:gd name="connsiteY11" fmla="*/ 2359339 h 2364509"/>
                <a:gd name="connsiteX12" fmla="*/ 1717781 w 1985964"/>
                <a:gd name="connsiteY12" fmla="*/ 2358164 h 2364509"/>
                <a:gd name="connsiteX13" fmla="*/ 1721546 w 1985964"/>
                <a:gd name="connsiteY13" fmla="*/ 2357784 h 2364509"/>
                <a:gd name="connsiteX14" fmla="*/ 1737367 w 1985964"/>
                <a:gd name="connsiteY14" fmla="*/ 2352873 h 2364509"/>
                <a:gd name="connsiteX15" fmla="*/ 1768643 w 1985964"/>
                <a:gd name="connsiteY15" fmla="*/ 2344425 h 2364509"/>
                <a:gd name="connsiteX16" fmla="*/ 1773429 w 1985964"/>
                <a:gd name="connsiteY16" fmla="*/ 2341679 h 2364509"/>
                <a:gd name="connsiteX17" fmla="*/ 1783674 w 1985964"/>
                <a:gd name="connsiteY17" fmla="*/ 2338499 h 2364509"/>
                <a:gd name="connsiteX18" fmla="*/ 1839895 w 1985964"/>
                <a:gd name="connsiteY18" fmla="*/ 2307983 h 2364509"/>
                <a:gd name="connsiteX19" fmla="*/ 1857542 w 1985964"/>
                <a:gd name="connsiteY19" fmla="*/ 2293423 h 2364509"/>
                <a:gd name="connsiteX20" fmla="*/ 1865374 w 1985964"/>
                <a:gd name="connsiteY20" fmla="*/ 2288930 h 2364509"/>
                <a:gd name="connsiteX21" fmla="*/ 1878381 w 1985964"/>
                <a:gd name="connsiteY21" fmla="*/ 2276229 h 2364509"/>
                <a:gd name="connsiteX22" fmla="*/ 1888878 w 1985964"/>
                <a:gd name="connsiteY22" fmla="*/ 2267568 h 2364509"/>
                <a:gd name="connsiteX23" fmla="*/ 1895621 w 1985964"/>
                <a:gd name="connsiteY23" fmla="*/ 2259396 h 2364509"/>
                <a:gd name="connsiteX24" fmla="*/ 1905109 w 1985964"/>
                <a:gd name="connsiteY24" fmla="*/ 2250132 h 2364509"/>
                <a:gd name="connsiteX25" fmla="*/ 1919122 w 1985964"/>
                <a:gd name="connsiteY25" fmla="*/ 2230912 h 2364509"/>
                <a:gd name="connsiteX26" fmla="*/ 1929293 w 1985964"/>
                <a:gd name="connsiteY26" fmla="*/ 2218585 h 2364509"/>
                <a:gd name="connsiteX27" fmla="*/ 1932739 w 1985964"/>
                <a:gd name="connsiteY27" fmla="*/ 2212236 h 2364509"/>
                <a:gd name="connsiteX28" fmla="*/ 1937902 w 1985964"/>
                <a:gd name="connsiteY28" fmla="*/ 2205156 h 2364509"/>
                <a:gd name="connsiteX29" fmla="*/ 1952079 w 1985964"/>
                <a:gd name="connsiteY29" fmla="*/ 2176606 h 2364509"/>
                <a:gd name="connsiteX30" fmla="*/ 1959809 w 1985964"/>
                <a:gd name="connsiteY30" fmla="*/ 2162364 h 2364509"/>
                <a:gd name="connsiteX31" fmla="*/ 1960907 w 1985964"/>
                <a:gd name="connsiteY31" fmla="*/ 2158828 h 2364509"/>
                <a:gd name="connsiteX32" fmla="*/ 1962861 w 1985964"/>
                <a:gd name="connsiteY32" fmla="*/ 2154893 h 2364509"/>
                <a:gd name="connsiteX33" fmla="*/ 1979076 w 1985964"/>
                <a:gd name="connsiteY33" fmla="*/ 2100297 h 2364509"/>
                <a:gd name="connsiteX34" fmla="*/ 1979095 w 1985964"/>
                <a:gd name="connsiteY34" fmla="*/ 2100236 h 2364509"/>
                <a:gd name="connsiteX35" fmla="*/ 1979098 w 1985964"/>
                <a:gd name="connsiteY35" fmla="*/ 2100200 h 2364509"/>
                <a:gd name="connsiteX36" fmla="*/ 1985963 w 1985964"/>
                <a:gd name="connsiteY36" fmla="*/ 2043903 h 2364509"/>
                <a:gd name="connsiteX37" fmla="*/ 1985963 w 1985964"/>
                <a:gd name="connsiteY37" fmla="*/ 1725393 h 2364509"/>
                <a:gd name="connsiteX38" fmla="*/ 1985964 w 1985964"/>
                <a:gd name="connsiteY38" fmla="*/ 1725393 h 2364509"/>
                <a:gd name="connsiteX39" fmla="*/ 1985964 w 1985964"/>
                <a:gd name="connsiteY39" fmla="*/ 1401883 h 2364509"/>
                <a:gd name="connsiteX40" fmla="*/ 1985819 w 1985964"/>
                <a:gd name="connsiteY40" fmla="*/ 1401165 h 2364509"/>
                <a:gd name="connsiteX41" fmla="*/ 1985819 w 1985964"/>
                <a:gd name="connsiteY41" fmla="*/ 1395747 h 2364509"/>
                <a:gd name="connsiteX42" fmla="*/ 1984725 w 1985964"/>
                <a:gd name="connsiteY42" fmla="*/ 1395747 h 2364509"/>
                <a:gd name="connsiteX43" fmla="*/ 1980350 w 1985964"/>
                <a:gd name="connsiteY43" fmla="*/ 1374076 h 2364509"/>
                <a:gd name="connsiteX44" fmla="*/ 1914526 w 1985964"/>
                <a:gd name="connsiteY44" fmla="*/ 1330445 h 2364509"/>
                <a:gd name="connsiteX45" fmla="*/ 1848702 w 1985964"/>
                <a:gd name="connsiteY45" fmla="*/ 1374076 h 2364509"/>
                <a:gd name="connsiteX46" fmla="*/ 1844327 w 1985964"/>
                <a:gd name="connsiteY46" fmla="*/ 1395747 h 2364509"/>
                <a:gd name="connsiteX47" fmla="*/ 1842312 w 1985964"/>
                <a:gd name="connsiteY47" fmla="*/ 1395747 h 2364509"/>
                <a:gd name="connsiteX48" fmla="*/ 1842312 w 1985964"/>
                <a:gd name="connsiteY48" fmla="*/ 1673582 h 2364509"/>
                <a:gd name="connsiteX49" fmla="*/ 1838061 w 1985964"/>
                <a:gd name="connsiteY49" fmla="*/ 1715751 h 2364509"/>
                <a:gd name="connsiteX50" fmla="*/ 1838059 w 1985964"/>
                <a:gd name="connsiteY50" fmla="*/ 1715757 h 2364509"/>
                <a:gd name="connsiteX51" fmla="*/ 1834276 w 1985964"/>
                <a:gd name="connsiteY51" fmla="*/ 1725393 h 2364509"/>
                <a:gd name="connsiteX52" fmla="*/ 1842311 w 1985964"/>
                <a:gd name="connsiteY52" fmla="*/ 1725393 h 2364509"/>
                <a:gd name="connsiteX53" fmla="*/ 1842311 w 1985964"/>
                <a:gd name="connsiteY53" fmla="*/ 1984395 h 2364509"/>
                <a:gd name="connsiteX54" fmla="*/ 1838060 w 1985964"/>
                <a:gd name="connsiteY54" fmla="*/ 2026564 h 2364509"/>
                <a:gd name="connsiteX55" fmla="*/ 1838058 w 1985964"/>
                <a:gd name="connsiteY55" fmla="*/ 2026570 h 2364509"/>
                <a:gd name="connsiteX56" fmla="*/ 1818140 w 1985964"/>
                <a:gd name="connsiteY56" fmla="*/ 2077302 h 2364509"/>
                <a:gd name="connsiteX57" fmla="*/ 1792175 w 1985964"/>
                <a:gd name="connsiteY57" fmla="*/ 2115814 h 2364509"/>
                <a:gd name="connsiteX58" fmla="*/ 1773416 w 1985964"/>
                <a:gd name="connsiteY58" fmla="*/ 2137481 h 2364509"/>
                <a:gd name="connsiteX59" fmla="*/ 1731490 w 1985964"/>
                <a:gd name="connsiteY59" fmla="*/ 2165749 h 2364509"/>
                <a:gd name="connsiteX60" fmla="*/ 1709927 w 1985964"/>
                <a:gd name="connsiteY60" fmla="*/ 2178120 h 2364509"/>
                <a:gd name="connsiteX61" fmla="*/ 1633141 w 1985964"/>
                <a:gd name="connsiteY61" fmla="*/ 2193622 h 2364509"/>
                <a:gd name="connsiteX62" fmla="*/ 1633070 w 1985964"/>
                <a:gd name="connsiteY62" fmla="*/ 2193635 h 2364509"/>
                <a:gd name="connsiteX63" fmla="*/ 352749 w 1985964"/>
                <a:gd name="connsiteY63" fmla="*/ 2193635 h 2364509"/>
                <a:gd name="connsiteX64" fmla="*/ 143507 w 1985964"/>
                <a:gd name="connsiteY64" fmla="*/ 1984393 h 2364509"/>
                <a:gd name="connsiteX65" fmla="*/ 143507 w 1985964"/>
                <a:gd name="connsiteY65" fmla="*/ 380114 h 2364509"/>
                <a:gd name="connsiteX66" fmla="*/ 147758 w 1985964"/>
                <a:gd name="connsiteY66" fmla="*/ 337945 h 2364509"/>
                <a:gd name="connsiteX67" fmla="*/ 159950 w 1985964"/>
                <a:gd name="connsiteY67" fmla="*/ 298669 h 2364509"/>
                <a:gd name="connsiteX68" fmla="*/ 204792 w 1985964"/>
                <a:gd name="connsiteY68" fmla="*/ 232160 h 2364509"/>
                <a:gd name="connsiteX69" fmla="*/ 352748 w 1985964"/>
                <a:gd name="connsiteY69" fmla="*/ 170874 h 2364509"/>
                <a:gd name="connsiteX70" fmla="*/ 1633069 w 1985964"/>
                <a:gd name="connsiteY70" fmla="*/ 170874 h 2364509"/>
                <a:gd name="connsiteX71" fmla="*/ 1842311 w 1985964"/>
                <a:gd name="connsiteY71" fmla="*/ 380116 h 2364509"/>
                <a:gd name="connsiteX72" fmla="*/ 1842311 w 1985964"/>
                <a:gd name="connsiteY72" fmla="*/ 390533 h 2364509"/>
                <a:gd name="connsiteX73" fmla="*/ 1842312 w 1985964"/>
                <a:gd name="connsiteY73" fmla="*/ 390533 h 2364509"/>
                <a:gd name="connsiteX74" fmla="*/ 1842312 w 1985964"/>
                <a:gd name="connsiteY74" fmla="*/ 657949 h 2364509"/>
                <a:gd name="connsiteX75" fmla="*/ 1844327 w 1985964"/>
                <a:gd name="connsiteY75" fmla="*/ 657949 h 2364509"/>
                <a:gd name="connsiteX76" fmla="*/ 1848702 w 1985964"/>
                <a:gd name="connsiteY76" fmla="*/ 679620 h 2364509"/>
                <a:gd name="connsiteX77" fmla="*/ 1914526 w 1985964"/>
                <a:gd name="connsiteY77" fmla="*/ 723251 h 2364509"/>
                <a:gd name="connsiteX78" fmla="*/ 1980350 w 1985964"/>
                <a:gd name="connsiteY78" fmla="*/ 679620 h 2364509"/>
                <a:gd name="connsiteX79" fmla="*/ 1984725 w 1985964"/>
                <a:gd name="connsiteY79" fmla="*/ 657949 h 2364509"/>
                <a:gd name="connsiteX80" fmla="*/ 1985819 w 1985964"/>
                <a:gd name="connsiteY80" fmla="*/ 657949 h 2364509"/>
                <a:gd name="connsiteX81" fmla="*/ 1985819 w 1985964"/>
                <a:gd name="connsiteY81" fmla="*/ 652531 h 2364509"/>
                <a:gd name="connsiteX82" fmla="*/ 1985964 w 1985964"/>
                <a:gd name="connsiteY82" fmla="*/ 651813 h 2364509"/>
                <a:gd name="connsiteX83" fmla="*/ 1985964 w 1985964"/>
                <a:gd name="connsiteY83" fmla="*/ 320606 h 2364509"/>
                <a:gd name="connsiteX84" fmla="*/ 1979095 w 1985964"/>
                <a:gd name="connsiteY84" fmla="*/ 264273 h 2364509"/>
                <a:gd name="connsiteX85" fmla="*/ 1962862 w 1985964"/>
                <a:gd name="connsiteY85" fmla="*/ 209616 h 2364509"/>
                <a:gd name="connsiteX86" fmla="*/ 1960902 w 1985964"/>
                <a:gd name="connsiteY86" fmla="*/ 205670 h 2364509"/>
                <a:gd name="connsiteX87" fmla="*/ 1959808 w 1985964"/>
                <a:gd name="connsiteY87" fmla="*/ 202145 h 2364509"/>
                <a:gd name="connsiteX88" fmla="*/ 1952102 w 1985964"/>
                <a:gd name="connsiteY88" fmla="*/ 187947 h 2364509"/>
                <a:gd name="connsiteX89" fmla="*/ 1937903 w 1985964"/>
                <a:gd name="connsiteY89" fmla="*/ 159353 h 2364509"/>
                <a:gd name="connsiteX90" fmla="*/ 1932732 w 1985964"/>
                <a:gd name="connsiteY90" fmla="*/ 152262 h 2364509"/>
                <a:gd name="connsiteX91" fmla="*/ 1929292 w 1985964"/>
                <a:gd name="connsiteY91" fmla="*/ 145924 h 2364509"/>
                <a:gd name="connsiteX92" fmla="*/ 1919138 w 1985964"/>
                <a:gd name="connsiteY92" fmla="*/ 133617 h 2364509"/>
                <a:gd name="connsiteX93" fmla="*/ 1905110 w 1985964"/>
                <a:gd name="connsiteY93" fmla="*/ 114377 h 2364509"/>
                <a:gd name="connsiteX94" fmla="*/ 1895612 w 1985964"/>
                <a:gd name="connsiteY94" fmla="*/ 105103 h 2364509"/>
                <a:gd name="connsiteX95" fmla="*/ 1888877 w 1985964"/>
                <a:gd name="connsiteY95" fmla="*/ 96941 h 2364509"/>
                <a:gd name="connsiteX96" fmla="*/ 1878393 w 1985964"/>
                <a:gd name="connsiteY96" fmla="*/ 88290 h 2364509"/>
                <a:gd name="connsiteX97" fmla="*/ 1865375 w 1985964"/>
                <a:gd name="connsiteY97" fmla="*/ 75579 h 2364509"/>
                <a:gd name="connsiteX98" fmla="*/ 1857537 w 1985964"/>
                <a:gd name="connsiteY98" fmla="*/ 71082 h 2364509"/>
                <a:gd name="connsiteX99" fmla="*/ 1839894 w 1985964"/>
                <a:gd name="connsiteY99" fmla="*/ 56526 h 2364509"/>
                <a:gd name="connsiteX100" fmla="*/ 1783673 w 1985964"/>
                <a:gd name="connsiteY100" fmla="*/ 26010 h 2364509"/>
                <a:gd name="connsiteX101" fmla="*/ 1773433 w 1985964"/>
                <a:gd name="connsiteY101" fmla="*/ 22831 h 2364509"/>
                <a:gd name="connsiteX102" fmla="*/ 1768644 w 1985964"/>
                <a:gd name="connsiteY102" fmla="*/ 20084 h 2364509"/>
                <a:gd name="connsiteX103" fmla="*/ 1737353 w 1985964"/>
                <a:gd name="connsiteY103" fmla="*/ 11631 h 2364509"/>
                <a:gd name="connsiteX104" fmla="*/ 1721545 w 1985964"/>
                <a:gd name="connsiteY104" fmla="*/ 6724 h 2364509"/>
                <a:gd name="connsiteX105" fmla="*/ 1717783 w 1985964"/>
                <a:gd name="connsiteY105" fmla="*/ 6345 h 2364509"/>
                <a:gd name="connsiteX106" fmla="*/ 1713431 w 1985964"/>
                <a:gd name="connsiteY106" fmla="*/ 5170 h 2364509"/>
                <a:gd name="connsiteX107" fmla="*/ 1654843 w 1985964"/>
                <a:gd name="connsiteY107" fmla="*/ 0 h 2364509"/>
                <a:gd name="connsiteX0" fmla="*/ 1654843 w 1985964"/>
                <a:gd name="connsiteY0" fmla="*/ 0 h 2364509"/>
                <a:gd name="connsiteX1" fmla="*/ 1654842 w 1985964"/>
                <a:gd name="connsiteY1" fmla="*/ 0 h 2364509"/>
                <a:gd name="connsiteX2" fmla="*/ 330977 w 1985964"/>
                <a:gd name="connsiteY2" fmla="*/ 0 h 2364509"/>
                <a:gd name="connsiteX3" fmla="*/ 330976 w 1985964"/>
                <a:gd name="connsiteY3" fmla="*/ 0 h 2364509"/>
                <a:gd name="connsiteX4" fmla="*/ 0 w 1985964"/>
                <a:gd name="connsiteY4" fmla="*/ 330976 h 2364509"/>
                <a:gd name="connsiteX5" fmla="*/ 0 w 1985964"/>
                <a:gd name="connsiteY5" fmla="*/ 2033533 h 2364509"/>
                <a:gd name="connsiteX6" fmla="*/ 330976 w 1985964"/>
                <a:gd name="connsiteY6" fmla="*/ 2364509 h 2364509"/>
                <a:gd name="connsiteX7" fmla="*/ 330977 w 1985964"/>
                <a:gd name="connsiteY7" fmla="*/ 2364509 h 2364509"/>
                <a:gd name="connsiteX8" fmla="*/ 1654842 w 1985964"/>
                <a:gd name="connsiteY8" fmla="*/ 2364509 h 2364509"/>
                <a:gd name="connsiteX9" fmla="*/ 1654843 w 1985964"/>
                <a:gd name="connsiteY9" fmla="*/ 2364509 h 2364509"/>
                <a:gd name="connsiteX10" fmla="*/ 1654850 w 1985964"/>
                <a:gd name="connsiteY10" fmla="*/ 2364508 h 2364509"/>
                <a:gd name="connsiteX11" fmla="*/ 1713430 w 1985964"/>
                <a:gd name="connsiteY11" fmla="*/ 2359339 h 2364509"/>
                <a:gd name="connsiteX12" fmla="*/ 1717781 w 1985964"/>
                <a:gd name="connsiteY12" fmla="*/ 2358164 h 2364509"/>
                <a:gd name="connsiteX13" fmla="*/ 1721546 w 1985964"/>
                <a:gd name="connsiteY13" fmla="*/ 2357784 h 2364509"/>
                <a:gd name="connsiteX14" fmla="*/ 1737367 w 1985964"/>
                <a:gd name="connsiteY14" fmla="*/ 2352873 h 2364509"/>
                <a:gd name="connsiteX15" fmla="*/ 1768643 w 1985964"/>
                <a:gd name="connsiteY15" fmla="*/ 2344425 h 2364509"/>
                <a:gd name="connsiteX16" fmla="*/ 1773429 w 1985964"/>
                <a:gd name="connsiteY16" fmla="*/ 2341679 h 2364509"/>
                <a:gd name="connsiteX17" fmla="*/ 1783674 w 1985964"/>
                <a:gd name="connsiteY17" fmla="*/ 2338499 h 2364509"/>
                <a:gd name="connsiteX18" fmla="*/ 1839895 w 1985964"/>
                <a:gd name="connsiteY18" fmla="*/ 2307983 h 2364509"/>
                <a:gd name="connsiteX19" fmla="*/ 1857542 w 1985964"/>
                <a:gd name="connsiteY19" fmla="*/ 2293423 h 2364509"/>
                <a:gd name="connsiteX20" fmla="*/ 1865374 w 1985964"/>
                <a:gd name="connsiteY20" fmla="*/ 2288930 h 2364509"/>
                <a:gd name="connsiteX21" fmla="*/ 1878381 w 1985964"/>
                <a:gd name="connsiteY21" fmla="*/ 2276229 h 2364509"/>
                <a:gd name="connsiteX22" fmla="*/ 1888878 w 1985964"/>
                <a:gd name="connsiteY22" fmla="*/ 2267568 h 2364509"/>
                <a:gd name="connsiteX23" fmla="*/ 1895621 w 1985964"/>
                <a:gd name="connsiteY23" fmla="*/ 2259396 h 2364509"/>
                <a:gd name="connsiteX24" fmla="*/ 1905109 w 1985964"/>
                <a:gd name="connsiteY24" fmla="*/ 2250132 h 2364509"/>
                <a:gd name="connsiteX25" fmla="*/ 1919122 w 1985964"/>
                <a:gd name="connsiteY25" fmla="*/ 2230912 h 2364509"/>
                <a:gd name="connsiteX26" fmla="*/ 1929293 w 1985964"/>
                <a:gd name="connsiteY26" fmla="*/ 2218585 h 2364509"/>
                <a:gd name="connsiteX27" fmla="*/ 1932739 w 1985964"/>
                <a:gd name="connsiteY27" fmla="*/ 2212236 h 2364509"/>
                <a:gd name="connsiteX28" fmla="*/ 1937902 w 1985964"/>
                <a:gd name="connsiteY28" fmla="*/ 2205156 h 2364509"/>
                <a:gd name="connsiteX29" fmla="*/ 1952079 w 1985964"/>
                <a:gd name="connsiteY29" fmla="*/ 2176606 h 2364509"/>
                <a:gd name="connsiteX30" fmla="*/ 1959809 w 1985964"/>
                <a:gd name="connsiteY30" fmla="*/ 2162364 h 2364509"/>
                <a:gd name="connsiteX31" fmla="*/ 1960907 w 1985964"/>
                <a:gd name="connsiteY31" fmla="*/ 2158828 h 2364509"/>
                <a:gd name="connsiteX32" fmla="*/ 1962861 w 1985964"/>
                <a:gd name="connsiteY32" fmla="*/ 2154893 h 2364509"/>
                <a:gd name="connsiteX33" fmla="*/ 1979076 w 1985964"/>
                <a:gd name="connsiteY33" fmla="*/ 2100297 h 2364509"/>
                <a:gd name="connsiteX34" fmla="*/ 1979095 w 1985964"/>
                <a:gd name="connsiteY34" fmla="*/ 2100236 h 2364509"/>
                <a:gd name="connsiteX35" fmla="*/ 1979098 w 1985964"/>
                <a:gd name="connsiteY35" fmla="*/ 2100200 h 2364509"/>
                <a:gd name="connsiteX36" fmla="*/ 1985963 w 1985964"/>
                <a:gd name="connsiteY36" fmla="*/ 2043903 h 2364509"/>
                <a:gd name="connsiteX37" fmla="*/ 1985963 w 1985964"/>
                <a:gd name="connsiteY37" fmla="*/ 1725393 h 2364509"/>
                <a:gd name="connsiteX38" fmla="*/ 1985964 w 1985964"/>
                <a:gd name="connsiteY38" fmla="*/ 1725393 h 2364509"/>
                <a:gd name="connsiteX39" fmla="*/ 1985964 w 1985964"/>
                <a:gd name="connsiteY39" fmla="*/ 1401883 h 2364509"/>
                <a:gd name="connsiteX40" fmla="*/ 1985819 w 1985964"/>
                <a:gd name="connsiteY40" fmla="*/ 1401165 h 2364509"/>
                <a:gd name="connsiteX41" fmla="*/ 1985819 w 1985964"/>
                <a:gd name="connsiteY41" fmla="*/ 1395747 h 2364509"/>
                <a:gd name="connsiteX42" fmla="*/ 1984725 w 1985964"/>
                <a:gd name="connsiteY42" fmla="*/ 1395747 h 2364509"/>
                <a:gd name="connsiteX43" fmla="*/ 1980350 w 1985964"/>
                <a:gd name="connsiteY43" fmla="*/ 1374076 h 2364509"/>
                <a:gd name="connsiteX44" fmla="*/ 1914526 w 1985964"/>
                <a:gd name="connsiteY44" fmla="*/ 1330445 h 2364509"/>
                <a:gd name="connsiteX45" fmla="*/ 1848702 w 1985964"/>
                <a:gd name="connsiteY45" fmla="*/ 1374076 h 2364509"/>
                <a:gd name="connsiteX46" fmla="*/ 1844327 w 1985964"/>
                <a:gd name="connsiteY46" fmla="*/ 1395747 h 2364509"/>
                <a:gd name="connsiteX47" fmla="*/ 1842312 w 1985964"/>
                <a:gd name="connsiteY47" fmla="*/ 1395747 h 2364509"/>
                <a:gd name="connsiteX48" fmla="*/ 1842312 w 1985964"/>
                <a:gd name="connsiteY48" fmla="*/ 1673582 h 2364509"/>
                <a:gd name="connsiteX49" fmla="*/ 1838061 w 1985964"/>
                <a:gd name="connsiteY49" fmla="*/ 1715751 h 2364509"/>
                <a:gd name="connsiteX50" fmla="*/ 1838059 w 1985964"/>
                <a:gd name="connsiteY50" fmla="*/ 1715757 h 2364509"/>
                <a:gd name="connsiteX51" fmla="*/ 1834276 w 1985964"/>
                <a:gd name="connsiteY51" fmla="*/ 1725393 h 2364509"/>
                <a:gd name="connsiteX52" fmla="*/ 1842311 w 1985964"/>
                <a:gd name="connsiteY52" fmla="*/ 1984395 h 2364509"/>
                <a:gd name="connsiteX53" fmla="*/ 1838060 w 1985964"/>
                <a:gd name="connsiteY53" fmla="*/ 2026564 h 2364509"/>
                <a:gd name="connsiteX54" fmla="*/ 1838058 w 1985964"/>
                <a:gd name="connsiteY54" fmla="*/ 2026570 h 2364509"/>
                <a:gd name="connsiteX55" fmla="*/ 1818140 w 1985964"/>
                <a:gd name="connsiteY55" fmla="*/ 2077302 h 2364509"/>
                <a:gd name="connsiteX56" fmla="*/ 1792175 w 1985964"/>
                <a:gd name="connsiteY56" fmla="*/ 2115814 h 2364509"/>
                <a:gd name="connsiteX57" fmla="*/ 1773416 w 1985964"/>
                <a:gd name="connsiteY57" fmla="*/ 2137481 h 2364509"/>
                <a:gd name="connsiteX58" fmla="*/ 1731490 w 1985964"/>
                <a:gd name="connsiteY58" fmla="*/ 2165749 h 2364509"/>
                <a:gd name="connsiteX59" fmla="*/ 1709927 w 1985964"/>
                <a:gd name="connsiteY59" fmla="*/ 2178120 h 2364509"/>
                <a:gd name="connsiteX60" fmla="*/ 1633141 w 1985964"/>
                <a:gd name="connsiteY60" fmla="*/ 2193622 h 2364509"/>
                <a:gd name="connsiteX61" fmla="*/ 1633070 w 1985964"/>
                <a:gd name="connsiteY61" fmla="*/ 2193635 h 2364509"/>
                <a:gd name="connsiteX62" fmla="*/ 352749 w 1985964"/>
                <a:gd name="connsiteY62" fmla="*/ 2193635 h 2364509"/>
                <a:gd name="connsiteX63" fmla="*/ 143507 w 1985964"/>
                <a:gd name="connsiteY63" fmla="*/ 1984393 h 2364509"/>
                <a:gd name="connsiteX64" fmla="*/ 143507 w 1985964"/>
                <a:gd name="connsiteY64" fmla="*/ 380114 h 2364509"/>
                <a:gd name="connsiteX65" fmla="*/ 147758 w 1985964"/>
                <a:gd name="connsiteY65" fmla="*/ 337945 h 2364509"/>
                <a:gd name="connsiteX66" fmla="*/ 159950 w 1985964"/>
                <a:gd name="connsiteY66" fmla="*/ 298669 h 2364509"/>
                <a:gd name="connsiteX67" fmla="*/ 204792 w 1985964"/>
                <a:gd name="connsiteY67" fmla="*/ 232160 h 2364509"/>
                <a:gd name="connsiteX68" fmla="*/ 352748 w 1985964"/>
                <a:gd name="connsiteY68" fmla="*/ 170874 h 2364509"/>
                <a:gd name="connsiteX69" fmla="*/ 1633069 w 1985964"/>
                <a:gd name="connsiteY69" fmla="*/ 170874 h 2364509"/>
                <a:gd name="connsiteX70" fmla="*/ 1842311 w 1985964"/>
                <a:gd name="connsiteY70" fmla="*/ 380116 h 2364509"/>
                <a:gd name="connsiteX71" fmla="*/ 1842311 w 1985964"/>
                <a:gd name="connsiteY71" fmla="*/ 390533 h 2364509"/>
                <a:gd name="connsiteX72" fmla="*/ 1842312 w 1985964"/>
                <a:gd name="connsiteY72" fmla="*/ 390533 h 2364509"/>
                <a:gd name="connsiteX73" fmla="*/ 1842312 w 1985964"/>
                <a:gd name="connsiteY73" fmla="*/ 657949 h 2364509"/>
                <a:gd name="connsiteX74" fmla="*/ 1844327 w 1985964"/>
                <a:gd name="connsiteY74" fmla="*/ 657949 h 2364509"/>
                <a:gd name="connsiteX75" fmla="*/ 1848702 w 1985964"/>
                <a:gd name="connsiteY75" fmla="*/ 679620 h 2364509"/>
                <a:gd name="connsiteX76" fmla="*/ 1914526 w 1985964"/>
                <a:gd name="connsiteY76" fmla="*/ 723251 h 2364509"/>
                <a:gd name="connsiteX77" fmla="*/ 1980350 w 1985964"/>
                <a:gd name="connsiteY77" fmla="*/ 679620 h 2364509"/>
                <a:gd name="connsiteX78" fmla="*/ 1984725 w 1985964"/>
                <a:gd name="connsiteY78" fmla="*/ 657949 h 2364509"/>
                <a:gd name="connsiteX79" fmla="*/ 1985819 w 1985964"/>
                <a:gd name="connsiteY79" fmla="*/ 657949 h 2364509"/>
                <a:gd name="connsiteX80" fmla="*/ 1985819 w 1985964"/>
                <a:gd name="connsiteY80" fmla="*/ 652531 h 2364509"/>
                <a:gd name="connsiteX81" fmla="*/ 1985964 w 1985964"/>
                <a:gd name="connsiteY81" fmla="*/ 651813 h 2364509"/>
                <a:gd name="connsiteX82" fmla="*/ 1985964 w 1985964"/>
                <a:gd name="connsiteY82" fmla="*/ 320606 h 2364509"/>
                <a:gd name="connsiteX83" fmla="*/ 1979095 w 1985964"/>
                <a:gd name="connsiteY83" fmla="*/ 264273 h 2364509"/>
                <a:gd name="connsiteX84" fmla="*/ 1962862 w 1985964"/>
                <a:gd name="connsiteY84" fmla="*/ 209616 h 2364509"/>
                <a:gd name="connsiteX85" fmla="*/ 1960902 w 1985964"/>
                <a:gd name="connsiteY85" fmla="*/ 205670 h 2364509"/>
                <a:gd name="connsiteX86" fmla="*/ 1959808 w 1985964"/>
                <a:gd name="connsiteY86" fmla="*/ 202145 h 2364509"/>
                <a:gd name="connsiteX87" fmla="*/ 1952102 w 1985964"/>
                <a:gd name="connsiteY87" fmla="*/ 187947 h 2364509"/>
                <a:gd name="connsiteX88" fmla="*/ 1937903 w 1985964"/>
                <a:gd name="connsiteY88" fmla="*/ 159353 h 2364509"/>
                <a:gd name="connsiteX89" fmla="*/ 1932732 w 1985964"/>
                <a:gd name="connsiteY89" fmla="*/ 152262 h 2364509"/>
                <a:gd name="connsiteX90" fmla="*/ 1929292 w 1985964"/>
                <a:gd name="connsiteY90" fmla="*/ 145924 h 2364509"/>
                <a:gd name="connsiteX91" fmla="*/ 1919138 w 1985964"/>
                <a:gd name="connsiteY91" fmla="*/ 133617 h 2364509"/>
                <a:gd name="connsiteX92" fmla="*/ 1905110 w 1985964"/>
                <a:gd name="connsiteY92" fmla="*/ 114377 h 2364509"/>
                <a:gd name="connsiteX93" fmla="*/ 1895612 w 1985964"/>
                <a:gd name="connsiteY93" fmla="*/ 105103 h 2364509"/>
                <a:gd name="connsiteX94" fmla="*/ 1888877 w 1985964"/>
                <a:gd name="connsiteY94" fmla="*/ 96941 h 2364509"/>
                <a:gd name="connsiteX95" fmla="*/ 1878393 w 1985964"/>
                <a:gd name="connsiteY95" fmla="*/ 88290 h 2364509"/>
                <a:gd name="connsiteX96" fmla="*/ 1865375 w 1985964"/>
                <a:gd name="connsiteY96" fmla="*/ 75579 h 2364509"/>
                <a:gd name="connsiteX97" fmla="*/ 1857537 w 1985964"/>
                <a:gd name="connsiteY97" fmla="*/ 71082 h 2364509"/>
                <a:gd name="connsiteX98" fmla="*/ 1839894 w 1985964"/>
                <a:gd name="connsiteY98" fmla="*/ 56526 h 2364509"/>
                <a:gd name="connsiteX99" fmla="*/ 1783673 w 1985964"/>
                <a:gd name="connsiteY99" fmla="*/ 26010 h 2364509"/>
                <a:gd name="connsiteX100" fmla="*/ 1773433 w 1985964"/>
                <a:gd name="connsiteY100" fmla="*/ 22831 h 2364509"/>
                <a:gd name="connsiteX101" fmla="*/ 1768644 w 1985964"/>
                <a:gd name="connsiteY101" fmla="*/ 20084 h 2364509"/>
                <a:gd name="connsiteX102" fmla="*/ 1737353 w 1985964"/>
                <a:gd name="connsiteY102" fmla="*/ 11631 h 2364509"/>
                <a:gd name="connsiteX103" fmla="*/ 1721545 w 1985964"/>
                <a:gd name="connsiteY103" fmla="*/ 6724 h 2364509"/>
                <a:gd name="connsiteX104" fmla="*/ 1717783 w 1985964"/>
                <a:gd name="connsiteY104" fmla="*/ 6345 h 2364509"/>
                <a:gd name="connsiteX105" fmla="*/ 1713431 w 1985964"/>
                <a:gd name="connsiteY105" fmla="*/ 5170 h 2364509"/>
                <a:gd name="connsiteX106" fmla="*/ 1654843 w 1985964"/>
                <a:gd name="connsiteY106" fmla="*/ 0 h 2364509"/>
                <a:gd name="connsiteX0" fmla="*/ 1654843 w 1985964"/>
                <a:gd name="connsiteY0" fmla="*/ 0 h 2364509"/>
                <a:gd name="connsiteX1" fmla="*/ 1654842 w 1985964"/>
                <a:gd name="connsiteY1" fmla="*/ 0 h 2364509"/>
                <a:gd name="connsiteX2" fmla="*/ 330977 w 1985964"/>
                <a:gd name="connsiteY2" fmla="*/ 0 h 2364509"/>
                <a:gd name="connsiteX3" fmla="*/ 330976 w 1985964"/>
                <a:gd name="connsiteY3" fmla="*/ 0 h 2364509"/>
                <a:gd name="connsiteX4" fmla="*/ 0 w 1985964"/>
                <a:gd name="connsiteY4" fmla="*/ 330976 h 2364509"/>
                <a:gd name="connsiteX5" fmla="*/ 0 w 1985964"/>
                <a:gd name="connsiteY5" fmla="*/ 2033533 h 2364509"/>
                <a:gd name="connsiteX6" fmla="*/ 330976 w 1985964"/>
                <a:gd name="connsiteY6" fmla="*/ 2364509 h 2364509"/>
                <a:gd name="connsiteX7" fmla="*/ 330977 w 1985964"/>
                <a:gd name="connsiteY7" fmla="*/ 2364509 h 2364509"/>
                <a:gd name="connsiteX8" fmla="*/ 1654842 w 1985964"/>
                <a:gd name="connsiteY8" fmla="*/ 2364509 h 2364509"/>
                <a:gd name="connsiteX9" fmla="*/ 1654843 w 1985964"/>
                <a:gd name="connsiteY9" fmla="*/ 2364509 h 2364509"/>
                <a:gd name="connsiteX10" fmla="*/ 1654850 w 1985964"/>
                <a:gd name="connsiteY10" fmla="*/ 2364508 h 2364509"/>
                <a:gd name="connsiteX11" fmla="*/ 1713430 w 1985964"/>
                <a:gd name="connsiteY11" fmla="*/ 2359339 h 2364509"/>
                <a:gd name="connsiteX12" fmla="*/ 1717781 w 1985964"/>
                <a:gd name="connsiteY12" fmla="*/ 2358164 h 2364509"/>
                <a:gd name="connsiteX13" fmla="*/ 1721546 w 1985964"/>
                <a:gd name="connsiteY13" fmla="*/ 2357784 h 2364509"/>
                <a:gd name="connsiteX14" fmla="*/ 1737367 w 1985964"/>
                <a:gd name="connsiteY14" fmla="*/ 2352873 h 2364509"/>
                <a:gd name="connsiteX15" fmla="*/ 1768643 w 1985964"/>
                <a:gd name="connsiteY15" fmla="*/ 2344425 h 2364509"/>
                <a:gd name="connsiteX16" fmla="*/ 1773429 w 1985964"/>
                <a:gd name="connsiteY16" fmla="*/ 2341679 h 2364509"/>
                <a:gd name="connsiteX17" fmla="*/ 1783674 w 1985964"/>
                <a:gd name="connsiteY17" fmla="*/ 2338499 h 2364509"/>
                <a:gd name="connsiteX18" fmla="*/ 1839895 w 1985964"/>
                <a:gd name="connsiteY18" fmla="*/ 2307983 h 2364509"/>
                <a:gd name="connsiteX19" fmla="*/ 1857542 w 1985964"/>
                <a:gd name="connsiteY19" fmla="*/ 2293423 h 2364509"/>
                <a:gd name="connsiteX20" fmla="*/ 1865374 w 1985964"/>
                <a:gd name="connsiteY20" fmla="*/ 2288930 h 2364509"/>
                <a:gd name="connsiteX21" fmla="*/ 1878381 w 1985964"/>
                <a:gd name="connsiteY21" fmla="*/ 2276229 h 2364509"/>
                <a:gd name="connsiteX22" fmla="*/ 1888878 w 1985964"/>
                <a:gd name="connsiteY22" fmla="*/ 2267568 h 2364509"/>
                <a:gd name="connsiteX23" fmla="*/ 1895621 w 1985964"/>
                <a:gd name="connsiteY23" fmla="*/ 2259396 h 2364509"/>
                <a:gd name="connsiteX24" fmla="*/ 1905109 w 1985964"/>
                <a:gd name="connsiteY24" fmla="*/ 2250132 h 2364509"/>
                <a:gd name="connsiteX25" fmla="*/ 1919122 w 1985964"/>
                <a:gd name="connsiteY25" fmla="*/ 2230912 h 2364509"/>
                <a:gd name="connsiteX26" fmla="*/ 1929293 w 1985964"/>
                <a:gd name="connsiteY26" fmla="*/ 2218585 h 2364509"/>
                <a:gd name="connsiteX27" fmla="*/ 1932739 w 1985964"/>
                <a:gd name="connsiteY27" fmla="*/ 2212236 h 2364509"/>
                <a:gd name="connsiteX28" fmla="*/ 1937902 w 1985964"/>
                <a:gd name="connsiteY28" fmla="*/ 2205156 h 2364509"/>
                <a:gd name="connsiteX29" fmla="*/ 1952079 w 1985964"/>
                <a:gd name="connsiteY29" fmla="*/ 2176606 h 2364509"/>
                <a:gd name="connsiteX30" fmla="*/ 1959809 w 1985964"/>
                <a:gd name="connsiteY30" fmla="*/ 2162364 h 2364509"/>
                <a:gd name="connsiteX31" fmla="*/ 1960907 w 1985964"/>
                <a:gd name="connsiteY31" fmla="*/ 2158828 h 2364509"/>
                <a:gd name="connsiteX32" fmla="*/ 1962861 w 1985964"/>
                <a:gd name="connsiteY32" fmla="*/ 2154893 h 2364509"/>
                <a:gd name="connsiteX33" fmla="*/ 1979076 w 1985964"/>
                <a:gd name="connsiteY33" fmla="*/ 2100297 h 2364509"/>
                <a:gd name="connsiteX34" fmla="*/ 1979095 w 1985964"/>
                <a:gd name="connsiteY34" fmla="*/ 2100236 h 2364509"/>
                <a:gd name="connsiteX35" fmla="*/ 1979098 w 1985964"/>
                <a:gd name="connsiteY35" fmla="*/ 2100200 h 2364509"/>
                <a:gd name="connsiteX36" fmla="*/ 1985963 w 1985964"/>
                <a:gd name="connsiteY36" fmla="*/ 2043903 h 2364509"/>
                <a:gd name="connsiteX37" fmla="*/ 1985963 w 1985964"/>
                <a:gd name="connsiteY37" fmla="*/ 1725393 h 2364509"/>
                <a:gd name="connsiteX38" fmla="*/ 1985964 w 1985964"/>
                <a:gd name="connsiteY38" fmla="*/ 1725393 h 2364509"/>
                <a:gd name="connsiteX39" fmla="*/ 1985964 w 1985964"/>
                <a:gd name="connsiteY39" fmla="*/ 1401883 h 2364509"/>
                <a:gd name="connsiteX40" fmla="*/ 1985819 w 1985964"/>
                <a:gd name="connsiteY40" fmla="*/ 1401165 h 2364509"/>
                <a:gd name="connsiteX41" fmla="*/ 1985819 w 1985964"/>
                <a:gd name="connsiteY41" fmla="*/ 1395747 h 2364509"/>
                <a:gd name="connsiteX42" fmla="*/ 1984725 w 1985964"/>
                <a:gd name="connsiteY42" fmla="*/ 1395747 h 2364509"/>
                <a:gd name="connsiteX43" fmla="*/ 1980350 w 1985964"/>
                <a:gd name="connsiteY43" fmla="*/ 1374076 h 2364509"/>
                <a:gd name="connsiteX44" fmla="*/ 1914526 w 1985964"/>
                <a:gd name="connsiteY44" fmla="*/ 1330445 h 2364509"/>
                <a:gd name="connsiteX45" fmla="*/ 1848702 w 1985964"/>
                <a:gd name="connsiteY45" fmla="*/ 1374076 h 2364509"/>
                <a:gd name="connsiteX46" fmla="*/ 1844327 w 1985964"/>
                <a:gd name="connsiteY46" fmla="*/ 1395747 h 2364509"/>
                <a:gd name="connsiteX47" fmla="*/ 1842312 w 1985964"/>
                <a:gd name="connsiteY47" fmla="*/ 1395747 h 2364509"/>
                <a:gd name="connsiteX48" fmla="*/ 1842312 w 1985964"/>
                <a:gd name="connsiteY48" fmla="*/ 1673582 h 2364509"/>
                <a:gd name="connsiteX49" fmla="*/ 1838061 w 1985964"/>
                <a:gd name="connsiteY49" fmla="*/ 1715751 h 2364509"/>
                <a:gd name="connsiteX50" fmla="*/ 1838059 w 1985964"/>
                <a:gd name="connsiteY50" fmla="*/ 1715757 h 2364509"/>
                <a:gd name="connsiteX51" fmla="*/ 1842311 w 1985964"/>
                <a:gd name="connsiteY51" fmla="*/ 1984395 h 2364509"/>
                <a:gd name="connsiteX52" fmla="*/ 1838060 w 1985964"/>
                <a:gd name="connsiteY52" fmla="*/ 2026564 h 2364509"/>
                <a:gd name="connsiteX53" fmla="*/ 1838058 w 1985964"/>
                <a:gd name="connsiteY53" fmla="*/ 2026570 h 2364509"/>
                <a:gd name="connsiteX54" fmla="*/ 1818140 w 1985964"/>
                <a:gd name="connsiteY54" fmla="*/ 2077302 h 2364509"/>
                <a:gd name="connsiteX55" fmla="*/ 1792175 w 1985964"/>
                <a:gd name="connsiteY55" fmla="*/ 2115814 h 2364509"/>
                <a:gd name="connsiteX56" fmla="*/ 1773416 w 1985964"/>
                <a:gd name="connsiteY56" fmla="*/ 2137481 h 2364509"/>
                <a:gd name="connsiteX57" fmla="*/ 1731490 w 1985964"/>
                <a:gd name="connsiteY57" fmla="*/ 2165749 h 2364509"/>
                <a:gd name="connsiteX58" fmla="*/ 1709927 w 1985964"/>
                <a:gd name="connsiteY58" fmla="*/ 2178120 h 2364509"/>
                <a:gd name="connsiteX59" fmla="*/ 1633141 w 1985964"/>
                <a:gd name="connsiteY59" fmla="*/ 2193622 h 2364509"/>
                <a:gd name="connsiteX60" fmla="*/ 1633070 w 1985964"/>
                <a:gd name="connsiteY60" fmla="*/ 2193635 h 2364509"/>
                <a:gd name="connsiteX61" fmla="*/ 352749 w 1985964"/>
                <a:gd name="connsiteY61" fmla="*/ 2193635 h 2364509"/>
                <a:gd name="connsiteX62" fmla="*/ 143507 w 1985964"/>
                <a:gd name="connsiteY62" fmla="*/ 1984393 h 2364509"/>
                <a:gd name="connsiteX63" fmla="*/ 143507 w 1985964"/>
                <a:gd name="connsiteY63" fmla="*/ 380114 h 2364509"/>
                <a:gd name="connsiteX64" fmla="*/ 147758 w 1985964"/>
                <a:gd name="connsiteY64" fmla="*/ 337945 h 2364509"/>
                <a:gd name="connsiteX65" fmla="*/ 159950 w 1985964"/>
                <a:gd name="connsiteY65" fmla="*/ 298669 h 2364509"/>
                <a:gd name="connsiteX66" fmla="*/ 204792 w 1985964"/>
                <a:gd name="connsiteY66" fmla="*/ 232160 h 2364509"/>
                <a:gd name="connsiteX67" fmla="*/ 352748 w 1985964"/>
                <a:gd name="connsiteY67" fmla="*/ 170874 h 2364509"/>
                <a:gd name="connsiteX68" fmla="*/ 1633069 w 1985964"/>
                <a:gd name="connsiteY68" fmla="*/ 170874 h 2364509"/>
                <a:gd name="connsiteX69" fmla="*/ 1842311 w 1985964"/>
                <a:gd name="connsiteY69" fmla="*/ 380116 h 2364509"/>
                <a:gd name="connsiteX70" fmla="*/ 1842311 w 1985964"/>
                <a:gd name="connsiteY70" fmla="*/ 390533 h 2364509"/>
                <a:gd name="connsiteX71" fmla="*/ 1842312 w 1985964"/>
                <a:gd name="connsiteY71" fmla="*/ 390533 h 2364509"/>
                <a:gd name="connsiteX72" fmla="*/ 1842312 w 1985964"/>
                <a:gd name="connsiteY72" fmla="*/ 657949 h 2364509"/>
                <a:gd name="connsiteX73" fmla="*/ 1844327 w 1985964"/>
                <a:gd name="connsiteY73" fmla="*/ 657949 h 2364509"/>
                <a:gd name="connsiteX74" fmla="*/ 1848702 w 1985964"/>
                <a:gd name="connsiteY74" fmla="*/ 679620 h 2364509"/>
                <a:gd name="connsiteX75" fmla="*/ 1914526 w 1985964"/>
                <a:gd name="connsiteY75" fmla="*/ 723251 h 2364509"/>
                <a:gd name="connsiteX76" fmla="*/ 1980350 w 1985964"/>
                <a:gd name="connsiteY76" fmla="*/ 679620 h 2364509"/>
                <a:gd name="connsiteX77" fmla="*/ 1984725 w 1985964"/>
                <a:gd name="connsiteY77" fmla="*/ 657949 h 2364509"/>
                <a:gd name="connsiteX78" fmla="*/ 1985819 w 1985964"/>
                <a:gd name="connsiteY78" fmla="*/ 657949 h 2364509"/>
                <a:gd name="connsiteX79" fmla="*/ 1985819 w 1985964"/>
                <a:gd name="connsiteY79" fmla="*/ 652531 h 2364509"/>
                <a:gd name="connsiteX80" fmla="*/ 1985964 w 1985964"/>
                <a:gd name="connsiteY80" fmla="*/ 651813 h 2364509"/>
                <a:gd name="connsiteX81" fmla="*/ 1985964 w 1985964"/>
                <a:gd name="connsiteY81" fmla="*/ 320606 h 2364509"/>
                <a:gd name="connsiteX82" fmla="*/ 1979095 w 1985964"/>
                <a:gd name="connsiteY82" fmla="*/ 264273 h 2364509"/>
                <a:gd name="connsiteX83" fmla="*/ 1962862 w 1985964"/>
                <a:gd name="connsiteY83" fmla="*/ 209616 h 2364509"/>
                <a:gd name="connsiteX84" fmla="*/ 1960902 w 1985964"/>
                <a:gd name="connsiteY84" fmla="*/ 205670 h 2364509"/>
                <a:gd name="connsiteX85" fmla="*/ 1959808 w 1985964"/>
                <a:gd name="connsiteY85" fmla="*/ 202145 h 2364509"/>
                <a:gd name="connsiteX86" fmla="*/ 1952102 w 1985964"/>
                <a:gd name="connsiteY86" fmla="*/ 187947 h 2364509"/>
                <a:gd name="connsiteX87" fmla="*/ 1937903 w 1985964"/>
                <a:gd name="connsiteY87" fmla="*/ 159353 h 2364509"/>
                <a:gd name="connsiteX88" fmla="*/ 1932732 w 1985964"/>
                <a:gd name="connsiteY88" fmla="*/ 152262 h 2364509"/>
                <a:gd name="connsiteX89" fmla="*/ 1929292 w 1985964"/>
                <a:gd name="connsiteY89" fmla="*/ 145924 h 2364509"/>
                <a:gd name="connsiteX90" fmla="*/ 1919138 w 1985964"/>
                <a:gd name="connsiteY90" fmla="*/ 133617 h 2364509"/>
                <a:gd name="connsiteX91" fmla="*/ 1905110 w 1985964"/>
                <a:gd name="connsiteY91" fmla="*/ 114377 h 2364509"/>
                <a:gd name="connsiteX92" fmla="*/ 1895612 w 1985964"/>
                <a:gd name="connsiteY92" fmla="*/ 105103 h 2364509"/>
                <a:gd name="connsiteX93" fmla="*/ 1888877 w 1985964"/>
                <a:gd name="connsiteY93" fmla="*/ 96941 h 2364509"/>
                <a:gd name="connsiteX94" fmla="*/ 1878393 w 1985964"/>
                <a:gd name="connsiteY94" fmla="*/ 88290 h 2364509"/>
                <a:gd name="connsiteX95" fmla="*/ 1865375 w 1985964"/>
                <a:gd name="connsiteY95" fmla="*/ 75579 h 2364509"/>
                <a:gd name="connsiteX96" fmla="*/ 1857537 w 1985964"/>
                <a:gd name="connsiteY96" fmla="*/ 71082 h 2364509"/>
                <a:gd name="connsiteX97" fmla="*/ 1839894 w 1985964"/>
                <a:gd name="connsiteY97" fmla="*/ 56526 h 2364509"/>
                <a:gd name="connsiteX98" fmla="*/ 1783673 w 1985964"/>
                <a:gd name="connsiteY98" fmla="*/ 26010 h 2364509"/>
                <a:gd name="connsiteX99" fmla="*/ 1773433 w 1985964"/>
                <a:gd name="connsiteY99" fmla="*/ 22831 h 2364509"/>
                <a:gd name="connsiteX100" fmla="*/ 1768644 w 1985964"/>
                <a:gd name="connsiteY100" fmla="*/ 20084 h 2364509"/>
                <a:gd name="connsiteX101" fmla="*/ 1737353 w 1985964"/>
                <a:gd name="connsiteY101" fmla="*/ 11631 h 2364509"/>
                <a:gd name="connsiteX102" fmla="*/ 1721545 w 1985964"/>
                <a:gd name="connsiteY102" fmla="*/ 6724 h 2364509"/>
                <a:gd name="connsiteX103" fmla="*/ 1717783 w 1985964"/>
                <a:gd name="connsiteY103" fmla="*/ 6345 h 2364509"/>
                <a:gd name="connsiteX104" fmla="*/ 1713431 w 1985964"/>
                <a:gd name="connsiteY104" fmla="*/ 5170 h 2364509"/>
                <a:gd name="connsiteX105" fmla="*/ 1654843 w 1985964"/>
                <a:gd name="connsiteY105" fmla="*/ 0 h 2364509"/>
                <a:gd name="connsiteX0" fmla="*/ 1654843 w 1985964"/>
                <a:gd name="connsiteY0" fmla="*/ 0 h 2364509"/>
                <a:gd name="connsiteX1" fmla="*/ 1654842 w 1985964"/>
                <a:gd name="connsiteY1" fmla="*/ 0 h 2364509"/>
                <a:gd name="connsiteX2" fmla="*/ 330977 w 1985964"/>
                <a:gd name="connsiteY2" fmla="*/ 0 h 2364509"/>
                <a:gd name="connsiteX3" fmla="*/ 330976 w 1985964"/>
                <a:gd name="connsiteY3" fmla="*/ 0 h 2364509"/>
                <a:gd name="connsiteX4" fmla="*/ 0 w 1985964"/>
                <a:gd name="connsiteY4" fmla="*/ 330976 h 2364509"/>
                <a:gd name="connsiteX5" fmla="*/ 0 w 1985964"/>
                <a:gd name="connsiteY5" fmla="*/ 2033533 h 2364509"/>
                <a:gd name="connsiteX6" fmla="*/ 330976 w 1985964"/>
                <a:gd name="connsiteY6" fmla="*/ 2364509 h 2364509"/>
                <a:gd name="connsiteX7" fmla="*/ 330977 w 1985964"/>
                <a:gd name="connsiteY7" fmla="*/ 2364509 h 2364509"/>
                <a:gd name="connsiteX8" fmla="*/ 1654842 w 1985964"/>
                <a:gd name="connsiteY8" fmla="*/ 2364509 h 2364509"/>
                <a:gd name="connsiteX9" fmla="*/ 1654843 w 1985964"/>
                <a:gd name="connsiteY9" fmla="*/ 2364509 h 2364509"/>
                <a:gd name="connsiteX10" fmla="*/ 1654850 w 1985964"/>
                <a:gd name="connsiteY10" fmla="*/ 2364508 h 2364509"/>
                <a:gd name="connsiteX11" fmla="*/ 1713430 w 1985964"/>
                <a:gd name="connsiteY11" fmla="*/ 2359339 h 2364509"/>
                <a:gd name="connsiteX12" fmla="*/ 1717781 w 1985964"/>
                <a:gd name="connsiteY12" fmla="*/ 2358164 h 2364509"/>
                <a:gd name="connsiteX13" fmla="*/ 1721546 w 1985964"/>
                <a:gd name="connsiteY13" fmla="*/ 2357784 h 2364509"/>
                <a:gd name="connsiteX14" fmla="*/ 1737367 w 1985964"/>
                <a:gd name="connsiteY14" fmla="*/ 2352873 h 2364509"/>
                <a:gd name="connsiteX15" fmla="*/ 1768643 w 1985964"/>
                <a:gd name="connsiteY15" fmla="*/ 2344425 h 2364509"/>
                <a:gd name="connsiteX16" fmla="*/ 1773429 w 1985964"/>
                <a:gd name="connsiteY16" fmla="*/ 2341679 h 2364509"/>
                <a:gd name="connsiteX17" fmla="*/ 1783674 w 1985964"/>
                <a:gd name="connsiteY17" fmla="*/ 2338499 h 2364509"/>
                <a:gd name="connsiteX18" fmla="*/ 1839895 w 1985964"/>
                <a:gd name="connsiteY18" fmla="*/ 2307983 h 2364509"/>
                <a:gd name="connsiteX19" fmla="*/ 1857542 w 1985964"/>
                <a:gd name="connsiteY19" fmla="*/ 2293423 h 2364509"/>
                <a:gd name="connsiteX20" fmla="*/ 1865374 w 1985964"/>
                <a:gd name="connsiteY20" fmla="*/ 2288930 h 2364509"/>
                <a:gd name="connsiteX21" fmla="*/ 1878381 w 1985964"/>
                <a:gd name="connsiteY21" fmla="*/ 2276229 h 2364509"/>
                <a:gd name="connsiteX22" fmla="*/ 1888878 w 1985964"/>
                <a:gd name="connsiteY22" fmla="*/ 2267568 h 2364509"/>
                <a:gd name="connsiteX23" fmla="*/ 1895621 w 1985964"/>
                <a:gd name="connsiteY23" fmla="*/ 2259396 h 2364509"/>
                <a:gd name="connsiteX24" fmla="*/ 1905109 w 1985964"/>
                <a:gd name="connsiteY24" fmla="*/ 2250132 h 2364509"/>
                <a:gd name="connsiteX25" fmla="*/ 1919122 w 1985964"/>
                <a:gd name="connsiteY25" fmla="*/ 2230912 h 2364509"/>
                <a:gd name="connsiteX26" fmla="*/ 1929293 w 1985964"/>
                <a:gd name="connsiteY26" fmla="*/ 2218585 h 2364509"/>
                <a:gd name="connsiteX27" fmla="*/ 1932739 w 1985964"/>
                <a:gd name="connsiteY27" fmla="*/ 2212236 h 2364509"/>
                <a:gd name="connsiteX28" fmla="*/ 1937902 w 1985964"/>
                <a:gd name="connsiteY28" fmla="*/ 2205156 h 2364509"/>
                <a:gd name="connsiteX29" fmla="*/ 1952079 w 1985964"/>
                <a:gd name="connsiteY29" fmla="*/ 2176606 h 2364509"/>
                <a:gd name="connsiteX30" fmla="*/ 1959809 w 1985964"/>
                <a:gd name="connsiteY30" fmla="*/ 2162364 h 2364509"/>
                <a:gd name="connsiteX31" fmla="*/ 1960907 w 1985964"/>
                <a:gd name="connsiteY31" fmla="*/ 2158828 h 2364509"/>
                <a:gd name="connsiteX32" fmla="*/ 1962861 w 1985964"/>
                <a:gd name="connsiteY32" fmla="*/ 2154893 h 2364509"/>
                <a:gd name="connsiteX33" fmla="*/ 1979076 w 1985964"/>
                <a:gd name="connsiteY33" fmla="*/ 2100297 h 2364509"/>
                <a:gd name="connsiteX34" fmla="*/ 1979095 w 1985964"/>
                <a:gd name="connsiteY34" fmla="*/ 2100236 h 2364509"/>
                <a:gd name="connsiteX35" fmla="*/ 1979098 w 1985964"/>
                <a:gd name="connsiteY35" fmla="*/ 2100200 h 2364509"/>
                <a:gd name="connsiteX36" fmla="*/ 1985963 w 1985964"/>
                <a:gd name="connsiteY36" fmla="*/ 2043903 h 2364509"/>
                <a:gd name="connsiteX37" fmla="*/ 1985963 w 1985964"/>
                <a:gd name="connsiteY37" fmla="*/ 1725393 h 2364509"/>
                <a:gd name="connsiteX38" fmla="*/ 1985964 w 1985964"/>
                <a:gd name="connsiteY38" fmla="*/ 1725393 h 2364509"/>
                <a:gd name="connsiteX39" fmla="*/ 1985964 w 1985964"/>
                <a:gd name="connsiteY39" fmla="*/ 1401883 h 2364509"/>
                <a:gd name="connsiteX40" fmla="*/ 1985819 w 1985964"/>
                <a:gd name="connsiteY40" fmla="*/ 1401165 h 2364509"/>
                <a:gd name="connsiteX41" fmla="*/ 1985819 w 1985964"/>
                <a:gd name="connsiteY41" fmla="*/ 1395747 h 2364509"/>
                <a:gd name="connsiteX42" fmla="*/ 1984725 w 1985964"/>
                <a:gd name="connsiteY42" fmla="*/ 1395747 h 2364509"/>
                <a:gd name="connsiteX43" fmla="*/ 1980350 w 1985964"/>
                <a:gd name="connsiteY43" fmla="*/ 1374076 h 2364509"/>
                <a:gd name="connsiteX44" fmla="*/ 1914526 w 1985964"/>
                <a:gd name="connsiteY44" fmla="*/ 1330445 h 2364509"/>
                <a:gd name="connsiteX45" fmla="*/ 1848702 w 1985964"/>
                <a:gd name="connsiteY45" fmla="*/ 1374076 h 2364509"/>
                <a:gd name="connsiteX46" fmla="*/ 1844327 w 1985964"/>
                <a:gd name="connsiteY46" fmla="*/ 1395747 h 2364509"/>
                <a:gd name="connsiteX47" fmla="*/ 1842312 w 1985964"/>
                <a:gd name="connsiteY47" fmla="*/ 1395747 h 2364509"/>
                <a:gd name="connsiteX48" fmla="*/ 1842312 w 1985964"/>
                <a:gd name="connsiteY48" fmla="*/ 1673582 h 2364509"/>
                <a:gd name="connsiteX49" fmla="*/ 1838061 w 1985964"/>
                <a:gd name="connsiteY49" fmla="*/ 1715751 h 2364509"/>
                <a:gd name="connsiteX50" fmla="*/ 1842311 w 1985964"/>
                <a:gd name="connsiteY50" fmla="*/ 1984395 h 2364509"/>
                <a:gd name="connsiteX51" fmla="*/ 1838060 w 1985964"/>
                <a:gd name="connsiteY51" fmla="*/ 2026564 h 2364509"/>
                <a:gd name="connsiteX52" fmla="*/ 1838058 w 1985964"/>
                <a:gd name="connsiteY52" fmla="*/ 2026570 h 2364509"/>
                <a:gd name="connsiteX53" fmla="*/ 1818140 w 1985964"/>
                <a:gd name="connsiteY53" fmla="*/ 2077302 h 2364509"/>
                <a:gd name="connsiteX54" fmla="*/ 1792175 w 1985964"/>
                <a:gd name="connsiteY54" fmla="*/ 2115814 h 2364509"/>
                <a:gd name="connsiteX55" fmla="*/ 1773416 w 1985964"/>
                <a:gd name="connsiteY55" fmla="*/ 2137481 h 2364509"/>
                <a:gd name="connsiteX56" fmla="*/ 1731490 w 1985964"/>
                <a:gd name="connsiteY56" fmla="*/ 2165749 h 2364509"/>
                <a:gd name="connsiteX57" fmla="*/ 1709927 w 1985964"/>
                <a:gd name="connsiteY57" fmla="*/ 2178120 h 2364509"/>
                <a:gd name="connsiteX58" fmla="*/ 1633141 w 1985964"/>
                <a:gd name="connsiteY58" fmla="*/ 2193622 h 2364509"/>
                <a:gd name="connsiteX59" fmla="*/ 1633070 w 1985964"/>
                <a:gd name="connsiteY59" fmla="*/ 2193635 h 2364509"/>
                <a:gd name="connsiteX60" fmla="*/ 352749 w 1985964"/>
                <a:gd name="connsiteY60" fmla="*/ 2193635 h 2364509"/>
                <a:gd name="connsiteX61" fmla="*/ 143507 w 1985964"/>
                <a:gd name="connsiteY61" fmla="*/ 1984393 h 2364509"/>
                <a:gd name="connsiteX62" fmla="*/ 143507 w 1985964"/>
                <a:gd name="connsiteY62" fmla="*/ 380114 h 2364509"/>
                <a:gd name="connsiteX63" fmla="*/ 147758 w 1985964"/>
                <a:gd name="connsiteY63" fmla="*/ 337945 h 2364509"/>
                <a:gd name="connsiteX64" fmla="*/ 159950 w 1985964"/>
                <a:gd name="connsiteY64" fmla="*/ 298669 h 2364509"/>
                <a:gd name="connsiteX65" fmla="*/ 204792 w 1985964"/>
                <a:gd name="connsiteY65" fmla="*/ 232160 h 2364509"/>
                <a:gd name="connsiteX66" fmla="*/ 352748 w 1985964"/>
                <a:gd name="connsiteY66" fmla="*/ 170874 h 2364509"/>
                <a:gd name="connsiteX67" fmla="*/ 1633069 w 1985964"/>
                <a:gd name="connsiteY67" fmla="*/ 170874 h 2364509"/>
                <a:gd name="connsiteX68" fmla="*/ 1842311 w 1985964"/>
                <a:gd name="connsiteY68" fmla="*/ 380116 h 2364509"/>
                <a:gd name="connsiteX69" fmla="*/ 1842311 w 1985964"/>
                <a:gd name="connsiteY69" fmla="*/ 390533 h 2364509"/>
                <a:gd name="connsiteX70" fmla="*/ 1842312 w 1985964"/>
                <a:gd name="connsiteY70" fmla="*/ 390533 h 2364509"/>
                <a:gd name="connsiteX71" fmla="*/ 1842312 w 1985964"/>
                <a:gd name="connsiteY71" fmla="*/ 657949 h 2364509"/>
                <a:gd name="connsiteX72" fmla="*/ 1844327 w 1985964"/>
                <a:gd name="connsiteY72" fmla="*/ 657949 h 2364509"/>
                <a:gd name="connsiteX73" fmla="*/ 1848702 w 1985964"/>
                <a:gd name="connsiteY73" fmla="*/ 679620 h 2364509"/>
                <a:gd name="connsiteX74" fmla="*/ 1914526 w 1985964"/>
                <a:gd name="connsiteY74" fmla="*/ 723251 h 2364509"/>
                <a:gd name="connsiteX75" fmla="*/ 1980350 w 1985964"/>
                <a:gd name="connsiteY75" fmla="*/ 679620 h 2364509"/>
                <a:gd name="connsiteX76" fmla="*/ 1984725 w 1985964"/>
                <a:gd name="connsiteY76" fmla="*/ 657949 h 2364509"/>
                <a:gd name="connsiteX77" fmla="*/ 1985819 w 1985964"/>
                <a:gd name="connsiteY77" fmla="*/ 657949 h 2364509"/>
                <a:gd name="connsiteX78" fmla="*/ 1985819 w 1985964"/>
                <a:gd name="connsiteY78" fmla="*/ 652531 h 2364509"/>
                <a:gd name="connsiteX79" fmla="*/ 1985964 w 1985964"/>
                <a:gd name="connsiteY79" fmla="*/ 651813 h 2364509"/>
                <a:gd name="connsiteX80" fmla="*/ 1985964 w 1985964"/>
                <a:gd name="connsiteY80" fmla="*/ 320606 h 2364509"/>
                <a:gd name="connsiteX81" fmla="*/ 1979095 w 1985964"/>
                <a:gd name="connsiteY81" fmla="*/ 264273 h 2364509"/>
                <a:gd name="connsiteX82" fmla="*/ 1962862 w 1985964"/>
                <a:gd name="connsiteY82" fmla="*/ 209616 h 2364509"/>
                <a:gd name="connsiteX83" fmla="*/ 1960902 w 1985964"/>
                <a:gd name="connsiteY83" fmla="*/ 205670 h 2364509"/>
                <a:gd name="connsiteX84" fmla="*/ 1959808 w 1985964"/>
                <a:gd name="connsiteY84" fmla="*/ 202145 h 2364509"/>
                <a:gd name="connsiteX85" fmla="*/ 1952102 w 1985964"/>
                <a:gd name="connsiteY85" fmla="*/ 187947 h 2364509"/>
                <a:gd name="connsiteX86" fmla="*/ 1937903 w 1985964"/>
                <a:gd name="connsiteY86" fmla="*/ 159353 h 2364509"/>
                <a:gd name="connsiteX87" fmla="*/ 1932732 w 1985964"/>
                <a:gd name="connsiteY87" fmla="*/ 152262 h 2364509"/>
                <a:gd name="connsiteX88" fmla="*/ 1929292 w 1985964"/>
                <a:gd name="connsiteY88" fmla="*/ 145924 h 2364509"/>
                <a:gd name="connsiteX89" fmla="*/ 1919138 w 1985964"/>
                <a:gd name="connsiteY89" fmla="*/ 133617 h 2364509"/>
                <a:gd name="connsiteX90" fmla="*/ 1905110 w 1985964"/>
                <a:gd name="connsiteY90" fmla="*/ 114377 h 2364509"/>
                <a:gd name="connsiteX91" fmla="*/ 1895612 w 1985964"/>
                <a:gd name="connsiteY91" fmla="*/ 105103 h 2364509"/>
                <a:gd name="connsiteX92" fmla="*/ 1888877 w 1985964"/>
                <a:gd name="connsiteY92" fmla="*/ 96941 h 2364509"/>
                <a:gd name="connsiteX93" fmla="*/ 1878393 w 1985964"/>
                <a:gd name="connsiteY93" fmla="*/ 88290 h 2364509"/>
                <a:gd name="connsiteX94" fmla="*/ 1865375 w 1985964"/>
                <a:gd name="connsiteY94" fmla="*/ 75579 h 2364509"/>
                <a:gd name="connsiteX95" fmla="*/ 1857537 w 1985964"/>
                <a:gd name="connsiteY95" fmla="*/ 71082 h 2364509"/>
                <a:gd name="connsiteX96" fmla="*/ 1839894 w 1985964"/>
                <a:gd name="connsiteY96" fmla="*/ 56526 h 2364509"/>
                <a:gd name="connsiteX97" fmla="*/ 1783673 w 1985964"/>
                <a:gd name="connsiteY97" fmla="*/ 26010 h 2364509"/>
                <a:gd name="connsiteX98" fmla="*/ 1773433 w 1985964"/>
                <a:gd name="connsiteY98" fmla="*/ 22831 h 2364509"/>
                <a:gd name="connsiteX99" fmla="*/ 1768644 w 1985964"/>
                <a:gd name="connsiteY99" fmla="*/ 20084 h 2364509"/>
                <a:gd name="connsiteX100" fmla="*/ 1737353 w 1985964"/>
                <a:gd name="connsiteY100" fmla="*/ 11631 h 2364509"/>
                <a:gd name="connsiteX101" fmla="*/ 1721545 w 1985964"/>
                <a:gd name="connsiteY101" fmla="*/ 6724 h 2364509"/>
                <a:gd name="connsiteX102" fmla="*/ 1717783 w 1985964"/>
                <a:gd name="connsiteY102" fmla="*/ 6345 h 2364509"/>
                <a:gd name="connsiteX103" fmla="*/ 1713431 w 1985964"/>
                <a:gd name="connsiteY103" fmla="*/ 5170 h 2364509"/>
                <a:gd name="connsiteX104" fmla="*/ 1654843 w 1985964"/>
                <a:gd name="connsiteY104" fmla="*/ 0 h 2364509"/>
                <a:gd name="connsiteX0" fmla="*/ 1654843 w 1985964"/>
                <a:gd name="connsiteY0" fmla="*/ 0 h 2364509"/>
                <a:gd name="connsiteX1" fmla="*/ 1654842 w 1985964"/>
                <a:gd name="connsiteY1" fmla="*/ 0 h 2364509"/>
                <a:gd name="connsiteX2" fmla="*/ 330977 w 1985964"/>
                <a:gd name="connsiteY2" fmla="*/ 0 h 2364509"/>
                <a:gd name="connsiteX3" fmla="*/ 330976 w 1985964"/>
                <a:gd name="connsiteY3" fmla="*/ 0 h 2364509"/>
                <a:gd name="connsiteX4" fmla="*/ 0 w 1985964"/>
                <a:gd name="connsiteY4" fmla="*/ 330976 h 2364509"/>
                <a:gd name="connsiteX5" fmla="*/ 0 w 1985964"/>
                <a:gd name="connsiteY5" fmla="*/ 2033533 h 2364509"/>
                <a:gd name="connsiteX6" fmla="*/ 330976 w 1985964"/>
                <a:gd name="connsiteY6" fmla="*/ 2364509 h 2364509"/>
                <a:gd name="connsiteX7" fmla="*/ 330977 w 1985964"/>
                <a:gd name="connsiteY7" fmla="*/ 2364509 h 2364509"/>
                <a:gd name="connsiteX8" fmla="*/ 1654842 w 1985964"/>
                <a:gd name="connsiteY8" fmla="*/ 2364509 h 2364509"/>
                <a:gd name="connsiteX9" fmla="*/ 1654843 w 1985964"/>
                <a:gd name="connsiteY9" fmla="*/ 2364509 h 2364509"/>
                <a:gd name="connsiteX10" fmla="*/ 1654850 w 1985964"/>
                <a:gd name="connsiteY10" fmla="*/ 2364508 h 2364509"/>
                <a:gd name="connsiteX11" fmla="*/ 1713430 w 1985964"/>
                <a:gd name="connsiteY11" fmla="*/ 2359339 h 2364509"/>
                <a:gd name="connsiteX12" fmla="*/ 1717781 w 1985964"/>
                <a:gd name="connsiteY12" fmla="*/ 2358164 h 2364509"/>
                <a:gd name="connsiteX13" fmla="*/ 1721546 w 1985964"/>
                <a:gd name="connsiteY13" fmla="*/ 2357784 h 2364509"/>
                <a:gd name="connsiteX14" fmla="*/ 1737367 w 1985964"/>
                <a:gd name="connsiteY14" fmla="*/ 2352873 h 2364509"/>
                <a:gd name="connsiteX15" fmla="*/ 1768643 w 1985964"/>
                <a:gd name="connsiteY15" fmla="*/ 2344425 h 2364509"/>
                <a:gd name="connsiteX16" fmla="*/ 1773429 w 1985964"/>
                <a:gd name="connsiteY16" fmla="*/ 2341679 h 2364509"/>
                <a:gd name="connsiteX17" fmla="*/ 1783674 w 1985964"/>
                <a:gd name="connsiteY17" fmla="*/ 2338499 h 2364509"/>
                <a:gd name="connsiteX18" fmla="*/ 1839895 w 1985964"/>
                <a:gd name="connsiteY18" fmla="*/ 2307983 h 2364509"/>
                <a:gd name="connsiteX19" fmla="*/ 1857542 w 1985964"/>
                <a:gd name="connsiteY19" fmla="*/ 2293423 h 2364509"/>
                <a:gd name="connsiteX20" fmla="*/ 1865374 w 1985964"/>
                <a:gd name="connsiteY20" fmla="*/ 2288930 h 2364509"/>
                <a:gd name="connsiteX21" fmla="*/ 1878381 w 1985964"/>
                <a:gd name="connsiteY21" fmla="*/ 2276229 h 2364509"/>
                <a:gd name="connsiteX22" fmla="*/ 1888878 w 1985964"/>
                <a:gd name="connsiteY22" fmla="*/ 2267568 h 2364509"/>
                <a:gd name="connsiteX23" fmla="*/ 1895621 w 1985964"/>
                <a:gd name="connsiteY23" fmla="*/ 2259396 h 2364509"/>
                <a:gd name="connsiteX24" fmla="*/ 1905109 w 1985964"/>
                <a:gd name="connsiteY24" fmla="*/ 2250132 h 2364509"/>
                <a:gd name="connsiteX25" fmla="*/ 1919122 w 1985964"/>
                <a:gd name="connsiteY25" fmla="*/ 2230912 h 2364509"/>
                <a:gd name="connsiteX26" fmla="*/ 1929293 w 1985964"/>
                <a:gd name="connsiteY26" fmla="*/ 2218585 h 2364509"/>
                <a:gd name="connsiteX27" fmla="*/ 1932739 w 1985964"/>
                <a:gd name="connsiteY27" fmla="*/ 2212236 h 2364509"/>
                <a:gd name="connsiteX28" fmla="*/ 1937902 w 1985964"/>
                <a:gd name="connsiteY28" fmla="*/ 2205156 h 2364509"/>
                <a:gd name="connsiteX29" fmla="*/ 1952079 w 1985964"/>
                <a:gd name="connsiteY29" fmla="*/ 2176606 h 2364509"/>
                <a:gd name="connsiteX30" fmla="*/ 1959809 w 1985964"/>
                <a:gd name="connsiteY30" fmla="*/ 2162364 h 2364509"/>
                <a:gd name="connsiteX31" fmla="*/ 1960907 w 1985964"/>
                <a:gd name="connsiteY31" fmla="*/ 2158828 h 2364509"/>
                <a:gd name="connsiteX32" fmla="*/ 1962861 w 1985964"/>
                <a:gd name="connsiteY32" fmla="*/ 2154893 h 2364509"/>
                <a:gd name="connsiteX33" fmla="*/ 1979076 w 1985964"/>
                <a:gd name="connsiteY33" fmla="*/ 2100297 h 2364509"/>
                <a:gd name="connsiteX34" fmla="*/ 1979095 w 1985964"/>
                <a:gd name="connsiteY34" fmla="*/ 2100236 h 2364509"/>
                <a:gd name="connsiteX35" fmla="*/ 1979098 w 1985964"/>
                <a:gd name="connsiteY35" fmla="*/ 2100200 h 2364509"/>
                <a:gd name="connsiteX36" fmla="*/ 1985963 w 1985964"/>
                <a:gd name="connsiteY36" fmla="*/ 2043903 h 2364509"/>
                <a:gd name="connsiteX37" fmla="*/ 1985963 w 1985964"/>
                <a:gd name="connsiteY37" fmla="*/ 1725393 h 2364509"/>
                <a:gd name="connsiteX38" fmla="*/ 1985964 w 1985964"/>
                <a:gd name="connsiteY38" fmla="*/ 1725393 h 2364509"/>
                <a:gd name="connsiteX39" fmla="*/ 1985964 w 1985964"/>
                <a:gd name="connsiteY39" fmla="*/ 1401883 h 2364509"/>
                <a:gd name="connsiteX40" fmla="*/ 1985819 w 1985964"/>
                <a:gd name="connsiteY40" fmla="*/ 1401165 h 2364509"/>
                <a:gd name="connsiteX41" fmla="*/ 1985819 w 1985964"/>
                <a:gd name="connsiteY41" fmla="*/ 1395747 h 2364509"/>
                <a:gd name="connsiteX42" fmla="*/ 1984725 w 1985964"/>
                <a:gd name="connsiteY42" fmla="*/ 1395747 h 2364509"/>
                <a:gd name="connsiteX43" fmla="*/ 1980350 w 1985964"/>
                <a:gd name="connsiteY43" fmla="*/ 1374076 h 2364509"/>
                <a:gd name="connsiteX44" fmla="*/ 1914526 w 1985964"/>
                <a:gd name="connsiteY44" fmla="*/ 1330445 h 2364509"/>
                <a:gd name="connsiteX45" fmla="*/ 1848702 w 1985964"/>
                <a:gd name="connsiteY45" fmla="*/ 1374076 h 2364509"/>
                <a:gd name="connsiteX46" fmla="*/ 1844327 w 1985964"/>
                <a:gd name="connsiteY46" fmla="*/ 1395747 h 2364509"/>
                <a:gd name="connsiteX47" fmla="*/ 1842312 w 1985964"/>
                <a:gd name="connsiteY47" fmla="*/ 1395747 h 2364509"/>
                <a:gd name="connsiteX48" fmla="*/ 1842312 w 1985964"/>
                <a:gd name="connsiteY48" fmla="*/ 1673582 h 2364509"/>
                <a:gd name="connsiteX49" fmla="*/ 1842311 w 1985964"/>
                <a:gd name="connsiteY49" fmla="*/ 1984395 h 2364509"/>
                <a:gd name="connsiteX50" fmla="*/ 1838060 w 1985964"/>
                <a:gd name="connsiteY50" fmla="*/ 2026564 h 2364509"/>
                <a:gd name="connsiteX51" fmla="*/ 1838058 w 1985964"/>
                <a:gd name="connsiteY51" fmla="*/ 2026570 h 2364509"/>
                <a:gd name="connsiteX52" fmla="*/ 1818140 w 1985964"/>
                <a:gd name="connsiteY52" fmla="*/ 2077302 h 2364509"/>
                <a:gd name="connsiteX53" fmla="*/ 1792175 w 1985964"/>
                <a:gd name="connsiteY53" fmla="*/ 2115814 h 2364509"/>
                <a:gd name="connsiteX54" fmla="*/ 1773416 w 1985964"/>
                <a:gd name="connsiteY54" fmla="*/ 2137481 h 2364509"/>
                <a:gd name="connsiteX55" fmla="*/ 1731490 w 1985964"/>
                <a:gd name="connsiteY55" fmla="*/ 2165749 h 2364509"/>
                <a:gd name="connsiteX56" fmla="*/ 1709927 w 1985964"/>
                <a:gd name="connsiteY56" fmla="*/ 2178120 h 2364509"/>
                <a:gd name="connsiteX57" fmla="*/ 1633141 w 1985964"/>
                <a:gd name="connsiteY57" fmla="*/ 2193622 h 2364509"/>
                <a:gd name="connsiteX58" fmla="*/ 1633070 w 1985964"/>
                <a:gd name="connsiteY58" fmla="*/ 2193635 h 2364509"/>
                <a:gd name="connsiteX59" fmla="*/ 352749 w 1985964"/>
                <a:gd name="connsiteY59" fmla="*/ 2193635 h 2364509"/>
                <a:gd name="connsiteX60" fmla="*/ 143507 w 1985964"/>
                <a:gd name="connsiteY60" fmla="*/ 1984393 h 2364509"/>
                <a:gd name="connsiteX61" fmla="*/ 143507 w 1985964"/>
                <a:gd name="connsiteY61" fmla="*/ 380114 h 2364509"/>
                <a:gd name="connsiteX62" fmla="*/ 147758 w 1985964"/>
                <a:gd name="connsiteY62" fmla="*/ 337945 h 2364509"/>
                <a:gd name="connsiteX63" fmla="*/ 159950 w 1985964"/>
                <a:gd name="connsiteY63" fmla="*/ 298669 h 2364509"/>
                <a:gd name="connsiteX64" fmla="*/ 204792 w 1985964"/>
                <a:gd name="connsiteY64" fmla="*/ 232160 h 2364509"/>
                <a:gd name="connsiteX65" fmla="*/ 352748 w 1985964"/>
                <a:gd name="connsiteY65" fmla="*/ 170874 h 2364509"/>
                <a:gd name="connsiteX66" fmla="*/ 1633069 w 1985964"/>
                <a:gd name="connsiteY66" fmla="*/ 170874 h 2364509"/>
                <a:gd name="connsiteX67" fmla="*/ 1842311 w 1985964"/>
                <a:gd name="connsiteY67" fmla="*/ 380116 h 2364509"/>
                <a:gd name="connsiteX68" fmla="*/ 1842311 w 1985964"/>
                <a:gd name="connsiteY68" fmla="*/ 390533 h 2364509"/>
                <a:gd name="connsiteX69" fmla="*/ 1842312 w 1985964"/>
                <a:gd name="connsiteY69" fmla="*/ 390533 h 2364509"/>
                <a:gd name="connsiteX70" fmla="*/ 1842312 w 1985964"/>
                <a:gd name="connsiteY70" fmla="*/ 657949 h 2364509"/>
                <a:gd name="connsiteX71" fmla="*/ 1844327 w 1985964"/>
                <a:gd name="connsiteY71" fmla="*/ 657949 h 2364509"/>
                <a:gd name="connsiteX72" fmla="*/ 1848702 w 1985964"/>
                <a:gd name="connsiteY72" fmla="*/ 679620 h 2364509"/>
                <a:gd name="connsiteX73" fmla="*/ 1914526 w 1985964"/>
                <a:gd name="connsiteY73" fmla="*/ 723251 h 2364509"/>
                <a:gd name="connsiteX74" fmla="*/ 1980350 w 1985964"/>
                <a:gd name="connsiteY74" fmla="*/ 679620 h 2364509"/>
                <a:gd name="connsiteX75" fmla="*/ 1984725 w 1985964"/>
                <a:gd name="connsiteY75" fmla="*/ 657949 h 2364509"/>
                <a:gd name="connsiteX76" fmla="*/ 1985819 w 1985964"/>
                <a:gd name="connsiteY76" fmla="*/ 657949 h 2364509"/>
                <a:gd name="connsiteX77" fmla="*/ 1985819 w 1985964"/>
                <a:gd name="connsiteY77" fmla="*/ 652531 h 2364509"/>
                <a:gd name="connsiteX78" fmla="*/ 1985964 w 1985964"/>
                <a:gd name="connsiteY78" fmla="*/ 651813 h 2364509"/>
                <a:gd name="connsiteX79" fmla="*/ 1985964 w 1985964"/>
                <a:gd name="connsiteY79" fmla="*/ 320606 h 2364509"/>
                <a:gd name="connsiteX80" fmla="*/ 1979095 w 1985964"/>
                <a:gd name="connsiteY80" fmla="*/ 264273 h 2364509"/>
                <a:gd name="connsiteX81" fmla="*/ 1962862 w 1985964"/>
                <a:gd name="connsiteY81" fmla="*/ 209616 h 2364509"/>
                <a:gd name="connsiteX82" fmla="*/ 1960902 w 1985964"/>
                <a:gd name="connsiteY82" fmla="*/ 205670 h 2364509"/>
                <a:gd name="connsiteX83" fmla="*/ 1959808 w 1985964"/>
                <a:gd name="connsiteY83" fmla="*/ 202145 h 2364509"/>
                <a:gd name="connsiteX84" fmla="*/ 1952102 w 1985964"/>
                <a:gd name="connsiteY84" fmla="*/ 187947 h 2364509"/>
                <a:gd name="connsiteX85" fmla="*/ 1937903 w 1985964"/>
                <a:gd name="connsiteY85" fmla="*/ 159353 h 2364509"/>
                <a:gd name="connsiteX86" fmla="*/ 1932732 w 1985964"/>
                <a:gd name="connsiteY86" fmla="*/ 152262 h 2364509"/>
                <a:gd name="connsiteX87" fmla="*/ 1929292 w 1985964"/>
                <a:gd name="connsiteY87" fmla="*/ 145924 h 2364509"/>
                <a:gd name="connsiteX88" fmla="*/ 1919138 w 1985964"/>
                <a:gd name="connsiteY88" fmla="*/ 133617 h 2364509"/>
                <a:gd name="connsiteX89" fmla="*/ 1905110 w 1985964"/>
                <a:gd name="connsiteY89" fmla="*/ 114377 h 2364509"/>
                <a:gd name="connsiteX90" fmla="*/ 1895612 w 1985964"/>
                <a:gd name="connsiteY90" fmla="*/ 105103 h 2364509"/>
                <a:gd name="connsiteX91" fmla="*/ 1888877 w 1985964"/>
                <a:gd name="connsiteY91" fmla="*/ 96941 h 2364509"/>
                <a:gd name="connsiteX92" fmla="*/ 1878393 w 1985964"/>
                <a:gd name="connsiteY92" fmla="*/ 88290 h 2364509"/>
                <a:gd name="connsiteX93" fmla="*/ 1865375 w 1985964"/>
                <a:gd name="connsiteY93" fmla="*/ 75579 h 2364509"/>
                <a:gd name="connsiteX94" fmla="*/ 1857537 w 1985964"/>
                <a:gd name="connsiteY94" fmla="*/ 71082 h 2364509"/>
                <a:gd name="connsiteX95" fmla="*/ 1839894 w 1985964"/>
                <a:gd name="connsiteY95" fmla="*/ 56526 h 2364509"/>
                <a:gd name="connsiteX96" fmla="*/ 1783673 w 1985964"/>
                <a:gd name="connsiteY96" fmla="*/ 26010 h 2364509"/>
                <a:gd name="connsiteX97" fmla="*/ 1773433 w 1985964"/>
                <a:gd name="connsiteY97" fmla="*/ 22831 h 2364509"/>
                <a:gd name="connsiteX98" fmla="*/ 1768644 w 1985964"/>
                <a:gd name="connsiteY98" fmla="*/ 20084 h 2364509"/>
                <a:gd name="connsiteX99" fmla="*/ 1737353 w 1985964"/>
                <a:gd name="connsiteY99" fmla="*/ 11631 h 2364509"/>
                <a:gd name="connsiteX100" fmla="*/ 1721545 w 1985964"/>
                <a:gd name="connsiteY100" fmla="*/ 6724 h 2364509"/>
                <a:gd name="connsiteX101" fmla="*/ 1717783 w 1985964"/>
                <a:gd name="connsiteY101" fmla="*/ 6345 h 2364509"/>
                <a:gd name="connsiteX102" fmla="*/ 1713431 w 1985964"/>
                <a:gd name="connsiteY102" fmla="*/ 5170 h 2364509"/>
                <a:gd name="connsiteX103" fmla="*/ 1654843 w 1985964"/>
                <a:gd name="connsiteY103" fmla="*/ 0 h 2364509"/>
                <a:gd name="connsiteX0" fmla="*/ 1654843 w 1985964"/>
                <a:gd name="connsiteY0" fmla="*/ 0 h 2364509"/>
                <a:gd name="connsiteX1" fmla="*/ 1654842 w 1985964"/>
                <a:gd name="connsiteY1" fmla="*/ 0 h 2364509"/>
                <a:gd name="connsiteX2" fmla="*/ 330977 w 1985964"/>
                <a:gd name="connsiteY2" fmla="*/ 0 h 2364509"/>
                <a:gd name="connsiteX3" fmla="*/ 330976 w 1985964"/>
                <a:gd name="connsiteY3" fmla="*/ 0 h 2364509"/>
                <a:gd name="connsiteX4" fmla="*/ 0 w 1985964"/>
                <a:gd name="connsiteY4" fmla="*/ 330976 h 2364509"/>
                <a:gd name="connsiteX5" fmla="*/ 0 w 1985964"/>
                <a:gd name="connsiteY5" fmla="*/ 2033533 h 2364509"/>
                <a:gd name="connsiteX6" fmla="*/ 330976 w 1985964"/>
                <a:gd name="connsiteY6" fmla="*/ 2364509 h 2364509"/>
                <a:gd name="connsiteX7" fmla="*/ 330977 w 1985964"/>
                <a:gd name="connsiteY7" fmla="*/ 2364509 h 2364509"/>
                <a:gd name="connsiteX8" fmla="*/ 1654842 w 1985964"/>
                <a:gd name="connsiteY8" fmla="*/ 2364509 h 2364509"/>
                <a:gd name="connsiteX9" fmla="*/ 1654843 w 1985964"/>
                <a:gd name="connsiteY9" fmla="*/ 2364509 h 2364509"/>
                <a:gd name="connsiteX10" fmla="*/ 1654850 w 1985964"/>
                <a:gd name="connsiteY10" fmla="*/ 2364508 h 2364509"/>
                <a:gd name="connsiteX11" fmla="*/ 1713430 w 1985964"/>
                <a:gd name="connsiteY11" fmla="*/ 2359339 h 2364509"/>
                <a:gd name="connsiteX12" fmla="*/ 1717781 w 1985964"/>
                <a:gd name="connsiteY12" fmla="*/ 2358164 h 2364509"/>
                <a:gd name="connsiteX13" fmla="*/ 1721546 w 1985964"/>
                <a:gd name="connsiteY13" fmla="*/ 2357784 h 2364509"/>
                <a:gd name="connsiteX14" fmla="*/ 1737367 w 1985964"/>
                <a:gd name="connsiteY14" fmla="*/ 2352873 h 2364509"/>
                <a:gd name="connsiteX15" fmla="*/ 1768643 w 1985964"/>
                <a:gd name="connsiteY15" fmla="*/ 2344425 h 2364509"/>
                <a:gd name="connsiteX16" fmla="*/ 1773429 w 1985964"/>
                <a:gd name="connsiteY16" fmla="*/ 2341679 h 2364509"/>
                <a:gd name="connsiteX17" fmla="*/ 1783674 w 1985964"/>
                <a:gd name="connsiteY17" fmla="*/ 2338499 h 2364509"/>
                <a:gd name="connsiteX18" fmla="*/ 1839895 w 1985964"/>
                <a:gd name="connsiteY18" fmla="*/ 2307983 h 2364509"/>
                <a:gd name="connsiteX19" fmla="*/ 1857542 w 1985964"/>
                <a:gd name="connsiteY19" fmla="*/ 2293423 h 2364509"/>
                <a:gd name="connsiteX20" fmla="*/ 1865374 w 1985964"/>
                <a:gd name="connsiteY20" fmla="*/ 2288930 h 2364509"/>
                <a:gd name="connsiteX21" fmla="*/ 1878381 w 1985964"/>
                <a:gd name="connsiteY21" fmla="*/ 2276229 h 2364509"/>
                <a:gd name="connsiteX22" fmla="*/ 1888878 w 1985964"/>
                <a:gd name="connsiteY22" fmla="*/ 2267568 h 2364509"/>
                <a:gd name="connsiteX23" fmla="*/ 1895621 w 1985964"/>
                <a:gd name="connsiteY23" fmla="*/ 2259396 h 2364509"/>
                <a:gd name="connsiteX24" fmla="*/ 1905109 w 1985964"/>
                <a:gd name="connsiteY24" fmla="*/ 2250132 h 2364509"/>
                <a:gd name="connsiteX25" fmla="*/ 1919122 w 1985964"/>
                <a:gd name="connsiteY25" fmla="*/ 2230912 h 2364509"/>
                <a:gd name="connsiteX26" fmla="*/ 1929293 w 1985964"/>
                <a:gd name="connsiteY26" fmla="*/ 2218585 h 2364509"/>
                <a:gd name="connsiteX27" fmla="*/ 1932739 w 1985964"/>
                <a:gd name="connsiteY27" fmla="*/ 2212236 h 2364509"/>
                <a:gd name="connsiteX28" fmla="*/ 1937902 w 1985964"/>
                <a:gd name="connsiteY28" fmla="*/ 2205156 h 2364509"/>
                <a:gd name="connsiteX29" fmla="*/ 1952079 w 1985964"/>
                <a:gd name="connsiteY29" fmla="*/ 2176606 h 2364509"/>
                <a:gd name="connsiteX30" fmla="*/ 1959809 w 1985964"/>
                <a:gd name="connsiteY30" fmla="*/ 2162364 h 2364509"/>
                <a:gd name="connsiteX31" fmla="*/ 1960907 w 1985964"/>
                <a:gd name="connsiteY31" fmla="*/ 2158828 h 2364509"/>
                <a:gd name="connsiteX32" fmla="*/ 1962861 w 1985964"/>
                <a:gd name="connsiteY32" fmla="*/ 2154893 h 2364509"/>
                <a:gd name="connsiteX33" fmla="*/ 1979076 w 1985964"/>
                <a:gd name="connsiteY33" fmla="*/ 2100297 h 2364509"/>
                <a:gd name="connsiteX34" fmla="*/ 1979095 w 1985964"/>
                <a:gd name="connsiteY34" fmla="*/ 2100236 h 2364509"/>
                <a:gd name="connsiteX35" fmla="*/ 1979098 w 1985964"/>
                <a:gd name="connsiteY35" fmla="*/ 2100200 h 2364509"/>
                <a:gd name="connsiteX36" fmla="*/ 1985963 w 1985964"/>
                <a:gd name="connsiteY36" fmla="*/ 2043903 h 2364509"/>
                <a:gd name="connsiteX37" fmla="*/ 1985963 w 1985964"/>
                <a:gd name="connsiteY37" fmla="*/ 1725393 h 2364509"/>
                <a:gd name="connsiteX38" fmla="*/ 1985964 w 1985964"/>
                <a:gd name="connsiteY38" fmla="*/ 1725393 h 2364509"/>
                <a:gd name="connsiteX39" fmla="*/ 1985964 w 1985964"/>
                <a:gd name="connsiteY39" fmla="*/ 1401883 h 2364509"/>
                <a:gd name="connsiteX40" fmla="*/ 1985819 w 1985964"/>
                <a:gd name="connsiteY40" fmla="*/ 1401165 h 2364509"/>
                <a:gd name="connsiteX41" fmla="*/ 1985819 w 1985964"/>
                <a:gd name="connsiteY41" fmla="*/ 1395747 h 2364509"/>
                <a:gd name="connsiteX42" fmla="*/ 1984725 w 1985964"/>
                <a:gd name="connsiteY42" fmla="*/ 1395747 h 2364509"/>
                <a:gd name="connsiteX43" fmla="*/ 1980350 w 1985964"/>
                <a:gd name="connsiteY43" fmla="*/ 1374076 h 2364509"/>
                <a:gd name="connsiteX44" fmla="*/ 1914526 w 1985964"/>
                <a:gd name="connsiteY44" fmla="*/ 1330445 h 2364509"/>
                <a:gd name="connsiteX45" fmla="*/ 1848702 w 1985964"/>
                <a:gd name="connsiteY45" fmla="*/ 1374076 h 2364509"/>
                <a:gd name="connsiteX46" fmla="*/ 1844327 w 1985964"/>
                <a:gd name="connsiteY46" fmla="*/ 1395747 h 2364509"/>
                <a:gd name="connsiteX47" fmla="*/ 1842312 w 1985964"/>
                <a:gd name="connsiteY47" fmla="*/ 1395747 h 2364509"/>
                <a:gd name="connsiteX48" fmla="*/ 1842311 w 1985964"/>
                <a:gd name="connsiteY48" fmla="*/ 1984395 h 2364509"/>
                <a:gd name="connsiteX49" fmla="*/ 1838060 w 1985964"/>
                <a:gd name="connsiteY49" fmla="*/ 2026564 h 2364509"/>
                <a:gd name="connsiteX50" fmla="*/ 1838058 w 1985964"/>
                <a:gd name="connsiteY50" fmla="*/ 2026570 h 2364509"/>
                <a:gd name="connsiteX51" fmla="*/ 1818140 w 1985964"/>
                <a:gd name="connsiteY51" fmla="*/ 2077302 h 2364509"/>
                <a:gd name="connsiteX52" fmla="*/ 1792175 w 1985964"/>
                <a:gd name="connsiteY52" fmla="*/ 2115814 h 2364509"/>
                <a:gd name="connsiteX53" fmla="*/ 1773416 w 1985964"/>
                <a:gd name="connsiteY53" fmla="*/ 2137481 h 2364509"/>
                <a:gd name="connsiteX54" fmla="*/ 1731490 w 1985964"/>
                <a:gd name="connsiteY54" fmla="*/ 2165749 h 2364509"/>
                <a:gd name="connsiteX55" fmla="*/ 1709927 w 1985964"/>
                <a:gd name="connsiteY55" fmla="*/ 2178120 h 2364509"/>
                <a:gd name="connsiteX56" fmla="*/ 1633141 w 1985964"/>
                <a:gd name="connsiteY56" fmla="*/ 2193622 h 2364509"/>
                <a:gd name="connsiteX57" fmla="*/ 1633070 w 1985964"/>
                <a:gd name="connsiteY57" fmla="*/ 2193635 h 2364509"/>
                <a:gd name="connsiteX58" fmla="*/ 352749 w 1985964"/>
                <a:gd name="connsiteY58" fmla="*/ 2193635 h 2364509"/>
                <a:gd name="connsiteX59" fmla="*/ 143507 w 1985964"/>
                <a:gd name="connsiteY59" fmla="*/ 1984393 h 2364509"/>
                <a:gd name="connsiteX60" fmla="*/ 143507 w 1985964"/>
                <a:gd name="connsiteY60" fmla="*/ 380114 h 2364509"/>
                <a:gd name="connsiteX61" fmla="*/ 147758 w 1985964"/>
                <a:gd name="connsiteY61" fmla="*/ 337945 h 2364509"/>
                <a:gd name="connsiteX62" fmla="*/ 159950 w 1985964"/>
                <a:gd name="connsiteY62" fmla="*/ 298669 h 2364509"/>
                <a:gd name="connsiteX63" fmla="*/ 204792 w 1985964"/>
                <a:gd name="connsiteY63" fmla="*/ 232160 h 2364509"/>
                <a:gd name="connsiteX64" fmla="*/ 352748 w 1985964"/>
                <a:gd name="connsiteY64" fmla="*/ 170874 h 2364509"/>
                <a:gd name="connsiteX65" fmla="*/ 1633069 w 1985964"/>
                <a:gd name="connsiteY65" fmla="*/ 170874 h 2364509"/>
                <a:gd name="connsiteX66" fmla="*/ 1842311 w 1985964"/>
                <a:gd name="connsiteY66" fmla="*/ 380116 h 2364509"/>
                <a:gd name="connsiteX67" fmla="*/ 1842311 w 1985964"/>
                <a:gd name="connsiteY67" fmla="*/ 390533 h 2364509"/>
                <a:gd name="connsiteX68" fmla="*/ 1842312 w 1985964"/>
                <a:gd name="connsiteY68" fmla="*/ 390533 h 2364509"/>
                <a:gd name="connsiteX69" fmla="*/ 1842312 w 1985964"/>
                <a:gd name="connsiteY69" fmla="*/ 657949 h 2364509"/>
                <a:gd name="connsiteX70" fmla="*/ 1844327 w 1985964"/>
                <a:gd name="connsiteY70" fmla="*/ 657949 h 2364509"/>
                <a:gd name="connsiteX71" fmla="*/ 1848702 w 1985964"/>
                <a:gd name="connsiteY71" fmla="*/ 679620 h 2364509"/>
                <a:gd name="connsiteX72" fmla="*/ 1914526 w 1985964"/>
                <a:gd name="connsiteY72" fmla="*/ 723251 h 2364509"/>
                <a:gd name="connsiteX73" fmla="*/ 1980350 w 1985964"/>
                <a:gd name="connsiteY73" fmla="*/ 679620 h 2364509"/>
                <a:gd name="connsiteX74" fmla="*/ 1984725 w 1985964"/>
                <a:gd name="connsiteY74" fmla="*/ 657949 h 2364509"/>
                <a:gd name="connsiteX75" fmla="*/ 1985819 w 1985964"/>
                <a:gd name="connsiteY75" fmla="*/ 657949 h 2364509"/>
                <a:gd name="connsiteX76" fmla="*/ 1985819 w 1985964"/>
                <a:gd name="connsiteY76" fmla="*/ 652531 h 2364509"/>
                <a:gd name="connsiteX77" fmla="*/ 1985964 w 1985964"/>
                <a:gd name="connsiteY77" fmla="*/ 651813 h 2364509"/>
                <a:gd name="connsiteX78" fmla="*/ 1985964 w 1985964"/>
                <a:gd name="connsiteY78" fmla="*/ 320606 h 2364509"/>
                <a:gd name="connsiteX79" fmla="*/ 1979095 w 1985964"/>
                <a:gd name="connsiteY79" fmla="*/ 264273 h 2364509"/>
                <a:gd name="connsiteX80" fmla="*/ 1962862 w 1985964"/>
                <a:gd name="connsiteY80" fmla="*/ 209616 h 2364509"/>
                <a:gd name="connsiteX81" fmla="*/ 1960902 w 1985964"/>
                <a:gd name="connsiteY81" fmla="*/ 205670 h 2364509"/>
                <a:gd name="connsiteX82" fmla="*/ 1959808 w 1985964"/>
                <a:gd name="connsiteY82" fmla="*/ 202145 h 2364509"/>
                <a:gd name="connsiteX83" fmla="*/ 1952102 w 1985964"/>
                <a:gd name="connsiteY83" fmla="*/ 187947 h 2364509"/>
                <a:gd name="connsiteX84" fmla="*/ 1937903 w 1985964"/>
                <a:gd name="connsiteY84" fmla="*/ 159353 h 2364509"/>
                <a:gd name="connsiteX85" fmla="*/ 1932732 w 1985964"/>
                <a:gd name="connsiteY85" fmla="*/ 152262 h 2364509"/>
                <a:gd name="connsiteX86" fmla="*/ 1929292 w 1985964"/>
                <a:gd name="connsiteY86" fmla="*/ 145924 h 2364509"/>
                <a:gd name="connsiteX87" fmla="*/ 1919138 w 1985964"/>
                <a:gd name="connsiteY87" fmla="*/ 133617 h 2364509"/>
                <a:gd name="connsiteX88" fmla="*/ 1905110 w 1985964"/>
                <a:gd name="connsiteY88" fmla="*/ 114377 h 2364509"/>
                <a:gd name="connsiteX89" fmla="*/ 1895612 w 1985964"/>
                <a:gd name="connsiteY89" fmla="*/ 105103 h 2364509"/>
                <a:gd name="connsiteX90" fmla="*/ 1888877 w 1985964"/>
                <a:gd name="connsiteY90" fmla="*/ 96941 h 2364509"/>
                <a:gd name="connsiteX91" fmla="*/ 1878393 w 1985964"/>
                <a:gd name="connsiteY91" fmla="*/ 88290 h 2364509"/>
                <a:gd name="connsiteX92" fmla="*/ 1865375 w 1985964"/>
                <a:gd name="connsiteY92" fmla="*/ 75579 h 2364509"/>
                <a:gd name="connsiteX93" fmla="*/ 1857537 w 1985964"/>
                <a:gd name="connsiteY93" fmla="*/ 71082 h 2364509"/>
                <a:gd name="connsiteX94" fmla="*/ 1839894 w 1985964"/>
                <a:gd name="connsiteY94" fmla="*/ 56526 h 2364509"/>
                <a:gd name="connsiteX95" fmla="*/ 1783673 w 1985964"/>
                <a:gd name="connsiteY95" fmla="*/ 26010 h 2364509"/>
                <a:gd name="connsiteX96" fmla="*/ 1773433 w 1985964"/>
                <a:gd name="connsiteY96" fmla="*/ 22831 h 2364509"/>
                <a:gd name="connsiteX97" fmla="*/ 1768644 w 1985964"/>
                <a:gd name="connsiteY97" fmla="*/ 20084 h 2364509"/>
                <a:gd name="connsiteX98" fmla="*/ 1737353 w 1985964"/>
                <a:gd name="connsiteY98" fmla="*/ 11631 h 2364509"/>
                <a:gd name="connsiteX99" fmla="*/ 1721545 w 1985964"/>
                <a:gd name="connsiteY99" fmla="*/ 6724 h 2364509"/>
                <a:gd name="connsiteX100" fmla="*/ 1717783 w 1985964"/>
                <a:gd name="connsiteY100" fmla="*/ 6345 h 2364509"/>
                <a:gd name="connsiteX101" fmla="*/ 1713431 w 1985964"/>
                <a:gd name="connsiteY101" fmla="*/ 5170 h 2364509"/>
                <a:gd name="connsiteX102" fmla="*/ 1654843 w 1985964"/>
                <a:gd name="connsiteY102" fmla="*/ 0 h 236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985964" h="2364509">
                  <a:moveTo>
                    <a:pt x="1654843" y="0"/>
                  </a:moveTo>
                  <a:lnTo>
                    <a:pt x="1654842" y="0"/>
                  </a:lnTo>
                  <a:lnTo>
                    <a:pt x="330977" y="0"/>
                  </a:lnTo>
                  <a:lnTo>
                    <a:pt x="330976" y="0"/>
                  </a:lnTo>
                  <a:cubicBezTo>
                    <a:pt x="148183" y="0"/>
                    <a:pt x="0" y="148183"/>
                    <a:pt x="0" y="330976"/>
                  </a:cubicBezTo>
                  <a:lnTo>
                    <a:pt x="0" y="2033533"/>
                  </a:lnTo>
                  <a:cubicBezTo>
                    <a:pt x="0" y="2216326"/>
                    <a:pt x="148183" y="2364509"/>
                    <a:pt x="330976" y="2364509"/>
                  </a:cubicBezTo>
                  <a:lnTo>
                    <a:pt x="330977" y="2364509"/>
                  </a:lnTo>
                  <a:lnTo>
                    <a:pt x="1654842" y="2364509"/>
                  </a:lnTo>
                  <a:lnTo>
                    <a:pt x="1654843" y="2364509"/>
                  </a:lnTo>
                  <a:cubicBezTo>
                    <a:pt x="1654845" y="2364509"/>
                    <a:pt x="1654848" y="2364508"/>
                    <a:pt x="1654850" y="2364508"/>
                  </a:cubicBezTo>
                  <a:lnTo>
                    <a:pt x="1713430" y="2359339"/>
                  </a:lnTo>
                  <a:lnTo>
                    <a:pt x="1717781" y="2358164"/>
                  </a:lnTo>
                  <a:lnTo>
                    <a:pt x="1721546" y="2357784"/>
                  </a:lnTo>
                  <a:lnTo>
                    <a:pt x="1737367" y="2352873"/>
                  </a:lnTo>
                  <a:lnTo>
                    <a:pt x="1768643" y="2344425"/>
                  </a:lnTo>
                  <a:lnTo>
                    <a:pt x="1773429" y="2341679"/>
                  </a:lnTo>
                  <a:lnTo>
                    <a:pt x="1783674" y="2338499"/>
                  </a:lnTo>
                  <a:cubicBezTo>
                    <a:pt x="1803472" y="2330125"/>
                    <a:pt x="1822287" y="2319879"/>
                    <a:pt x="1839895" y="2307983"/>
                  </a:cubicBezTo>
                  <a:lnTo>
                    <a:pt x="1857542" y="2293423"/>
                  </a:lnTo>
                  <a:lnTo>
                    <a:pt x="1865374" y="2288930"/>
                  </a:lnTo>
                  <a:lnTo>
                    <a:pt x="1878381" y="2276229"/>
                  </a:lnTo>
                  <a:lnTo>
                    <a:pt x="1888878" y="2267568"/>
                  </a:lnTo>
                  <a:lnTo>
                    <a:pt x="1895621" y="2259396"/>
                  </a:lnTo>
                  <a:lnTo>
                    <a:pt x="1905109" y="2250132"/>
                  </a:lnTo>
                  <a:lnTo>
                    <a:pt x="1919122" y="2230912"/>
                  </a:lnTo>
                  <a:lnTo>
                    <a:pt x="1929293" y="2218585"/>
                  </a:lnTo>
                  <a:lnTo>
                    <a:pt x="1932739" y="2212236"/>
                  </a:lnTo>
                  <a:lnTo>
                    <a:pt x="1937902" y="2205156"/>
                  </a:lnTo>
                  <a:lnTo>
                    <a:pt x="1952079" y="2176606"/>
                  </a:lnTo>
                  <a:lnTo>
                    <a:pt x="1959809" y="2162364"/>
                  </a:lnTo>
                  <a:lnTo>
                    <a:pt x="1960907" y="2158828"/>
                  </a:lnTo>
                  <a:lnTo>
                    <a:pt x="1962861" y="2154893"/>
                  </a:lnTo>
                  <a:lnTo>
                    <a:pt x="1979076" y="2100297"/>
                  </a:lnTo>
                  <a:cubicBezTo>
                    <a:pt x="1979082" y="2100277"/>
                    <a:pt x="1979089" y="2100256"/>
                    <a:pt x="1979095" y="2100236"/>
                  </a:cubicBezTo>
                  <a:lnTo>
                    <a:pt x="1979098" y="2100200"/>
                  </a:lnTo>
                  <a:lnTo>
                    <a:pt x="1985963" y="2043903"/>
                  </a:lnTo>
                  <a:lnTo>
                    <a:pt x="1985963" y="1725393"/>
                  </a:lnTo>
                  <a:lnTo>
                    <a:pt x="1985964" y="1725393"/>
                  </a:lnTo>
                  <a:lnTo>
                    <a:pt x="1985964" y="1401883"/>
                  </a:lnTo>
                  <a:cubicBezTo>
                    <a:pt x="1985916" y="1401644"/>
                    <a:pt x="1985867" y="1401404"/>
                    <a:pt x="1985819" y="1401165"/>
                  </a:cubicBezTo>
                  <a:lnTo>
                    <a:pt x="1985819" y="1395747"/>
                  </a:lnTo>
                  <a:lnTo>
                    <a:pt x="1984725" y="1395747"/>
                  </a:lnTo>
                  <a:lnTo>
                    <a:pt x="1980350" y="1374076"/>
                  </a:lnTo>
                  <a:cubicBezTo>
                    <a:pt x="1969505" y="1348436"/>
                    <a:pt x="1944117" y="1330445"/>
                    <a:pt x="1914526" y="1330445"/>
                  </a:cubicBezTo>
                  <a:cubicBezTo>
                    <a:pt x="1884936" y="1330445"/>
                    <a:pt x="1859547" y="1348436"/>
                    <a:pt x="1848702" y="1374076"/>
                  </a:cubicBezTo>
                  <a:lnTo>
                    <a:pt x="1844327" y="1395747"/>
                  </a:lnTo>
                  <a:lnTo>
                    <a:pt x="1842312" y="1395747"/>
                  </a:lnTo>
                  <a:cubicBezTo>
                    <a:pt x="1842312" y="1591963"/>
                    <a:pt x="1842311" y="1788179"/>
                    <a:pt x="1842311" y="1984395"/>
                  </a:cubicBezTo>
                  <a:cubicBezTo>
                    <a:pt x="1842311" y="1998840"/>
                    <a:pt x="1840847" y="2012943"/>
                    <a:pt x="1838060" y="2026564"/>
                  </a:cubicBezTo>
                  <a:cubicBezTo>
                    <a:pt x="1838059" y="2026566"/>
                    <a:pt x="1838059" y="2026568"/>
                    <a:pt x="1838058" y="2026570"/>
                  </a:cubicBezTo>
                  <a:lnTo>
                    <a:pt x="1818140" y="2077302"/>
                  </a:lnTo>
                  <a:lnTo>
                    <a:pt x="1792175" y="2115814"/>
                  </a:lnTo>
                  <a:lnTo>
                    <a:pt x="1773416" y="2137481"/>
                  </a:lnTo>
                  <a:lnTo>
                    <a:pt x="1731490" y="2165749"/>
                  </a:lnTo>
                  <a:lnTo>
                    <a:pt x="1709927" y="2178120"/>
                  </a:lnTo>
                  <a:lnTo>
                    <a:pt x="1633141" y="2193622"/>
                  </a:lnTo>
                  <a:cubicBezTo>
                    <a:pt x="1633117" y="2193626"/>
                    <a:pt x="1633094" y="2193631"/>
                    <a:pt x="1633070" y="2193635"/>
                  </a:cubicBezTo>
                  <a:lnTo>
                    <a:pt x="352749" y="2193635"/>
                  </a:lnTo>
                  <a:cubicBezTo>
                    <a:pt x="237188" y="2193635"/>
                    <a:pt x="143507" y="2099954"/>
                    <a:pt x="143507" y="1984393"/>
                  </a:cubicBezTo>
                  <a:lnTo>
                    <a:pt x="143507" y="380114"/>
                  </a:lnTo>
                  <a:cubicBezTo>
                    <a:pt x="143507" y="365669"/>
                    <a:pt x="144971" y="351566"/>
                    <a:pt x="147758" y="337945"/>
                  </a:cubicBezTo>
                  <a:lnTo>
                    <a:pt x="159950" y="298669"/>
                  </a:lnTo>
                  <a:lnTo>
                    <a:pt x="204792" y="232160"/>
                  </a:lnTo>
                  <a:cubicBezTo>
                    <a:pt x="242657" y="194294"/>
                    <a:pt x="294968" y="170874"/>
                    <a:pt x="352748" y="170874"/>
                  </a:cubicBezTo>
                  <a:lnTo>
                    <a:pt x="1633069" y="170874"/>
                  </a:lnTo>
                  <a:cubicBezTo>
                    <a:pt x="1748630" y="170874"/>
                    <a:pt x="1842311" y="264555"/>
                    <a:pt x="1842311" y="380116"/>
                  </a:cubicBezTo>
                  <a:lnTo>
                    <a:pt x="1842311" y="390533"/>
                  </a:lnTo>
                  <a:lnTo>
                    <a:pt x="1842312" y="390533"/>
                  </a:lnTo>
                  <a:lnTo>
                    <a:pt x="1842312" y="657949"/>
                  </a:lnTo>
                  <a:lnTo>
                    <a:pt x="1844327" y="657949"/>
                  </a:lnTo>
                  <a:lnTo>
                    <a:pt x="1848702" y="679620"/>
                  </a:lnTo>
                  <a:cubicBezTo>
                    <a:pt x="1859547" y="705260"/>
                    <a:pt x="1884936" y="723251"/>
                    <a:pt x="1914526" y="723251"/>
                  </a:cubicBezTo>
                  <a:cubicBezTo>
                    <a:pt x="1944117" y="723251"/>
                    <a:pt x="1969505" y="705260"/>
                    <a:pt x="1980350" y="679620"/>
                  </a:cubicBezTo>
                  <a:lnTo>
                    <a:pt x="1984725" y="657949"/>
                  </a:lnTo>
                  <a:lnTo>
                    <a:pt x="1985819" y="657949"/>
                  </a:lnTo>
                  <a:lnTo>
                    <a:pt x="1985819" y="652531"/>
                  </a:lnTo>
                  <a:cubicBezTo>
                    <a:pt x="1985867" y="652292"/>
                    <a:pt x="1985916" y="652052"/>
                    <a:pt x="1985964" y="651813"/>
                  </a:cubicBezTo>
                  <a:lnTo>
                    <a:pt x="1985964" y="320606"/>
                  </a:lnTo>
                  <a:lnTo>
                    <a:pt x="1979095" y="264273"/>
                  </a:lnTo>
                  <a:cubicBezTo>
                    <a:pt x="1975237" y="245420"/>
                    <a:pt x="1969777" y="227152"/>
                    <a:pt x="1962862" y="209616"/>
                  </a:cubicBezTo>
                  <a:lnTo>
                    <a:pt x="1960902" y="205670"/>
                  </a:lnTo>
                  <a:lnTo>
                    <a:pt x="1959808" y="202145"/>
                  </a:lnTo>
                  <a:lnTo>
                    <a:pt x="1952102" y="187947"/>
                  </a:lnTo>
                  <a:lnTo>
                    <a:pt x="1937903" y="159353"/>
                  </a:lnTo>
                  <a:lnTo>
                    <a:pt x="1932732" y="152262"/>
                  </a:lnTo>
                  <a:lnTo>
                    <a:pt x="1929292" y="145924"/>
                  </a:lnTo>
                  <a:lnTo>
                    <a:pt x="1919138" y="133617"/>
                  </a:lnTo>
                  <a:lnTo>
                    <a:pt x="1905110" y="114377"/>
                  </a:lnTo>
                  <a:lnTo>
                    <a:pt x="1895612" y="105103"/>
                  </a:lnTo>
                  <a:lnTo>
                    <a:pt x="1888877" y="96941"/>
                  </a:lnTo>
                  <a:lnTo>
                    <a:pt x="1878393" y="88290"/>
                  </a:lnTo>
                  <a:lnTo>
                    <a:pt x="1865375" y="75579"/>
                  </a:lnTo>
                  <a:lnTo>
                    <a:pt x="1857537" y="71082"/>
                  </a:lnTo>
                  <a:lnTo>
                    <a:pt x="1839894" y="56526"/>
                  </a:lnTo>
                  <a:cubicBezTo>
                    <a:pt x="1822286" y="44630"/>
                    <a:pt x="1803471" y="34384"/>
                    <a:pt x="1783673" y="26010"/>
                  </a:cubicBezTo>
                  <a:lnTo>
                    <a:pt x="1773433" y="22831"/>
                  </a:lnTo>
                  <a:lnTo>
                    <a:pt x="1768644" y="20084"/>
                  </a:lnTo>
                  <a:lnTo>
                    <a:pt x="1737353" y="11631"/>
                  </a:lnTo>
                  <a:lnTo>
                    <a:pt x="1721545" y="6724"/>
                  </a:lnTo>
                  <a:lnTo>
                    <a:pt x="1717783" y="6345"/>
                  </a:lnTo>
                  <a:lnTo>
                    <a:pt x="1713431" y="5170"/>
                  </a:lnTo>
                  <a:cubicBezTo>
                    <a:pt x="1694415" y="1773"/>
                    <a:pt x="1674836" y="0"/>
                    <a:pt x="16548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2" name="Graphic 51" descr="Rocket">
            <a:extLst>
              <a:ext uri="{FF2B5EF4-FFF2-40B4-BE49-F238E27FC236}">
                <a16:creationId xmlns:a16="http://schemas.microsoft.com/office/drawing/2014/main" id="{42F468F6-07E6-47EF-B69E-5425324F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9036" y="1730829"/>
            <a:ext cx="1123686" cy="112368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7E47CE2-22AA-4B1D-98D6-0A5D9A094F37}"/>
              </a:ext>
            </a:extLst>
          </p:cNvPr>
          <p:cNvSpPr/>
          <p:nvPr/>
        </p:nvSpPr>
        <p:spPr>
          <a:xfrm>
            <a:off x="1361393" y="2948071"/>
            <a:ext cx="115897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b="1" cap="all">
                <a:solidFill>
                  <a:srgbClr val="247FAA"/>
                </a:solidFill>
              </a:rPr>
              <a:t>Step 1</a:t>
            </a:r>
          </a:p>
        </p:txBody>
      </p:sp>
      <p:pic>
        <p:nvPicPr>
          <p:cNvPr id="50" name="Graphic 49" descr="Puzzle">
            <a:extLst>
              <a:ext uri="{FF2B5EF4-FFF2-40B4-BE49-F238E27FC236}">
                <a16:creationId xmlns:a16="http://schemas.microsoft.com/office/drawing/2014/main" id="{DEDA2D06-7F09-4E72-8435-EBD92FB38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7354" y="1730829"/>
            <a:ext cx="1123686" cy="112368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CCFE6A1D-CC39-41F4-AF49-0CA815B6427E}"/>
              </a:ext>
            </a:extLst>
          </p:cNvPr>
          <p:cNvSpPr/>
          <p:nvPr/>
        </p:nvSpPr>
        <p:spPr>
          <a:xfrm>
            <a:off x="4129711" y="2935162"/>
            <a:ext cx="115897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b="1" cap="all">
                <a:solidFill>
                  <a:srgbClr val="A03A7A"/>
                </a:solidFill>
              </a:rPr>
              <a:t>Step 2</a:t>
            </a:r>
          </a:p>
        </p:txBody>
      </p:sp>
      <p:pic>
        <p:nvPicPr>
          <p:cNvPr id="51" name="Graphic 50" descr="Lightbulb">
            <a:extLst>
              <a:ext uri="{FF2B5EF4-FFF2-40B4-BE49-F238E27FC236}">
                <a16:creationId xmlns:a16="http://schemas.microsoft.com/office/drawing/2014/main" id="{896610D7-F8F3-4F28-A6C2-C754B31FF0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15672" y="1730829"/>
            <a:ext cx="1123686" cy="1123686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6383F04-9619-4E60-806A-80447F32158F}"/>
              </a:ext>
            </a:extLst>
          </p:cNvPr>
          <p:cNvSpPr/>
          <p:nvPr/>
        </p:nvSpPr>
        <p:spPr>
          <a:xfrm>
            <a:off x="6898029" y="2935162"/>
            <a:ext cx="115897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b="1" cap="all">
                <a:solidFill>
                  <a:srgbClr val="E14053"/>
                </a:solidFill>
              </a:rPr>
              <a:t>Step 3</a:t>
            </a:r>
          </a:p>
        </p:txBody>
      </p:sp>
      <p:pic>
        <p:nvPicPr>
          <p:cNvPr id="49" name="Graphic 48" descr="Users">
            <a:extLst>
              <a:ext uri="{FF2B5EF4-FFF2-40B4-BE49-F238E27FC236}">
                <a16:creationId xmlns:a16="http://schemas.microsoft.com/office/drawing/2014/main" id="{D0376A31-BCD1-4D1C-92E3-02B44DEEEC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83989" y="1730829"/>
            <a:ext cx="1123686" cy="1123686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C973DF44-1B20-4DE9-A2A5-C5C084A0CC2D}"/>
              </a:ext>
            </a:extLst>
          </p:cNvPr>
          <p:cNvSpPr/>
          <p:nvPr/>
        </p:nvSpPr>
        <p:spPr>
          <a:xfrm>
            <a:off x="9666346" y="2935162"/>
            <a:ext cx="115897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b="1" cap="all">
                <a:solidFill>
                  <a:srgbClr val="F29B23"/>
                </a:solidFill>
              </a:rPr>
              <a:t>Step 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993DCE-DA76-4BEE-BE0A-DB4E1FB1F0E5}"/>
              </a:ext>
            </a:extLst>
          </p:cNvPr>
          <p:cNvGrpSpPr/>
          <p:nvPr/>
        </p:nvGrpSpPr>
        <p:grpSpPr>
          <a:xfrm>
            <a:off x="944672" y="3921583"/>
            <a:ext cx="1992415" cy="1905706"/>
            <a:chOff x="332936" y="2566211"/>
            <a:chExt cx="2937088" cy="190570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9F52608-ABCF-4FC6-BB66-202D2E9F3047}"/>
                </a:ext>
              </a:extLst>
            </p:cNvPr>
            <p:cNvSpPr txBox="1"/>
            <p:nvPr/>
          </p:nvSpPr>
          <p:spPr>
            <a:xfrm>
              <a:off x="332936" y="256621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6AAE79-A176-4C78-92B6-758D6318DBE9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 ales mauris, cras.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6CFF31-E03B-43E3-965A-F14EE13361D2}"/>
              </a:ext>
            </a:extLst>
          </p:cNvPr>
          <p:cNvGrpSpPr/>
          <p:nvPr/>
        </p:nvGrpSpPr>
        <p:grpSpPr>
          <a:xfrm>
            <a:off x="3712990" y="3921583"/>
            <a:ext cx="1992415" cy="1905706"/>
            <a:chOff x="332936" y="2566211"/>
            <a:chExt cx="2937088" cy="190570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9DB139-28EF-4CE5-B82A-C94A7DDB199B}"/>
                </a:ext>
              </a:extLst>
            </p:cNvPr>
            <p:cNvSpPr txBox="1"/>
            <p:nvPr/>
          </p:nvSpPr>
          <p:spPr>
            <a:xfrm>
              <a:off x="332936" y="256621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028255-2F3C-4558-936C-40BA53A851E2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 ales mauris, cras.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A4B3338-C686-4069-B22D-C90F6AE95628}"/>
              </a:ext>
            </a:extLst>
          </p:cNvPr>
          <p:cNvGrpSpPr/>
          <p:nvPr/>
        </p:nvGrpSpPr>
        <p:grpSpPr>
          <a:xfrm>
            <a:off x="6481308" y="3921583"/>
            <a:ext cx="1992415" cy="1905706"/>
            <a:chOff x="332936" y="2566211"/>
            <a:chExt cx="2937088" cy="190570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12DA16E-B4D9-4898-BB89-17B547AC9CC0}"/>
                </a:ext>
              </a:extLst>
            </p:cNvPr>
            <p:cNvSpPr txBox="1"/>
            <p:nvPr/>
          </p:nvSpPr>
          <p:spPr>
            <a:xfrm>
              <a:off x="332936" y="256621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C8AFD01-6CE0-4C03-9357-FB335C80B703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 ales mauris, cras.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18527D-02AB-4F4B-8517-89C22CAE2479}"/>
              </a:ext>
            </a:extLst>
          </p:cNvPr>
          <p:cNvGrpSpPr/>
          <p:nvPr/>
        </p:nvGrpSpPr>
        <p:grpSpPr>
          <a:xfrm>
            <a:off x="9249625" y="3921583"/>
            <a:ext cx="1992415" cy="1905706"/>
            <a:chOff x="332936" y="2566211"/>
            <a:chExt cx="2937088" cy="190570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781CC8F-F7C5-484F-A576-98F2398843B6}"/>
                </a:ext>
              </a:extLst>
            </p:cNvPr>
            <p:cNvSpPr txBox="1"/>
            <p:nvPr/>
          </p:nvSpPr>
          <p:spPr>
            <a:xfrm>
              <a:off x="332936" y="256621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1A9E4E2-BB63-4B12-982A-4A934A105035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 ales mauris, cras.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30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Arrow Line Process Diagram for PowerPoint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583782-AD50-48D1-9F7D-FEA6DDB1B961}"/>
              </a:ext>
            </a:extLst>
          </p:cNvPr>
          <p:cNvSpPr/>
          <p:nvPr/>
        </p:nvSpPr>
        <p:spPr>
          <a:xfrm>
            <a:off x="944673" y="1375663"/>
            <a:ext cx="2497282" cy="2364509"/>
          </a:xfrm>
          <a:custGeom>
            <a:avLst/>
            <a:gdLst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3586 w 2497282"/>
              <a:gd name="connsiteY3" fmla="*/ 308830 h 2364509"/>
              <a:gd name="connsiteX4" fmla="*/ 1985963 w 2497282"/>
              <a:gd name="connsiteY4" fmla="*/ 320606 h 2364509"/>
              <a:gd name="connsiteX5" fmla="*/ 1985963 w 2497282"/>
              <a:gd name="connsiteY5" fmla="*/ 651813 h 2364509"/>
              <a:gd name="connsiteX6" fmla="*/ 1985818 w 2497282"/>
              <a:gd name="connsiteY6" fmla="*/ 652531 h 2364509"/>
              <a:gd name="connsiteX7" fmla="*/ 1985818 w 2497282"/>
              <a:gd name="connsiteY7" fmla="*/ 657949 h 2364509"/>
              <a:gd name="connsiteX8" fmla="*/ 1984724 w 2497282"/>
              <a:gd name="connsiteY8" fmla="*/ 657949 h 2364509"/>
              <a:gd name="connsiteX9" fmla="*/ 1980349 w 2497282"/>
              <a:gd name="connsiteY9" fmla="*/ 679620 h 2364509"/>
              <a:gd name="connsiteX10" fmla="*/ 1914525 w 2497282"/>
              <a:gd name="connsiteY10" fmla="*/ 723251 h 2364509"/>
              <a:gd name="connsiteX11" fmla="*/ 1848701 w 2497282"/>
              <a:gd name="connsiteY11" fmla="*/ 679620 h 2364509"/>
              <a:gd name="connsiteX12" fmla="*/ 1844326 w 2497282"/>
              <a:gd name="connsiteY12" fmla="*/ 657949 h 2364509"/>
              <a:gd name="connsiteX13" fmla="*/ 1842311 w 2497282"/>
              <a:gd name="connsiteY13" fmla="*/ 657949 h 2364509"/>
              <a:gd name="connsiteX14" fmla="*/ 1842311 w 2497282"/>
              <a:gd name="connsiteY14" fmla="*/ 380114 h 2364509"/>
              <a:gd name="connsiteX15" fmla="*/ 1633069 w 2497282"/>
              <a:gd name="connsiteY15" fmla="*/ 170872 h 2364509"/>
              <a:gd name="connsiteX16" fmla="*/ 352748 w 2497282"/>
              <a:gd name="connsiteY16" fmla="*/ 170872 h 2364509"/>
              <a:gd name="connsiteX17" fmla="*/ 143506 w 2497282"/>
              <a:gd name="connsiteY17" fmla="*/ 380114 h 2364509"/>
              <a:gd name="connsiteX18" fmla="*/ 143506 w 2497282"/>
              <a:gd name="connsiteY18" fmla="*/ 1984393 h 2364509"/>
              <a:gd name="connsiteX19" fmla="*/ 352748 w 2497282"/>
              <a:gd name="connsiteY19" fmla="*/ 2193635 h 2364509"/>
              <a:gd name="connsiteX20" fmla="*/ 1633069 w 2497282"/>
              <a:gd name="connsiteY20" fmla="*/ 2193635 h 2364509"/>
              <a:gd name="connsiteX21" fmla="*/ 1842311 w 2497282"/>
              <a:gd name="connsiteY21" fmla="*/ 1984393 h 2364509"/>
              <a:gd name="connsiteX22" fmla="*/ 1842311 w 2497282"/>
              <a:gd name="connsiteY22" fmla="*/ 1799217 h 2364509"/>
              <a:gd name="connsiteX23" fmla="*/ 1841500 w 2497282"/>
              <a:gd name="connsiteY23" fmla="*/ 1799217 h 2364509"/>
              <a:gd name="connsiteX24" fmla="*/ 1841500 w 2497282"/>
              <a:gd name="connsiteY24" fmla="*/ 1208198 h 2364509"/>
              <a:gd name="connsiteX25" fmla="*/ 2128405 w 2497282"/>
              <a:gd name="connsiteY25" fmla="*/ 921293 h 2364509"/>
              <a:gd name="connsiteX26" fmla="*/ 2333337 w 2497282"/>
              <a:gd name="connsiteY26" fmla="*/ 921294 h 2364509"/>
              <a:gd name="connsiteX27" fmla="*/ 2333337 w 2497282"/>
              <a:gd name="connsiteY27" fmla="*/ 829399 h 2364509"/>
              <a:gd name="connsiteX28" fmla="*/ 2497282 w 2497282"/>
              <a:gd name="connsiteY28" fmla="*/ 993345 h 2364509"/>
              <a:gd name="connsiteX29" fmla="*/ 2333337 w 2497282"/>
              <a:gd name="connsiteY29" fmla="*/ 1157290 h 2364509"/>
              <a:gd name="connsiteX30" fmla="*/ 2333337 w 2497282"/>
              <a:gd name="connsiteY30" fmla="*/ 1065395 h 2364509"/>
              <a:gd name="connsiteX31" fmla="*/ 2128405 w 2497282"/>
              <a:gd name="connsiteY31" fmla="*/ 1065395 h 2364509"/>
              <a:gd name="connsiteX32" fmla="*/ 1985602 w 2497282"/>
              <a:gd name="connsiteY32" fmla="*/ 1208198 h 2364509"/>
              <a:gd name="connsiteX33" fmla="*/ 1985602 w 2497282"/>
              <a:gd name="connsiteY33" fmla="*/ 1546949 h 2364509"/>
              <a:gd name="connsiteX34" fmla="*/ 1985818 w 2497282"/>
              <a:gd name="connsiteY34" fmla="*/ 1546949 h 2364509"/>
              <a:gd name="connsiteX35" fmla="*/ 1985818 w 2497282"/>
              <a:gd name="connsiteY35" fmla="*/ 2033533 h 2364509"/>
              <a:gd name="connsiteX36" fmla="*/ 1654842 w 2497282"/>
              <a:gd name="connsiteY36" fmla="*/ 2364509 h 2364509"/>
              <a:gd name="connsiteX37" fmla="*/ 330976 w 2497282"/>
              <a:gd name="connsiteY37" fmla="*/ 2364509 h 2364509"/>
              <a:gd name="connsiteX38" fmla="*/ 0 w 2497282"/>
              <a:gd name="connsiteY38" fmla="*/ 2033533 h 2364509"/>
              <a:gd name="connsiteX39" fmla="*/ 0 w 2497282"/>
              <a:gd name="connsiteY39" fmla="*/ 330976 h 2364509"/>
              <a:gd name="connsiteX40" fmla="*/ 330976 w 2497282"/>
              <a:gd name="connsiteY40" fmla="*/ 0 h 2364509"/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5963 w 2497282"/>
              <a:gd name="connsiteY3" fmla="*/ 320606 h 2364509"/>
              <a:gd name="connsiteX4" fmla="*/ 1985963 w 2497282"/>
              <a:gd name="connsiteY4" fmla="*/ 651813 h 2364509"/>
              <a:gd name="connsiteX5" fmla="*/ 1985818 w 2497282"/>
              <a:gd name="connsiteY5" fmla="*/ 652531 h 2364509"/>
              <a:gd name="connsiteX6" fmla="*/ 1985818 w 2497282"/>
              <a:gd name="connsiteY6" fmla="*/ 657949 h 2364509"/>
              <a:gd name="connsiteX7" fmla="*/ 1984724 w 2497282"/>
              <a:gd name="connsiteY7" fmla="*/ 657949 h 2364509"/>
              <a:gd name="connsiteX8" fmla="*/ 1980349 w 2497282"/>
              <a:gd name="connsiteY8" fmla="*/ 679620 h 2364509"/>
              <a:gd name="connsiteX9" fmla="*/ 1914525 w 2497282"/>
              <a:gd name="connsiteY9" fmla="*/ 723251 h 2364509"/>
              <a:gd name="connsiteX10" fmla="*/ 1848701 w 2497282"/>
              <a:gd name="connsiteY10" fmla="*/ 679620 h 2364509"/>
              <a:gd name="connsiteX11" fmla="*/ 1844326 w 2497282"/>
              <a:gd name="connsiteY11" fmla="*/ 657949 h 2364509"/>
              <a:gd name="connsiteX12" fmla="*/ 1842311 w 2497282"/>
              <a:gd name="connsiteY12" fmla="*/ 657949 h 2364509"/>
              <a:gd name="connsiteX13" fmla="*/ 1842311 w 2497282"/>
              <a:gd name="connsiteY13" fmla="*/ 380114 h 2364509"/>
              <a:gd name="connsiteX14" fmla="*/ 1633069 w 2497282"/>
              <a:gd name="connsiteY14" fmla="*/ 170872 h 2364509"/>
              <a:gd name="connsiteX15" fmla="*/ 352748 w 2497282"/>
              <a:gd name="connsiteY15" fmla="*/ 170872 h 2364509"/>
              <a:gd name="connsiteX16" fmla="*/ 143506 w 2497282"/>
              <a:gd name="connsiteY16" fmla="*/ 380114 h 2364509"/>
              <a:gd name="connsiteX17" fmla="*/ 143506 w 2497282"/>
              <a:gd name="connsiteY17" fmla="*/ 1984393 h 2364509"/>
              <a:gd name="connsiteX18" fmla="*/ 352748 w 2497282"/>
              <a:gd name="connsiteY18" fmla="*/ 2193635 h 2364509"/>
              <a:gd name="connsiteX19" fmla="*/ 1633069 w 2497282"/>
              <a:gd name="connsiteY19" fmla="*/ 2193635 h 2364509"/>
              <a:gd name="connsiteX20" fmla="*/ 1842311 w 2497282"/>
              <a:gd name="connsiteY20" fmla="*/ 1984393 h 2364509"/>
              <a:gd name="connsiteX21" fmla="*/ 1842311 w 2497282"/>
              <a:gd name="connsiteY21" fmla="*/ 1799217 h 2364509"/>
              <a:gd name="connsiteX22" fmla="*/ 1841500 w 2497282"/>
              <a:gd name="connsiteY22" fmla="*/ 1799217 h 2364509"/>
              <a:gd name="connsiteX23" fmla="*/ 1841500 w 2497282"/>
              <a:gd name="connsiteY23" fmla="*/ 1208198 h 2364509"/>
              <a:gd name="connsiteX24" fmla="*/ 2128405 w 2497282"/>
              <a:gd name="connsiteY24" fmla="*/ 921293 h 2364509"/>
              <a:gd name="connsiteX25" fmla="*/ 2333337 w 2497282"/>
              <a:gd name="connsiteY25" fmla="*/ 921294 h 2364509"/>
              <a:gd name="connsiteX26" fmla="*/ 2333337 w 2497282"/>
              <a:gd name="connsiteY26" fmla="*/ 829399 h 2364509"/>
              <a:gd name="connsiteX27" fmla="*/ 2497282 w 2497282"/>
              <a:gd name="connsiteY27" fmla="*/ 993345 h 2364509"/>
              <a:gd name="connsiteX28" fmla="*/ 2333337 w 2497282"/>
              <a:gd name="connsiteY28" fmla="*/ 1157290 h 2364509"/>
              <a:gd name="connsiteX29" fmla="*/ 2333337 w 2497282"/>
              <a:gd name="connsiteY29" fmla="*/ 1065395 h 2364509"/>
              <a:gd name="connsiteX30" fmla="*/ 2128405 w 2497282"/>
              <a:gd name="connsiteY30" fmla="*/ 1065395 h 2364509"/>
              <a:gd name="connsiteX31" fmla="*/ 1985602 w 2497282"/>
              <a:gd name="connsiteY31" fmla="*/ 1208198 h 2364509"/>
              <a:gd name="connsiteX32" fmla="*/ 1985602 w 2497282"/>
              <a:gd name="connsiteY32" fmla="*/ 1546949 h 2364509"/>
              <a:gd name="connsiteX33" fmla="*/ 1985818 w 2497282"/>
              <a:gd name="connsiteY33" fmla="*/ 1546949 h 2364509"/>
              <a:gd name="connsiteX34" fmla="*/ 1985818 w 2497282"/>
              <a:gd name="connsiteY34" fmla="*/ 2033533 h 2364509"/>
              <a:gd name="connsiteX35" fmla="*/ 1654842 w 2497282"/>
              <a:gd name="connsiteY35" fmla="*/ 2364509 h 2364509"/>
              <a:gd name="connsiteX36" fmla="*/ 330976 w 2497282"/>
              <a:gd name="connsiteY36" fmla="*/ 2364509 h 2364509"/>
              <a:gd name="connsiteX37" fmla="*/ 0 w 2497282"/>
              <a:gd name="connsiteY37" fmla="*/ 2033533 h 2364509"/>
              <a:gd name="connsiteX38" fmla="*/ 0 w 2497282"/>
              <a:gd name="connsiteY38" fmla="*/ 330976 h 2364509"/>
              <a:gd name="connsiteX39" fmla="*/ 330976 w 2497282"/>
              <a:gd name="connsiteY39" fmla="*/ 0 h 23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97282" h="2364509">
                <a:moveTo>
                  <a:pt x="330976" y="0"/>
                </a:moveTo>
                <a:lnTo>
                  <a:pt x="1654842" y="0"/>
                </a:lnTo>
                <a:cubicBezTo>
                  <a:pt x="1814786" y="0"/>
                  <a:pt x="1948232" y="113453"/>
                  <a:pt x="1979094" y="264273"/>
                </a:cubicBezTo>
                <a:lnTo>
                  <a:pt x="1985963" y="320606"/>
                </a:lnTo>
                <a:lnTo>
                  <a:pt x="1985963" y="651813"/>
                </a:lnTo>
                <a:cubicBezTo>
                  <a:pt x="1985915" y="652052"/>
                  <a:pt x="1985866" y="652292"/>
                  <a:pt x="1985818" y="652531"/>
                </a:cubicBezTo>
                <a:lnTo>
                  <a:pt x="1985818" y="657949"/>
                </a:lnTo>
                <a:lnTo>
                  <a:pt x="1984724" y="657949"/>
                </a:lnTo>
                <a:lnTo>
                  <a:pt x="1980349" y="679620"/>
                </a:lnTo>
                <a:cubicBezTo>
                  <a:pt x="1969504" y="705260"/>
                  <a:pt x="1944116" y="723251"/>
                  <a:pt x="1914525" y="723251"/>
                </a:cubicBezTo>
                <a:cubicBezTo>
                  <a:pt x="1884935" y="723251"/>
                  <a:pt x="1859546" y="705260"/>
                  <a:pt x="1848701" y="679620"/>
                </a:cubicBezTo>
                <a:lnTo>
                  <a:pt x="1844326" y="657949"/>
                </a:lnTo>
                <a:lnTo>
                  <a:pt x="1842311" y="657949"/>
                </a:lnTo>
                <a:lnTo>
                  <a:pt x="1842311" y="380114"/>
                </a:lnTo>
                <a:cubicBezTo>
                  <a:pt x="1842311" y="264553"/>
                  <a:pt x="1748630" y="170872"/>
                  <a:pt x="1633069" y="170872"/>
                </a:cubicBezTo>
                <a:lnTo>
                  <a:pt x="352748" y="170872"/>
                </a:lnTo>
                <a:cubicBezTo>
                  <a:pt x="237187" y="170872"/>
                  <a:pt x="143506" y="264553"/>
                  <a:pt x="143506" y="380114"/>
                </a:cubicBezTo>
                <a:lnTo>
                  <a:pt x="143506" y="1984393"/>
                </a:lnTo>
                <a:cubicBezTo>
                  <a:pt x="143506" y="2099954"/>
                  <a:pt x="237187" y="2193635"/>
                  <a:pt x="352748" y="2193635"/>
                </a:cubicBezTo>
                <a:lnTo>
                  <a:pt x="1633069" y="2193635"/>
                </a:lnTo>
                <a:cubicBezTo>
                  <a:pt x="1748630" y="2193635"/>
                  <a:pt x="1842311" y="2099954"/>
                  <a:pt x="1842311" y="1984393"/>
                </a:cubicBezTo>
                <a:lnTo>
                  <a:pt x="1842311" y="1799217"/>
                </a:lnTo>
                <a:lnTo>
                  <a:pt x="1841500" y="1799217"/>
                </a:lnTo>
                <a:lnTo>
                  <a:pt x="1841500" y="1208198"/>
                </a:lnTo>
                <a:cubicBezTo>
                  <a:pt x="1841500" y="1049745"/>
                  <a:pt x="1969952" y="921293"/>
                  <a:pt x="2128405" y="921293"/>
                </a:cubicBezTo>
                <a:lnTo>
                  <a:pt x="2333337" y="921294"/>
                </a:lnTo>
                <a:lnTo>
                  <a:pt x="2333337" y="829399"/>
                </a:lnTo>
                <a:lnTo>
                  <a:pt x="2497282" y="993345"/>
                </a:lnTo>
                <a:lnTo>
                  <a:pt x="2333337" y="1157290"/>
                </a:lnTo>
                <a:lnTo>
                  <a:pt x="2333337" y="1065395"/>
                </a:lnTo>
                <a:lnTo>
                  <a:pt x="2128405" y="1065395"/>
                </a:lnTo>
                <a:cubicBezTo>
                  <a:pt x="2049537" y="1065395"/>
                  <a:pt x="1985602" y="1129330"/>
                  <a:pt x="1985602" y="1208198"/>
                </a:cubicBezTo>
                <a:lnTo>
                  <a:pt x="1985602" y="1546949"/>
                </a:lnTo>
                <a:lnTo>
                  <a:pt x="1985818" y="1546949"/>
                </a:lnTo>
                <a:lnTo>
                  <a:pt x="1985818" y="2033533"/>
                </a:lnTo>
                <a:cubicBezTo>
                  <a:pt x="1985818" y="2216326"/>
                  <a:pt x="1837635" y="2364509"/>
                  <a:pt x="1654842" y="2364509"/>
                </a:cubicBezTo>
                <a:lnTo>
                  <a:pt x="330976" y="2364509"/>
                </a:lnTo>
                <a:cubicBezTo>
                  <a:pt x="148183" y="2364509"/>
                  <a:pt x="0" y="2216326"/>
                  <a:pt x="0" y="2033533"/>
                </a:cubicBezTo>
                <a:lnTo>
                  <a:pt x="0" y="330976"/>
                </a:lnTo>
                <a:cubicBezTo>
                  <a:pt x="0" y="148183"/>
                  <a:pt x="148183" y="0"/>
                  <a:pt x="3309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8C91935-6CFC-48E4-8543-B7021A89EEDB}"/>
              </a:ext>
            </a:extLst>
          </p:cNvPr>
          <p:cNvSpPr/>
          <p:nvPr/>
        </p:nvSpPr>
        <p:spPr>
          <a:xfrm>
            <a:off x="3716903" y="1375663"/>
            <a:ext cx="2497282" cy="2364509"/>
          </a:xfrm>
          <a:custGeom>
            <a:avLst/>
            <a:gdLst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3586 w 2497282"/>
              <a:gd name="connsiteY3" fmla="*/ 308830 h 2364509"/>
              <a:gd name="connsiteX4" fmla="*/ 1985963 w 2497282"/>
              <a:gd name="connsiteY4" fmla="*/ 320606 h 2364509"/>
              <a:gd name="connsiteX5" fmla="*/ 1985963 w 2497282"/>
              <a:gd name="connsiteY5" fmla="*/ 651813 h 2364509"/>
              <a:gd name="connsiteX6" fmla="*/ 1985818 w 2497282"/>
              <a:gd name="connsiteY6" fmla="*/ 652531 h 2364509"/>
              <a:gd name="connsiteX7" fmla="*/ 1985818 w 2497282"/>
              <a:gd name="connsiteY7" fmla="*/ 657949 h 2364509"/>
              <a:gd name="connsiteX8" fmla="*/ 1984724 w 2497282"/>
              <a:gd name="connsiteY8" fmla="*/ 657949 h 2364509"/>
              <a:gd name="connsiteX9" fmla="*/ 1980349 w 2497282"/>
              <a:gd name="connsiteY9" fmla="*/ 679620 h 2364509"/>
              <a:gd name="connsiteX10" fmla="*/ 1914525 w 2497282"/>
              <a:gd name="connsiteY10" fmla="*/ 723251 h 2364509"/>
              <a:gd name="connsiteX11" fmla="*/ 1848701 w 2497282"/>
              <a:gd name="connsiteY11" fmla="*/ 679620 h 2364509"/>
              <a:gd name="connsiteX12" fmla="*/ 1844326 w 2497282"/>
              <a:gd name="connsiteY12" fmla="*/ 657949 h 2364509"/>
              <a:gd name="connsiteX13" fmla="*/ 1842311 w 2497282"/>
              <a:gd name="connsiteY13" fmla="*/ 657949 h 2364509"/>
              <a:gd name="connsiteX14" fmla="*/ 1842311 w 2497282"/>
              <a:gd name="connsiteY14" fmla="*/ 380114 h 2364509"/>
              <a:gd name="connsiteX15" fmla="*/ 1633069 w 2497282"/>
              <a:gd name="connsiteY15" fmla="*/ 170872 h 2364509"/>
              <a:gd name="connsiteX16" fmla="*/ 352748 w 2497282"/>
              <a:gd name="connsiteY16" fmla="*/ 170872 h 2364509"/>
              <a:gd name="connsiteX17" fmla="*/ 143506 w 2497282"/>
              <a:gd name="connsiteY17" fmla="*/ 380114 h 2364509"/>
              <a:gd name="connsiteX18" fmla="*/ 143506 w 2497282"/>
              <a:gd name="connsiteY18" fmla="*/ 1984393 h 2364509"/>
              <a:gd name="connsiteX19" fmla="*/ 352748 w 2497282"/>
              <a:gd name="connsiteY19" fmla="*/ 2193635 h 2364509"/>
              <a:gd name="connsiteX20" fmla="*/ 1633069 w 2497282"/>
              <a:gd name="connsiteY20" fmla="*/ 2193635 h 2364509"/>
              <a:gd name="connsiteX21" fmla="*/ 1842311 w 2497282"/>
              <a:gd name="connsiteY21" fmla="*/ 1984393 h 2364509"/>
              <a:gd name="connsiteX22" fmla="*/ 1842311 w 2497282"/>
              <a:gd name="connsiteY22" fmla="*/ 1799217 h 2364509"/>
              <a:gd name="connsiteX23" fmla="*/ 1841500 w 2497282"/>
              <a:gd name="connsiteY23" fmla="*/ 1799217 h 2364509"/>
              <a:gd name="connsiteX24" fmla="*/ 1841500 w 2497282"/>
              <a:gd name="connsiteY24" fmla="*/ 1208198 h 2364509"/>
              <a:gd name="connsiteX25" fmla="*/ 2128405 w 2497282"/>
              <a:gd name="connsiteY25" fmla="*/ 921293 h 2364509"/>
              <a:gd name="connsiteX26" fmla="*/ 2333337 w 2497282"/>
              <a:gd name="connsiteY26" fmla="*/ 921294 h 2364509"/>
              <a:gd name="connsiteX27" fmla="*/ 2333337 w 2497282"/>
              <a:gd name="connsiteY27" fmla="*/ 829399 h 2364509"/>
              <a:gd name="connsiteX28" fmla="*/ 2497282 w 2497282"/>
              <a:gd name="connsiteY28" fmla="*/ 993345 h 2364509"/>
              <a:gd name="connsiteX29" fmla="*/ 2333337 w 2497282"/>
              <a:gd name="connsiteY29" fmla="*/ 1157290 h 2364509"/>
              <a:gd name="connsiteX30" fmla="*/ 2333337 w 2497282"/>
              <a:gd name="connsiteY30" fmla="*/ 1065395 h 2364509"/>
              <a:gd name="connsiteX31" fmla="*/ 2128405 w 2497282"/>
              <a:gd name="connsiteY31" fmla="*/ 1065395 h 2364509"/>
              <a:gd name="connsiteX32" fmla="*/ 1985602 w 2497282"/>
              <a:gd name="connsiteY32" fmla="*/ 1208198 h 2364509"/>
              <a:gd name="connsiteX33" fmla="*/ 1985602 w 2497282"/>
              <a:gd name="connsiteY33" fmla="*/ 1546949 h 2364509"/>
              <a:gd name="connsiteX34" fmla="*/ 1985818 w 2497282"/>
              <a:gd name="connsiteY34" fmla="*/ 1546949 h 2364509"/>
              <a:gd name="connsiteX35" fmla="*/ 1985818 w 2497282"/>
              <a:gd name="connsiteY35" fmla="*/ 2033533 h 2364509"/>
              <a:gd name="connsiteX36" fmla="*/ 1654842 w 2497282"/>
              <a:gd name="connsiteY36" fmla="*/ 2364509 h 2364509"/>
              <a:gd name="connsiteX37" fmla="*/ 330976 w 2497282"/>
              <a:gd name="connsiteY37" fmla="*/ 2364509 h 2364509"/>
              <a:gd name="connsiteX38" fmla="*/ 0 w 2497282"/>
              <a:gd name="connsiteY38" fmla="*/ 2033533 h 2364509"/>
              <a:gd name="connsiteX39" fmla="*/ 0 w 2497282"/>
              <a:gd name="connsiteY39" fmla="*/ 330976 h 2364509"/>
              <a:gd name="connsiteX40" fmla="*/ 330976 w 2497282"/>
              <a:gd name="connsiteY40" fmla="*/ 0 h 2364509"/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5963 w 2497282"/>
              <a:gd name="connsiteY3" fmla="*/ 320606 h 2364509"/>
              <a:gd name="connsiteX4" fmla="*/ 1985963 w 2497282"/>
              <a:gd name="connsiteY4" fmla="*/ 651813 h 2364509"/>
              <a:gd name="connsiteX5" fmla="*/ 1985818 w 2497282"/>
              <a:gd name="connsiteY5" fmla="*/ 652531 h 2364509"/>
              <a:gd name="connsiteX6" fmla="*/ 1985818 w 2497282"/>
              <a:gd name="connsiteY6" fmla="*/ 657949 h 2364509"/>
              <a:gd name="connsiteX7" fmla="*/ 1984724 w 2497282"/>
              <a:gd name="connsiteY7" fmla="*/ 657949 h 2364509"/>
              <a:gd name="connsiteX8" fmla="*/ 1980349 w 2497282"/>
              <a:gd name="connsiteY8" fmla="*/ 679620 h 2364509"/>
              <a:gd name="connsiteX9" fmla="*/ 1914525 w 2497282"/>
              <a:gd name="connsiteY9" fmla="*/ 723251 h 2364509"/>
              <a:gd name="connsiteX10" fmla="*/ 1848701 w 2497282"/>
              <a:gd name="connsiteY10" fmla="*/ 679620 h 2364509"/>
              <a:gd name="connsiteX11" fmla="*/ 1844326 w 2497282"/>
              <a:gd name="connsiteY11" fmla="*/ 657949 h 2364509"/>
              <a:gd name="connsiteX12" fmla="*/ 1842311 w 2497282"/>
              <a:gd name="connsiteY12" fmla="*/ 657949 h 2364509"/>
              <a:gd name="connsiteX13" fmla="*/ 1842311 w 2497282"/>
              <a:gd name="connsiteY13" fmla="*/ 380114 h 2364509"/>
              <a:gd name="connsiteX14" fmla="*/ 1633069 w 2497282"/>
              <a:gd name="connsiteY14" fmla="*/ 170872 h 2364509"/>
              <a:gd name="connsiteX15" fmla="*/ 352748 w 2497282"/>
              <a:gd name="connsiteY15" fmla="*/ 170872 h 2364509"/>
              <a:gd name="connsiteX16" fmla="*/ 143506 w 2497282"/>
              <a:gd name="connsiteY16" fmla="*/ 380114 h 2364509"/>
              <a:gd name="connsiteX17" fmla="*/ 143506 w 2497282"/>
              <a:gd name="connsiteY17" fmla="*/ 1984393 h 2364509"/>
              <a:gd name="connsiteX18" fmla="*/ 352748 w 2497282"/>
              <a:gd name="connsiteY18" fmla="*/ 2193635 h 2364509"/>
              <a:gd name="connsiteX19" fmla="*/ 1633069 w 2497282"/>
              <a:gd name="connsiteY19" fmla="*/ 2193635 h 2364509"/>
              <a:gd name="connsiteX20" fmla="*/ 1842311 w 2497282"/>
              <a:gd name="connsiteY20" fmla="*/ 1984393 h 2364509"/>
              <a:gd name="connsiteX21" fmla="*/ 1842311 w 2497282"/>
              <a:gd name="connsiteY21" fmla="*/ 1799217 h 2364509"/>
              <a:gd name="connsiteX22" fmla="*/ 1841500 w 2497282"/>
              <a:gd name="connsiteY22" fmla="*/ 1799217 h 2364509"/>
              <a:gd name="connsiteX23" fmla="*/ 1841500 w 2497282"/>
              <a:gd name="connsiteY23" fmla="*/ 1208198 h 2364509"/>
              <a:gd name="connsiteX24" fmla="*/ 2128405 w 2497282"/>
              <a:gd name="connsiteY24" fmla="*/ 921293 h 2364509"/>
              <a:gd name="connsiteX25" fmla="*/ 2333337 w 2497282"/>
              <a:gd name="connsiteY25" fmla="*/ 921294 h 2364509"/>
              <a:gd name="connsiteX26" fmla="*/ 2333337 w 2497282"/>
              <a:gd name="connsiteY26" fmla="*/ 829399 h 2364509"/>
              <a:gd name="connsiteX27" fmla="*/ 2497282 w 2497282"/>
              <a:gd name="connsiteY27" fmla="*/ 993345 h 2364509"/>
              <a:gd name="connsiteX28" fmla="*/ 2333337 w 2497282"/>
              <a:gd name="connsiteY28" fmla="*/ 1157290 h 2364509"/>
              <a:gd name="connsiteX29" fmla="*/ 2333337 w 2497282"/>
              <a:gd name="connsiteY29" fmla="*/ 1065395 h 2364509"/>
              <a:gd name="connsiteX30" fmla="*/ 2128405 w 2497282"/>
              <a:gd name="connsiteY30" fmla="*/ 1065395 h 2364509"/>
              <a:gd name="connsiteX31" fmla="*/ 1985602 w 2497282"/>
              <a:gd name="connsiteY31" fmla="*/ 1208198 h 2364509"/>
              <a:gd name="connsiteX32" fmla="*/ 1985602 w 2497282"/>
              <a:gd name="connsiteY32" fmla="*/ 1546949 h 2364509"/>
              <a:gd name="connsiteX33" fmla="*/ 1985818 w 2497282"/>
              <a:gd name="connsiteY33" fmla="*/ 1546949 h 2364509"/>
              <a:gd name="connsiteX34" fmla="*/ 1985818 w 2497282"/>
              <a:gd name="connsiteY34" fmla="*/ 2033533 h 2364509"/>
              <a:gd name="connsiteX35" fmla="*/ 1654842 w 2497282"/>
              <a:gd name="connsiteY35" fmla="*/ 2364509 h 2364509"/>
              <a:gd name="connsiteX36" fmla="*/ 330976 w 2497282"/>
              <a:gd name="connsiteY36" fmla="*/ 2364509 h 2364509"/>
              <a:gd name="connsiteX37" fmla="*/ 0 w 2497282"/>
              <a:gd name="connsiteY37" fmla="*/ 2033533 h 2364509"/>
              <a:gd name="connsiteX38" fmla="*/ 0 w 2497282"/>
              <a:gd name="connsiteY38" fmla="*/ 330976 h 2364509"/>
              <a:gd name="connsiteX39" fmla="*/ 330976 w 2497282"/>
              <a:gd name="connsiteY39" fmla="*/ 0 h 23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97282" h="2364509">
                <a:moveTo>
                  <a:pt x="330976" y="0"/>
                </a:moveTo>
                <a:lnTo>
                  <a:pt x="1654842" y="0"/>
                </a:lnTo>
                <a:cubicBezTo>
                  <a:pt x="1814786" y="0"/>
                  <a:pt x="1948232" y="113453"/>
                  <a:pt x="1979094" y="264273"/>
                </a:cubicBezTo>
                <a:lnTo>
                  <a:pt x="1985963" y="320606"/>
                </a:lnTo>
                <a:lnTo>
                  <a:pt x="1985963" y="651813"/>
                </a:lnTo>
                <a:cubicBezTo>
                  <a:pt x="1985915" y="652052"/>
                  <a:pt x="1985866" y="652292"/>
                  <a:pt x="1985818" y="652531"/>
                </a:cubicBezTo>
                <a:lnTo>
                  <a:pt x="1985818" y="657949"/>
                </a:lnTo>
                <a:lnTo>
                  <a:pt x="1984724" y="657949"/>
                </a:lnTo>
                <a:lnTo>
                  <a:pt x="1980349" y="679620"/>
                </a:lnTo>
                <a:cubicBezTo>
                  <a:pt x="1969504" y="705260"/>
                  <a:pt x="1944116" y="723251"/>
                  <a:pt x="1914525" y="723251"/>
                </a:cubicBezTo>
                <a:cubicBezTo>
                  <a:pt x="1884935" y="723251"/>
                  <a:pt x="1859546" y="705260"/>
                  <a:pt x="1848701" y="679620"/>
                </a:cubicBezTo>
                <a:lnTo>
                  <a:pt x="1844326" y="657949"/>
                </a:lnTo>
                <a:lnTo>
                  <a:pt x="1842311" y="657949"/>
                </a:lnTo>
                <a:lnTo>
                  <a:pt x="1842311" y="380114"/>
                </a:lnTo>
                <a:cubicBezTo>
                  <a:pt x="1842311" y="264553"/>
                  <a:pt x="1748630" y="170872"/>
                  <a:pt x="1633069" y="170872"/>
                </a:cubicBezTo>
                <a:lnTo>
                  <a:pt x="352748" y="170872"/>
                </a:lnTo>
                <a:cubicBezTo>
                  <a:pt x="237187" y="170872"/>
                  <a:pt x="143506" y="264553"/>
                  <a:pt x="143506" y="380114"/>
                </a:cubicBezTo>
                <a:lnTo>
                  <a:pt x="143506" y="1984393"/>
                </a:lnTo>
                <a:cubicBezTo>
                  <a:pt x="143506" y="2099954"/>
                  <a:pt x="237187" y="2193635"/>
                  <a:pt x="352748" y="2193635"/>
                </a:cubicBezTo>
                <a:lnTo>
                  <a:pt x="1633069" y="2193635"/>
                </a:lnTo>
                <a:cubicBezTo>
                  <a:pt x="1748630" y="2193635"/>
                  <a:pt x="1842311" y="2099954"/>
                  <a:pt x="1842311" y="1984393"/>
                </a:cubicBezTo>
                <a:lnTo>
                  <a:pt x="1842311" y="1799217"/>
                </a:lnTo>
                <a:lnTo>
                  <a:pt x="1841500" y="1799217"/>
                </a:lnTo>
                <a:lnTo>
                  <a:pt x="1841500" y="1208198"/>
                </a:lnTo>
                <a:cubicBezTo>
                  <a:pt x="1841500" y="1049745"/>
                  <a:pt x="1969952" y="921293"/>
                  <a:pt x="2128405" y="921293"/>
                </a:cubicBezTo>
                <a:lnTo>
                  <a:pt x="2333337" y="921294"/>
                </a:lnTo>
                <a:lnTo>
                  <a:pt x="2333337" y="829399"/>
                </a:lnTo>
                <a:lnTo>
                  <a:pt x="2497282" y="993345"/>
                </a:lnTo>
                <a:lnTo>
                  <a:pt x="2333337" y="1157290"/>
                </a:lnTo>
                <a:lnTo>
                  <a:pt x="2333337" y="1065395"/>
                </a:lnTo>
                <a:lnTo>
                  <a:pt x="2128405" y="1065395"/>
                </a:lnTo>
                <a:cubicBezTo>
                  <a:pt x="2049537" y="1065395"/>
                  <a:pt x="1985602" y="1129330"/>
                  <a:pt x="1985602" y="1208198"/>
                </a:cubicBezTo>
                <a:lnTo>
                  <a:pt x="1985602" y="1546949"/>
                </a:lnTo>
                <a:lnTo>
                  <a:pt x="1985818" y="1546949"/>
                </a:lnTo>
                <a:lnTo>
                  <a:pt x="1985818" y="2033533"/>
                </a:lnTo>
                <a:cubicBezTo>
                  <a:pt x="1985818" y="2216326"/>
                  <a:pt x="1837635" y="2364509"/>
                  <a:pt x="1654842" y="2364509"/>
                </a:cubicBezTo>
                <a:lnTo>
                  <a:pt x="330976" y="2364509"/>
                </a:lnTo>
                <a:cubicBezTo>
                  <a:pt x="148183" y="2364509"/>
                  <a:pt x="0" y="2216326"/>
                  <a:pt x="0" y="2033533"/>
                </a:cubicBezTo>
                <a:lnTo>
                  <a:pt x="0" y="330976"/>
                </a:lnTo>
                <a:cubicBezTo>
                  <a:pt x="0" y="148183"/>
                  <a:pt x="148183" y="0"/>
                  <a:pt x="3309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009362E-6C97-4F57-9B14-5D6218DE8C8B}"/>
              </a:ext>
            </a:extLst>
          </p:cNvPr>
          <p:cNvSpPr/>
          <p:nvPr/>
        </p:nvSpPr>
        <p:spPr>
          <a:xfrm>
            <a:off x="6489133" y="1375663"/>
            <a:ext cx="2497282" cy="2364509"/>
          </a:xfrm>
          <a:custGeom>
            <a:avLst/>
            <a:gdLst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3586 w 2497282"/>
              <a:gd name="connsiteY3" fmla="*/ 308830 h 2364509"/>
              <a:gd name="connsiteX4" fmla="*/ 1985963 w 2497282"/>
              <a:gd name="connsiteY4" fmla="*/ 320606 h 2364509"/>
              <a:gd name="connsiteX5" fmla="*/ 1985963 w 2497282"/>
              <a:gd name="connsiteY5" fmla="*/ 651813 h 2364509"/>
              <a:gd name="connsiteX6" fmla="*/ 1985818 w 2497282"/>
              <a:gd name="connsiteY6" fmla="*/ 652531 h 2364509"/>
              <a:gd name="connsiteX7" fmla="*/ 1985818 w 2497282"/>
              <a:gd name="connsiteY7" fmla="*/ 657949 h 2364509"/>
              <a:gd name="connsiteX8" fmla="*/ 1984724 w 2497282"/>
              <a:gd name="connsiteY8" fmla="*/ 657949 h 2364509"/>
              <a:gd name="connsiteX9" fmla="*/ 1980349 w 2497282"/>
              <a:gd name="connsiteY9" fmla="*/ 679620 h 2364509"/>
              <a:gd name="connsiteX10" fmla="*/ 1914525 w 2497282"/>
              <a:gd name="connsiteY10" fmla="*/ 723251 h 2364509"/>
              <a:gd name="connsiteX11" fmla="*/ 1848701 w 2497282"/>
              <a:gd name="connsiteY11" fmla="*/ 679620 h 2364509"/>
              <a:gd name="connsiteX12" fmla="*/ 1844326 w 2497282"/>
              <a:gd name="connsiteY12" fmla="*/ 657949 h 2364509"/>
              <a:gd name="connsiteX13" fmla="*/ 1842311 w 2497282"/>
              <a:gd name="connsiteY13" fmla="*/ 657949 h 2364509"/>
              <a:gd name="connsiteX14" fmla="*/ 1842311 w 2497282"/>
              <a:gd name="connsiteY14" fmla="*/ 380114 h 2364509"/>
              <a:gd name="connsiteX15" fmla="*/ 1633069 w 2497282"/>
              <a:gd name="connsiteY15" fmla="*/ 170872 h 2364509"/>
              <a:gd name="connsiteX16" fmla="*/ 352748 w 2497282"/>
              <a:gd name="connsiteY16" fmla="*/ 170872 h 2364509"/>
              <a:gd name="connsiteX17" fmla="*/ 143506 w 2497282"/>
              <a:gd name="connsiteY17" fmla="*/ 380114 h 2364509"/>
              <a:gd name="connsiteX18" fmla="*/ 143506 w 2497282"/>
              <a:gd name="connsiteY18" fmla="*/ 1984393 h 2364509"/>
              <a:gd name="connsiteX19" fmla="*/ 352748 w 2497282"/>
              <a:gd name="connsiteY19" fmla="*/ 2193635 h 2364509"/>
              <a:gd name="connsiteX20" fmla="*/ 1633069 w 2497282"/>
              <a:gd name="connsiteY20" fmla="*/ 2193635 h 2364509"/>
              <a:gd name="connsiteX21" fmla="*/ 1842311 w 2497282"/>
              <a:gd name="connsiteY21" fmla="*/ 1984393 h 2364509"/>
              <a:gd name="connsiteX22" fmla="*/ 1842311 w 2497282"/>
              <a:gd name="connsiteY22" fmla="*/ 1799217 h 2364509"/>
              <a:gd name="connsiteX23" fmla="*/ 1841500 w 2497282"/>
              <a:gd name="connsiteY23" fmla="*/ 1799217 h 2364509"/>
              <a:gd name="connsiteX24" fmla="*/ 1841500 w 2497282"/>
              <a:gd name="connsiteY24" fmla="*/ 1208198 h 2364509"/>
              <a:gd name="connsiteX25" fmla="*/ 2128405 w 2497282"/>
              <a:gd name="connsiteY25" fmla="*/ 921293 h 2364509"/>
              <a:gd name="connsiteX26" fmla="*/ 2333337 w 2497282"/>
              <a:gd name="connsiteY26" fmla="*/ 921294 h 2364509"/>
              <a:gd name="connsiteX27" fmla="*/ 2333337 w 2497282"/>
              <a:gd name="connsiteY27" fmla="*/ 829399 h 2364509"/>
              <a:gd name="connsiteX28" fmla="*/ 2497282 w 2497282"/>
              <a:gd name="connsiteY28" fmla="*/ 993345 h 2364509"/>
              <a:gd name="connsiteX29" fmla="*/ 2333337 w 2497282"/>
              <a:gd name="connsiteY29" fmla="*/ 1157290 h 2364509"/>
              <a:gd name="connsiteX30" fmla="*/ 2333337 w 2497282"/>
              <a:gd name="connsiteY30" fmla="*/ 1065395 h 2364509"/>
              <a:gd name="connsiteX31" fmla="*/ 2128405 w 2497282"/>
              <a:gd name="connsiteY31" fmla="*/ 1065395 h 2364509"/>
              <a:gd name="connsiteX32" fmla="*/ 1985602 w 2497282"/>
              <a:gd name="connsiteY32" fmla="*/ 1208198 h 2364509"/>
              <a:gd name="connsiteX33" fmla="*/ 1985602 w 2497282"/>
              <a:gd name="connsiteY33" fmla="*/ 1546949 h 2364509"/>
              <a:gd name="connsiteX34" fmla="*/ 1985818 w 2497282"/>
              <a:gd name="connsiteY34" fmla="*/ 1546949 h 2364509"/>
              <a:gd name="connsiteX35" fmla="*/ 1985818 w 2497282"/>
              <a:gd name="connsiteY35" fmla="*/ 2033533 h 2364509"/>
              <a:gd name="connsiteX36" fmla="*/ 1654842 w 2497282"/>
              <a:gd name="connsiteY36" fmla="*/ 2364509 h 2364509"/>
              <a:gd name="connsiteX37" fmla="*/ 330976 w 2497282"/>
              <a:gd name="connsiteY37" fmla="*/ 2364509 h 2364509"/>
              <a:gd name="connsiteX38" fmla="*/ 0 w 2497282"/>
              <a:gd name="connsiteY38" fmla="*/ 2033533 h 2364509"/>
              <a:gd name="connsiteX39" fmla="*/ 0 w 2497282"/>
              <a:gd name="connsiteY39" fmla="*/ 330976 h 2364509"/>
              <a:gd name="connsiteX40" fmla="*/ 330976 w 2497282"/>
              <a:gd name="connsiteY40" fmla="*/ 0 h 2364509"/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5963 w 2497282"/>
              <a:gd name="connsiteY3" fmla="*/ 320606 h 2364509"/>
              <a:gd name="connsiteX4" fmla="*/ 1985963 w 2497282"/>
              <a:gd name="connsiteY4" fmla="*/ 651813 h 2364509"/>
              <a:gd name="connsiteX5" fmla="*/ 1985818 w 2497282"/>
              <a:gd name="connsiteY5" fmla="*/ 652531 h 2364509"/>
              <a:gd name="connsiteX6" fmla="*/ 1985818 w 2497282"/>
              <a:gd name="connsiteY6" fmla="*/ 657949 h 2364509"/>
              <a:gd name="connsiteX7" fmla="*/ 1984724 w 2497282"/>
              <a:gd name="connsiteY7" fmla="*/ 657949 h 2364509"/>
              <a:gd name="connsiteX8" fmla="*/ 1980349 w 2497282"/>
              <a:gd name="connsiteY8" fmla="*/ 679620 h 2364509"/>
              <a:gd name="connsiteX9" fmla="*/ 1914525 w 2497282"/>
              <a:gd name="connsiteY9" fmla="*/ 723251 h 2364509"/>
              <a:gd name="connsiteX10" fmla="*/ 1848701 w 2497282"/>
              <a:gd name="connsiteY10" fmla="*/ 679620 h 2364509"/>
              <a:gd name="connsiteX11" fmla="*/ 1844326 w 2497282"/>
              <a:gd name="connsiteY11" fmla="*/ 657949 h 2364509"/>
              <a:gd name="connsiteX12" fmla="*/ 1842311 w 2497282"/>
              <a:gd name="connsiteY12" fmla="*/ 657949 h 2364509"/>
              <a:gd name="connsiteX13" fmla="*/ 1842311 w 2497282"/>
              <a:gd name="connsiteY13" fmla="*/ 380114 h 2364509"/>
              <a:gd name="connsiteX14" fmla="*/ 1633069 w 2497282"/>
              <a:gd name="connsiteY14" fmla="*/ 170872 h 2364509"/>
              <a:gd name="connsiteX15" fmla="*/ 352748 w 2497282"/>
              <a:gd name="connsiteY15" fmla="*/ 170872 h 2364509"/>
              <a:gd name="connsiteX16" fmla="*/ 143506 w 2497282"/>
              <a:gd name="connsiteY16" fmla="*/ 380114 h 2364509"/>
              <a:gd name="connsiteX17" fmla="*/ 143506 w 2497282"/>
              <a:gd name="connsiteY17" fmla="*/ 1984393 h 2364509"/>
              <a:gd name="connsiteX18" fmla="*/ 352748 w 2497282"/>
              <a:gd name="connsiteY18" fmla="*/ 2193635 h 2364509"/>
              <a:gd name="connsiteX19" fmla="*/ 1633069 w 2497282"/>
              <a:gd name="connsiteY19" fmla="*/ 2193635 h 2364509"/>
              <a:gd name="connsiteX20" fmla="*/ 1842311 w 2497282"/>
              <a:gd name="connsiteY20" fmla="*/ 1984393 h 2364509"/>
              <a:gd name="connsiteX21" fmla="*/ 1842311 w 2497282"/>
              <a:gd name="connsiteY21" fmla="*/ 1799217 h 2364509"/>
              <a:gd name="connsiteX22" fmla="*/ 1841500 w 2497282"/>
              <a:gd name="connsiteY22" fmla="*/ 1799217 h 2364509"/>
              <a:gd name="connsiteX23" fmla="*/ 1841500 w 2497282"/>
              <a:gd name="connsiteY23" fmla="*/ 1208198 h 2364509"/>
              <a:gd name="connsiteX24" fmla="*/ 2128405 w 2497282"/>
              <a:gd name="connsiteY24" fmla="*/ 921293 h 2364509"/>
              <a:gd name="connsiteX25" fmla="*/ 2333337 w 2497282"/>
              <a:gd name="connsiteY25" fmla="*/ 921294 h 2364509"/>
              <a:gd name="connsiteX26" fmla="*/ 2333337 w 2497282"/>
              <a:gd name="connsiteY26" fmla="*/ 829399 h 2364509"/>
              <a:gd name="connsiteX27" fmla="*/ 2497282 w 2497282"/>
              <a:gd name="connsiteY27" fmla="*/ 993345 h 2364509"/>
              <a:gd name="connsiteX28" fmla="*/ 2333337 w 2497282"/>
              <a:gd name="connsiteY28" fmla="*/ 1157290 h 2364509"/>
              <a:gd name="connsiteX29" fmla="*/ 2333337 w 2497282"/>
              <a:gd name="connsiteY29" fmla="*/ 1065395 h 2364509"/>
              <a:gd name="connsiteX30" fmla="*/ 2128405 w 2497282"/>
              <a:gd name="connsiteY30" fmla="*/ 1065395 h 2364509"/>
              <a:gd name="connsiteX31" fmla="*/ 1985602 w 2497282"/>
              <a:gd name="connsiteY31" fmla="*/ 1208198 h 2364509"/>
              <a:gd name="connsiteX32" fmla="*/ 1985602 w 2497282"/>
              <a:gd name="connsiteY32" fmla="*/ 1546949 h 2364509"/>
              <a:gd name="connsiteX33" fmla="*/ 1985818 w 2497282"/>
              <a:gd name="connsiteY33" fmla="*/ 1546949 h 2364509"/>
              <a:gd name="connsiteX34" fmla="*/ 1985818 w 2497282"/>
              <a:gd name="connsiteY34" fmla="*/ 2033533 h 2364509"/>
              <a:gd name="connsiteX35" fmla="*/ 1654842 w 2497282"/>
              <a:gd name="connsiteY35" fmla="*/ 2364509 h 2364509"/>
              <a:gd name="connsiteX36" fmla="*/ 330976 w 2497282"/>
              <a:gd name="connsiteY36" fmla="*/ 2364509 h 2364509"/>
              <a:gd name="connsiteX37" fmla="*/ 0 w 2497282"/>
              <a:gd name="connsiteY37" fmla="*/ 2033533 h 2364509"/>
              <a:gd name="connsiteX38" fmla="*/ 0 w 2497282"/>
              <a:gd name="connsiteY38" fmla="*/ 330976 h 2364509"/>
              <a:gd name="connsiteX39" fmla="*/ 330976 w 2497282"/>
              <a:gd name="connsiteY39" fmla="*/ 0 h 23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97282" h="2364509">
                <a:moveTo>
                  <a:pt x="330976" y="0"/>
                </a:moveTo>
                <a:lnTo>
                  <a:pt x="1654842" y="0"/>
                </a:lnTo>
                <a:cubicBezTo>
                  <a:pt x="1814786" y="0"/>
                  <a:pt x="1948232" y="113453"/>
                  <a:pt x="1979094" y="264273"/>
                </a:cubicBezTo>
                <a:lnTo>
                  <a:pt x="1985963" y="320606"/>
                </a:lnTo>
                <a:lnTo>
                  <a:pt x="1985963" y="651813"/>
                </a:lnTo>
                <a:cubicBezTo>
                  <a:pt x="1985915" y="652052"/>
                  <a:pt x="1985866" y="652292"/>
                  <a:pt x="1985818" y="652531"/>
                </a:cubicBezTo>
                <a:lnTo>
                  <a:pt x="1985818" y="657949"/>
                </a:lnTo>
                <a:lnTo>
                  <a:pt x="1984724" y="657949"/>
                </a:lnTo>
                <a:lnTo>
                  <a:pt x="1980349" y="679620"/>
                </a:lnTo>
                <a:cubicBezTo>
                  <a:pt x="1969504" y="705260"/>
                  <a:pt x="1944116" y="723251"/>
                  <a:pt x="1914525" y="723251"/>
                </a:cubicBezTo>
                <a:cubicBezTo>
                  <a:pt x="1884935" y="723251"/>
                  <a:pt x="1859546" y="705260"/>
                  <a:pt x="1848701" y="679620"/>
                </a:cubicBezTo>
                <a:lnTo>
                  <a:pt x="1844326" y="657949"/>
                </a:lnTo>
                <a:lnTo>
                  <a:pt x="1842311" y="657949"/>
                </a:lnTo>
                <a:lnTo>
                  <a:pt x="1842311" y="380114"/>
                </a:lnTo>
                <a:cubicBezTo>
                  <a:pt x="1842311" y="264553"/>
                  <a:pt x="1748630" y="170872"/>
                  <a:pt x="1633069" y="170872"/>
                </a:cubicBezTo>
                <a:lnTo>
                  <a:pt x="352748" y="170872"/>
                </a:lnTo>
                <a:cubicBezTo>
                  <a:pt x="237187" y="170872"/>
                  <a:pt x="143506" y="264553"/>
                  <a:pt x="143506" y="380114"/>
                </a:cubicBezTo>
                <a:lnTo>
                  <a:pt x="143506" y="1984393"/>
                </a:lnTo>
                <a:cubicBezTo>
                  <a:pt x="143506" y="2099954"/>
                  <a:pt x="237187" y="2193635"/>
                  <a:pt x="352748" y="2193635"/>
                </a:cubicBezTo>
                <a:lnTo>
                  <a:pt x="1633069" y="2193635"/>
                </a:lnTo>
                <a:cubicBezTo>
                  <a:pt x="1748630" y="2193635"/>
                  <a:pt x="1842311" y="2099954"/>
                  <a:pt x="1842311" y="1984393"/>
                </a:cubicBezTo>
                <a:lnTo>
                  <a:pt x="1842311" y="1799217"/>
                </a:lnTo>
                <a:lnTo>
                  <a:pt x="1841500" y="1799217"/>
                </a:lnTo>
                <a:lnTo>
                  <a:pt x="1841500" y="1208198"/>
                </a:lnTo>
                <a:cubicBezTo>
                  <a:pt x="1841500" y="1049745"/>
                  <a:pt x="1969952" y="921293"/>
                  <a:pt x="2128405" y="921293"/>
                </a:cubicBezTo>
                <a:lnTo>
                  <a:pt x="2333337" y="921294"/>
                </a:lnTo>
                <a:lnTo>
                  <a:pt x="2333337" y="829399"/>
                </a:lnTo>
                <a:lnTo>
                  <a:pt x="2497282" y="993345"/>
                </a:lnTo>
                <a:lnTo>
                  <a:pt x="2333337" y="1157290"/>
                </a:lnTo>
                <a:lnTo>
                  <a:pt x="2333337" y="1065395"/>
                </a:lnTo>
                <a:lnTo>
                  <a:pt x="2128405" y="1065395"/>
                </a:lnTo>
                <a:cubicBezTo>
                  <a:pt x="2049537" y="1065395"/>
                  <a:pt x="1985602" y="1129330"/>
                  <a:pt x="1985602" y="1208198"/>
                </a:cubicBezTo>
                <a:lnTo>
                  <a:pt x="1985602" y="1546949"/>
                </a:lnTo>
                <a:lnTo>
                  <a:pt x="1985818" y="1546949"/>
                </a:lnTo>
                <a:lnTo>
                  <a:pt x="1985818" y="2033533"/>
                </a:lnTo>
                <a:cubicBezTo>
                  <a:pt x="1985818" y="2216326"/>
                  <a:pt x="1837635" y="2364509"/>
                  <a:pt x="1654842" y="2364509"/>
                </a:cubicBezTo>
                <a:lnTo>
                  <a:pt x="330976" y="2364509"/>
                </a:lnTo>
                <a:cubicBezTo>
                  <a:pt x="148183" y="2364509"/>
                  <a:pt x="0" y="2216326"/>
                  <a:pt x="0" y="2033533"/>
                </a:cubicBezTo>
                <a:lnTo>
                  <a:pt x="0" y="330976"/>
                </a:lnTo>
                <a:cubicBezTo>
                  <a:pt x="0" y="148183"/>
                  <a:pt x="148183" y="0"/>
                  <a:pt x="3309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DB1518A-20B0-4CE8-B49B-9FF57352A48B}"/>
              </a:ext>
            </a:extLst>
          </p:cNvPr>
          <p:cNvSpPr/>
          <p:nvPr/>
        </p:nvSpPr>
        <p:spPr>
          <a:xfrm rot="10800000" flipV="1">
            <a:off x="9261363" y="1375663"/>
            <a:ext cx="1985964" cy="2364509"/>
          </a:xfrm>
          <a:custGeom>
            <a:avLst/>
            <a:gdLst>
              <a:gd name="connsiteX0" fmla="*/ 1654843 w 1985964"/>
              <a:gd name="connsiteY0" fmla="*/ 0 h 2364509"/>
              <a:gd name="connsiteX1" fmla="*/ 1654842 w 1985964"/>
              <a:gd name="connsiteY1" fmla="*/ 0 h 2364509"/>
              <a:gd name="connsiteX2" fmla="*/ 330977 w 1985964"/>
              <a:gd name="connsiteY2" fmla="*/ 0 h 2364509"/>
              <a:gd name="connsiteX3" fmla="*/ 330976 w 1985964"/>
              <a:gd name="connsiteY3" fmla="*/ 0 h 2364509"/>
              <a:gd name="connsiteX4" fmla="*/ 0 w 1985964"/>
              <a:gd name="connsiteY4" fmla="*/ 330976 h 2364509"/>
              <a:gd name="connsiteX5" fmla="*/ 0 w 1985964"/>
              <a:gd name="connsiteY5" fmla="*/ 2033533 h 2364509"/>
              <a:gd name="connsiteX6" fmla="*/ 330976 w 1985964"/>
              <a:gd name="connsiteY6" fmla="*/ 2364509 h 2364509"/>
              <a:gd name="connsiteX7" fmla="*/ 330977 w 1985964"/>
              <a:gd name="connsiteY7" fmla="*/ 2364509 h 2364509"/>
              <a:gd name="connsiteX8" fmla="*/ 1654842 w 1985964"/>
              <a:gd name="connsiteY8" fmla="*/ 2364509 h 2364509"/>
              <a:gd name="connsiteX9" fmla="*/ 1654843 w 1985964"/>
              <a:gd name="connsiteY9" fmla="*/ 2364509 h 2364509"/>
              <a:gd name="connsiteX10" fmla="*/ 1654850 w 1985964"/>
              <a:gd name="connsiteY10" fmla="*/ 2364508 h 2364509"/>
              <a:gd name="connsiteX11" fmla="*/ 1713430 w 1985964"/>
              <a:gd name="connsiteY11" fmla="*/ 2359339 h 2364509"/>
              <a:gd name="connsiteX12" fmla="*/ 1717781 w 1985964"/>
              <a:gd name="connsiteY12" fmla="*/ 2358164 h 2364509"/>
              <a:gd name="connsiteX13" fmla="*/ 1721546 w 1985964"/>
              <a:gd name="connsiteY13" fmla="*/ 2357784 h 2364509"/>
              <a:gd name="connsiteX14" fmla="*/ 1737367 w 1985964"/>
              <a:gd name="connsiteY14" fmla="*/ 2352873 h 2364509"/>
              <a:gd name="connsiteX15" fmla="*/ 1768643 w 1985964"/>
              <a:gd name="connsiteY15" fmla="*/ 2344425 h 2364509"/>
              <a:gd name="connsiteX16" fmla="*/ 1773429 w 1985964"/>
              <a:gd name="connsiteY16" fmla="*/ 2341679 h 2364509"/>
              <a:gd name="connsiteX17" fmla="*/ 1783674 w 1985964"/>
              <a:gd name="connsiteY17" fmla="*/ 2338499 h 2364509"/>
              <a:gd name="connsiteX18" fmla="*/ 1839895 w 1985964"/>
              <a:gd name="connsiteY18" fmla="*/ 2307983 h 2364509"/>
              <a:gd name="connsiteX19" fmla="*/ 1857542 w 1985964"/>
              <a:gd name="connsiteY19" fmla="*/ 2293423 h 2364509"/>
              <a:gd name="connsiteX20" fmla="*/ 1865374 w 1985964"/>
              <a:gd name="connsiteY20" fmla="*/ 2288930 h 2364509"/>
              <a:gd name="connsiteX21" fmla="*/ 1878381 w 1985964"/>
              <a:gd name="connsiteY21" fmla="*/ 2276229 h 2364509"/>
              <a:gd name="connsiteX22" fmla="*/ 1888878 w 1985964"/>
              <a:gd name="connsiteY22" fmla="*/ 2267568 h 2364509"/>
              <a:gd name="connsiteX23" fmla="*/ 1895621 w 1985964"/>
              <a:gd name="connsiteY23" fmla="*/ 2259396 h 2364509"/>
              <a:gd name="connsiteX24" fmla="*/ 1905109 w 1985964"/>
              <a:gd name="connsiteY24" fmla="*/ 2250132 h 2364509"/>
              <a:gd name="connsiteX25" fmla="*/ 1919122 w 1985964"/>
              <a:gd name="connsiteY25" fmla="*/ 2230912 h 2364509"/>
              <a:gd name="connsiteX26" fmla="*/ 1929293 w 1985964"/>
              <a:gd name="connsiteY26" fmla="*/ 2218585 h 2364509"/>
              <a:gd name="connsiteX27" fmla="*/ 1932739 w 1985964"/>
              <a:gd name="connsiteY27" fmla="*/ 2212236 h 2364509"/>
              <a:gd name="connsiteX28" fmla="*/ 1937902 w 1985964"/>
              <a:gd name="connsiteY28" fmla="*/ 2205156 h 2364509"/>
              <a:gd name="connsiteX29" fmla="*/ 1952079 w 1985964"/>
              <a:gd name="connsiteY29" fmla="*/ 2176606 h 2364509"/>
              <a:gd name="connsiteX30" fmla="*/ 1959809 w 1985964"/>
              <a:gd name="connsiteY30" fmla="*/ 2162364 h 2364509"/>
              <a:gd name="connsiteX31" fmla="*/ 1960907 w 1985964"/>
              <a:gd name="connsiteY31" fmla="*/ 2158828 h 2364509"/>
              <a:gd name="connsiteX32" fmla="*/ 1962861 w 1985964"/>
              <a:gd name="connsiteY32" fmla="*/ 2154893 h 2364509"/>
              <a:gd name="connsiteX33" fmla="*/ 1979076 w 1985964"/>
              <a:gd name="connsiteY33" fmla="*/ 2100297 h 2364509"/>
              <a:gd name="connsiteX34" fmla="*/ 1979095 w 1985964"/>
              <a:gd name="connsiteY34" fmla="*/ 2100236 h 2364509"/>
              <a:gd name="connsiteX35" fmla="*/ 1979098 w 1985964"/>
              <a:gd name="connsiteY35" fmla="*/ 2100200 h 2364509"/>
              <a:gd name="connsiteX36" fmla="*/ 1985963 w 1985964"/>
              <a:gd name="connsiteY36" fmla="*/ 2043903 h 2364509"/>
              <a:gd name="connsiteX37" fmla="*/ 1985963 w 1985964"/>
              <a:gd name="connsiteY37" fmla="*/ 1725393 h 2364509"/>
              <a:gd name="connsiteX38" fmla="*/ 1985964 w 1985964"/>
              <a:gd name="connsiteY38" fmla="*/ 1725393 h 2364509"/>
              <a:gd name="connsiteX39" fmla="*/ 1985964 w 1985964"/>
              <a:gd name="connsiteY39" fmla="*/ 1401883 h 2364509"/>
              <a:gd name="connsiteX40" fmla="*/ 1985819 w 1985964"/>
              <a:gd name="connsiteY40" fmla="*/ 1401165 h 2364509"/>
              <a:gd name="connsiteX41" fmla="*/ 1985819 w 1985964"/>
              <a:gd name="connsiteY41" fmla="*/ 1395747 h 2364509"/>
              <a:gd name="connsiteX42" fmla="*/ 1984725 w 1985964"/>
              <a:gd name="connsiteY42" fmla="*/ 1395747 h 2364509"/>
              <a:gd name="connsiteX43" fmla="*/ 1980350 w 1985964"/>
              <a:gd name="connsiteY43" fmla="*/ 1374076 h 2364509"/>
              <a:gd name="connsiteX44" fmla="*/ 1914526 w 1985964"/>
              <a:gd name="connsiteY44" fmla="*/ 1330445 h 2364509"/>
              <a:gd name="connsiteX45" fmla="*/ 1848702 w 1985964"/>
              <a:gd name="connsiteY45" fmla="*/ 1374076 h 2364509"/>
              <a:gd name="connsiteX46" fmla="*/ 1844327 w 1985964"/>
              <a:gd name="connsiteY46" fmla="*/ 1395747 h 2364509"/>
              <a:gd name="connsiteX47" fmla="*/ 1842312 w 1985964"/>
              <a:gd name="connsiteY47" fmla="*/ 1395747 h 2364509"/>
              <a:gd name="connsiteX48" fmla="*/ 1842312 w 1985964"/>
              <a:gd name="connsiteY48" fmla="*/ 1673582 h 2364509"/>
              <a:gd name="connsiteX49" fmla="*/ 1838061 w 1985964"/>
              <a:gd name="connsiteY49" fmla="*/ 1715751 h 2364509"/>
              <a:gd name="connsiteX50" fmla="*/ 1838059 w 1985964"/>
              <a:gd name="connsiteY50" fmla="*/ 1715757 h 2364509"/>
              <a:gd name="connsiteX51" fmla="*/ 1834276 w 1985964"/>
              <a:gd name="connsiteY51" fmla="*/ 1725393 h 2364509"/>
              <a:gd name="connsiteX52" fmla="*/ 1842311 w 1985964"/>
              <a:gd name="connsiteY52" fmla="*/ 1725393 h 2364509"/>
              <a:gd name="connsiteX53" fmla="*/ 1842311 w 1985964"/>
              <a:gd name="connsiteY53" fmla="*/ 1984395 h 2364509"/>
              <a:gd name="connsiteX54" fmla="*/ 1838060 w 1985964"/>
              <a:gd name="connsiteY54" fmla="*/ 2026564 h 2364509"/>
              <a:gd name="connsiteX55" fmla="*/ 1838058 w 1985964"/>
              <a:gd name="connsiteY55" fmla="*/ 2026570 h 2364509"/>
              <a:gd name="connsiteX56" fmla="*/ 1818140 w 1985964"/>
              <a:gd name="connsiteY56" fmla="*/ 2077302 h 2364509"/>
              <a:gd name="connsiteX57" fmla="*/ 1792175 w 1985964"/>
              <a:gd name="connsiteY57" fmla="*/ 2115814 h 2364509"/>
              <a:gd name="connsiteX58" fmla="*/ 1773416 w 1985964"/>
              <a:gd name="connsiteY58" fmla="*/ 2137481 h 2364509"/>
              <a:gd name="connsiteX59" fmla="*/ 1731490 w 1985964"/>
              <a:gd name="connsiteY59" fmla="*/ 2165749 h 2364509"/>
              <a:gd name="connsiteX60" fmla="*/ 1709927 w 1985964"/>
              <a:gd name="connsiteY60" fmla="*/ 2178120 h 2364509"/>
              <a:gd name="connsiteX61" fmla="*/ 1633141 w 1985964"/>
              <a:gd name="connsiteY61" fmla="*/ 2193622 h 2364509"/>
              <a:gd name="connsiteX62" fmla="*/ 1633070 w 1985964"/>
              <a:gd name="connsiteY62" fmla="*/ 2193635 h 2364509"/>
              <a:gd name="connsiteX63" fmla="*/ 352749 w 1985964"/>
              <a:gd name="connsiteY63" fmla="*/ 2193635 h 2364509"/>
              <a:gd name="connsiteX64" fmla="*/ 143507 w 1985964"/>
              <a:gd name="connsiteY64" fmla="*/ 1984393 h 2364509"/>
              <a:gd name="connsiteX65" fmla="*/ 143507 w 1985964"/>
              <a:gd name="connsiteY65" fmla="*/ 380114 h 2364509"/>
              <a:gd name="connsiteX66" fmla="*/ 147758 w 1985964"/>
              <a:gd name="connsiteY66" fmla="*/ 337945 h 2364509"/>
              <a:gd name="connsiteX67" fmla="*/ 159950 w 1985964"/>
              <a:gd name="connsiteY67" fmla="*/ 298669 h 2364509"/>
              <a:gd name="connsiteX68" fmla="*/ 204792 w 1985964"/>
              <a:gd name="connsiteY68" fmla="*/ 232160 h 2364509"/>
              <a:gd name="connsiteX69" fmla="*/ 352748 w 1985964"/>
              <a:gd name="connsiteY69" fmla="*/ 170874 h 2364509"/>
              <a:gd name="connsiteX70" fmla="*/ 1633069 w 1985964"/>
              <a:gd name="connsiteY70" fmla="*/ 170874 h 2364509"/>
              <a:gd name="connsiteX71" fmla="*/ 1842311 w 1985964"/>
              <a:gd name="connsiteY71" fmla="*/ 380116 h 2364509"/>
              <a:gd name="connsiteX72" fmla="*/ 1842311 w 1985964"/>
              <a:gd name="connsiteY72" fmla="*/ 390533 h 2364509"/>
              <a:gd name="connsiteX73" fmla="*/ 1842312 w 1985964"/>
              <a:gd name="connsiteY73" fmla="*/ 390533 h 2364509"/>
              <a:gd name="connsiteX74" fmla="*/ 1842312 w 1985964"/>
              <a:gd name="connsiteY74" fmla="*/ 657949 h 2364509"/>
              <a:gd name="connsiteX75" fmla="*/ 1844327 w 1985964"/>
              <a:gd name="connsiteY75" fmla="*/ 657949 h 2364509"/>
              <a:gd name="connsiteX76" fmla="*/ 1848702 w 1985964"/>
              <a:gd name="connsiteY76" fmla="*/ 679620 h 2364509"/>
              <a:gd name="connsiteX77" fmla="*/ 1914526 w 1985964"/>
              <a:gd name="connsiteY77" fmla="*/ 723251 h 2364509"/>
              <a:gd name="connsiteX78" fmla="*/ 1980350 w 1985964"/>
              <a:gd name="connsiteY78" fmla="*/ 679620 h 2364509"/>
              <a:gd name="connsiteX79" fmla="*/ 1984725 w 1985964"/>
              <a:gd name="connsiteY79" fmla="*/ 657949 h 2364509"/>
              <a:gd name="connsiteX80" fmla="*/ 1985819 w 1985964"/>
              <a:gd name="connsiteY80" fmla="*/ 657949 h 2364509"/>
              <a:gd name="connsiteX81" fmla="*/ 1985819 w 1985964"/>
              <a:gd name="connsiteY81" fmla="*/ 652531 h 2364509"/>
              <a:gd name="connsiteX82" fmla="*/ 1985964 w 1985964"/>
              <a:gd name="connsiteY82" fmla="*/ 651813 h 2364509"/>
              <a:gd name="connsiteX83" fmla="*/ 1985964 w 1985964"/>
              <a:gd name="connsiteY83" fmla="*/ 320606 h 2364509"/>
              <a:gd name="connsiteX84" fmla="*/ 1979095 w 1985964"/>
              <a:gd name="connsiteY84" fmla="*/ 264273 h 2364509"/>
              <a:gd name="connsiteX85" fmla="*/ 1962862 w 1985964"/>
              <a:gd name="connsiteY85" fmla="*/ 209616 h 2364509"/>
              <a:gd name="connsiteX86" fmla="*/ 1960902 w 1985964"/>
              <a:gd name="connsiteY86" fmla="*/ 205670 h 2364509"/>
              <a:gd name="connsiteX87" fmla="*/ 1959808 w 1985964"/>
              <a:gd name="connsiteY87" fmla="*/ 202145 h 2364509"/>
              <a:gd name="connsiteX88" fmla="*/ 1952102 w 1985964"/>
              <a:gd name="connsiteY88" fmla="*/ 187947 h 2364509"/>
              <a:gd name="connsiteX89" fmla="*/ 1937903 w 1985964"/>
              <a:gd name="connsiteY89" fmla="*/ 159353 h 2364509"/>
              <a:gd name="connsiteX90" fmla="*/ 1932732 w 1985964"/>
              <a:gd name="connsiteY90" fmla="*/ 152262 h 2364509"/>
              <a:gd name="connsiteX91" fmla="*/ 1929292 w 1985964"/>
              <a:gd name="connsiteY91" fmla="*/ 145924 h 2364509"/>
              <a:gd name="connsiteX92" fmla="*/ 1919138 w 1985964"/>
              <a:gd name="connsiteY92" fmla="*/ 133617 h 2364509"/>
              <a:gd name="connsiteX93" fmla="*/ 1905110 w 1985964"/>
              <a:gd name="connsiteY93" fmla="*/ 114377 h 2364509"/>
              <a:gd name="connsiteX94" fmla="*/ 1895612 w 1985964"/>
              <a:gd name="connsiteY94" fmla="*/ 105103 h 2364509"/>
              <a:gd name="connsiteX95" fmla="*/ 1888877 w 1985964"/>
              <a:gd name="connsiteY95" fmla="*/ 96941 h 2364509"/>
              <a:gd name="connsiteX96" fmla="*/ 1878393 w 1985964"/>
              <a:gd name="connsiteY96" fmla="*/ 88290 h 2364509"/>
              <a:gd name="connsiteX97" fmla="*/ 1865375 w 1985964"/>
              <a:gd name="connsiteY97" fmla="*/ 75579 h 2364509"/>
              <a:gd name="connsiteX98" fmla="*/ 1857537 w 1985964"/>
              <a:gd name="connsiteY98" fmla="*/ 71082 h 2364509"/>
              <a:gd name="connsiteX99" fmla="*/ 1839894 w 1985964"/>
              <a:gd name="connsiteY99" fmla="*/ 56526 h 2364509"/>
              <a:gd name="connsiteX100" fmla="*/ 1783673 w 1985964"/>
              <a:gd name="connsiteY100" fmla="*/ 26010 h 2364509"/>
              <a:gd name="connsiteX101" fmla="*/ 1773433 w 1985964"/>
              <a:gd name="connsiteY101" fmla="*/ 22831 h 2364509"/>
              <a:gd name="connsiteX102" fmla="*/ 1768644 w 1985964"/>
              <a:gd name="connsiteY102" fmla="*/ 20084 h 2364509"/>
              <a:gd name="connsiteX103" fmla="*/ 1737353 w 1985964"/>
              <a:gd name="connsiteY103" fmla="*/ 11631 h 2364509"/>
              <a:gd name="connsiteX104" fmla="*/ 1721545 w 1985964"/>
              <a:gd name="connsiteY104" fmla="*/ 6724 h 2364509"/>
              <a:gd name="connsiteX105" fmla="*/ 1717783 w 1985964"/>
              <a:gd name="connsiteY105" fmla="*/ 6345 h 2364509"/>
              <a:gd name="connsiteX106" fmla="*/ 1713431 w 1985964"/>
              <a:gd name="connsiteY106" fmla="*/ 5170 h 2364509"/>
              <a:gd name="connsiteX107" fmla="*/ 1654843 w 1985964"/>
              <a:gd name="connsiteY107" fmla="*/ 0 h 2364509"/>
              <a:gd name="connsiteX0" fmla="*/ 1654843 w 1985964"/>
              <a:gd name="connsiteY0" fmla="*/ 0 h 2364509"/>
              <a:gd name="connsiteX1" fmla="*/ 1654842 w 1985964"/>
              <a:gd name="connsiteY1" fmla="*/ 0 h 2364509"/>
              <a:gd name="connsiteX2" fmla="*/ 330977 w 1985964"/>
              <a:gd name="connsiteY2" fmla="*/ 0 h 2364509"/>
              <a:gd name="connsiteX3" fmla="*/ 330976 w 1985964"/>
              <a:gd name="connsiteY3" fmla="*/ 0 h 2364509"/>
              <a:gd name="connsiteX4" fmla="*/ 0 w 1985964"/>
              <a:gd name="connsiteY4" fmla="*/ 330976 h 2364509"/>
              <a:gd name="connsiteX5" fmla="*/ 0 w 1985964"/>
              <a:gd name="connsiteY5" fmla="*/ 2033533 h 2364509"/>
              <a:gd name="connsiteX6" fmla="*/ 330976 w 1985964"/>
              <a:gd name="connsiteY6" fmla="*/ 2364509 h 2364509"/>
              <a:gd name="connsiteX7" fmla="*/ 330977 w 1985964"/>
              <a:gd name="connsiteY7" fmla="*/ 2364509 h 2364509"/>
              <a:gd name="connsiteX8" fmla="*/ 1654842 w 1985964"/>
              <a:gd name="connsiteY8" fmla="*/ 2364509 h 2364509"/>
              <a:gd name="connsiteX9" fmla="*/ 1654843 w 1985964"/>
              <a:gd name="connsiteY9" fmla="*/ 2364509 h 2364509"/>
              <a:gd name="connsiteX10" fmla="*/ 1654850 w 1985964"/>
              <a:gd name="connsiteY10" fmla="*/ 2364508 h 2364509"/>
              <a:gd name="connsiteX11" fmla="*/ 1713430 w 1985964"/>
              <a:gd name="connsiteY11" fmla="*/ 2359339 h 2364509"/>
              <a:gd name="connsiteX12" fmla="*/ 1717781 w 1985964"/>
              <a:gd name="connsiteY12" fmla="*/ 2358164 h 2364509"/>
              <a:gd name="connsiteX13" fmla="*/ 1721546 w 1985964"/>
              <a:gd name="connsiteY13" fmla="*/ 2357784 h 2364509"/>
              <a:gd name="connsiteX14" fmla="*/ 1737367 w 1985964"/>
              <a:gd name="connsiteY14" fmla="*/ 2352873 h 2364509"/>
              <a:gd name="connsiteX15" fmla="*/ 1768643 w 1985964"/>
              <a:gd name="connsiteY15" fmla="*/ 2344425 h 2364509"/>
              <a:gd name="connsiteX16" fmla="*/ 1773429 w 1985964"/>
              <a:gd name="connsiteY16" fmla="*/ 2341679 h 2364509"/>
              <a:gd name="connsiteX17" fmla="*/ 1783674 w 1985964"/>
              <a:gd name="connsiteY17" fmla="*/ 2338499 h 2364509"/>
              <a:gd name="connsiteX18" fmla="*/ 1839895 w 1985964"/>
              <a:gd name="connsiteY18" fmla="*/ 2307983 h 2364509"/>
              <a:gd name="connsiteX19" fmla="*/ 1857542 w 1985964"/>
              <a:gd name="connsiteY19" fmla="*/ 2293423 h 2364509"/>
              <a:gd name="connsiteX20" fmla="*/ 1865374 w 1985964"/>
              <a:gd name="connsiteY20" fmla="*/ 2288930 h 2364509"/>
              <a:gd name="connsiteX21" fmla="*/ 1878381 w 1985964"/>
              <a:gd name="connsiteY21" fmla="*/ 2276229 h 2364509"/>
              <a:gd name="connsiteX22" fmla="*/ 1888878 w 1985964"/>
              <a:gd name="connsiteY22" fmla="*/ 2267568 h 2364509"/>
              <a:gd name="connsiteX23" fmla="*/ 1895621 w 1985964"/>
              <a:gd name="connsiteY23" fmla="*/ 2259396 h 2364509"/>
              <a:gd name="connsiteX24" fmla="*/ 1905109 w 1985964"/>
              <a:gd name="connsiteY24" fmla="*/ 2250132 h 2364509"/>
              <a:gd name="connsiteX25" fmla="*/ 1919122 w 1985964"/>
              <a:gd name="connsiteY25" fmla="*/ 2230912 h 2364509"/>
              <a:gd name="connsiteX26" fmla="*/ 1929293 w 1985964"/>
              <a:gd name="connsiteY26" fmla="*/ 2218585 h 2364509"/>
              <a:gd name="connsiteX27" fmla="*/ 1932739 w 1985964"/>
              <a:gd name="connsiteY27" fmla="*/ 2212236 h 2364509"/>
              <a:gd name="connsiteX28" fmla="*/ 1937902 w 1985964"/>
              <a:gd name="connsiteY28" fmla="*/ 2205156 h 2364509"/>
              <a:gd name="connsiteX29" fmla="*/ 1952079 w 1985964"/>
              <a:gd name="connsiteY29" fmla="*/ 2176606 h 2364509"/>
              <a:gd name="connsiteX30" fmla="*/ 1959809 w 1985964"/>
              <a:gd name="connsiteY30" fmla="*/ 2162364 h 2364509"/>
              <a:gd name="connsiteX31" fmla="*/ 1960907 w 1985964"/>
              <a:gd name="connsiteY31" fmla="*/ 2158828 h 2364509"/>
              <a:gd name="connsiteX32" fmla="*/ 1962861 w 1985964"/>
              <a:gd name="connsiteY32" fmla="*/ 2154893 h 2364509"/>
              <a:gd name="connsiteX33" fmla="*/ 1979076 w 1985964"/>
              <a:gd name="connsiteY33" fmla="*/ 2100297 h 2364509"/>
              <a:gd name="connsiteX34" fmla="*/ 1979095 w 1985964"/>
              <a:gd name="connsiteY34" fmla="*/ 2100236 h 2364509"/>
              <a:gd name="connsiteX35" fmla="*/ 1979098 w 1985964"/>
              <a:gd name="connsiteY35" fmla="*/ 2100200 h 2364509"/>
              <a:gd name="connsiteX36" fmla="*/ 1985963 w 1985964"/>
              <a:gd name="connsiteY36" fmla="*/ 2043903 h 2364509"/>
              <a:gd name="connsiteX37" fmla="*/ 1985963 w 1985964"/>
              <a:gd name="connsiteY37" fmla="*/ 1725393 h 2364509"/>
              <a:gd name="connsiteX38" fmla="*/ 1985964 w 1985964"/>
              <a:gd name="connsiteY38" fmla="*/ 1725393 h 2364509"/>
              <a:gd name="connsiteX39" fmla="*/ 1985964 w 1985964"/>
              <a:gd name="connsiteY39" fmla="*/ 1401883 h 2364509"/>
              <a:gd name="connsiteX40" fmla="*/ 1985819 w 1985964"/>
              <a:gd name="connsiteY40" fmla="*/ 1401165 h 2364509"/>
              <a:gd name="connsiteX41" fmla="*/ 1985819 w 1985964"/>
              <a:gd name="connsiteY41" fmla="*/ 1395747 h 2364509"/>
              <a:gd name="connsiteX42" fmla="*/ 1984725 w 1985964"/>
              <a:gd name="connsiteY42" fmla="*/ 1395747 h 2364509"/>
              <a:gd name="connsiteX43" fmla="*/ 1980350 w 1985964"/>
              <a:gd name="connsiteY43" fmla="*/ 1374076 h 2364509"/>
              <a:gd name="connsiteX44" fmla="*/ 1914526 w 1985964"/>
              <a:gd name="connsiteY44" fmla="*/ 1330445 h 2364509"/>
              <a:gd name="connsiteX45" fmla="*/ 1848702 w 1985964"/>
              <a:gd name="connsiteY45" fmla="*/ 1374076 h 2364509"/>
              <a:gd name="connsiteX46" fmla="*/ 1844327 w 1985964"/>
              <a:gd name="connsiteY46" fmla="*/ 1395747 h 2364509"/>
              <a:gd name="connsiteX47" fmla="*/ 1842312 w 1985964"/>
              <a:gd name="connsiteY47" fmla="*/ 1395747 h 2364509"/>
              <a:gd name="connsiteX48" fmla="*/ 1842312 w 1985964"/>
              <a:gd name="connsiteY48" fmla="*/ 1673582 h 2364509"/>
              <a:gd name="connsiteX49" fmla="*/ 1838061 w 1985964"/>
              <a:gd name="connsiteY49" fmla="*/ 1715751 h 2364509"/>
              <a:gd name="connsiteX50" fmla="*/ 1838059 w 1985964"/>
              <a:gd name="connsiteY50" fmla="*/ 1715757 h 2364509"/>
              <a:gd name="connsiteX51" fmla="*/ 1834276 w 1985964"/>
              <a:gd name="connsiteY51" fmla="*/ 1725393 h 2364509"/>
              <a:gd name="connsiteX52" fmla="*/ 1842311 w 1985964"/>
              <a:gd name="connsiteY52" fmla="*/ 1984395 h 2364509"/>
              <a:gd name="connsiteX53" fmla="*/ 1838060 w 1985964"/>
              <a:gd name="connsiteY53" fmla="*/ 2026564 h 2364509"/>
              <a:gd name="connsiteX54" fmla="*/ 1838058 w 1985964"/>
              <a:gd name="connsiteY54" fmla="*/ 2026570 h 2364509"/>
              <a:gd name="connsiteX55" fmla="*/ 1818140 w 1985964"/>
              <a:gd name="connsiteY55" fmla="*/ 2077302 h 2364509"/>
              <a:gd name="connsiteX56" fmla="*/ 1792175 w 1985964"/>
              <a:gd name="connsiteY56" fmla="*/ 2115814 h 2364509"/>
              <a:gd name="connsiteX57" fmla="*/ 1773416 w 1985964"/>
              <a:gd name="connsiteY57" fmla="*/ 2137481 h 2364509"/>
              <a:gd name="connsiteX58" fmla="*/ 1731490 w 1985964"/>
              <a:gd name="connsiteY58" fmla="*/ 2165749 h 2364509"/>
              <a:gd name="connsiteX59" fmla="*/ 1709927 w 1985964"/>
              <a:gd name="connsiteY59" fmla="*/ 2178120 h 2364509"/>
              <a:gd name="connsiteX60" fmla="*/ 1633141 w 1985964"/>
              <a:gd name="connsiteY60" fmla="*/ 2193622 h 2364509"/>
              <a:gd name="connsiteX61" fmla="*/ 1633070 w 1985964"/>
              <a:gd name="connsiteY61" fmla="*/ 2193635 h 2364509"/>
              <a:gd name="connsiteX62" fmla="*/ 352749 w 1985964"/>
              <a:gd name="connsiteY62" fmla="*/ 2193635 h 2364509"/>
              <a:gd name="connsiteX63" fmla="*/ 143507 w 1985964"/>
              <a:gd name="connsiteY63" fmla="*/ 1984393 h 2364509"/>
              <a:gd name="connsiteX64" fmla="*/ 143507 w 1985964"/>
              <a:gd name="connsiteY64" fmla="*/ 380114 h 2364509"/>
              <a:gd name="connsiteX65" fmla="*/ 147758 w 1985964"/>
              <a:gd name="connsiteY65" fmla="*/ 337945 h 2364509"/>
              <a:gd name="connsiteX66" fmla="*/ 159950 w 1985964"/>
              <a:gd name="connsiteY66" fmla="*/ 298669 h 2364509"/>
              <a:gd name="connsiteX67" fmla="*/ 204792 w 1985964"/>
              <a:gd name="connsiteY67" fmla="*/ 232160 h 2364509"/>
              <a:gd name="connsiteX68" fmla="*/ 352748 w 1985964"/>
              <a:gd name="connsiteY68" fmla="*/ 170874 h 2364509"/>
              <a:gd name="connsiteX69" fmla="*/ 1633069 w 1985964"/>
              <a:gd name="connsiteY69" fmla="*/ 170874 h 2364509"/>
              <a:gd name="connsiteX70" fmla="*/ 1842311 w 1985964"/>
              <a:gd name="connsiteY70" fmla="*/ 380116 h 2364509"/>
              <a:gd name="connsiteX71" fmla="*/ 1842311 w 1985964"/>
              <a:gd name="connsiteY71" fmla="*/ 390533 h 2364509"/>
              <a:gd name="connsiteX72" fmla="*/ 1842312 w 1985964"/>
              <a:gd name="connsiteY72" fmla="*/ 390533 h 2364509"/>
              <a:gd name="connsiteX73" fmla="*/ 1842312 w 1985964"/>
              <a:gd name="connsiteY73" fmla="*/ 657949 h 2364509"/>
              <a:gd name="connsiteX74" fmla="*/ 1844327 w 1985964"/>
              <a:gd name="connsiteY74" fmla="*/ 657949 h 2364509"/>
              <a:gd name="connsiteX75" fmla="*/ 1848702 w 1985964"/>
              <a:gd name="connsiteY75" fmla="*/ 679620 h 2364509"/>
              <a:gd name="connsiteX76" fmla="*/ 1914526 w 1985964"/>
              <a:gd name="connsiteY76" fmla="*/ 723251 h 2364509"/>
              <a:gd name="connsiteX77" fmla="*/ 1980350 w 1985964"/>
              <a:gd name="connsiteY77" fmla="*/ 679620 h 2364509"/>
              <a:gd name="connsiteX78" fmla="*/ 1984725 w 1985964"/>
              <a:gd name="connsiteY78" fmla="*/ 657949 h 2364509"/>
              <a:gd name="connsiteX79" fmla="*/ 1985819 w 1985964"/>
              <a:gd name="connsiteY79" fmla="*/ 657949 h 2364509"/>
              <a:gd name="connsiteX80" fmla="*/ 1985819 w 1985964"/>
              <a:gd name="connsiteY80" fmla="*/ 652531 h 2364509"/>
              <a:gd name="connsiteX81" fmla="*/ 1985964 w 1985964"/>
              <a:gd name="connsiteY81" fmla="*/ 651813 h 2364509"/>
              <a:gd name="connsiteX82" fmla="*/ 1985964 w 1985964"/>
              <a:gd name="connsiteY82" fmla="*/ 320606 h 2364509"/>
              <a:gd name="connsiteX83" fmla="*/ 1979095 w 1985964"/>
              <a:gd name="connsiteY83" fmla="*/ 264273 h 2364509"/>
              <a:gd name="connsiteX84" fmla="*/ 1962862 w 1985964"/>
              <a:gd name="connsiteY84" fmla="*/ 209616 h 2364509"/>
              <a:gd name="connsiteX85" fmla="*/ 1960902 w 1985964"/>
              <a:gd name="connsiteY85" fmla="*/ 205670 h 2364509"/>
              <a:gd name="connsiteX86" fmla="*/ 1959808 w 1985964"/>
              <a:gd name="connsiteY86" fmla="*/ 202145 h 2364509"/>
              <a:gd name="connsiteX87" fmla="*/ 1952102 w 1985964"/>
              <a:gd name="connsiteY87" fmla="*/ 187947 h 2364509"/>
              <a:gd name="connsiteX88" fmla="*/ 1937903 w 1985964"/>
              <a:gd name="connsiteY88" fmla="*/ 159353 h 2364509"/>
              <a:gd name="connsiteX89" fmla="*/ 1932732 w 1985964"/>
              <a:gd name="connsiteY89" fmla="*/ 152262 h 2364509"/>
              <a:gd name="connsiteX90" fmla="*/ 1929292 w 1985964"/>
              <a:gd name="connsiteY90" fmla="*/ 145924 h 2364509"/>
              <a:gd name="connsiteX91" fmla="*/ 1919138 w 1985964"/>
              <a:gd name="connsiteY91" fmla="*/ 133617 h 2364509"/>
              <a:gd name="connsiteX92" fmla="*/ 1905110 w 1985964"/>
              <a:gd name="connsiteY92" fmla="*/ 114377 h 2364509"/>
              <a:gd name="connsiteX93" fmla="*/ 1895612 w 1985964"/>
              <a:gd name="connsiteY93" fmla="*/ 105103 h 2364509"/>
              <a:gd name="connsiteX94" fmla="*/ 1888877 w 1985964"/>
              <a:gd name="connsiteY94" fmla="*/ 96941 h 2364509"/>
              <a:gd name="connsiteX95" fmla="*/ 1878393 w 1985964"/>
              <a:gd name="connsiteY95" fmla="*/ 88290 h 2364509"/>
              <a:gd name="connsiteX96" fmla="*/ 1865375 w 1985964"/>
              <a:gd name="connsiteY96" fmla="*/ 75579 h 2364509"/>
              <a:gd name="connsiteX97" fmla="*/ 1857537 w 1985964"/>
              <a:gd name="connsiteY97" fmla="*/ 71082 h 2364509"/>
              <a:gd name="connsiteX98" fmla="*/ 1839894 w 1985964"/>
              <a:gd name="connsiteY98" fmla="*/ 56526 h 2364509"/>
              <a:gd name="connsiteX99" fmla="*/ 1783673 w 1985964"/>
              <a:gd name="connsiteY99" fmla="*/ 26010 h 2364509"/>
              <a:gd name="connsiteX100" fmla="*/ 1773433 w 1985964"/>
              <a:gd name="connsiteY100" fmla="*/ 22831 h 2364509"/>
              <a:gd name="connsiteX101" fmla="*/ 1768644 w 1985964"/>
              <a:gd name="connsiteY101" fmla="*/ 20084 h 2364509"/>
              <a:gd name="connsiteX102" fmla="*/ 1737353 w 1985964"/>
              <a:gd name="connsiteY102" fmla="*/ 11631 h 2364509"/>
              <a:gd name="connsiteX103" fmla="*/ 1721545 w 1985964"/>
              <a:gd name="connsiteY103" fmla="*/ 6724 h 2364509"/>
              <a:gd name="connsiteX104" fmla="*/ 1717783 w 1985964"/>
              <a:gd name="connsiteY104" fmla="*/ 6345 h 2364509"/>
              <a:gd name="connsiteX105" fmla="*/ 1713431 w 1985964"/>
              <a:gd name="connsiteY105" fmla="*/ 5170 h 2364509"/>
              <a:gd name="connsiteX106" fmla="*/ 1654843 w 1985964"/>
              <a:gd name="connsiteY106" fmla="*/ 0 h 2364509"/>
              <a:gd name="connsiteX0" fmla="*/ 1654843 w 1985964"/>
              <a:gd name="connsiteY0" fmla="*/ 0 h 2364509"/>
              <a:gd name="connsiteX1" fmla="*/ 1654842 w 1985964"/>
              <a:gd name="connsiteY1" fmla="*/ 0 h 2364509"/>
              <a:gd name="connsiteX2" fmla="*/ 330977 w 1985964"/>
              <a:gd name="connsiteY2" fmla="*/ 0 h 2364509"/>
              <a:gd name="connsiteX3" fmla="*/ 330976 w 1985964"/>
              <a:gd name="connsiteY3" fmla="*/ 0 h 2364509"/>
              <a:gd name="connsiteX4" fmla="*/ 0 w 1985964"/>
              <a:gd name="connsiteY4" fmla="*/ 330976 h 2364509"/>
              <a:gd name="connsiteX5" fmla="*/ 0 w 1985964"/>
              <a:gd name="connsiteY5" fmla="*/ 2033533 h 2364509"/>
              <a:gd name="connsiteX6" fmla="*/ 330976 w 1985964"/>
              <a:gd name="connsiteY6" fmla="*/ 2364509 h 2364509"/>
              <a:gd name="connsiteX7" fmla="*/ 330977 w 1985964"/>
              <a:gd name="connsiteY7" fmla="*/ 2364509 h 2364509"/>
              <a:gd name="connsiteX8" fmla="*/ 1654842 w 1985964"/>
              <a:gd name="connsiteY8" fmla="*/ 2364509 h 2364509"/>
              <a:gd name="connsiteX9" fmla="*/ 1654843 w 1985964"/>
              <a:gd name="connsiteY9" fmla="*/ 2364509 h 2364509"/>
              <a:gd name="connsiteX10" fmla="*/ 1654850 w 1985964"/>
              <a:gd name="connsiteY10" fmla="*/ 2364508 h 2364509"/>
              <a:gd name="connsiteX11" fmla="*/ 1713430 w 1985964"/>
              <a:gd name="connsiteY11" fmla="*/ 2359339 h 2364509"/>
              <a:gd name="connsiteX12" fmla="*/ 1717781 w 1985964"/>
              <a:gd name="connsiteY12" fmla="*/ 2358164 h 2364509"/>
              <a:gd name="connsiteX13" fmla="*/ 1721546 w 1985964"/>
              <a:gd name="connsiteY13" fmla="*/ 2357784 h 2364509"/>
              <a:gd name="connsiteX14" fmla="*/ 1737367 w 1985964"/>
              <a:gd name="connsiteY14" fmla="*/ 2352873 h 2364509"/>
              <a:gd name="connsiteX15" fmla="*/ 1768643 w 1985964"/>
              <a:gd name="connsiteY15" fmla="*/ 2344425 h 2364509"/>
              <a:gd name="connsiteX16" fmla="*/ 1773429 w 1985964"/>
              <a:gd name="connsiteY16" fmla="*/ 2341679 h 2364509"/>
              <a:gd name="connsiteX17" fmla="*/ 1783674 w 1985964"/>
              <a:gd name="connsiteY17" fmla="*/ 2338499 h 2364509"/>
              <a:gd name="connsiteX18" fmla="*/ 1839895 w 1985964"/>
              <a:gd name="connsiteY18" fmla="*/ 2307983 h 2364509"/>
              <a:gd name="connsiteX19" fmla="*/ 1857542 w 1985964"/>
              <a:gd name="connsiteY19" fmla="*/ 2293423 h 2364509"/>
              <a:gd name="connsiteX20" fmla="*/ 1865374 w 1985964"/>
              <a:gd name="connsiteY20" fmla="*/ 2288930 h 2364509"/>
              <a:gd name="connsiteX21" fmla="*/ 1878381 w 1985964"/>
              <a:gd name="connsiteY21" fmla="*/ 2276229 h 2364509"/>
              <a:gd name="connsiteX22" fmla="*/ 1888878 w 1985964"/>
              <a:gd name="connsiteY22" fmla="*/ 2267568 h 2364509"/>
              <a:gd name="connsiteX23" fmla="*/ 1895621 w 1985964"/>
              <a:gd name="connsiteY23" fmla="*/ 2259396 h 2364509"/>
              <a:gd name="connsiteX24" fmla="*/ 1905109 w 1985964"/>
              <a:gd name="connsiteY24" fmla="*/ 2250132 h 2364509"/>
              <a:gd name="connsiteX25" fmla="*/ 1919122 w 1985964"/>
              <a:gd name="connsiteY25" fmla="*/ 2230912 h 2364509"/>
              <a:gd name="connsiteX26" fmla="*/ 1929293 w 1985964"/>
              <a:gd name="connsiteY26" fmla="*/ 2218585 h 2364509"/>
              <a:gd name="connsiteX27" fmla="*/ 1932739 w 1985964"/>
              <a:gd name="connsiteY27" fmla="*/ 2212236 h 2364509"/>
              <a:gd name="connsiteX28" fmla="*/ 1937902 w 1985964"/>
              <a:gd name="connsiteY28" fmla="*/ 2205156 h 2364509"/>
              <a:gd name="connsiteX29" fmla="*/ 1952079 w 1985964"/>
              <a:gd name="connsiteY29" fmla="*/ 2176606 h 2364509"/>
              <a:gd name="connsiteX30" fmla="*/ 1959809 w 1985964"/>
              <a:gd name="connsiteY30" fmla="*/ 2162364 h 2364509"/>
              <a:gd name="connsiteX31" fmla="*/ 1960907 w 1985964"/>
              <a:gd name="connsiteY31" fmla="*/ 2158828 h 2364509"/>
              <a:gd name="connsiteX32" fmla="*/ 1962861 w 1985964"/>
              <a:gd name="connsiteY32" fmla="*/ 2154893 h 2364509"/>
              <a:gd name="connsiteX33" fmla="*/ 1979076 w 1985964"/>
              <a:gd name="connsiteY33" fmla="*/ 2100297 h 2364509"/>
              <a:gd name="connsiteX34" fmla="*/ 1979095 w 1985964"/>
              <a:gd name="connsiteY34" fmla="*/ 2100236 h 2364509"/>
              <a:gd name="connsiteX35" fmla="*/ 1979098 w 1985964"/>
              <a:gd name="connsiteY35" fmla="*/ 2100200 h 2364509"/>
              <a:gd name="connsiteX36" fmla="*/ 1985963 w 1985964"/>
              <a:gd name="connsiteY36" fmla="*/ 2043903 h 2364509"/>
              <a:gd name="connsiteX37" fmla="*/ 1985963 w 1985964"/>
              <a:gd name="connsiteY37" fmla="*/ 1725393 h 2364509"/>
              <a:gd name="connsiteX38" fmla="*/ 1985964 w 1985964"/>
              <a:gd name="connsiteY38" fmla="*/ 1725393 h 2364509"/>
              <a:gd name="connsiteX39" fmla="*/ 1985964 w 1985964"/>
              <a:gd name="connsiteY39" fmla="*/ 1401883 h 2364509"/>
              <a:gd name="connsiteX40" fmla="*/ 1985819 w 1985964"/>
              <a:gd name="connsiteY40" fmla="*/ 1401165 h 2364509"/>
              <a:gd name="connsiteX41" fmla="*/ 1985819 w 1985964"/>
              <a:gd name="connsiteY41" fmla="*/ 1395747 h 2364509"/>
              <a:gd name="connsiteX42" fmla="*/ 1984725 w 1985964"/>
              <a:gd name="connsiteY42" fmla="*/ 1395747 h 2364509"/>
              <a:gd name="connsiteX43" fmla="*/ 1980350 w 1985964"/>
              <a:gd name="connsiteY43" fmla="*/ 1374076 h 2364509"/>
              <a:gd name="connsiteX44" fmla="*/ 1914526 w 1985964"/>
              <a:gd name="connsiteY44" fmla="*/ 1330445 h 2364509"/>
              <a:gd name="connsiteX45" fmla="*/ 1848702 w 1985964"/>
              <a:gd name="connsiteY45" fmla="*/ 1374076 h 2364509"/>
              <a:gd name="connsiteX46" fmla="*/ 1844327 w 1985964"/>
              <a:gd name="connsiteY46" fmla="*/ 1395747 h 2364509"/>
              <a:gd name="connsiteX47" fmla="*/ 1842312 w 1985964"/>
              <a:gd name="connsiteY47" fmla="*/ 1395747 h 2364509"/>
              <a:gd name="connsiteX48" fmla="*/ 1842312 w 1985964"/>
              <a:gd name="connsiteY48" fmla="*/ 1673582 h 2364509"/>
              <a:gd name="connsiteX49" fmla="*/ 1838061 w 1985964"/>
              <a:gd name="connsiteY49" fmla="*/ 1715751 h 2364509"/>
              <a:gd name="connsiteX50" fmla="*/ 1838059 w 1985964"/>
              <a:gd name="connsiteY50" fmla="*/ 1715757 h 2364509"/>
              <a:gd name="connsiteX51" fmla="*/ 1842311 w 1985964"/>
              <a:gd name="connsiteY51" fmla="*/ 1984395 h 2364509"/>
              <a:gd name="connsiteX52" fmla="*/ 1838060 w 1985964"/>
              <a:gd name="connsiteY52" fmla="*/ 2026564 h 2364509"/>
              <a:gd name="connsiteX53" fmla="*/ 1838058 w 1985964"/>
              <a:gd name="connsiteY53" fmla="*/ 2026570 h 2364509"/>
              <a:gd name="connsiteX54" fmla="*/ 1818140 w 1985964"/>
              <a:gd name="connsiteY54" fmla="*/ 2077302 h 2364509"/>
              <a:gd name="connsiteX55" fmla="*/ 1792175 w 1985964"/>
              <a:gd name="connsiteY55" fmla="*/ 2115814 h 2364509"/>
              <a:gd name="connsiteX56" fmla="*/ 1773416 w 1985964"/>
              <a:gd name="connsiteY56" fmla="*/ 2137481 h 2364509"/>
              <a:gd name="connsiteX57" fmla="*/ 1731490 w 1985964"/>
              <a:gd name="connsiteY57" fmla="*/ 2165749 h 2364509"/>
              <a:gd name="connsiteX58" fmla="*/ 1709927 w 1985964"/>
              <a:gd name="connsiteY58" fmla="*/ 2178120 h 2364509"/>
              <a:gd name="connsiteX59" fmla="*/ 1633141 w 1985964"/>
              <a:gd name="connsiteY59" fmla="*/ 2193622 h 2364509"/>
              <a:gd name="connsiteX60" fmla="*/ 1633070 w 1985964"/>
              <a:gd name="connsiteY60" fmla="*/ 2193635 h 2364509"/>
              <a:gd name="connsiteX61" fmla="*/ 352749 w 1985964"/>
              <a:gd name="connsiteY61" fmla="*/ 2193635 h 2364509"/>
              <a:gd name="connsiteX62" fmla="*/ 143507 w 1985964"/>
              <a:gd name="connsiteY62" fmla="*/ 1984393 h 2364509"/>
              <a:gd name="connsiteX63" fmla="*/ 143507 w 1985964"/>
              <a:gd name="connsiteY63" fmla="*/ 380114 h 2364509"/>
              <a:gd name="connsiteX64" fmla="*/ 147758 w 1985964"/>
              <a:gd name="connsiteY64" fmla="*/ 337945 h 2364509"/>
              <a:gd name="connsiteX65" fmla="*/ 159950 w 1985964"/>
              <a:gd name="connsiteY65" fmla="*/ 298669 h 2364509"/>
              <a:gd name="connsiteX66" fmla="*/ 204792 w 1985964"/>
              <a:gd name="connsiteY66" fmla="*/ 232160 h 2364509"/>
              <a:gd name="connsiteX67" fmla="*/ 352748 w 1985964"/>
              <a:gd name="connsiteY67" fmla="*/ 170874 h 2364509"/>
              <a:gd name="connsiteX68" fmla="*/ 1633069 w 1985964"/>
              <a:gd name="connsiteY68" fmla="*/ 170874 h 2364509"/>
              <a:gd name="connsiteX69" fmla="*/ 1842311 w 1985964"/>
              <a:gd name="connsiteY69" fmla="*/ 380116 h 2364509"/>
              <a:gd name="connsiteX70" fmla="*/ 1842311 w 1985964"/>
              <a:gd name="connsiteY70" fmla="*/ 390533 h 2364509"/>
              <a:gd name="connsiteX71" fmla="*/ 1842312 w 1985964"/>
              <a:gd name="connsiteY71" fmla="*/ 390533 h 2364509"/>
              <a:gd name="connsiteX72" fmla="*/ 1842312 w 1985964"/>
              <a:gd name="connsiteY72" fmla="*/ 657949 h 2364509"/>
              <a:gd name="connsiteX73" fmla="*/ 1844327 w 1985964"/>
              <a:gd name="connsiteY73" fmla="*/ 657949 h 2364509"/>
              <a:gd name="connsiteX74" fmla="*/ 1848702 w 1985964"/>
              <a:gd name="connsiteY74" fmla="*/ 679620 h 2364509"/>
              <a:gd name="connsiteX75" fmla="*/ 1914526 w 1985964"/>
              <a:gd name="connsiteY75" fmla="*/ 723251 h 2364509"/>
              <a:gd name="connsiteX76" fmla="*/ 1980350 w 1985964"/>
              <a:gd name="connsiteY76" fmla="*/ 679620 h 2364509"/>
              <a:gd name="connsiteX77" fmla="*/ 1984725 w 1985964"/>
              <a:gd name="connsiteY77" fmla="*/ 657949 h 2364509"/>
              <a:gd name="connsiteX78" fmla="*/ 1985819 w 1985964"/>
              <a:gd name="connsiteY78" fmla="*/ 657949 h 2364509"/>
              <a:gd name="connsiteX79" fmla="*/ 1985819 w 1985964"/>
              <a:gd name="connsiteY79" fmla="*/ 652531 h 2364509"/>
              <a:gd name="connsiteX80" fmla="*/ 1985964 w 1985964"/>
              <a:gd name="connsiteY80" fmla="*/ 651813 h 2364509"/>
              <a:gd name="connsiteX81" fmla="*/ 1985964 w 1985964"/>
              <a:gd name="connsiteY81" fmla="*/ 320606 h 2364509"/>
              <a:gd name="connsiteX82" fmla="*/ 1979095 w 1985964"/>
              <a:gd name="connsiteY82" fmla="*/ 264273 h 2364509"/>
              <a:gd name="connsiteX83" fmla="*/ 1962862 w 1985964"/>
              <a:gd name="connsiteY83" fmla="*/ 209616 h 2364509"/>
              <a:gd name="connsiteX84" fmla="*/ 1960902 w 1985964"/>
              <a:gd name="connsiteY84" fmla="*/ 205670 h 2364509"/>
              <a:gd name="connsiteX85" fmla="*/ 1959808 w 1985964"/>
              <a:gd name="connsiteY85" fmla="*/ 202145 h 2364509"/>
              <a:gd name="connsiteX86" fmla="*/ 1952102 w 1985964"/>
              <a:gd name="connsiteY86" fmla="*/ 187947 h 2364509"/>
              <a:gd name="connsiteX87" fmla="*/ 1937903 w 1985964"/>
              <a:gd name="connsiteY87" fmla="*/ 159353 h 2364509"/>
              <a:gd name="connsiteX88" fmla="*/ 1932732 w 1985964"/>
              <a:gd name="connsiteY88" fmla="*/ 152262 h 2364509"/>
              <a:gd name="connsiteX89" fmla="*/ 1929292 w 1985964"/>
              <a:gd name="connsiteY89" fmla="*/ 145924 h 2364509"/>
              <a:gd name="connsiteX90" fmla="*/ 1919138 w 1985964"/>
              <a:gd name="connsiteY90" fmla="*/ 133617 h 2364509"/>
              <a:gd name="connsiteX91" fmla="*/ 1905110 w 1985964"/>
              <a:gd name="connsiteY91" fmla="*/ 114377 h 2364509"/>
              <a:gd name="connsiteX92" fmla="*/ 1895612 w 1985964"/>
              <a:gd name="connsiteY92" fmla="*/ 105103 h 2364509"/>
              <a:gd name="connsiteX93" fmla="*/ 1888877 w 1985964"/>
              <a:gd name="connsiteY93" fmla="*/ 96941 h 2364509"/>
              <a:gd name="connsiteX94" fmla="*/ 1878393 w 1985964"/>
              <a:gd name="connsiteY94" fmla="*/ 88290 h 2364509"/>
              <a:gd name="connsiteX95" fmla="*/ 1865375 w 1985964"/>
              <a:gd name="connsiteY95" fmla="*/ 75579 h 2364509"/>
              <a:gd name="connsiteX96" fmla="*/ 1857537 w 1985964"/>
              <a:gd name="connsiteY96" fmla="*/ 71082 h 2364509"/>
              <a:gd name="connsiteX97" fmla="*/ 1839894 w 1985964"/>
              <a:gd name="connsiteY97" fmla="*/ 56526 h 2364509"/>
              <a:gd name="connsiteX98" fmla="*/ 1783673 w 1985964"/>
              <a:gd name="connsiteY98" fmla="*/ 26010 h 2364509"/>
              <a:gd name="connsiteX99" fmla="*/ 1773433 w 1985964"/>
              <a:gd name="connsiteY99" fmla="*/ 22831 h 2364509"/>
              <a:gd name="connsiteX100" fmla="*/ 1768644 w 1985964"/>
              <a:gd name="connsiteY100" fmla="*/ 20084 h 2364509"/>
              <a:gd name="connsiteX101" fmla="*/ 1737353 w 1985964"/>
              <a:gd name="connsiteY101" fmla="*/ 11631 h 2364509"/>
              <a:gd name="connsiteX102" fmla="*/ 1721545 w 1985964"/>
              <a:gd name="connsiteY102" fmla="*/ 6724 h 2364509"/>
              <a:gd name="connsiteX103" fmla="*/ 1717783 w 1985964"/>
              <a:gd name="connsiteY103" fmla="*/ 6345 h 2364509"/>
              <a:gd name="connsiteX104" fmla="*/ 1713431 w 1985964"/>
              <a:gd name="connsiteY104" fmla="*/ 5170 h 2364509"/>
              <a:gd name="connsiteX105" fmla="*/ 1654843 w 1985964"/>
              <a:gd name="connsiteY105" fmla="*/ 0 h 2364509"/>
              <a:gd name="connsiteX0" fmla="*/ 1654843 w 1985964"/>
              <a:gd name="connsiteY0" fmla="*/ 0 h 2364509"/>
              <a:gd name="connsiteX1" fmla="*/ 1654842 w 1985964"/>
              <a:gd name="connsiteY1" fmla="*/ 0 h 2364509"/>
              <a:gd name="connsiteX2" fmla="*/ 330977 w 1985964"/>
              <a:gd name="connsiteY2" fmla="*/ 0 h 2364509"/>
              <a:gd name="connsiteX3" fmla="*/ 330976 w 1985964"/>
              <a:gd name="connsiteY3" fmla="*/ 0 h 2364509"/>
              <a:gd name="connsiteX4" fmla="*/ 0 w 1985964"/>
              <a:gd name="connsiteY4" fmla="*/ 330976 h 2364509"/>
              <a:gd name="connsiteX5" fmla="*/ 0 w 1985964"/>
              <a:gd name="connsiteY5" fmla="*/ 2033533 h 2364509"/>
              <a:gd name="connsiteX6" fmla="*/ 330976 w 1985964"/>
              <a:gd name="connsiteY6" fmla="*/ 2364509 h 2364509"/>
              <a:gd name="connsiteX7" fmla="*/ 330977 w 1985964"/>
              <a:gd name="connsiteY7" fmla="*/ 2364509 h 2364509"/>
              <a:gd name="connsiteX8" fmla="*/ 1654842 w 1985964"/>
              <a:gd name="connsiteY8" fmla="*/ 2364509 h 2364509"/>
              <a:gd name="connsiteX9" fmla="*/ 1654843 w 1985964"/>
              <a:gd name="connsiteY9" fmla="*/ 2364509 h 2364509"/>
              <a:gd name="connsiteX10" fmla="*/ 1654850 w 1985964"/>
              <a:gd name="connsiteY10" fmla="*/ 2364508 h 2364509"/>
              <a:gd name="connsiteX11" fmla="*/ 1713430 w 1985964"/>
              <a:gd name="connsiteY11" fmla="*/ 2359339 h 2364509"/>
              <a:gd name="connsiteX12" fmla="*/ 1717781 w 1985964"/>
              <a:gd name="connsiteY12" fmla="*/ 2358164 h 2364509"/>
              <a:gd name="connsiteX13" fmla="*/ 1721546 w 1985964"/>
              <a:gd name="connsiteY13" fmla="*/ 2357784 h 2364509"/>
              <a:gd name="connsiteX14" fmla="*/ 1737367 w 1985964"/>
              <a:gd name="connsiteY14" fmla="*/ 2352873 h 2364509"/>
              <a:gd name="connsiteX15" fmla="*/ 1768643 w 1985964"/>
              <a:gd name="connsiteY15" fmla="*/ 2344425 h 2364509"/>
              <a:gd name="connsiteX16" fmla="*/ 1773429 w 1985964"/>
              <a:gd name="connsiteY16" fmla="*/ 2341679 h 2364509"/>
              <a:gd name="connsiteX17" fmla="*/ 1783674 w 1985964"/>
              <a:gd name="connsiteY17" fmla="*/ 2338499 h 2364509"/>
              <a:gd name="connsiteX18" fmla="*/ 1839895 w 1985964"/>
              <a:gd name="connsiteY18" fmla="*/ 2307983 h 2364509"/>
              <a:gd name="connsiteX19" fmla="*/ 1857542 w 1985964"/>
              <a:gd name="connsiteY19" fmla="*/ 2293423 h 2364509"/>
              <a:gd name="connsiteX20" fmla="*/ 1865374 w 1985964"/>
              <a:gd name="connsiteY20" fmla="*/ 2288930 h 2364509"/>
              <a:gd name="connsiteX21" fmla="*/ 1878381 w 1985964"/>
              <a:gd name="connsiteY21" fmla="*/ 2276229 h 2364509"/>
              <a:gd name="connsiteX22" fmla="*/ 1888878 w 1985964"/>
              <a:gd name="connsiteY22" fmla="*/ 2267568 h 2364509"/>
              <a:gd name="connsiteX23" fmla="*/ 1895621 w 1985964"/>
              <a:gd name="connsiteY23" fmla="*/ 2259396 h 2364509"/>
              <a:gd name="connsiteX24" fmla="*/ 1905109 w 1985964"/>
              <a:gd name="connsiteY24" fmla="*/ 2250132 h 2364509"/>
              <a:gd name="connsiteX25" fmla="*/ 1919122 w 1985964"/>
              <a:gd name="connsiteY25" fmla="*/ 2230912 h 2364509"/>
              <a:gd name="connsiteX26" fmla="*/ 1929293 w 1985964"/>
              <a:gd name="connsiteY26" fmla="*/ 2218585 h 2364509"/>
              <a:gd name="connsiteX27" fmla="*/ 1932739 w 1985964"/>
              <a:gd name="connsiteY27" fmla="*/ 2212236 h 2364509"/>
              <a:gd name="connsiteX28" fmla="*/ 1937902 w 1985964"/>
              <a:gd name="connsiteY28" fmla="*/ 2205156 h 2364509"/>
              <a:gd name="connsiteX29" fmla="*/ 1952079 w 1985964"/>
              <a:gd name="connsiteY29" fmla="*/ 2176606 h 2364509"/>
              <a:gd name="connsiteX30" fmla="*/ 1959809 w 1985964"/>
              <a:gd name="connsiteY30" fmla="*/ 2162364 h 2364509"/>
              <a:gd name="connsiteX31" fmla="*/ 1960907 w 1985964"/>
              <a:gd name="connsiteY31" fmla="*/ 2158828 h 2364509"/>
              <a:gd name="connsiteX32" fmla="*/ 1962861 w 1985964"/>
              <a:gd name="connsiteY32" fmla="*/ 2154893 h 2364509"/>
              <a:gd name="connsiteX33" fmla="*/ 1979076 w 1985964"/>
              <a:gd name="connsiteY33" fmla="*/ 2100297 h 2364509"/>
              <a:gd name="connsiteX34" fmla="*/ 1979095 w 1985964"/>
              <a:gd name="connsiteY34" fmla="*/ 2100236 h 2364509"/>
              <a:gd name="connsiteX35" fmla="*/ 1979098 w 1985964"/>
              <a:gd name="connsiteY35" fmla="*/ 2100200 h 2364509"/>
              <a:gd name="connsiteX36" fmla="*/ 1985963 w 1985964"/>
              <a:gd name="connsiteY36" fmla="*/ 2043903 h 2364509"/>
              <a:gd name="connsiteX37" fmla="*/ 1985963 w 1985964"/>
              <a:gd name="connsiteY37" fmla="*/ 1725393 h 2364509"/>
              <a:gd name="connsiteX38" fmla="*/ 1985964 w 1985964"/>
              <a:gd name="connsiteY38" fmla="*/ 1725393 h 2364509"/>
              <a:gd name="connsiteX39" fmla="*/ 1985964 w 1985964"/>
              <a:gd name="connsiteY39" fmla="*/ 1401883 h 2364509"/>
              <a:gd name="connsiteX40" fmla="*/ 1985819 w 1985964"/>
              <a:gd name="connsiteY40" fmla="*/ 1401165 h 2364509"/>
              <a:gd name="connsiteX41" fmla="*/ 1985819 w 1985964"/>
              <a:gd name="connsiteY41" fmla="*/ 1395747 h 2364509"/>
              <a:gd name="connsiteX42" fmla="*/ 1984725 w 1985964"/>
              <a:gd name="connsiteY42" fmla="*/ 1395747 h 2364509"/>
              <a:gd name="connsiteX43" fmla="*/ 1980350 w 1985964"/>
              <a:gd name="connsiteY43" fmla="*/ 1374076 h 2364509"/>
              <a:gd name="connsiteX44" fmla="*/ 1914526 w 1985964"/>
              <a:gd name="connsiteY44" fmla="*/ 1330445 h 2364509"/>
              <a:gd name="connsiteX45" fmla="*/ 1848702 w 1985964"/>
              <a:gd name="connsiteY45" fmla="*/ 1374076 h 2364509"/>
              <a:gd name="connsiteX46" fmla="*/ 1844327 w 1985964"/>
              <a:gd name="connsiteY46" fmla="*/ 1395747 h 2364509"/>
              <a:gd name="connsiteX47" fmla="*/ 1842312 w 1985964"/>
              <a:gd name="connsiteY47" fmla="*/ 1395747 h 2364509"/>
              <a:gd name="connsiteX48" fmla="*/ 1842312 w 1985964"/>
              <a:gd name="connsiteY48" fmla="*/ 1673582 h 2364509"/>
              <a:gd name="connsiteX49" fmla="*/ 1838061 w 1985964"/>
              <a:gd name="connsiteY49" fmla="*/ 1715751 h 2364509"/>
              <a:gd name="connsiteX50" fmla="*/ 1842311 w 1985964"/>
              <a:gd name="connsiteY50" fmla="*/ 1984395 h 2364509"/>
              <a:gd name="connsiteX51" fmla="*/ 1838060 w 1985964"/>
              <a:gd name="connsiteY51" fmla="*/ 2026564 h 2364509"/>
              <a:gd name="connsiteX52" fmla="*/ 1838058 w 1985964"/>
              <a:gd name="connsiteY52" fmla="*/ 2026570 h 2364509"/>
              <a:gd name="connsiteX53" fmla="*/ 1818140 w 1985964"/>
              <a:gd name="connsiteY53" fmla="*/ 2077302 h 2364509"/>
              <a:gd name="connsiteX54" fmla="*/ 1792175 w 1985964"/>
              <a:gd name="connsiteY54" fmla="*/ 2115814 h 2364509"/>
              <a:gd name="connsiteX55" fmla="*/ 1773416 w 1985964"/>
              <a:gd name="connsiteY55" fmla="*/ 2137481 h 2364509"/>
              <a:gd name="connsiteX56" fmla="*/ 1731490 w 1985964"/>
              <a:gd name="connsiteY56" fmla="*/ 2165749 h 2364509"/>
              <a:gd name="connsiteX57" fmla="*/ 1709927 w 1985964"/>
              <a:gd name="connsiteY57" fmla="*/ 2178120 h 2364509"/>
              <a:gd name="connsiteX58" fmla="*/ 1633141 w 1985964"/>
              <a:gd name="connsiteY58" fmla="*/ 2193622 h 2364509"/>
              <a:gd name="connsiteX59" fmla="*/ 1633070 w 1985964"/>
              <a:gd name="connsiteY59" fmla="*/ 2193635 h 2364509"/>
              <a:gd name="connsiteX60" fmla="*/ 352749 w 1985964"/>
              <a:gd name="connsiteY60" fmla="*/ 2193635 h 2364509"/>
              <a:gd name="connsiteX61" fmla="*/ 143507 w 1985964"/>
              <a:gd name="connsiteY61" fmla="*/ 1984393 h 2364509"/>
              <a:gd name="connsiteX62" fmla="*/ 143507 w 1985964"/>
              <a:gd name="connsiteY62" fmla="*/ 380114 h 2364509"/>
              <a:gd name="connsiteX63" fmla="*/ 147758 w 1985964"/>
              <a:gd name="connsiteY63" fmla="*/ 337945 h 2364509"/>
              <a:gd name="connsiteX64" fmla="*/ 159950 w 1985964"/>
              <a:gd name="connsiteY64" fmla="*/ 298669 h 2364509"/>
              <a:gd name="connsiteX65" fmla="*/ 204792 w 1985964"/>
              <a:gd name="connsiteY65" fmla="*/ 232160 h 2364509"/>
              <a:gd name="connsiteX66" fmla="*/ 352748 w 1985964"/>
              <a:gd name="connsiteY66" fmla="*/ 170874 h 2364509"/>
              <a:gd name="connsiteX67" fmla="*/ 1633069 w 1985964"/>
              <a:gd name="connsiteY67" fmla="*/ 170874 h 2364509"/>
              <a:gd name="connsiteX68" fmla="*/ 1842311 w 1985964"/>
              <a:gd name="connsiteY68" fmla="*/ 380116 h 2364509"/>
              <a:gd name="connsiteX69" fmla="*/ 1842311 w 1985964"/>
              <a:gd name="connsiteY69" fmla="*/ 390533 h 2364509"/>
              <a:gd name="connsiteX70" fmla="*/ 1842312 w 1985964"/>
              <a:gd name="connsiteY70" fmla="*/ 390533 h 2364509"/>
              <a:gd name="connsiteX71" fmla="*/ 1842312 w 1985964"/>
              <a:gd name="connsiteY71" fmla="*/ 657949 h 2364509"/>
              <a:gd name="connsiteX72" fmla="*/ 1844327 w 1985964"/>
              <a:gd name="connsiteY72" fmla="*/ 657949 h 2364509"/>
              <a:gd name="connsiteX73" fmla="*/ 1848702 w 1985964"/>
              <a:gd name="connsiteY73" fmla="*/ 679620 h 2364509"/>
              <a:gd name="connsiteX74" fmla="*/ 1914526 w 1985964"/>
              <a:gd name="connsiteY74" fmla="*/ 723251 h 2364509"/>
              <a:gd name="connsiteX75" fmla="*/ 1980350 w 1985964"/>
              <a:gd name="connsiteY75" fmla="*/ 679620 h 2364509"/>
              <a:gd name="connsiteX76" fmla="*/ 1984725 w 1985964"/>
              <a:gd name="connsiteY76" fmla="*/ 657949 h 2364509"/>
              <a:gd name="connsiteX77" fmla="*/ 1985819 w 1985964"/>
              <a:gd name="connsiteY77" fmla="*/ 657949 h 2364509"/>
              <a:gd name="connsiteX78" fmla="*/ 1985819 w 1985964"/>
              <a:gd name="connsiteY78" fmla="*/ 652531 h 2364509"/>
              <a:gd name="connsiteX79" fmla="*/ 1985964 w 1985964"/>
              <a:gd name="connsiteY79" fmla="*/ 651813 h 2364509"/>
              <a:gd name="connsiteX80" fmla="*/ 1985964 w 1985964"/>
              <a:gd name="connsiteY80" fmla="*/ 320606 h 2364509"/>
              <a:gd name="connsiteX81" fmla="*/ 1979095 w 1985964"/>
              <a:gd name="connsiteY81" fmla="*/ 264273 h 2364509"/>
              <a:gd name="connsiteX82" fmla="*/ 1962862 w 1985964"/>
              <a:gd name="connsiteY82" fmla="*/ 209616 h 2364509"/>
              <a:gd name="connsiteX83" fmla="*/ 1960902 w 1985964"/>
              <a:gd name="connsiteY83" fmla="*/ 205670 h 2364509"/>
              <a:gd name="connsiteX84" fmla="*/ 1959808 w 1985964"/>
              <a:gd name="connsiteY84" fmla="*/ 202145 h 2364509"/>
              <a:gd name="connsiteX85" fmla="*/ 1952102 w 1985964"/>
              <a:gd name="connsiteY85" fmla="*/ 187947 h 2364509"/>
              <a:gd name="connsiteX86" fmla="*/ 1937903 w 1985964"/>
              <a:gd name="connsiteY86" fmla="*/ 159353 h 2364509"/>
              <a:gd name="connsiteX87" fmla="*/ 1932732 w 1985964"/>
              <a:gd name="connsiteY87" fmla="*/ 152262 h 2364509"/>
              <a:gd name="connsiteX88" fmla="*/ 1929292 w 1985964"/>
              <a:gd name="connsiteY88" fmla="*/ 145924 h 2364509"/>
              <a:gd name="connsiteX89" fmla="*/ 1919138 w 1985964"/>
              <a:gd name="connsiteY89" fmla="*/ 133617 h 2364509"/>
              <a:gd name="connsiteX90" fmla="*/ 1905110 w 1985964"/>
              <a:gd name="connsiteY90" fmla="*/ 114377 h 2364509"/>
              <a:gd name="connsiteX91" fmla="*/ 1895612 w 1985964"/>
              <a:gd name="connsiteY91" fmla="*/ 105103 h 2364509"/>
              <a:gd name="connsiteX92" fmla="*/ 1888877 w 1985964"/>
              <a:gd name="connsiteY92" fmla="*/ 96941 h 2364509"/>
              <a:gd name="connsiteX93" fmla="*/ 1878393 w 1985964"/>
              <a:gd name="connsiteY93" fmla="*/ 88290 h 2364509"/>
              <a:gd name="connsiteX94" fmla="*/ 1865375 w 1985964"/>
              <a:gd name="connsiteY94" fmla="*/ 75579 h 2364509"/>
              <a:gd name="connsiteX95" fmla="*/ 1857537 w 1985964"/>
              <a:gd name="connsiteY95" fmla="*/ 71082 h 2364509"/>
              <a:gd name="connsiteX96" fmla="*/ 1839894 w 1985964"/>
              <a:gd name="connsiteY96" fmla="*/ 56526 h 2364509"/>
              <a:gd name="connsiteX97" fmla="*/ 1783673 w 1985964"/>
              <a:gd name="connsiteY97" fmla="*/ 26010 h 2364509"/>
              <a:gd name="connsiteX98" fmla="*/ 1773433 w 1985964"/>
              <a:gd name="connsiteY98" fmla="*/ 22831 h 2364509"/>
              <a:gd name="connsiteX99" fmla="*/ 1768644 w 1985964"/>
              <a:gd name="connsiteY99" fmla="*/ 20084 h 2364509"/>
              <a:gd name="connsiteX100" fmla="*/ 1737353 w 1985964"/>
              <a:gd name="connsiteY100" fmla="*/ 11631 h 2364509"/>
              <a:gd name="connsiteX101" fmla="*/ 1721545 w 1985964"/>
              <a:gd name="connsiteY101" fmla="*/ 6724 h 2364509"/>
              <a:gd name="connsiteX102" fmla="*/ 1717783 w 1985964"/>
              <a:gd name="connsiteY102" fmla="*/ 6345 h 2364509"/>
              <a:gd name="connsiteX103" fmla="*/ 1713431 w 1985964"/>
              <a:gd name="connsiteY103" fmla="*/ 5170 h 2364509"/>
              <a:gd name="connsiteX104" fmla="*/ 1654843 w 1985964"/>
              <a:gd name="connsiteY104" fmla="*/ 0 h 2364509"/>
              <a:gd name="connsiteX0" fmla="*/ 1654843 w 1985964"/>
              <a:gd name="connsiteY0" fmla="*/ 0 h 2364509"/>
              <a:gd name="connsiteX1" fmla="*/ 1654842 w 1985964"/>
              <a:gd name="connsiteY1" fmla="*/ 0 h 2364509"/>
              <a:gd name="connsiteX2" fmla="*/ 330977 w 1985964"/>
              <a:gd name="connsiteY2" fmla="*/ 0 h 2364509"/>
              <a:gd name="connsiteX3" fmla="*/ 330976 w 1985964"/>
              <a:gd name="connsiteY3" fmla="*/ 0 h 2364509"/>
              <a:gd name="connsiteX4" fmla="*/ 0 w 1985964"/>
              <a:gd name="connsiteY4" fmla="*/ 330976 h 2364509"/>
              <a:gd name="connsiteX5" fmla="*/ 0 w 1985964"/>
              <a:gd name="connsiteY5" fmla="*/ 2033533 h 2364509"/>
              <a:gd name="connsiteX6" fmla="*/ 330976 w 1985964"/>
              <a:gd name="connsiteY6" fmla="*/ 2364509 h 2364509"/>
              <a:gd name="connsiteX7" fmla="*/ 330977 w 1985964"/>
              <a:gd name="connsiteY7" fmla="*/ 2364509 h 2364509"/>
              <a:gd name="connsiteX8" fmla="*/ 1654842 w 1985964"/>
              <a:gd name="connsiteY8" fmla="*/ 2364509 h 2364509"/>
              <a:gd name="connsiteX9" fmla="*/ 1654843 w 1985964"/>
              <a:gd name="connsiteY9" fmla="*/ 2364509 h 2364509"/>
              <a:gd name="connsiteX10" fmla="*/ 1654850 w 1985964"/>
              <a:gd name="connsiteY10" fmla="*/ 2364508 h 2364509"/>
              <a:gd name="connsiteX11" fmla="*/ 1713430 w 1985964"/>
              <a:gd name="connsiteY11" fmla="*/ 2359339 h 2364509"/>
              <a:gd name="connsiteX12" fmla="*/ 1717781 w 1985964"/>
              <a:gd name="connsiteY12" fmla="*/ 2358164 h 2364509"/>
              <a:gd name="connsiteX13" fmla="*/ 1721546 w 1985964"/>
              <a:gd name="connsiteY13" fmla="*/ 2357784 h 2364509"/>
              <a:gd name="connsiteX14" fmla="*/ 1737367 w 1985964"/>
              <a:gd name="connsiteY14" fmla="*/ 2352873 h 2364509"/>
              <a:gd name="connsiteX15" fmla="*/ 1768643 w 1985964"/>
              <a:gd name="connsiteY15" fmla="*/ 2344425 h 2364509"/>
              <a:gd name="connsiteX16" fmla="*/ 1773429 w 1985964"/>
              <a:gd name="connsiteY16" fmla="*/ 2341679 h 2364509"/>
              <a:gd name="connsiteX17" fmla="*/ 1783674 w 1985964"/>
              <a:gd name="connsiteY17" fmla="*/ 2338499 h 2364509"/>
              <a:gd name="connsiteX18" fmla="*/ 1839895 w 1985964"/>
              <a:gd name="connsiteY18" fmla="*/ 2307983 h 2364509"/>
              <a:gd name="connsiteX19" fmla="*/ 1857542 w 1985964"/>
              <a:gd name="connsiteY19" fmla="*/ 2293423 h 2364509"/>
              <a:gd name="connsiteX20" fmla="*/ 1865374 w 1985964"/>
              <a:gd name="connsiteY20" fmla="*/ 2288930 h 2364509"/>
              <a:gd name="connsiteX21" fmla="*/ 1878381 w 1985964"/>
              <a:gd name="connsiteY21" fmla="*/ 2276229 h 2364509"/>
              <a:gd name="connsiteX22" fmla="*/ 1888878 w 1985964"/>
              <a:gd name="connsiteY22" fmla="*/ 2267568 h 2364509"/>
              <a:gd name="connsiteX23" fmla="*/ 1895621 w 1985964"/>
              <a:gd name="connsiteY23" fmla="*/ 2259396 h 2364509"/>
              <a:gd name="connsiteX24" fmla="*/ 1905109 w 1985964"/>
              <a:gd name="connsiteY24" fmla="*/ 2250132 h 2364509"/>
              <a:gd name="connsiteX25" fmla="*/ 1919122 w 1985964"/>
              <a:gd name="connsiteY25" fmla="*/ 2230912 h 2364509"/>
              <a:gd name="connsiteX26" fmla="*/ 1929293 w 1985964"/>
              <a:gd name="connsiteY26" fmla="*/ 2218585 h 2364509"/>
              <a:gd name="connsiteX27" fmla="*/ 1932739 w 1985964"/>
              <a:gd name="connsiteY27" fmla="*/ 2212236 h 2364509"/>
              <a:gd name="connsiteX28" fmla="*/ 1937902 w 1985964"/>
              <a:gd name="connsiteY28" fmla="*/ 2205156 h 2364509"/>
              <a:gd name="connsiteX29" fmla="*/ 1952079 w 1985964"/>
              <a:gd name="connsiteY29" fmla="*/ 2176606 h 2364509"/>
              <a:gd name="connsiteX30" fmla="*/ 1959809 w 1985964"/>
              <a:gd name="connsiteY30" fmla="*/ 2162364 h 2364509"/>
              <a:gd name="connsiteX31" fmla="*/ 1960907 w 1985964"/>
              <a:gd name="connsiteY31" fmla="*/ 2158828 h 2364509"/>
              <a:gd name="connsiteX32" fmla="*/ 1962861 w 1985964"/>
              <a:gd name="connsiteY32" fmla="*/ 2154893 h 2364509"/>
              <a:gd name="connsiteX33" fmla="*/ 1979076 w 1985964"/>
              <a:gd name="connsiteY33" fmla="*/ 2100297 h 2364509"/>
              <a:gd name="connsiteX34" fmla="*/ 1979095 w 1985964"/>
              <a:gd name="connsiteY34" fmla="*/ 2100236 h 2364509"/>
              <a:gd name="connsiteX35" fmla="*/ 1979098 w 1985964"/>
              <a:gd name="connsiteY35" fmla="*/ 2100200 h 2364509"/>
              <a:gd name="connsiteX36" fmla="*/ 1985963 w 1985964"/>
              <a:gd name="connsiteY36" fmla="*/ 2043903 h 2364509"/>
              <a:gd name="connsiteX37" fmla="*/ 1985963 w 1985964"/>
              <a:gd name="connsiteY37" fmla="*/ 1725393 h 2364509"/>
              <a:gd name="connsiteX38" fmla="*/ 1985964 w 1985964"/>
              <a:gd name="connsiteY38" fmla="*/ 1725393 h 2364509"/>
              <a:gd name="connsiteX39" fmla="*/ 1985964 w 1985964"/>
              <a:gd name="connsiteY39" fmla="*/ 1401883 h 2364509"/>
              <a:gd name="connsiteX40" fmla="*/ 1985819 w 1985964"/>
              <a:gd name="connsiteY40" fmla="*/ 1401165 h 2364509"/>
              <a:gd name="connsiteX41" fmla="*/ 1985819 w 1985964"/>
              <a:gd name="connsiteY41" fmla="*/ 1395747 h 2364509"/>
              <a:gd name="connsiteX42" fmla="*/ 1984725 w 1985964"/>
              <a:gd name="connsiteY42" fmla="*/ 1395747 h 2364509"/>
              <a:gd name="connsiteX43" fmla="*/ 1980350 w 1985964"/>
              <a:gd name="connsiteY43" fmla="*/ 1374076 h 2364509"/>
              <a:gd name="connsiteX44" fmla="*/ 1914526 w 1985964"/>
              <a:gd name="connsiteY44" fmla="*/ 1330445 h 2364509"/>
              <a:gd name="connsiteX45" fmla="*/ 1848702 w 1985964"/>
              <a:gd name="connsiteY45" fmla="*/ 1374076 h 2364509"/>
              <a:gd name="connsiteX46" fmla="*/ 1844327 w 1985964"/>
              <a:gd name="connsiteY46" fmla="*/ 1395747 h 2364509"/>
              <a:gd name="connsiteX47" fmla="*/ 1842312 w 1985964"/>
              <a:gd name="connsiteY47" fmla="*/ 1395747 h 2364509"/>
              <a:gd name="connsiteX48" fmla="*/ 1842312 w 1985964"/>
              <a:gd name="connsiteY48" fmla="*/ 1673582 h 2364509"/>
              <a:gd name="connsiteX49" fmla="*/ 1842311 w 1985964"/>
              <a:gd name="connsiteY49" fmla="*/ 1984395 h 2364509"/>
              <a:gd name="connsiteX50" fmla="*/ 1838060 w 1985964"/>
              <a:gd name="connsiteY50" fmla="*/ 2026564 h 2364509"/>
              <a:gd name="connsiteX51" fmla="*/ 1838058 w 1985964"/>
              <a:gd name="connsiteY51" fmla="*/ 2026570 h 2364509"/>
              <a:gd name="connsiteX52" fmla="*/ 1818140 w 1985964"/>
              <a:gd name="connsiteY52" fmla="*/ 2077302 h 2364509"/>
              <a:gd name="connsiteX53" fmla="*/ 1792175 w 1985964"/>
              <a:gd name="connsiteY53" fmla="*/ 2115814 h 2364509"/>
              <a:gd name="connsiteX54" fmla="*/ 1773416 w 1985964"/>
              <a:gd name="connsiteY54" fmla="*/ 2137481 h 2364509"/>
              <a:gd name="connsiteX55" fmla="*/ 1731490 w 1985964"/>
              <a:gd name="connsiteY55" fmla="*/ 2165749 h 2364509"/>
              <a:gd name="connsiteX56" fmla="*/ 1709927 w 1985964"/>
              <a:gd name="connsiteY56" fmla="*/ 2178120 h 2364509"/>
              <a:gd name="connsiteX57" fmla="*/ 1633141 w 1985964"/>
              <a:gd name="connsiteY57" fmla="*/ 2193622 h 2364509"/>
              <a:gd name="connsiteX58" fmla="*/ 1633070 w 1985964"/>
              <a:gd name="connsiteY58" fmla="*/ 2193635 h 2364509"/>
              <a:gd name="connsiteX59" fmla="*/ 352749 w 1985964"/>
              <a:gd name="connsiteY59" fmla="*/ 2193635 h 2364509"/>
              <a:gd name="connsiteX60" fmla="*/ 143507 w 1985964"/>
              <a:gd name="connsiteY60" fmla="*/ 1984393 h 2364509"/>
              <a:gd name="connsiteX61" fmla="*/ 143507 w 1985964"/>
              <a:gd name="connsiteY61" fmla="*/ 380114 h 2364509"/>
              <a:gd name="connsiteX62" fmla="*/ 147758 w 1985964"/>
              <a:gd name="connsiteY62" fmla="*/ 337945 h 2364509"/>
              <a:gd name="connsiteX63" fmla="*/ 159950 w 1985964"/>
              <a:gd name="connsiteY63" fmla="*/ 298669 h 2364509"/>
              <a:gd name="connsiteX64" fmla="*/ 204792 w 1985964"/>
              <a:gd name="connsiteY64" fmla="*/ 232160 h 2364509"/>
              <a:gd name="connsiteX65" fmla="*/ 352748 w 1985964"/>
              <a:gd name="connsiteY65" fmla="*/ 170874 h 2364509"/>
              <a:gd name="connsiteX66" fmla="*/ 1633069 w 1985964"/>
              <a:gd name="connsiteY66" fmla="*/ 170874 h 2364509"/>
              <a:gd name="connsiteX67" fmla="*/ 1842311 w 1985964"/>
              <a:gd name="connsiteY67" fmla="*/ 380116 h 2364509"/>
              <a:gd name="connsiteX68" fmla="*/ 1842311 w 1985964"/>
              <a:gd name="connsiteY68" fmla="*/ 390533 h 2364509"/>
              <a:gd name="connsiteX69" fmla="*/ 1842312 w 1985964"/>
              <a:gd name="connsiteY69" fmla="*/ 390533 h 2364509"/>
              <a:gd name="connsiteX70" fmla="*/ 1842312 w 1985964"/>
              <a:gd name="connsiteY70" fmla="*/ 657949 h 2364509"/>
              <a:gd name="connsiteX71" fmla="*/ 1844327 w 1985964"/>
              <a:gd name="connsiteY71" fmla="*/ 657949 h 2364509"/>
              <a:gd name="connsiteX72" fmla="*/ 1848702 w 1985964"/>
              <a:gd name="connsiteY72" fmla="*/ 679620 h 2364509"/>
              <a:gd name="connsiteX73" fmla="*/ 1914526 w 1985964"/>
              <a:gd name="connsiteY73" fmla="*/ 723251 h 2364509"/>
              <a:gd name="connsiteX74" fmla="*/ 1980350 w 1985964"/>
              <a:gd name="connsiteY74" fmla="*/ 679620 h 2364509"/>
              <a:gd name="connsiteX75" fmla="*/ 1984725 w 1985964"/>
              <a:gd name="connsiteY75" fmla="*/ 657949 h 2364509"/>
              <a:gd name="connsiteX76" fmla="*/ 1985819 w 1985964"/>
              <a:gd name="connsiteY76" fmla="*/ 657949 h 2364509"/>
              <a:gd name="connsiteX77" fmla="*/ 1985819 w 1985964"/>
              <a:gd name="connsiteY77" fmla="*/ 652531 h 2364509"/>
              <a:gd name="connsiteX78" fmla="*/ 1985964 w 1985964"/>
              <a:gd name="connsiteY78" fmla="*/ 651813 h 2364509"/>
              <a:gd name="connsiteX79" fmla="*/ 1985964 w 1985964"/>
              <a:gd name="connsiteY79" fmla="*/ 320606 h 2364509"/>
              <a:gd name="connsiteX80" fmla="*/ 1979095 w 1985964"/>
              <a:gd name="connsiteY80" fmla="*/ 264273 h 2364509"/>
              <a:gd name="connsiteX81" fmla="*/ 1962862 w 1985964"/>
              <a:gd name="connsiteY81" fmla="*/ 209616 h 2364509"/>
              <a:gd name="connsiteX82" fmla="*/ 1960902 w 1985964"/>
              <a:gd name="connsiteY82" fmla="*/ 205670 h 2364509"/>
              <a:gd name="connsiteX83" fmla="*/ 1959808 w 1985964"/>
              <a:gd name="connsiteY83" fmla="*/ 202145 h 2364509"/>
              <a:gd name="connsiteX84" fmla="*/ 1952102 w 1985964"/>
              <a:gd name="connsiteY84" fmla="*/ 187947 h 2364509"/>
              <a:gd name="connsiteX85" fmla="*/ 1937903 w 1985964"/>
              <a:gd name="connsiteY85" fmla="*/ 159353 h 2364509"/>
              <a:gd name="connsiteX86" fmla="*/ 1932732 w 1985964"/>
              <a:gd name="connsiteY86" fmla="*/ 152262 h 2364509"/>
              <a:gd name="connsiteX87" fmla="*/ 1929292 w 1985964"/>
              <a:gd name="connsiteY87" fmla="*/ 145924 h 2364509"/>
              <a:gd name="connsiteX88" fmla="*/ 1919138 w 1985964"/>
              <a:gd name="connsiteY88" fmla="*/ 133617 h 2364509"/>
              <a:gd name="connsiteX89" fmla="*/ 1905110 w 1985964"/>
              <a:gd name="connsiteY89" fmla="*/ 114377 h 2364509"/>
              <a:gd name="connsiteX90" fmla="*/ 1895612 w 1985964"/>
              <a:gd name="connsiteY90" fmla="*/ 105103 h 2364509"/>
              <a:gd name="connsiteX91" fmla="*/ 1888877 w 1985964"/>
              <a:gd name="connsiteY91" fmla="*/ 96941 h 2364509"/>
              <a:gd name="connsiteX92" fmla="*/ 1878393 w 1985964"/>
              <a:gd name="connsiteY92" fmla="*/ 88290 h 2364509"/>
              <a:gd name="connsiteX93" fmla="*/ 1865375 w 1985964"/>
              <a:gd name="connsiteY93" fmla="*/ 75579 h 2364509"/>
              <a:gd name="connsiteX94" fmla="*/ 1857537 w 1985964"/>
              <a:gd name="connsiteY94" fmla="*/ 71082 h 2364509"/>
              <a:gd name="connsiteX95" fmla="*/ 1839894 w 1985964"/>
              <a:gd name="connsiteY95" fmla="*/ 56526 h 2364509"/>
              <a:gd name="connsiteX96" fmla="*/ 1783673 w 1985964"/>
              <a:gd name="connsiteY96" fmla="*/ 26010 h 2364509"/>
              <a:gd name="connsiteX97" fmla="*/ 1773433 w 1985964"/>
              <a:gd name="connsiteY97" fmla="*/ 22831 h 2364509"/>
              <a:gd name="connsiteX98" fmla="*/ 1768644 w 1985964"/>
              <a:gd name="connsiteY98" fmla="*/ 20084 h 2364509"/>
              <a:gd name="connsiteX99" fmla="*/ 1737353 w 1985964"/>
              <a:gd name="connsiteY99" fmla="*/ 11631 h 2364509"/>
              <a:gd name="connsiteX100" fmla="*/ 1721545 w 1985964"/>
              <a:gd name="connsiteY100" fmla="*/ 6724 h 2364509"/>
              <a:gd name="connsiteX101" fmla="*/ 1717783 w 1985964"/>
              <a:gd name="connsiteY101" fmla="*/ 6345 h 2364509"/>
              <a:gd name="connsiteX102" fmla="*/ 1713431 w 1985964"/>
              <a:gd name="connsiteY102" fmla="*/ 5170 h 2364509"/>
              <a:gd name="connsiteX103" fmla="*/ 1654843 w 1985964"/>
              <a:gd name="connsiteY103" fmla="*/ 0 h 2364509"/>
              <a:gd name="connsiteX0" fmla="*/ 1654843 w 1985964"/>
              <a:gd name="connsiteY0" fmla="*/ 0 h 2364509"/>
              <a:gd name="connsiteX1" fmla="*/ 1654842 w 1985964"/>
              <a:gd name="connsiteY1" fmla="*/ 0 h 2364509"/>
              <a:gd name="connsiteX2" fmla="*/ 330977 w 1985964"/>
              <a:gd name="connsiteY2" fmla="*/ 0 h 2364509"/>
              <a:gd name="connsiteX3" fmla="*/ 330976 w 1985964"/>
              <a:gd name="connsiteY3" fmla="*/ 0 h 2364509"/>
              <a:gd name="connsiteX4" fmla="*/ 0 w 1985964"/>
              <a:gd name="connsiteY4" fmla="*/ 330976 h 2364509"/>
              <a:gd name="connsiteX5" fmla="*/ 0 w 1985964"/>
              <a:gd name="connsiteY5" fmla="*/ 2033533 h 2364509"/>
              <a:gd name="connsiteX6" fmla="*/ 330976 w 1985964"/>
              <a:gd name="connsiteY6" fmla="*/ 2364509 h 2364509"/>
              <a:gd name="connsiteX7" fmla="*/ 330977 w 1985964"/>
              <a:gd name="connsiteY7" fmla="*/ 2364509 h 2364509"/>
              <a:gd name="connsiteX8" fmla="*/ 1654842 w 1985964"/>
              <a:gd name="connsiteY8" fmla="*/ 2364509 h 2364509"/>
              <a:gd name="connsiteX9" fmla="*/ 1654843 w 1985964"/>
              <a:gd name="connsiteY9" fmla="*/ 2364509 h 2364509"/>
              <a:gd name="connsiteX10" fmla="*/ 1654850 w 1985964"/>
              <a:gd name="connsiteY10" fmla="*/ 2364508 h 2364509"/>
              <a:gd name="connsiteX11" fmla="*/ 1713430 w 1985964"/>
              <a:gd name="connsiteY11" fmla="*/ 2359339 h 2364509"/>
              <a:gd name="connsiteX12" fmla="*/ 1717781 w 1985964"/>
              <a:gd name="connsiteY12" fmla="*/ 2358164 h 2364509"/>
              <a:gd name="connsiteX13" fmla="*/ 1721546 w 1985964"/>
              <a:gd name="connsiteY13" fmla="*/ 2357784 h 2364509"/>
              <a:gd name="connsiteX14" fmla="*/ 1737367 w 1985964"/>
              <a:gd name="connsiteY14" fmla="*/ 2352873 h 2364509"/>
              <a:gd name="connsiteX15" fmla="*/ 1768643 w 1985964"/>
              <a:gd name="connsiteY15" fmla="*/ 2344425 h 2364509"/>
              <a:gd name="connsiteX16" fmla="*/ 1773429 w 1985964"/>
              <a:gd name="connsiteY16" fmla="*/ 2341679 h 2364509"/>
              <a:gd name="connsiteX17" fmla="*/ 1783674 w 1985964"/>
              <a:gd name="connsiteY17" fmla="*/ 2338499 h 2364509"/>
              <a:gd name="connsiteX18" fmla="*/ 1839895 w 1985964"/>
              <a:gd name="connsiteY18" fmla="*/ 2307983 h 2364509"/>
              <a:gd name="connsiteX19" fmla="*/ 1857542 w 1985964"/>
              <a:gd name="connsiteY19" fmla="*/ 2293423 h 2364509"/>
              <a:gd name="connsiteX20" fmla="*/ 1865374 w 1985964"/>
              <a:gd name="connsiteY20" fmla="*/ 2288930 h 2364509"/>
              <a:gd name="connsiteX21" fmla="*/ 1878381 w 1985964"/>
              <a:gd name="connsiteY21" fmla="*/ 2276229 h 2364509"/>
              <a:gd name="connsiteX22" fmla="*/ 1888878 w 1985964"/>
              <a:gd name="connsiteY22" fmla="*/ 2267568 h 2364509"/>
              <a:gd name="connsiteX23" fmla="*/ 1895621 w 1985964"/>
              <a:gd name="connsiteY23" fmla="*/ 2259396 h 2364509"/>
              <a:gd name="connsiteX24" fmla="*/ 1905109 w 1985964"/>
              <a:gd name="connsiteY24" fmla="*/ 2250132 h 2364509"/>
              <a:gd name="connsiteX25" fmla="*/ 1919122 w 1985964"/>
              <a:gd name="connsiteY25" fmla="*/ 2230912 h 2364509"/>
              <a:gd name="connsiteX26" fmla="*/ 1929293 w 1985964"/>
              <a:gd name="connsiteY26" fmla="*/ 2218585 h 2364509"/>
              <a:gd name="connsiteX27" fmla="*/ 1932739 w 1985964"/>
              <a:gd name="connsiteY27" fmla="*/ 2212236 h 2364509"/>
              <a:gd name="connsiteX28" fmla="*/ 1937902 w 1985964"/>
              <a:gd name="connsiteY28" fmla="*/ 2205156 h 2364509"/>
              <a:gd name="connsiteX29" fmla="*/ 1952079 w 1985964"/>
              <a:gd name="connsiteY29" fmla="*/ 2176606 h 2364509"/>
              <a:gd name="connsiteX30" fmla="*/ 1959809 w 1985964"/>
              <a:gd name="connsiteY30" fmla="*/ 2162364 h 2364509"/>
              <a:gd name="connsiteX31" fmla="*/ 1960907 w 1985964"/>
              <a:gd name="connsiteY31" fmla="*/ 2158828 h 2364509"/>
              <a:gd name="connsiteX32" fmla="*/ 1962861 w 1985964"/>
              <a:gd name="connsiteY32" fmla="*/ 2154893 h 2364509"/>
              <a:gd name="connsiteX33" fmla="*/ 1979076 w 1985964"/>
              <a:gd name="connsiteY33" fmla="*/ 2100297 h 2364509"/>
              <a:gd name="connsiteX34" fmla="*/ 1979095 w 1985964"/>
              <a:gd name="connsiteY34" fmla="*/ 2100236 h 2364509"/>
              <a:gd name="connsiteX35" fmla="*/ 1979098 w 1985964"/>
              <a:gd name="connsiteY35" fmla="*/ 2100200 h 2364509"/>
              <a:gd name="connsiteX36" fmla="*/ 1985963 w 1985964"/>
              <a:gd name="connsiteY36" fmla="*/ 2043903 h 2364509"/>
              <a:gd name="connsiteX37" fmla="*/ 1985963 w 1985964"/>
              <a:gd name="connsiteY37" fmla="*/ 1725393 h 2364509"/>
              <a:gd name="connsiteX38" fmla="*/ 1985964 w 1985964"/>
              <a:gd name="connsiteY38" fmla="*/ 1725393 h 2364509"/>
              <a:gd name="connsiteX39" fmla="*/ 1985964 w 1985964"/>
              <a:gd name="connsiteY39" fmla="*/ 1401883 h 2364509"/>
              <a:gd name="connsiteX40" fmla="*/ 1985819 w 1985964"/>
              <a:gd name="connsiteY40" fmla="*/ 1401165 h 2364509"/>
              <a:gd name="connsiteX41" fmla="*/ 1985819 w 1985964"/>
              <a:gd name="connsiteY41" fmla="*/ 1395747 h 2364509"/>
              <a:gd name="connsiteX42" fmla="*/ 1984725 w 1985964"/>
              <a:gd name="connsiteY42" fmla="*/ 1395747 h 2364509"/>
              <a:gd name="connsiteX43" fmla="*/ 1980350 w 1985964"/>
              <a:gd name="connsiteY43" fmla="*/ 1374076 h 2364509"/>
              <a:gd name="connsiteX44" fmla="*/ 1914526 w 1985964"/>
              <a:gd name="connsiteY44" fmla="*/ 1330445 h 2364509"/>
              <a:gd name="connsiteX45" fmla="*/ 1848702 w 1985964"/>
              <a:gd name="connsiteY45" fmla="*/ 1374076 h 2364509"/>
              <a:gd name="connsiteX46" fmla="*/ 1844327 w 1985964"/>
              <a:gd name="connsiteY46" fmla="*/ 1395747 h 2364509"/>
              <a:gd name="connsiteX47" fmla="*/ 1842312 w 1985964"/>
              <a:gd name="connsiteY47" fmla="*/ 1395747 h 2364509"/>
              <a:gd name="connsiteX48" fmla="*/ 1842311 w 1985964"/>
              <a:gd name="connsiteY48" fmla="*/ 1984395 h 2364509"/>
              <a:gd name="connsiteX49" fmla="*/ 1838060 w 1985964"/>
              <a:gd name="connsiteY49" fmla="*/ 2026564 h 2364509"/>
              <a:gd name="connsiteX50" fmla="*/ 1838058 w 1985964"/>
              <a:gd name="connsiteY50" fmla="*/ 2026570 h 2364509"/>
              <a:gd name="connsiteX51" fmla="*/ 1818140 w 1985964"/>
              <a:gd name="connsiteY51" fmla="*/ 2077302 h 2364509"/>
              <a:gd name="connsiteX52" fmla="*/ 1792175 w 1985964"/>
              <a:gd name="connsiteY52" fmla="*/ 2115814 h 2364509"/>
              <a:gd name="connsiteX53" fmla="*/ 1773416 w 1985964"/>
              <a:gd name="connsiteY53" fmla="*/ 2137481 h 2364509"/>
              <a:gd name="connsiteX54" fmla="*/ 1731490 w 1985964"/>
              <a:gd name="connsiteY54" fmla="*/ 2165749 h 2364509"/>
              <a:gd name="connsiteX55" fmla="*/ 1709927 w 1985964"/>
              <a:gd name="connsiteY55" fmla="*/ 2178120 h 2364509"/>
              <a:gd name="connsiteX56" fmla="*/ 1633141 w 1985964"/>
              <a:gd name="connsiteY56" fmla="*/ 2193622 h 2364509"/>
              <a:gd name="connsiteX57" fmla="*/ 1633070 w 1985964"/>
              <a:gd name="connsiteY57" fmla="*/ 2193635 h 2364509"/>
              <a:gd name="connsiteX58" fmla="*/ 352749 w 1985964"/>
              <a:gd name="connsiteY58" fmla="*/ 2193635 h 2364509"/>
              <a:gd name="connsiteX59" fmla="*/ 143507 w 1985964"/>
              <a:gd name="connsiteY59" fmla="*/ 1984393 h 2364509"/>
              <a:gd name="connsiteX60" fmla="*/ 143507 w 1985964"/>
              <a:gd name="connsiteY60" fmla="*/ 380114 h 2364509"/>
              <a:gd name="connsiteX61" fmla="*/ 147758 w 1985964"/>
              <a:gd name="connsiteY61" fmla="*/ 337945 h 2364509"/>
              <a:gd name="connsiteX62" fmla="*/ 159950 w 1985964"/>
              <a:gd name="connsiteY62" fmla="*/ 298669 h 2364509"/>
              <a:gd name="connsiteX63" fmla="*/ 204792 w 1985964"/>
              <a:gd name="connsiteY63" fmla="*/ 232160 h 2364509"/>
              <a:gd name="connsiteX64" fmla="*/ 352748 w 1985964"/>
              <a:gd name="connsiteY64" fmla="*/ 170874 h 2364509"/>
              <a:gd name="connsiteX65" fmla="*/ 1633069 w 1985964"/>
              <a:gd name="connsiteY65" fmla="*/ 170874 h 2364509"/>
              <a:gd name="connsiteX66" fmla="*/ 1842311 w 1985964"/>
              <a:gd name="connsiteY66" fmla="*/ 380116 h 2364509"/>
              <a:gd name="connsiteX67" fmla="*/ 1842311 w 1985964"/>
              <a:gd name="connsiteY67" fmla="*/ 390533 h 2364509"/>
              <a:gd name="connsiteX68" fmla="*/ 1842312 w 1985964"/>
              <a:gd name="connsiteY68" fmla="*/ 390533 h 2364509"/>
              <a:gd name="connsiteX69" fmla="*/ 1842312 w 1985964"/>
              <a:gd name="connsiteY69" fmla="*/ 657949 h 2364509"/>
              <a:gd name="connsiteX70" fmla="*/ 1844327 w 1985964"/>
              <a:gd name="connsiteY70" fmla="*/ 657949 h 2364509"/>
              <a:gd name="connsiteX71" fmla="*/ 1848702 w 1985964"/>
              <a:gd name="connsiteY71" fmla="*/ 679620 h 2364509"/>
              <a:gd name="connsiteX72" fmla="*/ 1914526 w 1985964"/>
              <a:gd name="connsiteY72" fmla="*/ 723251 h 2364509"/>
              <a:gd name="connsiteX73" fmla="*/ 1980350 w 1985964"/>
              <a:gd name="connsiteY73" fmla="*/ 679620 h 2364509"/>
              <a:gd name="connsiteX74" fmla="*/ 1984725 w 1985964"/>
              <a:gd name="connsiteY74" fmla="*/ 657949 h 2364509"/>
              <a:gd name="connsiteX75" fmla="*/ 1985819 w 1985964"/>
              <a:gd name="connsiteY75" fmla="*/ 657949 h 2364509"/>
              <a:gd name="connsiteX76" fmla="*/ 1985819 w 1985964"/>
              <a:gd name="connsiteY76" fmla="*/ 652531 h 2364509"/>
              <a:gd name="connsiteX77" fmla="*/ 1985964 w 1985964"/>
              <a:gd name="connsiteY77" fmla="*/ 651813 h 2364509"/>
              <a:gd name="connsiteX78" fmla="*/ 1985964 w 1985964"/>
              <a:gd name="connsiteY78" fmla="*/ 320606 h 2364509"/>
              <a:gd name="connsiteX79" fmla="*/ 1979095 w 1985964"/>
              <a:gd name="connsiteY79" fmla="*/ 264273 h 2364509"/>
              <a:gd name="connsiteX80" fmla="*/ 1962862 w 1985964"/>
              <a:gd name="connsiteY80" fmla="*/ 209616 h 2364509"/>
              <a:gd name="connsiteX81" fmla="*/ 1960902 w 1985964"/>
              <a:gd name="connsiteY81" fmla="*/ 205670 h 2364509"/>
              <a:gd name="connsiteX82" fmla="*/ 1959808 w 1985964"/>
              <a:gd name="connsiteY82" fmla="*/ 202145 h 2364509"/>
              <a:gd name="connsiteX83" fmla="*/ 1952102 w 1985964"/>
              <a:gd name="connsiteY83" fmla="*/ 187947 h 2364509"/>
              <a:gd name="connsiteX84" fmla="*/ 1937903 w 1985964"/>
              <a:gd name="connsiteY84" fmla="*/ 159353 h 2364509"/>
              <a:gd name="connsiteX85" fmla="*/ 1932732 w 1985964"/>
              <a:gd name="connsiteY85" fmla="*/ 152262 h 2364509"/>
              <a:gd name="connsiteX86" fmla="*/ 1929292 w 1985964"/>
              <a:gd name="connsiteY86" fmla="*/ 145924 h 2364509"/>
              <a:gd name="connsiteX87" fmla="*/ 1919138 w 1985964"/>
              <a:gd name="connsiteY87" fmla="*/ 133617 h 2364509"/>
              <a:gd name="connsiteX88" fmla="*/ 1905110 w 1985964"/>
              <a:gd name="connsiteY88" fmla="*/ 114377 h 2364509"/>
              <a:gd name="connsiteX89" fmla="*/ 1895612 w 1985964"/>
              <a:gd name="connsiteY89" fmla="*/ 105103 h 2364509"/>
              <a:gd name="connsiteX90" fmla="*/ 1888877 w 1985964"/>
              <a:gd name="connsiteY90" fmla="*/ 96941 h 2364509"/>
              <a:gd name="connsiteX91" fmla="*/ 1878393 w 1985964"/>
              <a:gd name="connsiteY91" fmla="*/ 88290 h 2364509"/>
              <a:gd name="connsiteX92" fmla="*/ 1865375 w 1985964"/>
              <a:gd name="connsiteY92" fmla="*/ 75579 h 2364509"/>
              <a:gd name="connsiteX93" fmla="*/ 1857537 w 1985964"/>
              <a:gd name="connsiteY93" fmla="*/ 71082 h 2364509"/>
              <a:gd name="connsiteX94" fmla="*/ 1839894 w 1985964"/>
              <a:gd name="connsiteY94" fmla="*/ 56526 h 2364509"/>
              <a:gd name="connsiteX95" fmla="*/ 1783673 w 1985964"/>
              <a:gd name="connsiteY95" fmla="*/ 26010 h 2364509"/>
              <a:gd name="connsiteX96" fmla="*/ 1773433 w 1985964"/>
              <a:gd name="connsiteY96" fmla="*/ 22831 h 2364509"/>
              <a:gd name="connsiteX97" fmla="*/ 1768644 w 1985964"/>
              <a:gd name="connsiteY97" fmla="*/ 20084 h 2364509"/>
              <a:gd name="connsiteX98" fmla="*/ 1737353 w 1985964"/>
              <a:gd name="connsiteY98" fmla="*/ 11631 h 2364509"/>
              <a:gd name="connsiteX99" fmla="*/ 1721545 w 1985964"/>
              <a:gd name="connsiteY99" fmla="*/ 6724 h 2364509"/>
              <a:gd name="connsiteX100" fmla="*/ 1717783 w 1985964"/>
              <a:gd name="connsiteY100" fmla="*/ 6345 h 2364509"/>
              <a:gd name="connsiteX101" fmla="*/ 1713431 w 1985964"/>
              <a:gd name="connsiteY101" fmla="*/ 5170 h 2364509"/>
              <a:gd name="connsiteX102" fmla="*/ 1654843 w 1985964"/>
              <a:gd name="connsiteY102" fmla="*/ 0 h 23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985964" h="2364509">
                <a:moveTo>
                  <a:pt x="1654843" y="0"/>
                </a:moveTo>
                <a:lnTo>
                  <a:pt x="1654842" y="0"/>
                </a:lnTo>
                <a:lnTo>
                  <a:pt x="330977" y="0"/>
                </a:lnTo>
                <a:lnTo>
                  <a:pt x="330976" y="0"/>
                </a:lnTo>
                <a:cubicBezTo>
                  <a:pt x="148183" y="0"/>
                  <a:pt x="0" y="148183"/>
                  <a:pt x="0" y="330976"/>
                </a:cubicBezTo>
                <a:lnTo>
                  <a:pt x="0" y="2033533"/>
                </a:lnTo>
                <a:cubicBezTo>
                  <a:pt x="0" y="2216326"/>
                  <a:pt x="148183" y="2364509"/>
                  <a:pt x="330976" y="2364509"/>
                </a:cubicBezTo>
                <a:lnTo>
                  <a:pt x="330977" y="2364509"/>
                </a:lnTo>
                <a:lnTo>
                  <a:pt x="1654842" y="2364509"/>
                </a:lnTo>
                <a:lnTo>
                  <a:pt x="1654843" y="2364509"/>
                </a:lnTo>
                <a:cubicBezTo>
                  <a:pt x="1654845" y="2364509"/>
                  <a:pt x="1654848" y="2364508"/>
                  <a:pt x="1654850" y="2364508"/>
                </a:cubicBezTo>
                <a:lnTo>
                  <a:pt x="1713430" y="2359339"/>
                </a:lnTo>
                <a:lnTo>
                  <a:pt x="1717781" y="2358164"/>
                </a:lnTo>
                <a:lnTo>
                  <a:pt x="1721546" y="2357784"/>
                </a:lnTo>
                <a:lnTo>
                  <a:pt x="1737367" y="2352873"/>
                </a:lnTo>
                <a:lnTo>
                  <a:pt x="1768643" y="2344425"/>
                </a:lnTo>
                <a:lnTo>
                  <a:pt x="1773429" y="2341679"/>
                </a:lnTo>
                <a:lnTo>
                  <a:pt x="1783674" y="2338499"/>
                </a:lnTo>
                <a:cubicBezTo>
                  <a:pt x="1803472" y="2330125"/>
                  <a:pt x="1822287" y="2319879"/>
                  <a:pt x="1839895" y="2307983"/>
                </a:cubicBezTo>
                <a:lnTo>
                  <a:pt x="1857542" y="2293423"/>
                </a:lnTo>
                <a:lnTo>
                  <a:pt x="1865374" y="2288930"/>
                </a:lnTo>
                <a:lnTo>
                  <a:pt x="1878381" y="2276229"/>
                </a:lnTo>
                <a:lnTo>
                  <a:pt x="1888878" y="2267568"/>
                </a:lnTo>
                <a:lnTo>
                  <a:pt x="1895621" y="2259396"/>
                </a:lnTo>
                <a:lnTo>
                  <a:pt x="1905109" y="2250132"/>
                </a:lnTo>
                <a:lnTo>
                  <a:pt x="1919122" y="2230912"/>
                </a:lnTo>
                <a:lnTo>
                  <a:pt x="1929293" y="2218585"/>
                </a:lnTo>
                <a:lnTo>
                  <a:pt x="1932739" y="2212236"/>
                </a:lnTo>
                <a:lnTo>
                  <a:pt x="1937902" y="2205156"/>
                </a:lnTo>
                <a:lnTo>
                  <a:pt x="1952079" y="2176606"/>
                </a:lnTo>
                <a:lnTo>
                  <a:pt x="1959809" y="2162364"/>
                </a:lnTo>
                <a:lnTo>
                  <a:pt x="1960907" y="2158828"/>
                </a:lnTo>
                <a:lnTo>
                  <a:pt x="1962861" y="2154893"/>
                </a:lnTo>
                <a:lnTo>
                  <a:pt x="1979076" y="2100297"/>
                </a:lnTo>
                <a:cubicBezTo>
                  <a:pt x="1979082" y="2100277"/>
                  <a:pt x="1979089" y="2100256"/>
                  <a:pt x="1979095" y="2100236"/>
                </a:cubicBezTo>
                <a:lnTo>
                  <a:pt x="1979098" y="2100200"/>
                </a:lnTo>
                <a:lnTo>
                  <a:pt x="1985963" y="2043903"/>
                </a:lnTo>
                <a:lnTo>
                  <a:pt x="1985963" y="1725393"/>
                </a:lnTo>
                <a:lnTo>
                  <a:pt x="1985964" y="1725393"/>
                </a:lnTo>
                <a:lnTo>
                  <a:pt x="1985964" y="1401883"/>
                </a:lnTo>
                <a:cubicBezTo>
                  <a:pt x="1985916" y="1401644"/>
                  <a:pt x="1985867" y="1401404"/>
                  <a:pt x="1985819" y="1401165"/>
                </a:cubicBezTo>
                <a:lnTo>
                  <a:pt x="1985819" y="1395747"/>
                </a:lnTo>
                <a:lnTo>
                  <a:pt x="1984725" y="1395747"/>
                </a:lnTo>
                <a:lnTo>
                  <a:pt x="1980350" y="1374076"/>
                </a:lnTo>
                <a:cubicBezTo>
                  <a:pt x="1969505" y="1348436"/>
                  <a:pt x="1944117" y="1330445"/>
                  <a:pt x="1914526" y="1330445"/>
                </a:cubicBezTo>
                <a:cubicBezTo>
                  <a:pt x="1884936" y="1330445"/>
                  <a:pt x="1859547" y="1348436"/>
                  <a:pt x="1848702" y="1374076"/>
                </a:cubicBezTo>
                <a:lnTo>
                  <a:pt x="1844327" y="1395747"/>
                </a:lnTo>
                <a:lnTo>
                  <a:pt x="1842312" y="1395747"/>
                </a:lnTo>
                <a:cubicBezTo>
                  <a:pt x="1842312" y="1591963"/>
                  <a:pt x="1842311" y="1788179"/>
                  <a:pt x="1842311" y="1984395"/>
                </a:cubicBezTo>
                <a:cubicBezTo>
                  <a:pt x="1842311" y="1998840"/>
                  <a:pt x="1840847" y="2012943"/>
                  <a:pt x="1838060" y="2026564"/>
                </a:cubicBezTo>
                <a:cubicBezTo>
                  <a:pt x="1838059" y="2026566"/>
                  <a:pt x="1838059" y="2026568"/>
                  <a:pt x="1838058" y="2026570"/>
                </a:cubicBezTo>
                <a:lnTo>
                  <a:pt x="1818140" y="2077302"/>
                </a:lnTo>
                <a:lnTo>
                  <a:pt x="1792175" y="2115814"/>
                </a:lnTo>
                <a:lnTo>
                  <a:pt x="1773416" y="2137481"/>
                </a:lnTo>
                <a:lnTo>
                  <a:pt x="1731490" y="2165749"/>
                </a:lnTo>
                <a:lnTo>
                  <a:pt x="1709927" y="2178120"/>
                </a:lnTo>
                <a:lnTo>
                  <a:pt x="1633141" y="2193622"/>
                </a:lnTo>
                <a:cubicBezTo>
                  <a:pt x="1633117" y="2193626"/>
                  <a:pt x="1633094" y="2193631"/>
                  <a:pt x="1633070" y="2193635"/>
                </a:cubicBezTo>
                <a:lnTo>
                  <a:pt x="352749" y="2193635"/>
                </a:lnTo>
                <a:cubicBezTo>
                  <a:pt x="237188" y="2193635"/>
                  <a:pt x="143507" y="2099954"/>
                  <a:pt x="143507" y="1984393"/>
                </a:cubicBezTo>
                <a:lnTo>
                  <a:pt x="143507" y="380114"/>
                </a:lnTo>
                <a:cubicBezTo>
                  <a:pt x="143507" y="365669"/>
                  <a:pt x="144971" y="351566"/>
                  <a:pt x="147758" y="337945"/>
                </a:cubicBezTo>
                <a:lnTo>
                  <a:pt x="159950" y="298669"/>
                </a:lnTo>
                <a:lnTo>
                  <a:pt x="204792" y="232160"/>
                </a:lnTo>
                <a:cubicBezTo>
                  <a:pt x="242657" y="194294"/>
                  <a:pt x="294968" y="170874"/>
                  <a:pt x="352748" y="170874"/>
                </a:cubicBezTo>
                <a:lnTo>
                  <a:pt x="1633069" y="170874"/>
                </a:lnTo>
                <a:cubicBezTo>
                  <a:pt x="1748630" y="170874"/>
                  <a:pt x="1842311" y="264555"/>
                  <a:pt x="1842311" y="380116"/>
                </a:cubicBezTo>
                <a:lnTo>
                  <a:pt x="1842311" y="390533"/>
                </a:lnTo>
                <a:lnTo>
                  <a:pt x="1842312" y="390533"/>
                </a:lnTo>
                <a:lnTo>
                  <a:pt x="1842312" y="657949"/>
                </a:lnTo>
                <a:lnTo>
                  <a:pt x="1844327" y="657949"/>
                </a:lnTo>
                <a:lnTo>
                  <a:pt x="1848702" y="679620"/>
                </a:lnTo>
                <a:cubicBezTo>
                  <a:pt x="1859547" y="705260"/>
                  <a:pt x="1884936" y="723251"/>
                  <a:pt x="1914526" y="723251"/>
                </a:cubicBezTo>
                <a:cubicBezTo>
                  <a:pt x="1944117" y="723251"/>
                  <a:pt x="1969505" y="705260"/>
                  <a:pt x="1980350" y="679620"/>
                </a:cubicBezTo>
                <a:lnTo>
                  <a:pt x="1984725" y="657949"/>
                </a:lnTo>
                <a:lnTo>
                  <a:pt x="1985819" y="657949"/>
                </a:lnTo>
                <a:lnTo>
                  <a:pt x="1985819" y="652531"/>
                </a:lnTo>
                <a:cubicBezTo>
                  <a:pt x="1985867" y="652292"/>
                  <a:pt x="1985916" y="652052"/>
                  <a:pt x="1985964" y="651813"/>
                </a:cubicBezTo>
                <a:lnTo>
                  <a:pt x="1985964" y="320606"/>
                </a:lnTo>
                <a:lnTo>
                  <a:pt x="1979095" y="264273"/>
                </a:lnTo>
                <a:cubicBezTo>
                  <a:pt x="1975237" y="245420"/>
                  <a:pt x="1969777" y="227152"/>
                  <a:pt x="1962862" y="209616"/>
                </a:cubicBezTo>
                <a:lnTo>
                  <a:pt x="1960902" y="205670"/>
                </a:lnTo>
                <a:lnTo>
                  <a:pt x="1959808" y="202145"/>
                </a:lnTo>
                <a:lnTo>
                  <a:pt x="1952102" y="187947"/>
                </a:lnTo>
                <a:lnTo>
                  <a:pt x="1937903" y="159353"/>
                </a:lnTo>
                <a:lnTo>
                  <a:pt x="1932732" y="152262"/>
                </a:lnTo>
                <a:lnTo>
                  <a:pt x="1929292" y="145924"/>
                </a:lnTo>
                <a:lnTo>
                  <a:pt x="1919138" y="133617"/>
                </a:lnTo>
                <a:lnTo>
                  <a:pt x="1905110" y="114377"/>
                </a:lnTo>
                <a:lnTo>
                  <a:pt x="1895612" y="105103"/>
                </a:lnTo>
                <a:lnTo>
                  <a:pt x="1888877" y="96941"/>
                </a:lnTo>
                <a:lnTo>
                  <a:pt x="1878393" y="88290"/>
                </a:lnTo>
                <a:lnTo>
                  <a:pt x="1865375" y="75579"/>
                </a:lnTo>
                <a:lnTo>
                  <a:pt x="1857537" y="71082"/>
                </a:lnTo>
                <a:lnTo>
                  <a:pt x="1839894" y="56526"/>
                </a:lnTo>
                <a:cubicBezTo>
                  <a:pt x="1822286" y="44630"/>
                  <a:pt x="1803471" y="34384"/>
                  <a:pt x="1783673" y="26010"/>
                </a:cubicBezTo>
                <a:lnTo>
                  <a:pt x="1773433" y="22831"/>
                </a:lnTo>
                <a:lnTo>
                  <a:pt x="1768644" y="20084"/>
                </a:lnTo>
                <a:lnTo>
                  <a:pt x="1737353" y="11631"/>
                </a:lnTo>
                <a:lnTo>
                  <a:pt x="1721545" y="6724"/>
                </a:lnTo>
                <a:lnTo>
                  <a:pt x="1717783" y="6345"/>
                </a:lnTo>
                <a:lnTo>
                  <a:pt x="1713431" y="5170"/>
                </a:lnTo>
                <a:cubicBezTo>
                  <a:pt x="1694415" y="1773"/>
                  <a:pt x="1674836" y="0"/>
                  <a:pt x="165484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194292-EDF9-44D6-99B9-99E65873E4EF}"/>
              </a:ext>
            </a:extLst>
          </p:cNvPr>
          <p:cNvGrpSpPr/>
          <p:nvPr/>
        </p:nvGrpSpPr>
        <p:grpSpPr>
          <a:xfrm>
            <a:off x="944672" y="3921583"/>
            <a:ext cx="1992415" cy="1905706"/>
            <a:chOff x="332936" y="2566211"/>
            <a:chExt cx="2937088" cy="190570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9A57B2-E3F1-4822-9E64-0D4500D23C4A}"/>
                </a:ext>
              </a:extLst>
            </p:cNvPr>
            <p:cNvSpPr txBox="1"/>
            <p:nvPr/>
          </p:nvSpPr>
          <p:spPr>
            <a:xfrm>
              <a:off x="332936" y="256621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/>
                <a:t>Lorem Ipsum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5CECA9-61AC-483D-943D-184BF0D016C0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 ales mauris, cras.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52" name="Graphic 51" descr="Rocket">
            <a:extLst>
              <a:ext uri="{FF2B5EF4-FFF2-40B4-BE49-F238E27FC236}">
                <a16:creationId xmlns:a16="http://schemas.microsoft.com/office/drawing/2014/main" id="{42F468F6-07E6-47EF-B69E-5425324F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9036" y="1730829"/>
            <a:ext cx="1123686" cy="112368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7E47CE2-22AA-4B1D-98D6-0A5D9A094F37}"/>
              </a:ext>
            </a:extLst>
          </p:cNvPr>
          <p:cNvSpPr/>
          <p:nvPr/>
        </p:nvSpPr>
        <p:spPr>
          <a:xfrm>
            <a:off x="1361393" y="2948071"/>
            <a:ext cx="115897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b="1" cap="all">
                <a:solidFill>
                  <a:schemeClr val="accent1"/>
                </a:solidFill>
              </a:rPr>
              <a:t>Step 1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05D3EA-8931-48F8-ABA3-0FDE36B8C783}"/>
              </a:ext>
            </a:extLst>
          </p:cNvPr>
          <p:cNvGrpSpPr/>
          <p:nvPr/>
        </p:nvGrpSpPr>
        <p:grpSpPr>
          <a:xfrm>
            <a:off x="3712990" y="3921583"/>
            <a:ext cx="1992415" cy="1905706"/>
            <a:chOff x="332936" y="2566211"/>
            <a:chExt cx="2937088" cy="190570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13BFEF-FB3C-41B7-A899-1CD7DF02EE8A}"/>
                </a:ext>
              </a:extLst>
            </p:cNvPr>
            <p:cNvSpPr txBox="1"/>
            <p:nvPr/>
          </p:nvSpPr>
          <p:spPr>
            <a:xfrm>
              <a:off x="332936" y="256621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/>
                <a:t>Lorem Ipsum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AFA247-7DD3-43B2-B1E7-7B02134D9040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 ales mauris, cras.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50" name="Graphic 49" descr="Puzzle">
            <a:extLst>
              <a:ext uri="{FF2B5EF4-FFF2-40B4-BE49-F238E27FC236}">
                <a16:creationId xmlns:a16="http://schemas.microsoft.com/office/drawing/2014/main" id="{DEDA2D06-7F09-4E72-8435-EBD92FB38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7354" y="1730829"/>
            <a:ext cx="1123686" cy="112368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CCFE6A1D-CC39-41F4-AF49-0CA815B6427E}"/>
              </a:ext>
            </a:extLst>
          </p:cNvPr>
          <p:cNvSpPr/>
          <p:nvPr/>
        </p:nvSpPr>
        <p:spPr>
          <a:xfrm>
            <a:off x="4129711" y="2935162"/>
            <a:ext cx="115897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b="1" cap="all">
                <a:solidFill>
                  <a:schemeClr val="accent2"/>
                </a:solidFill>
              </a:rPr>
              <a:t>Step 2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EEE589-6DCC-4803-A5E9-016AF6841069}"/>
              </a:ext>
            </a:extLst>
          </p:cNvPr>
          <p:cNvGrpSpPr/>
          <p:nvPr/>
        </p:nvGrpSpPr>
        <p:grpSpPr>
          <a:xfrm>
            <a:off x="6481308" y="3921583"/>
            <a:ext cx="1992415" cy="1905706"/>
            <a:chOff x="332936" y="2566211"/>
            <a:chExt cx="2937088" cy="190570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F2F81E-BD82-4E45-902E-7DE4BF0C8EF4}"/>
                </a:ext>
              </a:extLst>
            </p:cNvPr>
            <p:cNvSpPr txBox="1"/>
            <p:nvPr/>
          </p:nvSpPr>
          <p:spPr>
            <a:xfrm>
              <a:off x="332936" y="256621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/>
                <a:t>Lorem Ipsum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D7FAEC-8AA5-461B-BAD8-2E7FDD1A82F0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 ales mauris, cras.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51" name="Graphic 50" descr="Lightbulb">
            <a:extLst>
              <a:ext uri="{FF2B5EF4-FFF2-40B4-BE49-F238E27FC236}">
                <a16:creationId xmlns:a16="http://schemas.microsoft.com/office/drawing/2014/main" id="{896610D7-F8F3-4F28-A6C2-C754B31FF0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15672" y="1730829"/>
            <a:ext cx="1123686" cy="1123686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6383F04-9619-4E60-806A-80447F32158F}"/>
              </a:ext>
            </a:extLst>
          </p:cNvPr>
          <p:cNvSpPr/>
          <p:nvPr/>
        </p:nvSpPr>
        <p:spPr>
          <a:xfrm>
            <a:off x="6898029" y="2935162"/>
            <a:ext cx="115897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b="1" cap="all">
                <a:solidFill>
                  <a:schemeClr val="accent4">
                    <a:lumMod val="75000"/>
                  </a:schemeClr>
                </a:solidFill>
              </a:rPr>
              <a:t>Step 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07DF1C-EE36-49CC-9675-44F074201E9B}"/>
              </a:ext>
            </a:extLst>
          </p:cNvPr>
          <p:cNvGrpSpPr/>
          <p:nvPr/>
        </p:nvGrpSpPr>
        <p:grpSpPr>
          <a:xfrm>
            <a:off x="9249625" y="3921583"/>
            <a:ext cx="1992415" cy="1905706"/>
            <a:chOff x="332936" y="2566211"/>
            <a:chExt cx="2937088" cy="190570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2D7CDF-1E99-4AFC-9665-293086B84B91}"/>
                </a:ext>
              </a:extLst>
            </p:cNvPr>
            <p:cNvSpPr txBox="1"/>
            <p:nvPr/>
          </p:nvSpPr>
          <p:spPr>
            <a:xfrm>
              <a:off x="332936" y="256621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/>
                <a:t>Lorem Ipsum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845BC5-A585-435C-A4AD-9AE4A258A9BE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 ales mauris, cras.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9" name="Graphic 48" descr="Users">
            <a:extLst>
              <a:ext uri="{FF2B5EF4-FFF2-40B4-BE49-F238E27FC236}">
                <a16:creationId xmlns:a16="http://schemas.microsoft.com/office/drawing/2014/main" id="{D0376A31-BCD1-4D1C-92E3-02B44DEEEC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83989" y="1730829"/>
            <a:ext cx="1123686" cy="1123686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C973DF44-1B20-4DE9-A2A5-C5C084A0CC2D}"/>
              </a:ext>
            </a:extLst>
          </p:cNvPr>
          <p:cNvSpPr/>
          <p:nvPr/>
        </p:nvSpPr>
        <p:spPr>
          <a:xfrm>
            <a:off x="9666346" y="2935162"/>
            <a:ext cx="115897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b="1" cap="all">
                <a:solidFill>
                  <a:schemeClr val="accent5"/>
                </a:solidFill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198870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Arrow Line Process Diagram for PowerPoint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194292-EDF9-44D6-99B9-99E65873E4EF}"/>
              </a:ext>
            </a:extLst>
          </p:cNvPr>
          <p:cNvGrpSpPr/>
          <p:nvPr/>
        </p:nvGrpSpPr>
        <p:grpSpPr>
          <a:xfrm>
            <a:off x="944672" y="3921583"/>
            <a:ext cx="1992415" cy="1905706"/>
            <a:chOff x="332936" y="2566211"/>
            <a:chExt cx="2937088" cy="190570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9A57B2-E3F1-4822-9E64-0D4500D23C4A}"/>
                </a:ext>
              </a:extLst>
            </p:cNvPr>
            <p:cNvSpPr txBox="1"/>
            <p:nvPr/>
          </p:nvSpPr>
          <p:spPr>
            <a:xfrm>
              <a:off x="332936" y="256621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5CECA9-61AC-483D-943D-184BF0D016C0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 ales mauris, cras.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05D3EA-8931-48F8-ABA3-0FDE36B8C783}"/>
              </a:ext>
            </a:extLst>
          </p:cNvPr>
          <p:cNvGrpSpPr/>
          <p:nvPr/>
        </p:nvGrpSpPr>
        <p:grpSpPr>
          <a:xfrm>
            <a:off x="3712990" y="3921583"/>
            <a:ext cx="1992415" cy="1905706"/>
            <a:chOff x="332936" y="2566211"/>
            <a:chExt cx="2937088" cy="190570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13BFEF-FB3C-41B7-A899-1CD7DF02EE8A}"/>
                </a:ext>
              </a:extLst>
            </p:cNvPr>
            <p:cNvSpPr txBox="1"/>
            <p:nvPr/>
          </p:nvSpPr>
          <p:spPr>
            <a:xfrm>
              <a:off x="332936" y="256621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AFA247-7DD3-43B2-B1E7-7B02134D9040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 ales mauris, cras.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EEE589-6DCC-4803-A5E9-016AF6841069}"/>
              </a:ext>
            </a:extLst>
          </p:cNvPr>
          <p:cNvGrpSpPr/>
          <p:nvPr/>
        </p:nvGrpSpPr>
        <p:grpSpPr>
          <a:xfrm>
            <a:off x="6481308" y="3921583"/>
            <a:ext cx="1992415" cy="1905706"/>
            <a:chOff x="332936" y="2566211"/>
            <a:chExt cx="2937088" cy="190570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F2F81E-BD82-4E45-902E-7DE4BF0C8EF4}"/>
                </a:ext>
              </a:extLst>
            </p:cNvPr>
            <p:cNvSpPr txBox="1"/>
            <p:nvPr/>
          </p:nvSpPr>
          <p:spPr>
            <a:xfrm>
              <a:off x="332936" y="256621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D7FAEC-8AA5-461B-BAD8-2E7FDD1A82F0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 ales mauris, cras.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07DF1C-EE36-49CC-9675-44F074201E9B}"/>
              </a:ext>
            </a:extLst>
          </p:cNvPr>
          <p:cNvGrpSpPr/>
          <p:nvPr/>
        </p:nvGrpSpPr>
        <p:grpSpPr>
          <a:xfrm>
            <a:off x="9249625" y="3921583"/>
            <a:ext cx="1992415" cy="1905706"/>
            <a:chOff x="332936" y="2566211"/>
            <a:chExt cx="2937088" cy="190570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2D7CDF-1E99-4AFC-9665-293086B84B91}"/>
                </a:ext>
              </a:extLst>
            </p:cNvPr>
            <p:cNvSpPr txBox="1"/>
            <p:nvPr/>
          </p:nvSpPr>
          <p:spPr>
            <a:xfrm>
              <a:off x="332936" y="256621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845BC5-A585-435C-A4AD-9AE4A258A9BE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 ales mauris, cras.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6618B5-EF2F-4CA8-833C-44E95687E790}"/>
              </a:ext>
            </a:extLst>
          </p:cNvPr>
          <p:cNvSpPr/>
          <p:nvPr/>
        </p:nvSpPr>
        <p:spPr>
          <a:xfrm>
            <a:off x="944673" y="1375663"/>
            <a:ext cx="2497282" cy="2364509"/>
          </a:xfrm>
          <a:custGeom>
            <a:avLst/>
            <a:gdLst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3586 w 2497282"/>
              <a:gd name="connsiteY3" fmla="*/ 308830 h 2364509"/>
              <a:gd name="connsiteX4" fmla="*/ 1985963 w 2497282"/>
              <a:gd name="connsiteY4" fmla="*/ 320606 h 2364509"/>
              <a:gd name="connsiteX5" fmla="*/ 1985963 w 2497282"/>
              <a:gd name="connsiteY5" fmla="*/ 651813 h 2364509"/>
              <a:gd name="connsiteX6" fmla="*/ 1985818 w 2497282"/>
              <a:gd name="connsiteY6" fmla="*/ 652531 h 2364509"/>
              <a:gd name="connsiteX7" fmla="*/ 1985818 w 2497282"/>
              <a:gd name="connsiteY7" fmla="*/ 657949 h 2364509"/>
              <a:gd name="connsiteX8" fmla="*/ 1984724 w 2497282"/>
              <a:gd name="connsiteY8" fmla="*/ 657949 h 2364509"/>
              <a:gd name="connsiteX9" fmla="*/ 1980349 w 2497282"/>
              <a:gd name="connsiteY9" fmla="*/ 679620 h 2364509"/>
              <a:gd name="connsiteX10" fmla="*/ 1914525 w 2497282"/>
              <a:gd name="connsiteY10" fmla="*/ 723251 h 2364509"/>
              <a:gd name="connsiteX11" fmla="*/ 1848701 w 2497282"/>
              <a:gd name="connsiteY11" fmla="*/ 679620 h 2364509"/>
              <a:gd name="connsiteX12" fmla="*/ 1844326 w 2497282"/>
              <a:gd name="connsiteY12" fmla="*/ 657949 h 2364509"/>
              <a:gd name="connsiteX13" fmla="*/ 1842311 w 2497282"/>
              <a:gd name="connsiteY13" fmla="*/ 657949 h 2364509"/>
              <a:gd name="connsiteX14" fmla="*/ 1842311 w 2497282"/>
              <a:gd name="connsiteY14" fmla="*/ 380114 h 2364509"/>
              <a:gd name="connsiteX15" fmla="*/ 1633069 w 2497282"/>
              <a:gd name="connsiteY15" fmla="*/ 170872 h 2364509"/>
              <a:gd name="connsiteX16" fmla="*/ 352748 w 2497282"/>
              <a:gd name="connsiteY16" fmla="*/ 170872 h 2364509"/>
              <a:gd name="connsiteX17" fmla="*/ 143506 w 2497282"/>
              <a:gd name="connsiteY17" fmla="*/ 380114 h 2364509"/>
              <a:gd name="connsiteX18" fmla="*/ 143506 w 2497282"/>
              <a:gd name="connsiteY18" fmla="*/ 1984393 h 2364509"/>
              <a:gd name="connsiteX19" fmla="*/ 352748 w 2497282"/>
              <a:gd name="connsiteY19" fmla="*/ 2193635 h 2364509"/>
              <a:gd name="connsiteX20" fmla="*/ 1633069 w 2497282"/>
              <a:gd name="connsiteY20" fmla="*/ 2193635 h 2364509"/>
              <a:gd name="connsiteX21" fmla="*/ 1842311 w 2497282"/>
              <a:gd name="connsiteY21" fmla="*/ 1984393 h 2364509"/>
              <a:gd name="connsiteX22" fmla="*/ 1842311 w 2497282"/>
              <a:gd name="connsiteY22" fmla="*/ 1799217 h 2364509"/>
              <a:gd name="connsiteX23" fmla="*/ 1841500 w 2497282"/>
              <a:gd name="connsiteY23" fmla="*/ 1799217 h 2364509"/>
              <a:gd name="connsiteX24" fmla="*/ 1841500 w 2497282"/>
              <a:gd name="connsiteY24" fmla="*/ 1208198 h 2364509"/>
              <a:gd name="connsiteX25" fmla="*/ 2128405 w 2497282"/>
              <a:gd name="connsiteY25" fmla="*/ 921293 h 2364509"/>
              <a:gd name="connsiteX26" fmla="*/ 2333337 w 2497282"/>
              <a:gd name="connsiteY26" fmla="*/ 921294 h 2364509"/>
              <a:gd name="connsiteX27" fmla="*/ 2333337 w 2497282"/>
              <a:gd name="connsiteY27" fmla="*/ 829399 h 2364509"/>
              <a:gd name="connsiteX28" fmla="*/ 2497282 w 2497282"/>
              <a:gd name="connsiteY28" fmla="*/ 993345 h 2364509"/>
              <a:gd name="connsiteX29" fmla="*/ 2333337 w 2497282"/>
              <a:gd name="connsiteY29" fmla="*/ 1157290 h 2364509"/>
              <a:gd name="connsiteX30" fmla="*/ 2333337 w 2497282"/>
              <a:gd name="connsiteY30" fmla="*/ 1065395 h 2364509"/>
              <a:gd name="connsiteX31" fmla="*/ 2128405 w 2497282"/>
              <a:gd name="connsiteY31" fmla="*/ 1065395 h 2364509"/>
              <a:gd name="connsiteX32" fmla="*/ 1985602 w 2497282"/>
              <a:gd name="connsiteY32" fmla="*/ 1208198 h 2364509"/>
              <a:gd name="connsiteX33" fmla="*/ 1985602 w 2497282"/>
              <a:gd name="connsiteY33" fmla="*/ 1546949 h 2364509"/>
              <a:gd name="connsiteX34" fmla="*/ 1985818 w 2497282"/>
              <a:gd name="connsiteY34" fmla="*/ 1546949 h 2364509"/>
              <a:gd name="connsiteX35" fmla="*/ 1985818 w 2497282"/>
              <a:gd name="connsiteY35" fmla="*/ 2033533 h 2364509"/>
              <a:gd name="connsiteX36" fmla="*/ 1654842 w 2497282"/>
              <a:gd name="connsiteY36" fmla="*/ 2364509 h 2364509"/>
              <a:gd name="connsiteX37" fmla="*/ 330976 w 2497282"/>
              <a:gd name="connsiteY37" fmla="*/ 2364509 h 2364509"/>
              <a:gd name="connsiteX38" fmla="*/ 0 w 2497282"/>
              <a:gd name="connsiteY38" fmla="*/ 2033533 h 2364509"/>
              <a:gd name="connsiteX39" fmla="*/ 0 w 2497282"/>
              <a:gd name="connsiteY39" fmla="*/ 330976 h 2364509"/>
              <a:gd name="connsiteX40" fmla="*/ 330976 w 2497282"/>
              <a:gd name="connsiteY40" fmla="*/ 0 h 2364509"/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5963 w 2497282"/>
              <a:gd name="connsiteY3" fmla="*/ 320606 h 2364509"/>
              <a:gd name="connsiteX4" fmla="*/ 1985963 w 2497282"/>
              <a:gd name="connsiteY4" fmla="*/ 651813 h 2364509"/>
              <a:gd name="connsiteX5" fmla="*/ 1985818 w 2497282"/>
              <a:gd name="connsiteY5" fmla="*/ 652531 h 2364509"/>
              <a:gd name="connsiteX6" fmla="*/ 1985818 w 2497282"/>
              <a:gd name="connsiteY6" fmla="*/ 657949 h 2364509"/>
              <a:gd name="connsiteX7" fmla="*/ 1984724 w 2497282"/>
              <a:gd name="connsiteY7" fmla="*/ 657949 h 2364509"/>
              <a:gd name="connsiteX8" fmla="*/ 1980349 w 2497282"/>
              <a:gd name="connsiteY8" fmla="*/ 679620 h 2364509"/>
              <a:gd name="connsiteX9" fmla="*/ 1914525 w 2497282"/>
              <a:gd name="connsiteY9" fmla="*/ 723251 h 2364509"/>
              <a:gd name="connsiteX10" fmla="*/ 1848701 w 2497282"/>
              <a:gd name="connsiteY10" fmla="*/ 679620 h 2364509"/>
              <a:gd name="connsiteX11" fmla="*/ 1844326 w 2497282"/>
              <a:gd name="connsiteY11" fmla="*/ 657949 h 2364509"/>
              <a:gd name="connsiteX12" fmla="*/ 1842311 w 2497282"/>
              <a:gd name="connsiteY12" fmla="*/ 657949 h 2364509"/>
              <a:gd name="connsiteX13" fmla="*/ 1842311 w 2497282"/>
              <a:gd name="connsiteY13" fmla="*/ 380114 h 2364509"/>
              <a:gd name="connsiteX14" fmla="*/ 1633069 w 2497282"/>
              <a:gd name="connsiteY14" fmla="*/ 170872 h 2364509"/>
              <a:gd name="connsiteX15" fmla="*/ 352748 w 2497282"/>
              <a:gd name="connsiteY15" fmla="*/ 170872 h 2364509"/>
              <a:gd name="connsiteX16" fmla="*/ 143506 w 2497282"/>
              <a:gd name="connsiteY16" fmla="*/ 380114 h 2364509"/>
              <a:gd name="connsiteX17" fmla="*/ 143506 w 2497282"/>
              <a:gd name="connsiteY17" fmla="*/ 1984393 h 2364509"/>
              <a:gd name="connsiteX18" fmla="*/ 352748 w 2497282"/>
              <a:gd name="connsiteY18" fmla="*/ 2193635 h 2364509"/>
              <a:gd name="connsiteX19" fmla="*/ 1633069 w 2497282"/>
              <a:gd name="connsiteY19" fmla="*/ 2193635 h 2364509"/>
              <a:gd name="connsiteX20" fmla="*/ 1842311 w 2497282"/>
              <a:gd name="connsiteY20" fmla="*/ 1984393 h 2364509"/>
              <a:gd name="connsiteX21" fmla="*/ 1842311 w 2497282"/>
              <a:gd name="connsiteY21" fmla="*/ 1799217 h 2364509"/>
              <a:gd name="connsiteX22" fmla="*/ 1841500 w 2497282"/>
              <a:gd name="connsiteY22" fmla="*/ 1799217 h 2364509"/>
              <a:gd name="connsiteX23" fmla="*/ 1841500 w 2497282"/>
              <a:gd name="connsiteY23" fmla="*/ 1208198 h 2364509"/>
              <a:gd name="connsiteX24" fmla="*/ 2128405 w 2497282"/>
              <a:gd name="connsiteY24" fmla="*/ 921293 h 2364509"/>
              <a:gd name="connsiteX25" fmla="*/ 2333337 w 2497282"/>
              <a:gd name="connsiteY25" fmla="*/ 921294 h 2364509"/>
              <a:gd name="connsiteX26" fmla="*/ 2333337 w 2497282"/>
              <a:gd name="connsiteY26" fmla="*/ 829399 h 2364509"/>
              <a:gd name="connsiteX27" fmla="*/ 2497282 w 2497282"/>
              <a:gd name="connsiteY27" fmla="*/ 993345 h 2364509"/>
              <a:gd name="connsiteX28" fmla="*/ 2333337 w 2497282"/>
              <a:gd name="connsiteY28" fmla="*/ 1157290 h 2364509"/>
              <a:gd name="connsiteX29" fmla="*/ 2333337 w 2497282"/>
              <a:gd name="connsiteY29" fmla="*/ 1065395 h 2364509"/>
              <a:gd name="connsiteX30" fmla="*/ 2128405 w 2497282"/>
              <a:gd name="connsiteY30" fmla="*/ 1065395 h 2364509"/>
              <a:gd name="connsiteX31" fmla="*/ 1985602 w 2497282"/>
              <a:gd name="connsiteY31" fmla="*/ 1208198 h 2364509"/>
              <a:gd name="connsiteX32" fmla="*/ 1985602 w 2497282"/>
              <a:gd name="connsiteY32" fmla="*/ 1546949 h 2364509"/>
              <a:gd name="connsiteX33" fmla="*/ 1985818 w 2497282"/>
              <a:gd name="connsiteY33" fmla="*/ 1546949 h 2364509"/>
              <a:gd name="connsiteX34" fmla="*/ 1985818 w 2497282"/>
              <a:gd name="connsiteY34" fmla="*/ 2033533 h 2364509"/>
              <a:gd name="connsiteX35" fmla="*/ 1654842 w 2497282"/>
              <a:gd name="connsiteY35" fmla="*/ 2364509 h 2364509"/>
              <a:gd name="connsiteX36" fmla="*/ 330976 w 2497282"/>
              <a:gd name="connsiteY36" fmla="*/ 2364509 h 2364509"/>
              <a:gd name="connsiteX37" fmla="*/ 0 w 2497282"/>
              <a:gd name="connsiteY37" fmla="*/ 2033533 h 2364509"/>
              <a:gd name="connsiteX38" fmla="*/ 0 w 2497282"/>
              <a:gd name="connsiteY38" fmla="*/ 330976 h 2364509"/>
              <a:gd name="connsiteX39" fmla="*/ 330976 w 2497282"/>
              <a:gd name="connsiteY39" fmla="*/ 0 h 23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97282" h="2364509">
                <a:moveTo>
                  <a:pt x="330976" y="0"/>
                </a:moveTo>
                <a:lnTo>
                  <a:pt x="1654842" y="0"/>
                </a:lnTo>
                <a:cubicBezTo>
                  <a:pt x="1814786" y="0"/>
                  <a:pt x="1948232" y="113453"/>
                  <a:pt x="1979094" y="264273"/>
                </a:cubicBezTo>
                <a:lnTo>
                  <a:pt x="1985963" y="320606"/>
                </a:lnTo>
                <a:lnTo>
                  <a:pt x="1985963" y="651813"/>
                </a:lnTo>
                <a:cubicBezTo>
                  <a:pt x="1985915" y="652052"/>
                  <a:pt x="1985866" y="652292"/>
                  <a:pt x="1985818" y="652531"/>
                </a:cubicBezTo>
                <a:lnTo>
                  <a:pt x="1985818" y="657949"/>
                </a:lnTo>
                <a:lnTo>
                  <a:pt x="1984724" y="657949"/>
                </a:lnTo>
                <a:lnTo>
                  <a:pt x="1980349" y="679620"/>
                </a:lnTo>
                <a:cubicBezTo>
                  <a:pt x="1969504" y="705260"/>
                  <a:pt x="1944116" y="723251"/>
                  <a:pt x="1914525" y="723251"/>
                </a:cubicBezTo>
                <a:cubicBezTo>
                  <a:pt x="1884935" y="723251"/>
                  <a:pt x="1859546" y="705260"/>
                  <a:pt x="1848701" y="679620"/>
                </a:cubicBezTo>
                <a:lnTo>
                  <a:pt x="1844326" y="657949"/>
                </a:lnTo>
                <a:lnTo>
                  <a:pt x="1842311" y="657949"/>
                </a:lnTo>
                <a:lnTo>
                  <a:pt x="1842311" y="380114"/>
                </a:lnTo>
                <a:cubicBezTo>
                  <a:pt x="1842311" y="264553"/>
                  <a:pt x="1748630" y="170872"/>
                  <a:pt x="1633069" y="170872"/>
                </a:cubicBezTo>
                <a:lnTo>
                  <a:pt x="352748" y="170872"/>
                </a:lnTo>
                <a:cubicBezTo>
                  <a:pt x="237187" y="170872"/>
                  <a:pt x="143506" y="264553"/>
                  <a:pt x="143506" y="380114"/>
                </a:cubicBezTo>
                <a:lnTo>
                  <a:pt x="143506" y="1984393"/>
                </a:lnTo>
                <a:cubicBezTo>
                  <a:pt x="143506" y="2099954"/>
                  <a:pt x="237187" y="2193635"/>
                  <a:pt x="352748" y="2193635"/>
                </a:cubicBezTo>
                <a:lnTo>
                  <a:pt x="1633069" y="2193635"/>
                </a:lnTo>
                <a:cubicBezTo>
                  <a:pt x="1748630" y="2193635"/>
                  <a:pt x="1842311" y="2099954"/>
                  <a:pt x="1842311" y="1984393"/>
                </a:cubicBezTo>
                <a:lnTo>
                  <a:pt x="1842311" y="1799217"/>
                </a:lnTo>
                <a:lnTo>
                  <a:pt x="1841500" y="1799217"/>
                </a:lnTo>
                <a:lnTo>
                  <a:pt x="1841500" y="1208198"/>
                </a:lnTo>
                <a:cubicBezTo>
                  <a:pt x="1841500" y="1049745"/>
                  <a:pt x="1969952" y="921293"/>
                  <a:pt x="2128405" y="921293"/>
                </a:cubicBezTo>
                <a:lnTo>
                  <a:pt x="2333337" y="921294"/>
                </a:lnTo>
                <a:lnTo>
                  <a:pt x="2333337" y="829399"/>
                </a:lnTo>
                <a:lnTo>
                  <a:pt x="2497282" y="993345"/>
                </a:lnTo>
                <a:lnTo>
                  <a:pt x="2333337" y="1157290"/>
                </a:lnTo>
                <a:lnTo>
                  <a:pt x="2333337" y="1065395"/>
                </a:lnTo>
                <a:lnTo>
                  <a:pt x="2128405" y="1065395"/>
                </a:lnTo>
                <a:cubicBezTo>
                  <a:pt x="2049537" y="1065395"/>
                  <a:pt x="1985602" y="1129330"/>
                  <a:pt x="1985602" y="1208198"/>
                </a:cubicBezTo>
                <a:lnTo>
                  <a:pt x="1985602" y="1546949"/>
                </a:lnTo>
                <a:lnTo>
                  <a:pt x="1985818" y="1546949"/>
                </a:lnTo>
                <a:lnTo>
                  <a:pt x="1985818" y="2033533"/>
                </a:lnTo>
                <a:cubicBezTo>
                  <a:pt x="1985818" y="2216326"/>
                  <a:pt x="1837635" y="2364509"/>
                  <a:pt x="1654842" y="2364509"/>
                </a:cubicBezTo>
                <a:lnTo>
                  <a:pt x="330976" y="2364509"/>
                </a:lnTo>
                <a:cubicBezTo>
                  <a:pt x="148183" y="2364509"/>
                  <a:pt x="0" y="2216326"/>
                  <a:pt x="0" y="2033533"/>
                </a:cubicBezTo>
                <a:lnTo>
                  <a:pt x="0" y="330976"/>
                </a:lnTo>
                <a:cubicBezTo>
                  <a:pt x="0" y="148183"/>
                  <a:pt x="148183" y="0"/>
                  <a:pt x="3309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0A86F3F-7566-45AA-AA57-ECAB1DD51EA7}"/>
              </a:ext>
            </a:extLst>
          </p:cNvPr>
          <p:cNvSpPr/>
          <p:nvPr/>
        </p:nvSpPr>
        <p:spPr>
          <a:xfrm>
            <a:off x="3716903" y="1375663"/>
            <a:ext cx="2497282" cy="2364509"/>
          </a:xfrm>
          <a:custGeom>
            <a:avLst/>
            <a:gdLst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3586 w 2497282"/>
              <a:gd name="connsiteY3" fmla="*/ 308830 h 2364509"/>
              <a:gd name="connsiteX4" fmla="*/ 1985963 w 2497282"/>
              <a:gd name="connsiteY4" fmla="*/ 320606 h 2364509"/>
              <a:gd name="connsiteX5" fmla="*/ 1985963 w 2497282"/>
              <a:gd name="connsiteY5" fmla="*/ 651813 h 2364509"/>
              <a:gd name="connsiteX6" fmla="*/ 1985818 w 2497282"/>
              <a:gd name="connsiteY6" fmla="*/ 652531 h 2364509"/>
              <a:gd name="connsiteX7" fmla="*/ 1985818 w 2497282"/>
              <a:gd name="connsiteY7" fmla="*/ 657949 h 2364509"/>
              <a:gd name="connsiteX8" fmla="*/ 1984724 w 2497282"/>
              <a:gd name="connsiteY8" fmla="*/ 657949 h 2364509"/>
              <a:gd name="connsiteX9" fmla="*/ 1980349 w 2497282"/>
              <a:gd name="connsiteY9" fmla="*/ 679620 h 2364509"/>
              <a:gd name="connsiteX10" fmla="*/ 1914525 w 2497282"/>
              <a:gd name="connsiteY10" fmla="*/ 723251 h 2364509"/>
              <a:gd name="connsiteX11" fmla="*/ 1848701 w 2497282"/>
              <a:gd name="connsiteY11" fmla="*/ 679620 h 2364509"/>
              <a:gd name="connsiteX12" fmla="*/ 1844326 w 2497282"/>
              <a:gd name="connsiteY12" fmla="*/ 657949 h 2364509"/>
              <a:gd name="connsiteX13" fmla="*/ 1842311 w 2497282"/>
              <a:gd name="connsiteY13" fmla="*/ 657949 h 2364509"/>
              <a:gd name="connsiteX14" fmla="*/ 1842311 w 2497282"/>
              <a:gd name="connsiteY14" fmla="*/ 380114 h 2364509"/>
              <a:gd name="connsiteX15" fmla="*/ 1633069 w 2497282"/>
              <a:gd name="connsiteY15" fmla="*/ 170872 h 2364509"/>
              <a:gd name="connsiteX16" fmla="*/ 352748 w 2497282"/>
              <a:gd name="connsiteY16" fmla="*/ 170872 h 2364509"/>
              <a:gd name="connsiteX17" fmla="*/ 143506 w 2497282"/>
              <a:gd name="connsiteY17" fmla="*/ 380114 h 2364509"/>
              <a:gd name="connsiteX18" fmla="*/ 143506 w 2497282"/>
              <a:gd name="connsiteY18" fmla="*/ 1984393 h 2364509"/>
              <a:gd name="connsiteX19" fmla="*/ 352748 w 2497282"/>
              <a:gd name="connsiteY19" fmla="*/ 2193635 h 2364509"/>
              <a:gd name="connsiteX20" fmla="*/ 1633069 w 2497282"/>
              <a:gd name="connsiteY20" fmla="*/ 2193635 h 2364509"/>
              <a:gd name="connsiteX21" fmla="*/ 1842311 w 2497282"/>
              <a:gd name="connsiteY21" fmla="*/ 1984393 h 2364509"/>
              <a:gd name="connsiteX22" fmla="*/ 1842311 w 2497282"/>
              <a:gd name="connsiteY22" fmla="*/ 1799217 h 2364509"/>
              <a:gd name="connsiteX23" fmla="*/ 1841500 w 2497282"/>
              <a:gd name="connsiteY23" fmla="*/ 1799217 h 2364509"/>
              <a:gd name="connsiteX24" fmla="*/ 1841500 w 2497282"/>
              <a:gd name="connsiteY24" fmla="*/ 1208198 h 2364509"/>
              <a:gd name="connsiteX25" fmla="*/ 2128405 w 2497282"/>
              <a:gd name="connsiteY25" fmla="*/ 921293 h 2364509"/>
              <a:gd name="connsiteX26" fmla="*/ 2333337 w 2497282"/>
              <a:gd name="connsiteY26" fmla="*/ 921294 h 2364509"/>
              <a:gd name="connsiteX27" fmla="*/ 2333337 w 2497282"/>
              <a:gd name="connsiteY27" fmla="*/ 829399 h 2364509"/>
              <a:gd name="connsiteX28" fmla="*/ 2497282 w 2497282"/>
              <a:gd name="connsiteY28" fmla="*/ 993345 h 2364509"/>
              <a:gd name="connsiteX29" fmla="*/ 2333337 w 2497282"/>
              <a:gd name="connsiteY29" fmla="*/ 1157290 h 2364509"/>
              <a:gd name="connsiteX30" fmla="*/ 2333337 w 2497282"/>
              <a:gd name="connsiteY30" fmla="*/ 1065395 h 2364509"/>
              <a:gd name="connsiteX31" fmla="*/ 2128405 w 2497282"/>
              <a:gd name="connsiteY31" fmla="*/ 1065395 h 2364509"/>
              <a:gd name="connsiteX32" fmla="*/ 1985602 w 2497282"/>
              <a:gd name="connsiteY32" fmla="*/ 1208198 h 2364509"/>
              <a:gd name="connsiteX33" fmla="*/ 1985602 w 2497282"/>
              <a:gd name="connsiteY33" fmla="*/ 1546949 h 2364509"/>
              <a:gd name="connsiteX34" fmla="*/ 1985818 w 2497282"/>
              <a:gd name="connsiteY34" fmla="*/ 1546949 h 2364509"/>
              <a:gd name="connsiteX35" fmla="*/ 1985818 w 2497282"/>
              <a:gd name="connsiteY35" fmla="*/ 2033533 h 2364509"/>
              <a:gd name="connsiteX36" fmla="*/ 1654842 w 2497282"/>
              <a:gd name="connsiteY36" fmla="*/ 2364509 h 2364509"/>
              <a:gd name="connsiteX37" fmla="*/ 330976 w 2497282"/>
              <a:gd name="connsiteY37" fmla="*/ 2364509 h 2364509"/>
              <a:gd name="connsiteX38" fmla="*/ 0 w 2497282"/>
              <a:gd name="connsiteY38" fmla="*/ 2033533 h 2364509"/>
              <a:gd name="connsiteX39" fmla="*/ 0 w 2497282"/>
              <a:gd name="connsiteY39" fmla="*/ 330976 h 2364509"/>
              <a:gd name="connsiteX40" fmla="*/ 330976 w 2497282"/>
              <a:gd name="connsiteY40" fmla="*/ 0 h 2364509"/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5963 w 2497282"/>
              <a:gd name="connsiteY3" fmla="*/ 320606 h 2364509"/>
              <a:gd name="connsiteX4" fmla="*/ 1985963 w 2497282"/>
              <a:gd name="connsiteY4" fmla="*/ 651813 h 2364509"/>
              <a:gd name="connsiteX5" fmla="*/ 1985818 w 2497282"/>
              <a:gd name="connsiteY5" fmla="*/ 652531 h 2364509"/>
              <a:gd name="connsiteX6" fmla="*/ 1985818 w 2497282"/>
              <a:gd name="connsiteY6" fmla="*/ 657949 h 2364509"/>
              <a:gd name="connsiteX7" fmla="*/ 1984724 w 2497282"/>
              <a:gd name="connsiteY7" fmla="*/ 657949 h 2364509"/>
              <a:gd name="connsiteX8" fmla="*/ 1980349 w 2497282"/>
              <a:gd name="connsiteY8" fmla="*/ 679620 h 2364509"/>
              <a:gd name="connsiteX9" fmla="*/ 1914525 w 2497282"/>
              <a:gd name="connsiteY9" fmla="*/ 723251 h 2364509"/>
              <a:gd name="connsiteX10" fmla="*/ 1848701 w 2497282"/>
              <a:gd name="connsiteY10" fmla="*/ 679620 h 2364509"/>
              <a:gd name="connsiteX11" fmla="*/ 1844326 w 2497282"/>
              <a:gd name="connsiteY11" fmla="*/ 657949 h 2364509"/>
              <a:gd name="connsiteX12" fmla="*/ 1842311 w 2497282"/>
              <a:gd name="connsiteY12" fmla="*/ 657949 h 2364509"/>
              <a:gd name="connsiteX13" fmla="*/ 1842311 w 2497282"/>
              <a:gd name="connsiteY13" fmla="*/ 380114 h 2364509"/>
              <a:gd name="connsiteX14" fmla="*/ 1633069 w 2497282"/>
              <a:gd name="connsiteY14" fmla="*/ 170872 h 2364509"/>
              <a:gd name="connsiteX15" fmla="*/ 352748 w 2497282"/>
              <a:gd name="connsiteY15" fmla="*/ 170872 h 2364509"/>
              <a:gd name="connsiteX16" fmla="*/ 143506 w 2497282"/>
              <a:gd name="connsiteY16" fmla="*/ 380114 h 2364509"/>
              <a:gd name="connsiteX17" fmla="*/ 143506 w 2497282"/>
              <a:gd name="connsiteY17" fmla="*/ 1984393 h 2364509"/>
              <a:gd name="connsiteX18" fmla="*/ 352748 w 2497282"/>
              <a:gd name="connsiteY18" fmla="*/ 2193635 h 2364509"/>
              <a:gd name="connsiteX19" fmla="*/ 1633069 w 2497282"/>
              <a:gd name="connsiteY19" fmla="*/ 2193635 h 2364509"/>
              <a:gd name="connsiteX20" fmla="*/ 1842311 w 2497282"/>
              <a:gd name="connsiteY20" fmla="*/ 1984393 h 2364509"/>
              <a:gd name="connsiteX21" fmla="*/ 1842311 w 2497282"/>
              <a:gd name="connsiteY21" fmla="*/ 1799217 h 2364509"/>
              <a:gd name="connsiteX22" fmla="*/ 1841500 w 2497282"/>
              <a:gd name="connsiteY22" fmla="*/ 1799217 h 2364509"/>
              <a:gd name="connsiteX23" fmla="*/ 1841500 w 2497282"/>
              <a:gd name="connsiteY23" fmla="*/ 1208198 h 2364509"/>
              <a:gd name="connsiteX24" fmla="*/ 2128405 w 2497282"/>
              <a:gd name="connsiteY24" fmla="*/ 921293 h 2364509"/>
              <a:gd name="connsiteX25" fmla="*/ 2333337 w 2497282"/>
              <a:gd name="connsiteY25" fmla="*/ 921294 h 2364509"/>
              <a:gd name="connsiteX26" fmla="*/ 2333337 w 2497282"/>
              <a:gd name="connsiteY26" fmla="*/ 829399 h 2364509"/>
              <a:gd name="connsiteX27" fmla="*/ 2497282 w 2497282"/>
              <a:gd name="connsiteY27" fmla="*/ 993345 h 2364509"/>
              <a:gd name="connsiteX28" fmla="*/ 2333337 w 2497282"/>
              <a:gd name="connsiteY28" fmla="*/ 1157290 h 2364509"/>
              <a:gd name="connsiteX29" fmla="*/ 2333337 w 2497282"/>
              <a:gd name="connsiteY29" fmla="*/ 1065395 h 2364509"/>
              <a:gd name="connsiteX30" fmla="*/ 2128405 w 2497282"/>
              <a:gd name="connsiteY30" fmla="*/ 1065395 h 2364509"/>
              <a:gd name="connsiteX31" fmla="*/ 1985602 w 2497282"/>
              <a:gd name="connsiteY31" fmla="*/ 1208198 h 2364509"/>
              <a:gd name="connsiteX32" fmla="*/ 1985602 w 2497282"/>
              <a:gd name="connsiteY32" fmla="*/ 1546949 h 2364509"/>
              <a:gd name="connsiteX33" fmla="*/ 1985818 w 2497282"/>
              <a:gd name="connsiteY33" fmla="*/ 1546949 h 2364509"/>
              <a:gd name="connsiteX34" fmla="*/ 1985818 w 2497282"/>
              <a:gd name="connsiteY34" fmla="*/ 2033533 h 2364509"/>
              <a:gd name="connsiteX35" fmla="*/ 1654842 w 2497282"/>
              <a:gd name="connsiteY35" fmla="*/ 2364509 h 2364509"/>
              <a:gd name="connsiteX36" fmla="*/ 330976 w 2497282"/>
              <a:gd name="connsiteY36" fmla="*/ 2364509 h 2364509"/>
              <a:gd name="connsiteX37" fmla="*/ 0 w 2497282"/>
              <a:gd name="connsiteY37" fmla="*/ 2033533 h 2364509"/>
              <a:gd name="connsiteX38" fmla="*/ 0 w 2497282"/>
              <a:gd name="connsiteY38" fmla="*/ 330976 h 2364509"/>
              <a:gd name="connsiteX39" fmla="*/ 330976 w 2497282"/>
              <a:gd name="connsiteY39" fmla="*/ 0 h 23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97282" h="2364509">
                <a:moveTo>
                  <a:pt x="330976" y="0"/>
                </a:moveTo>
                <a:lnTo>
                  <a:pt x="1654842" y="0"/>
                </a:lnTo>
                <a:cubicBezTo>
                  <a:pt x="1814786" y="0"/>
                  <a:pt x="1948232" y="113453"/>
                  <a:pt x="1979094" y="264273"/>
                </a:cubicBezTo>
                <a:lnTo>
                  <a:pt x="1985963" y="320606"/>
                </a:lnTo>
                <a:lnTo>
                  <a:pt x="1985963" y="651813"/>
                </a:lnTo>
                <a:cubicBezTo>
                  <a:pt x="1985915" y="652052"/>
                  <a:pt x="1985866" y="652292"/>
                  <a:pt x="1985818" y="652531"/>
                </a:cubicBezTo>
                <a:lnTo>
                  <a:pt x="1985818" y="657949"/>
                </a:lnTo>
                <a:lnTo>
                  <a:pt x="1984724" y="657949"/>
                </a:lnTo>
                <a:lnTo>
                  <a:pt x="1980349" y="679620"/>
                </a:lnTo>
                <a:cubicBezTo>
                  <a:pt x="1969504" y="705260"/>
                  <a:pt x="1944116" y="723251"/>
                  <a:pt x="1914525" y="723251"/>
                </a:cubicBezTo>
                <a:cubicBezTo>
                  <a:pt x="1884935" y="723251"/>
                  <a:pt x="1859546" y="705260"/>
                  <a:pt x="1848701" y="679620"/>
                </a:cubicBezTo>
                <a:lnTo>
                  <a:pt x="1844326" y="657949"/>
                </a:lnTo>
                <a:lnTo>
                  <a:pt x="1842311" y="657949"/>
                </a:lnTo>
                <a:lnTo>
                  <a:pt x="1842311" y="380114"/>
                </a:lnTo>
                <a:cubicBezTo>
                  <a:pt x="1842311" y="264553"/>
                  <a:pt x="1748630" y="170872"/>
                  <a:pt x="1633069" y="170872"/>
                </a:cubicBezTo>
                <a:lnTo>
                  <a:pt x="352748" y="170872"/>
                </a:lnTo>
                <a:cubicBezTo>
                  <a:pt x="237187" y="170872"/>
                  <a:pt x="143506" y="264553"/>
                  <a:pt x="143506" y="380114"/>
                </a:cubicBezTo>
                <a:lnTo>
                  <a:pt x="143506" y="1984393"/>
                </a:lnTo>
                <a:cubicBezTo>
                  <a:pt x="143506" y="2099954"/>
                  <a:pt x="237187" y="2193635"/>
                  <a:pt x="352748" y="2193635"/>
                </a:cubicBezTo>
                <a:lnTo>
                  <a:pt x="1633069" y="2193635"/>
                </a:lnTo>
                <a:cubicBezTo>
                  <a:pt x="1748630" y="2193635"/>
                  <a:pt x="1842311" y="2099954"/>
                  <a:pt x="1842311" y="1984393"/>
                </a:cubicBezTo>
                <a:lnTo>
                  <a:pt x="1842311" y="1799217"/>
                </a:lnTo>
                <a:lnTo>
                  <a:pt x="1841500" y="1799217"/>
                </a:lnTo>
                <a:lnTo>
                  <a:pt x="1841500" y="1208198"/>
                </a:lnTo>
                <a:cubicBezTo>
                  <a:pt x="1841500" y="1049745"/>
                  <a:pt x="1969952" y="921293"/>
                  <a:pt x="2128405" y="921293"/>
                </a:cubicBezTo>
                <a:lnTo>
                  <a:pt x="2333337" y="921294"/>
                </a:lnTo>
                <a:lnTo>
                  <a:pt x="2333337" y="829399"/>
                </a:lnTo>
                <a:lnTo>
                  <a:pt x="2497282" y="993345"/>
                </a:lnTo>
                <a:lnTo>
                  <a:pt x="2333337" y="1157290"/>
                </a:lnTo>
                <a:lnTo>
                  <a:pt x="2333337" y="1065395"/>
                </a:lnTo>
                <a:lnTo>
                  <a:pt x="2128405" y="1065395"/>
                </a:lnTo>
                <a:cubicBezTo>
                  <a:pt x="2049537" y="1065395"/>
                  <a:pt x="1985602" y="1129330"/>
                  <a:pt x="1985602" y="1208198"/>
                </a:cubicBezTo>
                <a:lnTo>
                  <a:pt x="1985602" y="1546949"/>
                </a:lnTo>
                <a:lnTo>
                  <a:pt x="1985818" y="1546949"/>
                </a:lnTo>
                <a:lnTo>
                  <a:pt x="1985818" y="2033533"/>
                </a:lnTo>
                <a:cubicBezTo>
                  <a:pt x="1985818" y="2216326"/>
                  <a:pt x="1837635" y="2364509"/>
                  <a:pt x="1654842" y="2364509"/>
                </a:cubicBezTo>
                <a:lnTo>
                  <a:pt x="330976" y="2364509"/>
                </a:lnTo>
                <a:cubicBezTo>
                  <a:pt x="148183" y="2364509"/>
                  <a:pt x="0" y="2216326"/>
                  <a:pt x="0" y="2033533"/>
                </a:cubicBezTo>
                <a:lnTo>
                  <a:pt x="0" y="330976"/>
                </a:lnTo>
                <a:cubicBezTo>
                  <a:pt x="0" y="148183"/>
                  <a:pt x="148183" y="0"/>
                  <a:pt x="3309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E404B05-204A-4FB0-97A8-0C8C609CCFEF}"/>
              </a:ext>
            </a:extLst>
          </p:cNvPr>
          <p:cNvSpPr/>
          <p:nvPr/>
        </p:nvSpPr>
        <p:spPr>
          <a:xfrm>
            <a:off x="6489133" y="1375663"/>
            <a:ext cx="2497282" cy="2364509"/>
          </a:xfrm>
          <a:custGeom>
            <a:avLst/>
            <a:gdLst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3586 w 2497282"/>
              <a:gd name="connsiteY3" fmla="*/ 308830 h 2364509"/>
              <a:gd name="connsiteX4" fmla="*/ 1985963 w 2497282"/>
              <a:gd name="connsiteY4" fmla="*/ 320606 h 2364509"/>
              <a:gd name="connsiteX5" fmla="*/ 1985963 w 2497282"/>
              <a:gd name="connsiteY5" fmla="*/ 651813 h 2364509"/>
              <a:gd name="connsiteX6" fmla="*/ 1985818 w 2497282"/>
              <a:gd name="connsiteY6" fmla="*/ 652531 h 2364509"/>
              <a:gd name="connsiteX7" fmla="*/ 1985818 w 2497282"/>
              <a:gd name="connsiteY7" fmla="*/ 657949 h 2364509"/>
              <a:gd name="connsiteX8" fmla="*/ 1984724 w 2497282"/>
              <a:gd name="connsiteY8" fmla="*/ 657949 h 2364509"/>
              <a:gd name="connsiteX9" fmla="*/ 1980349 w 2497282"/>
              <a:gd name="connsiteY9" fmla="*/ 679620 h 2364509"/>
              <a:gd name="connsiteX10" fmla="*/ 1914525 w 2497282"/>
              <a:gd name="connsiteY10" fmla="*/ 723251 h 2364509"/>
              <a:gd name="connsiteX11" fmla="*/ 1848701 w 2497282"/>
              <a:gd name="connsiteY11" fmla="*/ 679620 h 2364509"/>
              <a:gd name="connsiteX12" fmla="*/ 1844326 w 2497282"/>
              <a:gd name="connsiteY12" fmla="*/ 657949 h 2364509"/>
              <a:gd name="connsiteX13" fmla="*/ 1842311 w 2497282"/>
              <a:gd name="connsiteY13" fmla="*/ 657949 h 2364509"/>
              <a:gd name="connsiteX14" fmla="*/ 1842311 w 2497282"/>
              <a:gd name="connsiteY14" fmla="*/ 380114 h 2364509"/>
              <a:gd name="connsiteX15" fmla="*/ 1633069 w 2497282"/>
              <a:gd name="connsiteY15" fmla="*/ 170872 h 2364509"/>
              <a:gd name="connsiteX16" fmla="*/ 352748 w 2497282"/>
              <a:gd name="connsiteY16" fmla="*/ 170872 h 2364509"/>
              <a:gd name="connsiteX17" fmla="*/ 143506 w 2497282"/>
              <a:gd name="connsiteY17" fmla="*/ 380114 h 2364509"/>
              <a:gd name="connsiteX18" fmla="*/ 143506 w 2497282"/>
              <a:gd name="connsiteY18" fmla="*/ 1984393 h 2364509"/>
              <a:gd name="connsiteX19" fmla="*/ 352748 w 2497282"/>
              <a:gd name="connsiteY19" fmla="*/ 2193635 h 2364509"/>
              <a:gd name="connsiteX20" fmla="*/ 1633069 w 2497282"/>
              <a:gd name="connsiteY20" fmla="*/ 2193635 h 2364509"/>
              <a:gd name="connsiteX21" fmla="*/ 1842311 w 2497282"/>
              <a:gd name="connsiteY21" fmla="*/ 1984393 h 2364509"/>
              <a:gd name="connsiteX22" fmla="*/ 1842311 w 2497282"/>
              <a:gd name="connsiteY22" fmla="*/ 1799217 h 2364509"/>
              <a:gd name="connsiteX23" fmla="*/ 1841500 w 2497282"/>
              <a:gd name="connsiteY23" fmla="*/ 1799217 h 2364509"/>
              <a:gd name="connsiteX24" fmla="*/ 1841500 w 2497282"/>
              <a:gd name="connsiteY24" fmla="*/ 1208198 h 2364509"/>
              <a:gd name="connsiteX25" fmla="*/ 2128405 w 2497282"/>
              <a:gd name="connsiteY25" fmla="*/ 921293 h 2364509"/>
              <a:gd name="connsiteX26" fmla="*/ 2333337 w 2497282"/>
              <a:gd name="connsiteY26" fmla="*/ 921294 h 2364509"/>
              <a:gd name="connsiteX27" fmla="*/ 2333337 w 2497282"/>
              <a:gd name="connsiteY27" fmla="*/ 829399 h 2364509"/>
              <a:gd name="connsiteX28" fmla="*/ 2497282 w 2497282"/>
              <a:gd name="connsiteY28" fmla="*/ 993345 h 2364509"/>
              <a:gd name="connsiteX29" fmla="*/ 2333337 w 2497282"/>
              <a:gd name="connsiteY29" fmla="*/ 1157290 h 2364509"/>
              <a:gd name="connsiteX30" fmla="*/ 2333337 w 2497282"/>
              <a:gd name="connsiteY30" fmla="*/ 1065395 h 2364509"/>
              <a:gd name="connsiteX31" fmla="*/ 2128405 w 2497282"/>
              <a:gd name="connsiteY31" fmla="*/ 1065395 h 2364509"/>
              <a:gd name="connsiteX32" fmla="*/ 1985602 w 2497282"/>
              <a:gd name="connsiteY32" fmla="*/ 1208198 h 2364509"/>
              <a:gd name="connsiteX33" fmla="*/ 1985602 w 2497282"/>
              <a:gd name="connsiteY33" fmla="*/ 1546949 h 2364509"/>
              <a:gd name="connsiteX34" fmla="*/ 1985818 w 2497282"/>
              <a:gd name="connsiteY34" fmla="*/ 1546949 h 2364509"/>
              <a:gd name="connsiteX35" fmla="*/ 1985818 w 2497282"/>
              <a:gd name="connsiteY35" fmla="*/ 2033533 h 2364509"/>
              <a:gd name="connsiteX36" fmla="*/ 1654842 w 2497282"/>
              <a:gd name="connsiteY36" fmla="*/ 2364509 h 2364509"/>
              <a:gd name="connsiteX37" fmla="*/ 330976 w 2497282"/>
              <a:gd name="connsiteY37" fmla="*/ 2364509 h 2364509"/>
              <a:gd name="connsiteX38" fmla="*/ 0 w 2497282"/>
              <a:gd name="connsiteY38" fmla="*/ 2033533 h 2364509"/>
              <a:gd name="connsiteX39" fmla="*/ 0 w 2497282"/>
              <a:gd name="connsiteY39" fmla="*/ 330976 h 2364509"/>
              <a:gd name="connsiteX40" fmla="*/ 330976 w 2497282"/>
              <a:gd name="connsiteY40" fmla="*/ 0 h 2364509"/>
              <a:gd name="connsiteX0" fmla="*/ 330976 w 2497282"/>
              <a:gd name="connsiteY0" fmla="*/ 0 h 2364509"/>
              <a:gd name="connsiteX1" fmla="*/ 1654842 w 2497282"/>
              <a:gd name="connsiteY1" fmla="*/ 0 h 2364509"/>
              <a:gd name="connsiteX2" fmla="*/ 1979094 w 2497282"/>
              <a:gd name="connsiteY2" fmla="*/ 264273 h 2364509"/>
              <a:gd name="connsiteX3" fmla="*/ 1985963 w 2497282"/>
              <a:gd name="connsiteY3" fmla="*/ 320606 h 2364509"/>
              <a:gd name="connsiteX4" fmla="*/ 1985963 w 2497282"/>
              <a:gd name="connsiteY4" fmla="*/ 651813 h 2364509"/>
              <a:gd name="connsiteX5" fmla="*/ 1985818 w 2497282"/>
              <a:gd name="connsiteY5" fmla="*/ 652531 h 2364509"/>
              <a:gd name="connsiteX6" fmla="*/ 1985818 w 2497282"/>
              <a:gd name="connsiteY6" fmla="*/ 657949 h 2364509"/>
              <a:gd name="connsiteX7" fmla="*/ 1984724 w 2497282"/>
              <a:gd name="connsiteY7" fmla="*/ 657949 h 2364509"/>
              <a:gd name="connsiteX8" fmla="*/ 1980349 w 2497282"/>
              <a:gd name="connsiteY8" fmla="*/ 679620 h 2364509"/>
              <a:gd name="connsiteX9" fmla="*/ 1914525 w 2497282"/>
              <a:gd name="connsiteY9" fmla="*/ 723251 h 2364509"/>
              <a:gd name="connsiteX10" fmla="*/ 1848701 w 2497282"/>
              <a:gd name="connsiteY10" fmla="*/ 679620 h 2364509"/>
              <a:gd name="connsiteX11" fmla="*/ 1844326 w 2497282"/>
              <a:gd name="connsiteY11" fmla="*/ 657949 h 2364509"/>
              <a:gd name="connsiteX12" fmla="*/ 1842311 w 2497282"/>
              <a:gd name="connsiteY12" fmla="*/ 657949 h 2364509"/>
              <a:gd name="connsiteX13" fmla="*/ 1842311 w 2497282"/>
              <a:gd name="connsiteY13" fmla="*/ 380114 h 2364509"/>
              <a:gd name="connsiteX14" fmla="*/ 1633069 w 2497282"/>
              <a:gd name="connsiteY14" fmla="*/ 170872 h 2364509"/>
              <a:gd name="connsiteX15" fmla="*/ 352748 w 2497282"/>
              <a:gd name="connsiteY15" fmla="*/ 170872 h 2364509"/>
              <a:gd name="connsiteX16" fmla="*/ 143506 w 2497282"/>
              <a:gd name="connsiteY16" fmla="*/ 380114 h 2364509"/>
              <a:gd name="connsiteX17" fmla="*/ 143506 w 2497282"/>
              <a:gd name="connsiteY17" fmla="*/ 1984393 h 2364509"/>
              <a:gd name="connsiteX18" fmla="*/ 352748 w 2497282"/>
              <a:gd name="connsiteY18" fmla="*/ 2193635 h 2364509"/>
              <a:gd name="connsiteX19" fmla="*/ 1633069 w 2497282"/>
              <a:gd name="connsiteY19" fmla="*/ 2193635 h 2364509"/>
              <a:gd name="connsiteX20" fmla="*/ 1842311 w 2497282"/>
              <a:gd name="connsiteY20" fmla="*/ 1984393 h 2364509"/>
              <a:gd name="connsiteX21" fmla="*/ 1842311 w 2497282"/>
              <a:gd name="connsiteY21" fmla="*/ 1799217 h 2364509"/>
              <a:gd name="connsiteX22" fmla="*/ 1841500 w 2497282"/>
              <a:gd name="connsiteY22" fmla="*/ 1799217 h 2364509"/>
              <a:gd name="connsiteX23" fmla="*/ 1841500 w 2497282"/>
              <a:gd name="connsiteY23" fmla="*/ 1208198 h 2364509"/>
              <a:gd name="connsiteX24" fmla="*/ 2128405 w 2497282"/>
              <a:gd name="connsiteY24" fmla="*/ 921293 h 2364509"/>
              <a:gd name="connsiteX25" fmla="*/ 2333337 w 2497282"/>
              <a:gd name="connsiteY25" fmla="*/ 921294 h 2364509"/>
              <a:gd name="connsiteX26" fmla="*/ 2333337 w 2497282"/>
              <a:gd name="connsiteY26" fmla="*/ 829399 h 2364509"/>
              <a:gd name="connsiteX27" fmla="*/ 2497282 w 2497282"/>
              <a:gd name="connsiteY27" fmla="*/ 993345 h 2364509"/>
              <a:gd name="connsiteX28" fmla="*/ 2333337 w 2497282"/>
              <a:gd name="connsiteY28" fmla="*/ 1157290 h 2364509"/>
              <a:gd name="connsiteX29" fmla="*/ 2333337 w 2497282"/>
              <a:gd name="connsiteY29" fmla="*/ 1065395 h 2364509"/>
              <a:gd name="connsiteX30" fmla="*/ 2128405 w 2497282"/>
              <a:gd name="connsiteY30" fmla="*/ 1065395 h 2364509"/>
              <a:gd name="connsiteX31" fmla="*/ 1985602 w 2497282"/>
              <a:gd name="connsiteY31" fmla="*/ 1208198 h 2364509"/>
              <a:gd name="connsiteX32" fmla="*/ 1985602 w 2497282"/>
              <a:gd name="connsiteY32" fmla="*/ 1546949 h 2364509"/>
              <a:gd name="connsiteX33" fmla="*/ 1985818 w 2497282"/>
              <a:gd name="connsiteY33" fmla="*/ 1546949 h 2364509"/>
              <a:gd name="connsiteX34" fmla="*/ 1985818 w 2497282"/>
              <a:gd name="connsiteY34" fmla="*/ 2033533 h 2364509"/>
              <a:gd name="connsiteX35" fmla="*/ 1654842 w 2497282"/>
              <a:gd name="connsiteY35" fmla="*/ 2364509 h 2364509"/>
              <a:gd name="connsiteX36" fmla="*/ 330976 w 2497282"/>
              <a:gd name="connsiteY36" fmla="*/ 2364509 h 2364509"/>
              <a:gd name="connsiteX37" fmla="*/ 0 w 2497282"/>
              <a:gd name="connsiteY37" fmla="*/ 2033533 h 2364509"/>
              <a:gd name="connsiteX38" fmla="*/ 0 w 2497282"/>
              <a:gd name="connsiteY38" fmla="*/ 330976 h 2364509"/>
              <a:gd name="connsiteX39" fmla="*/ 330976 w 2497282"/>
              <a:gd name="connsiteY39" fmla="*/ 0 h 23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97282" h="2364509">
                <a:moveTo>
                  <a:pt x="330976" y="0"/>
                </a:moveTo>
                <a:lnTo>
                  <a:pt x="1654842" y="0"/>
                </a:lnTo>
                <a:cubicBezTo>
                  <a:pt x="1814786" y="0"/>
                  <a:pt x="1948232" y="113453"/>
                  <a:pt x="1979094" y="264273"/>
                </a:cubicBezTo>
                <a:lnTo>
                  <a:pt x="1985963" y="320606"/>
                </a:lnTo>
                <a:lnTo>
                  <a:pt x="1985963" y="651813"/>
                </a:lnTo>
                <a:cubicBezTo>
                  <a:pt x="1985915" y="652052"/>
                  <a:pt x="1985866" y="652292"/>
                  <a:pt x="1985818" y="652531"/>
                </a:cubicBezTo>
                <a:lnTo>
                  <a:pt x="1985818" y="657949"/>
                </a:lnTo>
                <a:lnTo>
                  <a:pt x="1984724" y="657949"/>
                </a:lnTo>
                <a:lnTo>
                  <a:pt x="1980349" y="679620"/>
                </a:lnTo>
                <a:cubicBezTo>
                  <a:pt x="1969504" y="705260"/>
                  <a:pt x="1944116" y="723251"/>
                  <a:pt x="1914525" y="723251"/>
                </a:cubicBezTo>
                <a:cubicBezTo>
                  <a:pt x="1884935" y="723251"/>
                  <a:pt x="1859546" y="705260"/>
                  <a:pt x="1848701" y="679620"/>
                </a:cubicBezTo>
                <a:lnTo>
                  <a:pt x="1844326" y="657949"/>
                </a:lnTo>
                <a:lnTo>
                  <a:pt x="1842311" y="657949"/>
                </a:lnTo>
                <a:lnTo>
                  <a:pt x="1842311" y="380114"/>
                </a:lnTo>
                <a:cubicBezTo>
                  <a:pt x="1842311" y="264553"/>
                  <a:pt x="1748630" y="170872"/>
                  <a:pt x="1633069" y="170872"/>
                </a:cubicBezTo>
                <a:lnTo>
                  <a:pt x="352748" y="170872"/>
                </a:lnTo>
                <a:cubicBezTo>
                  <a:pt x="237187" y="170872"/>
                  <a:pt x="143506" y="264553"/>
                  <a:pt x="143506" y="380114"/>
                </a:cubicBezTo>
                <a:lnTo>
                  <a:pt x="143506" y="1984393"/>
                </a:lnTo>
                <a:cubicBezTo>
                  <a:pt x="143506" y="2099954"/>
                  <a:pt x="237187" y="2193635"/>
                  <a:pt x="352748" y="2193635"/>
                </a:cubicBezTo>
                <a:lnTo>
                  <a:pt x="1633069" y="2193635"/>
                </a:lnTo>
                <a:cubicBezTo>
                  <a:pt x="1748630" y="2193635"/>
                  <a:pt x="1842311" y="2099954"/>
                  <a:pt x="1842311" y="1984393"/>
                </a:cubicBezTo>
                <a:lnTo>
                  <a:pt x="1842311" y="1799217"/>
                </a:lnTo>
                <a:lnTo>
                  <a:pt x="1841500" y="1799217"/>
                </a:lnTo>
                <a:lnTo>
                  <a:pt x="1841500" y="1208198"/>
                </a:lnTo>
                <a:cubicBezTo>
                  <a:pt x="1841500" y="1049745"/>
                  <a:pt x="1969952" y="921293"/>
                  <a:pt x="2128405" y="921293"/>
                </a:cubicBezTo>
                <a:lnTo>
                  <a:pt x="2333337" y="921294"/>
                </a:lnTo>
                <a:lnTo>
                  <a:pt x="2333337" y="829399"/>
                </a:lnTo>
                <a:lnTo>
                  <a:pt x="2497282" y="993345"/>
                </a:lnTo>
                <a:lnTo>
                  <a:pt x="2333337" y="1157290"/>
                </a:lnTo>
                <a:lnTo>
                  <a:pt x="2333337" y="1065395"/>
                </a:lnTo>
                <a:lnTo>
                  <a:pt x="2128405" y="1065395"/>
                </a:lnTo>
                <a:cubicBezTo>
                  <a:pt x="2049537" y="1065395"/>
                  <a:pt x="1985602" y="1129330"/>
                  <a:pt x="1985602" y="1208198"/>
                </a:cubicBezTo>
                <a:lnTo>
                  <a:pt x="1985602" y="1546949"/>
                </a:lnTo>
                <a:lnTo>
                  <a:pt x="1985818" y="1546949"/>
                </a:lnTo>
                <a:lnTo>
                  <a:pt x="1985818" y="2033533"/>
                </a:lnTo>
                <a:cubicBezTo>
                  <a:pt x="1985818" y="2216326"/>
                  <a:pt x="1837635" y="2364509"/>
                  <a:pt x="1654842" y="2364509"/>
                </a:cubicBezTo>
                <a:lnTo>
                  <a:pt x="330976" y="2364509"/>
                </a:lnTo>
                <a:cubicBezTo>
                  <a:pt x="148183" y="2364509"/>
                  <a:pt x="0" y="2216326"/>
                  <a:pt x="0" y="2033533"/>
                </a:cubicBezTo>
                <a:lnTo>
                  <a:pt x="0" y="330976"/>
                </a:lnTo>
                <a:cubicBezTo>
                  <a:pt x="0" y="148183"/>
                  <a:pt x="148183" y="0"/>
                  <a:pt x="3309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C27740-634F-49C6-94EC-E7F1B676E126}"/>
              </a:ext>
            </a:extLst>
          </p:cNvPr>
          <p:cNvSpPr/>
          <p:nvPr/>
        </p:nvSpPr>
        <p:spPr>
          <a:xfrm rot="10800000" flipV="1">
            <a:off x="9261363" y="1375663"/>
            <a:ext cx="1985964" cy="2364509"/>
          </a:xfrm>
          <a:custGeom>
            <a:avLst/>
            <a:gdLst>
              <a:gd name="connsiteX0" fmla="*/ 1654843 w 1985964"/>
              <a:gd name="connsiteY0" fmla="*/ 0 h 2364509"/>
              <a:gd name="connsiteX1" fmla="*/ 1654842 w 1985964"/>
              <a:gd name="connsiteY1" fmla="*/ 0 h 2364509"/>
              <a:gd name="connsiteX2" fmla="*/ 330977 w 1985964"/>
              <a:gd name="connsiteY2" fmla="*/ 0 h 2364509"/>
              <a:gd name="connsiteX3" fmla="*/ 330976 w 1985964"/>
              <a:gd name="connsiteY3" fmla="*/ 0 h 2364509"/>
              <a:gd name="connsiteX4" fmla="*/ 0 w 1985964"/>
              <a:gd name="connsiteY4" fmla="*/ 330976 h 2364509"/>
              <a:gd name="connsiteX5" fmla="*/ 0 w 1985964"/>
              <a:gd name="connsiteY5" fmla="*/ 2033533 h 2364509"/>
              <a:gd name="connsiteX6" fmla="*/ 330976 w 1985964"/>
              <a:gd name="connsiteY6" fmla="*/ 2364509 h 2364509"/>
              <a:gd name="connsiteX7" fmla="*/ 330977 w 1985964"/>
              <a:gd name="connsiteY7" fmla="*/ 2364509 h 2364509"/>
              <a:gd name="connsiteX8" fmla="*/ 1654842 w 1985964"/>
              <a:gd name="connsiteY8" fmla="*/ 2364509 h 2364509"/>
              <a:gd name="connsiteX9" fmla="*/ 1654843 w 1985964"/>
              <a:gd name="connsiteY9" fmla="*/ 2364509 h 2364509"/>
              <a:gd name="connsiteX10" fmla="*/ 1654850 w 1985964"/>
              <a:gd name="connsiteY10" fmla="*/ 2364508 h 2364509"/>
              <a:gd name="connsiteX11" fmla="*/ 1713430 w 1985964"/>
              <a:gd name="connsiteY11" fmla="*/ 2359339 h 2364509"/>
              <a:gd name="connsiteX12" fmla="*/ 1717781 w 1985964"/>
              <a:gd name="connsiteY12" fmla="*/ 2358164 h 2364509"/>
              <a:gd name="connsiteX13" fmla="*/ 1721546 w 1985964"/>
              <a:gd name="connsiteY13" fmla="*/ 2357784 h 2364509"/>
              <a:gd name="connsiteX14" fmla="*/ 1737367 w 1985964"/>
              <a:gd name="connsiteY14" fmla="*/ 2352873 h 2364509"/>
              <a:gd name="connsiteX15" fmla="*/ 1768643 w 1985964"/>
              <a:gd name="connsiteY15" fmla="*/ 2344425 h 2364509"/>
              <a:gd name="connsiteX16" fmla="*/ 1773429 w 1985964"/>
              <a:gd name="connsiteY16" fmla="*/ 2341679 h 2364509"/>
              <a:gd name="connsiteX17" fmla="*/ 1783674 w 1985964"/>
              <a:gd name="connsiteY17" fmla="*/ 2338499 h 2364509"/>
              <a:gd name="connsiteX18" fmla="*/ 1839895 w 1985964"/>
              <a:gd name="connsiteY18" fmla="*/ 2307983 h 2364509"/>
              <a:gd name="connsiteX19" fmla="*/ 1857542 w 1985964"/>
              <a:gd name="connsiteY19" fmla="*/ 2293423 h 2364509"/>
              <a:gd name="connsiteX20" fmla="*/ 1865374 w 1985964"/>
              <a:gd name="connsiteY20" fmla="*/ 2288930 h 2364509"/>
              <a:gd name="connsiteX21" fmla="*/ 1878381 w 1985964"/>
              <a:gd name="connsiteY21" fmla="*/ 2276229 h 2364509"/>
              <a:gd name="connsiteX22" fmla="*/ 1888878 w 1985964"/>
              <a:gd name="connsiteY22" fmla="*/ 2267568 h 2364509"/>
              <a:gd name="connsiteX23" fmla="*/ 1895621 w 1985964"/>
              <a:gd name="connsiteY23" fmla="*/ 2259396 h 2364509"/>
              <a:gd name="connsiteX24" fmla="*/ 1905109 w 1985964"/>
              <a:gd name="connsiteY24" fmla="*/ 2250132 h 2364509"/>
              <a:gd name="connsiteX25" fmla="*/ 1919122 w 1985964"/>
              <a:gd name="connsiteY25" fmla="*/ 2230912 h 2364509"/>
              <a:gd name="connsiteX26" fmla="*/ 1929293 w 1985964"/>
              <a:gd name="connsiteY26" fmla="*/ 2218585 h 2364509"/>
              <a:gd name="connsiteX27" fmla="*/ 1932739 w 1985964"/>
              <a:gd name="connsiteY27" fmla="*/ 2212236 h 2364509"/>
              <a:gd name="connsiteX28" fmla="*/ 1937902 w 1985964"/>
              <a:gd name="connsiteY28" fmla="*/ 2205156 h 2364509"/>
              <a:gd name="connsiteX29" fmla="*/ 1952079 w 1985964"/>
              <a:gd name="connsiteY29" fmla="*/ 2176606 h 2364509"/>
              <a:gd name="connsiteX30" fmla="*/ 1959809 w 1985964"/>
              <a:gd name="connsiteY30" fmla="*/ 2162364 h 2364509"/>
              <a:gd name="connsiteX31" fmla="*/ 1960907 w 1985964"/>
              <a:gd name="connsiteY31" fmla="*/ 2158828 h 2364509"/>
              <a:gd name="connsiteX32" fmla="*/ 1962861 w 1985964"/>
              <a:gd name="connsiteY32" fmla="*/ 2154893 h 2364509"/>
              <a:gd name="connsiteX33" fmla="*/ 1979076 w 1985964"/>
              <a:gd name="connsiteY33" fmla="*/ 2100297 h 2364509"/>
              <a:gd name="connsiteX34" fmla="*/ 1979095 w 1985964"/>
              <a:gd name="connsiteY34" fmla="*/ 2100236 h 2364509"/>
              <a:gd name="connsiteX35" fmla="*/ 1979098 w 1985964"/>
              <a:gd name="connsiteY35" fmla="*/ 2100200 h 2364509"/>
              <a:gd name="connsiteX36" fmla="*/ 1985963 w 1985964"/>
              <a:gd name="connsiteY36" fmla="*/ 2043903 h 2364509"/>
              <a:gd name="connsiteX37" fmla="*/ 1985963 w 1985964"/>
              <a:gd name="connsiteY37" fmla="*/ 1725393 h 2364509"/>
              <a:gd name="connsiteX38" fmla="*/ 1985964 w 1985964"/>
              <a:gd name="connsiteY38" fmla="*/ 1725393 h 2364509"/>
              <a:gd name="connsiteX39" fmla="*/ 1985964 w 1985964"/>
              <a:gd name="connsiteY39" fmla="*/ 1401883 h 2364509"/>
              <a:gd name="connsiteX40" fmla="*/ 1985819 w 1985964"/>
              <a:gd name="connsiteY40" fmla="*/ 1401165 h 2364509"/>
              <a:gd name="connsiteX41" fmla="*/ 1985819 w 1985964"/>
              <a:gd name="connsiteY41" fmla="*/ 1395747 h 2364509"/>
              <a:gd name="connsiteX42" fmla="*/ 1984725 w 1985964"/>
              <a:gd name="connsiteY42" fmla="*/ 1395747 h 2364509"/>
              <a:gd name="connsiteX43" fmla="*/ 1980350 w 1985964"/>
              <a:gd name="connsiteY43" fmla="*/ 1374076 h 2364509"/>
              <a:gd name="connsiteX44" fmla="*/ 1914526 w 1985964"/>
              <a:gd name="connsiteY44" fmla="*/ 1330445 h 2364509"/>
              <a:gd name="connsiteX45" fmla="*/ 1848702 w 1985964"/>
              <a:gd name="connsiteY45" fmla="*/ 1374076 h 2364509"/>
              <a:gd name="connsiteX46" fmla="*/ 1844327 w 1985964"/>
              <a:gd name="connsiteY46" fmla="*/ 1395747 h 2364509"/>
              <a:gd name="connsiteX47" fmla="*/ 1842312 w 1985964"/>
              <a:gd name="connsiteY47" fmla="*/ 1395747 h 2364509"/>
              <a:gd name="connsiteX48" fmla="*/ 1842312 w 1985964"/>
              <a:gd name="connsiteY48" fmla="*/ 1673582 h 2364509"/>
              <a:gd name="connsiteX49" fmla="*/ 1838061 w 1985964"/>
              <a:gd name="connsiteY49" fmla="*/ 1715751 h 2364509"/>
              <a:gd name="connsiteX50" fmla="*/ 1838059 w 1985964"/>
              <a:gd name="connsiteY50" fmla="*/ 1715757 h 2364509"/>
              <a:gd name="connsiteX51" fmla="*/ 1834276 w 1985964"/>
              <a:gd name="connsiteY51" fmla="*/ 1725393 h 2364509"/>
              <a:gd name="connsiteX52" fmla="*/ 1842311 w 1985964"/>
              <a:gd name="connsiteY52" fmla="*/ 1725393 h 2364509"/>
              <a:gd name="connsiteX53" fmla="*/ 1842311 w 1985964"/>
              <a:gd name="connsiteY53" fmla="*/ 1984395 h 2364509"/>
              <a:gd name="connsiteX54" fmla="*/ 1838060 w 1985964"/>
              <a:gd name="connsiteY54" fmla="*/ 2026564 h 2364509"/>
              <a:gd name="connsiteX55" fmla="*/ 1838058 w 1985964"/>
              <a:gd name="connsiteY55" fmla="*/ 2026570 h 2364509"/>
              <a:gd name="connsiteX56" fmla="*/ 1818140 w 1985964"/>
              <a:gd name="connsiteY56" fmla="*/ 2077302 h 2364509"/>
              <a:gd name="connsiteX57" fmla="*/ 1792175 w 1985964"/>
              <a:gd name="connsiteY57" fmla="*/ 2115814 h 2364509"/>
              <a:gd name="connsiteX58" fmla="*/ 1773416 w 1985964"/>
              <a:gd name="connsiteY58" fmla="*/ 2137481 h 2364509"/>
              <a:gd name="connsiteX59" fmla="*/ 1731490 w 1985964"/>
              <a:gd name="connsiteY59" fmla="*/ 2165749 h 2364509"/>
              <a:gd name="connsiteX60" fmla="*/ 1709927 w 1985964"/>
              <a:gd name="connsiteY60" fmla="*/ 2178120 h 2364509"/>
              <a:gd name="connsiteX61" fmla="*/ 1633141 w 1985964"/>
              <a:gd name="connsiteY61" fmla="*/ 2193622 h 2364509"/>
              <a:gd name="connsiteX62" fmla="*/ 1633070 w 1985964"/>
              <a:gd name="connsiteY62" fmla="*/ 2193635 h 2364509"/>
              <a:gd name="connsiteX63" fmla="*/ 352749 w 1985964"/>
              <a:gd name="connsiteY63" fmla="*/ 2193635 h 2364509"/>
              <a:gd name="connsiteX64" fmla="*/ 143507 w 1985964"/>
              <a:gd name="connsiteY64" fmla="*/ 1984393 h 2364509"/>
              <a:gd name="connsiteX65" fmla="*/ 143507 w 1985964"/>
              <a:gd name="connsiteY65" fmla="*/ 380114 h 2364509"/>
              <a:gd name="connsiteX66" fmla="*/ 147758 w 1985964"/>
              <a:gd name="connsiteY66" fmla="*/ 337945 h 2364509"/>
              <a:gd name="connsiteX67" fmla="*/ 159950 w 1985964"/>
              <a:gd name="connsiteY67" fmla="*/ 298669 h 2364509"/>
              <a:gd name="connsiteX68" fmla="*/ 204792 w 1985964"/>
              <a:gd name="connsiteY68" fmla="*/ 232160 h 2364509"/>
              <a:gd name="connsiteX69" fmla="*/ 352748 w 1985964"/>
              <a:gd name="connsiteY69" fmla="*/ 170874 h 2364509"/>
              <a:gd name="connsiteX70" fmla="*/ 1633069 w 1985964"/>
              <a:gd name="connsiteY70" fmla="*/ 170874 h 2364509"/>
              <a:gd name="connsiteX71" fmla="*/ 1842311 w 1985964"/>
              <a:gd name="connsiteY71" fmla="*/ 380116 h 2364509"/>
              <a:gd name="connsiteX72" fmla="*/ 1842311 w 1985964"/>
              <a:gd name="connsiteY72" fmla="*/ 390533 h 2364509"/>
              <a:gd name="connsiteX73" fmla="*/ 1842312 w 1985964"/>
              <a:gd name="connsiteY73" fmla="*/ 390533 h 2364509"/>
              <a:gd name="connsiteX74" fmla="*/ 1842312 w 1985964"/>
              <a:gd name="connsiteY74" fmla="*/ 657949 h 2364509"/>
              <a:gd name="connsiteX75" fmla="*/ 1844327 w 1985964"/>
              <a:gd name="connsiteY75" fmla="*/ 657949 h 2364509"/>
              <a:gd name="connsiteX76" fmla="*/ 1848702 w 1985964"/>
              <a:gd name="connsiteY76" fmla="*/ 679620 h 2364509"/>
              <a:gd name="connsiteX77" fmla="*/ 1914526 w 1985964"/>
              <a:gd name="connsiteY77" fmla="*/ 723251 h 2364509"/>
              <a:gd name="connsiteX78" fmla="*/ 1980350 w 1985964"/>
              <a:gd name="connsiteY78" fmla="*/ 679620 h 2364509"/>
              <a:gd name="connsiteX79" fmla="*/ 1984725 w 1985964"/>
              <a:gd name="connsiteY79" fmla="*/ 657949 h 2364509"/>
              <a:gd name="connsiteX80" fmla="*/ 1985819 w 1985964"/>
              <a:gd name="connsiteY80" fmla="*/ 657949 h 2364509"/>
              <a:gd name="connsiteX81" fmla="*/ 1985819 w 1985964"/>
              <a:gd name="connsiteY81" fmla="*/ 652531 h 2364509"/>
              <a:gd name="connsiteX82" fmla="*/ 1985964 w 1985964"/>
              <a:gd name="connsiteY82" fmla="*/ 651813 h 2364509"/>
              <a:gd name="connsiteX83" fmla="*/ 1985964 w 1985964"/>
              <a:gd name="connsiteY83" fmla="*/ 320606 h 2364509"/>
              <a:gd name="connsiteX84" fmla="*/ 1979095 w 1985964"/>
              <a:gd name="connsiteY84" fmla="*/ 264273 h 2364509"/>
              <a:gd name="connsiteX85" fmla="*/ 1962862 w 1985964"/>
              <a:gd name="connsiteY85" fmla="*/ 209616 h 2364509"/>
              <a:gd name="connsiteX86" fmla="*/ 1960902 w 1985964"/>
              <a:gd name="connsiteY86" fmla="*/ 205670 h 2364509"/>
              <a:gd name="connsiteX87" fmla="*/ 1959808 w 1985964"/>
              <a:gd name="connsiteY87" fmla="*/ 202145 h 2364509"/>
              <a:gd name="connsiteX88" fmla="*/ 1952102 w 1985964"/>
              <a:gd name="connsiteY88" fmla="*/ 187947 h 2364509"/>
              <a:gd name="connsiteX89" fmla="*/ 1937903 w 1985964"/>
              <a:gd name="connsiteY89" fmla="*/ 159353 h 2364509"/>
              <a:gd name="connsiteX90" fmla="*/ 1932732 w 1985964"/>
              <a:gd name="connsiteY90" fmla="*/ 152262 h 2364509"/>
              <a:gd name="connsiteX91" fmla="*/ 1929292 w 1985964"/>
              <a:gd name="connsiteY91" fmla="*/ 145924 h 2364509"/>
              <a:gd name="connsiteX92" fmla="*/ 1919138 w 1985964"/>
              <a:gd name="connsiteY92" fmla="*/ 133617 h 2364509"/>
              <a:gd name="connsiteX93" fmla="*/ 1905110 w 1985964"/>
              <a:gd name="connsiteY93" fmla="*/ 114377 h 2364509"/>
              <a:gd name="connsiteX94" fmla="*/ 1895612 w 1985964"/>
              <a:gd name="connsiteY94" fmla="*/ 105103 h 2364509"/>
              <a:gd name="connsiteX95" fmla="*/ 1888877 w 1985964"/>
              <a:gd name="connsiteY95" fmla="*/ 96941 h 2364509"/>
              <a:gd name="connsiteX96" fmla="*/ 1878393 w 1985964"/>
              <a:gd name="connsiteY96" fmla="*/ 88290 h 2364509"/>
              <a:gd name="connsiteX97" fmla="*/ 1865375 w 1985964"/>
              <a:gd name="connsiteY97" fmla="*/ 75579 h 2364509"/>
              <a:gd name="connsiteX98" fmla="*/ 1857537 w 1985964"/>
              <a:gd name="connsiteY98" fmla="*/ 71082 h 2364509"/>
              <a:gd name="connsiteX99" fmla="*/ 1839894 w 1985964"/>
              <a:gd name="connsiteY99" fmla="*/ 56526 h 2364509"/>
              <a:gd name="connsiteX100" fmla="*/ 1783673 w 1985964"/>
              <a:gd name="connsiteY100" fmla="*/ 26010 h 2364509"/>
              <a:gd name="connsiteX101" fmla="*/ 1773433 w 1985964"/>
              <a:gd name="connsiteY101" fmla="*/ 22831 h 2364509"/>
              <a:gd name="connsiteX102" fmla="*/ 1768644 w 1985964"/>
              <a:gd name="connsiteY102" fmla="*/ 20084 h 2364509"/>
              <a:gd name="connsiteX103" fmla="*/ 1737353 w 1985964"/>
              <a:gd name="connsiteY103" fmla="*/ 11631 h 2364509"/>
              <a:gd name="connsiteX104" fmla="*/ 1721545 w 1985964"/>
              <a:gd name="connsiteY104" fmla="*/ 6724 h 2364509"/>
              <a:gd name="connsiteX105" fmla="*/ 1717783 w 1985964"/>
              <a:gd name="connsiteY105" fmla="*/ 6345 h 2364509"/>
              <a:gd name="connsiteX106" fmla="*/ 1713431 w 1985964"/>
              <a:gd name="connsiteY106" fmla="*/ 5170 h 2364509"/>
              <a:gd name="connsiteX107" fmla="*/ 1654843 w 1985964"/>
              <a:gd name="connsiteY107" fmla="*/ 0 h 2364509"/>
              <a:gd name="connsiteX0" fmla="*/ 1654843 w 1985964"/>
              <a:gd name="connsiteY0" fmla="*/ 0 h 2364509"/>
              <a:gd name="connsiteX1" fmla="*/ 1654842 w 1985964"/>
              <a:gd name="connsiteY1" fmla="*/ 0 h 2364509"/>
              <a:gd name="connsiteX2" fmla="*/ 330977 w 1985964"/>
              <a:gd name="connsiteY2" fmla="*/ 0 h 2364509"/>
              <a:gd name="connsiteX3" fmla="*/ 330976 w 1985964"/>
              <a:gd name="connsiteY3" fmla="*/ 0 h 2364509"/>
              <a:gd name="connsiteX4" fmla="*/ 0 w 1985964"/>
              <a:gd name="connsiteY4" fmla="*/ 330976 h 2364509"/>
              <a:gd name="connsiteX5" fmla="*/ 0 w 1985964"/>
              <a:gd name="connsiteY5" fmla="*/ 2033533 h 2364509"/>
              <a:gd name="connsiteX6" fmla="*/ 330976 w 1985964"/>
              <a:gd name="connsiteY6" fmla="*/ 2364509 h 2364509"/>
              <a:gd name="connsiteX7" fmla="*/ 330977 w 1985964"/>
              <a:gd name="connsiteY7" fmla="*/ 2364509 h 2364509"/>
              <a:gd name="connsiteX8" fmla="*/ 1654842 w 1985964"/>
              <a:gd name="connsiteY8" fmla="*/ 2364509 h 2364509"/>
              <a:gd name="connsiteX9" fmla="*/ 1654843 w 1985964"/>
              <a:gd name="connsiteY9" fmla="*/ 2364509 h 2364509"/>
              <a:gd name="connsiteX10" fmla="*/ 1654850 w 1985964"/>
              <a:gd name="connsiteY10" fmla="*/ 2364508 h 2364509"/>
              <a:gd name="connsiteX11" fmla="*/ 1713430 w 1985964"/>
              <a:gd name="connsiteY11" fmla="*/ 2359339 h 2364509"/>
              <a:gd name="connsiteX12" fmla="*/ 1717781 w 1985964"/>
              <a:gd name="connsiteY12" fmla="*/ 2358164 h 2364509"/>
              <a:gd name="connsiteX13" fmla="*/ 1721546 w 1985964"/>
              <a:gd name="connsiteY13" fmla="*/ 2357784 h 2364509"/>
              <a:gd name="connsiteX14" fmla="*/ 1737367 w 1985964"/>
              <a:gd name="connsiteY14" fmla="*/ 2352873 h 2364509"/>
              <a:gd name="connsiteX15" fmla="*/ 1768643 w 1985964"/>
              <a:gd name="connsiteY15" fmla="*/ 2344425 h 2364509"/>
              <a:gd name="connsiteX16" fmla="*/ 1773429 w 1985964"/>
              <a:gd name="connsiteY16" fmla="*/ 2341679 h 2364509"/>
              <a:gd name="connsiteX17" fmla="*/ 1783674 w 1985964"/>
              <a:gd name="connsiteY17" fmla="*/ 2338499 h 2364509"/>
              <a:gd name="connsiteX18" fmla="*/ 1839895 w 1985964"/>
              <a:gd name="connsiteY18" fmla="*/ 2307983 h 2364509"/>
              <a:gd name="connsiteX19" fmla="*/ 1857542 w 1985964"/>
              <a:gd name="connsiteY19" fmla="*/ 2293423 h 2364509"/>
              <a:gd name="connsiteX20" fmla="*/ 1865374 w 1985964"/>
              <a:gd name="connsiteY20" fmla="*/ 2288930 h 2364509"/>
              <a:gd name="connsiteX21" fmla="*/ 1878381 w 1985964"/>
              <a:gd name="connsiteY21" fmla="*/ 2276229 h 2364509"/>
              <a:gd name="connsiteX22" fmla="*/ 1888878 w 1985964"/>
              <a:gd name="connsiteY22" fmla="*/ 2267568 h 2364509"/>
              <a:gd name="connsiteX23" fmla="*/ 1895621 w 1985964"/>
              <a:gd name="connsiteY23" fmla="*/ 2259396 h 2364509"/>
              <a:gd name="connsiteX24" fmla="*/ 1905109 w 1985964"/>
              <a:gd name="connsiteY24" fmla="*/ 2250132 h 2364509"/>
              <a:gd name="connsiteX25" fmla="*/ 1919122 w 1985964"/>
              <a:gd name="connsiteY25" fmla="*/ 2230912 h 2364509"/>
              <a:gd name="connsiteX26" fmla="*/ 1929293 w 1985964"/>
              <a:gd name="connsiteY26" fmla="*/ 2218585 h 2364509"/>
              <a:gd name="connsiteX27" fmla="*/ 1932739 w 1985964"/>
              <a:gd name="connsiteY27" fmla="*/ 2212236 h 2364509"/>
              <a:gd name="connsiteX28" fmla="*/ 1937902 w 1985964"/>
              <a:gd name="connsiteY28" fmla="*/ 2205156 h 2364509"/>
              <a:gd name="connsiteX29" fmla="*/ 1952079 w 1985964"/>
              <a:gd name="connsiteY29" fmla="*/ 2176606 h 2364509"/>
              <a:gd name="connsiteX30" fmla="*/ 1959809 w 1985964"/>
              <a:gd name="connsiteY30" fmla="*/ 2162364 h 2364509"/>
              <a:gd name="connsiteX31" fmla="*/ 1960907 w 1985964"/>
              <a:gd name="connsiteY31" fmla="*/ 2158828 h 2364509"/>
              <a:gd name="connsiteX32" fmla="*/ 1962861 w 1985964"/>
              <a:gd name="connsiteY32" fmla="*/ 2154893 h 2364509"/>
              <a:gd name="connsiteX33" fmla="*/ 1979076 w 1985964"/>
              <a:gd name="connsiteY33" fmla="*/ 2100297 h 2364509"/>
              <a:gd name="connsiteX34" fmla="*/ 1979095 w 1985964"/>
              <a:gd name="connsiteY34" fmla="*/ 2100236 h 2364509"/>
              <a:gd name="connsiteX35" fmla="*/ 1979098 w 1985964"/>
              <a:gd name="connsiteY35" fmla="*/ 2100200 h 2364509"/>
              <a:gd name="connsiteX36" fmla="*/ 1985963 w 1985964"/>
              <a:gd name="connsiteY36" fmla="*/ 2043903 h 2364509"/>
              <a:gd name="connsiteX37" fmla="*/ 1985963 w 1985964"/>
              <a:gd name="connsiteY37" fmla="*/ 1725393 h 2364509"/>
              <a:gd name="connsiteX38" fmla="*/ 1985964 w 1985964"/>
              <a:gd name="connsiteY38" fmla="*/ 1725393 h 2364509"/>
              <a:gd name="connsiteX39" fmla="*/ 1985964 w 1985964"/>
              <a:gd name="connsiteY39" fmla="*/ 1401883 h 2364509"/>
              <a:gd name="connsiteX40" fmla="*/ 1985819 w 1985964"/>
              <a:gd name="connsiteY40" fmla="*/ 1401165 h 2364509"/>
              <a:gd name="connsiteX41" fmla="*/ 1985819 w 1985964"/>
              <a:gd name="connsiteY41" fmla="*/ 1395747 h 2364509"/>
              <a:gd name="connsiteX42" fmla="*/ 1984725 w 1985964"/>
              <a:gd name="connsiteY42" fmla="*/ 1395747 h 2364509"/>
              <a:gd name="connsiteX43" fmla="*/ 1980350 w 1985964"/>
              <a:gd name="connsiteY43" fmla="*/ 1374076 h 2364509"/>
              <a:gd name="connsiteX44" fmla="*/ 1914526 w 1985964"/>
              <a:gd name="connsiteY44" fmla="*/ 1330445 h 2364509"/>
              <a:gd name="connsiteX45" fmla="*/ 1848702 w 1985964"/>
              <a:gd name="connsiteY45" fmla="*/ 1374076 h 2364509"/>
              <a:gd name="connsiteX46" fmla="*/ 1844327 w 1985964"/>
              <a:gd name="connsiteY46" fmla="*/ 1395747 h 2364509"/>
              <a:gd name="connsiteX47" fmla="*/ 1842312 w 1985964"/>
              <a:gd name="connsiteY47" fmla="*/ 1395747 h 2364509"/>
              <a:gd name="connsiteX48" fmla="*/ 1842312 w 1985964"/>
              <a:gd name="connsiteY48" fmla="*/ 1673582 h 2364509"/>
              <a:gd name="connsiteX49" fmla="*/ 1838061 w 1985964"/>
              <a:gd name="connsiteY49" fmla="*/ 1715751 h 2364509"/>
              <a:gd name="connsiteX50" fmla="*/ 1838059 w 1985964"/>
              <a:gd name="connsiteY50" fmla="*/ 1715757 h 2364509"/>
              <a:gd name="connsiteX51" fmla="*/ 1834276 w 1985964"/>
              <a:gd name="connsiteY51" fmla="*/ 1725393 h 2364509"/>
              <a:gd name="connsiteX52" fmla="*/ 1842311 w 1985964"/>
              <a:gd name="connsiteY52" fmla="*/ 1984395 h 2364509"/>
              <a:gd name="connsiteX53" fmla="*/ 1838060 w 1985964"/>
              <a:gd name="connsiteY53" fmla="*/ 2026564 h 2364509"/>
              <a:gd name="connsiteX54" fmla="*/ 1838058 w 1985964"/>
              <a:gd name="connsiteY54" fmla="*/ 2026570 h 2364509"/>
              <a:gd name="connsiteX55" fmla="*/ 1818140 w 1985964"/>
              <a:gd name="connsiteY55" fmla="*/ 2077302 h 2364509"/>
              <a:gd name="connsiteX56" fmla="*/ 1792175 w 1985964"/>
              <a:gd name="connsiteY56" fmla="*/ 2115814 h 2364509"/>
              <a:gd name="connsiteX57" fmla="*/ 1773416 w 1985964"/>
              <a:gd name="connsiteY57" fmla="*/ 2137481 h 2364509"/>
              <a:gd name="connsiteX58" fmla="*/ 1731490 w 1985964"/>
              <a:gd name="connsiteY58" fmla="*/ 2165749 h 2364509"/>
              <a:gd name="connsiteX59" fmla="*/ 1709927 w 1985964"/>
              <a:gd name="connsiteY59" fmla="*/ 2178120 h 2364509"/>
              <a:gd name="connsiteX60" fmla="*/ 1633141 w 1985964"/>
              <a:gd name="connsiteY60" fmla="*/ 2193622 h 2364509"/>
              <a:gd name="connsiteX61" fmla="*/ 1633070 w 1985964"/>
              <a:gd name="connsiteY61" fmla="*/ 2193635 h 2364509"/>
              <a:gd name="connsiteX62" fmla="*/ 352749 w 1985964"/>
              <a:gd name="connsiteY62" fmla="*/ 2193635 h 2364509"/>
              <a:gd name="connsiteX63" fmla="*/ 143507 w 1985964"/>
              <a:gd name="connsiteY63" fmla="*/ 1984393 h 2364509"/>
              <a:gd name="connsiteX64" fmla="*/ 143507 w 1985964"/>
              <a:gd name="connsiteY64" fmla="*/ 380114 h 2364509"/>
              <a:gd name="connsiteX65" fmla="*/ 147758 w 1985964"/>
              <a:gd name="connsiteY65" fmla="*/ 337945 h 2364509"/>
              <a:gd name="connsiteX66" fmla="*/ 159950 w 1985964"/>
              <a:gd name="connsiteY66" fmla="*/ 298669 h 2364509"/>
              <a:gd name="connsiteX67" fmla="*/ 204792 w 1985964"/>
              <a:gd name="connsiteY67" fmla="*/ 232160 h 2364509"/>
              <a:gd name="connsiteX68" fmla="*/ 352748 w 1985964"/>
              <a:gd name="connsiteY68" fmla="*/ 170874 h 2364509"/>
              <a:gd name="connsiteX69" fmla="*/ 1633069 w 1985964"/>
              <a:gd name="connsiteY69" fmla="*/ 170874 h 2364509"/>
              <a:gd name="connsiteX70" fmla="*/ 1842311 w 1985964"/>
              <a:gd name="connsiteY70" fmla="*/ 380116 h 2364509"/>
              <a:gd name="connsiteX71" fmla="*/ 1842311 w 1985964"/>
              <a:gd name="connsiteY71" fmla="*/ 390533 h 2364509"/>
              <a:gd name="connsiteX72" fmla="*/ 1842312 w 1985964"/>
              <a:gd name="connsiteY72" fmla="*/ 390533 h 2364509"/>
              <a:gd name="connsiteX73" fmla="*/ 1842312 w 1985964"/>
              <a:gd name="connsiteY73" fmla="*/ 657949 h 2364509"/>
              <a:gd name="connsiteX74" fmla="*/ 1844327 w 1985964"/>
              <a:gd name="connsiteY74" fmla="*/ 657949 h 2364509"/>
              <a:gd name="connsiteX75" fmla="*/ 1848702 w 1985964"/>
              <a:gd name="connsiteY75" fmla="*/ 679620 h 2364509"/>
              <a:gd name="connsiteX76" fmla="*/ 1914526 w 1985964"/>
              <a:gd name="connsiteY76" fmla="*/ 723251 h 2364509"/>
              <a:gd name="connsiteX77" fmla="*/ 1980350 w 1985964"/>
              <a:gd name="connsiteY77" fmla="*/ 679620 h 2364509"/>
              <a:gd name="connsiteX78" fmla="*/ 1984725 w 1985964"/>
              <a:gd name="connsiteY78" fmla="*/ 657949 h 2364509"/>
              <a:gd name="connsiteX79" fmla="*/ 1985819 w 1985964"/>
              <a:gd name="connsiteY79" fmla="*/ 657949 h 2364509"/>
              <a:gd name="connsiteX80" fmla="*/ 1985819 w 1985964"/>
              <a:gd name="connsiteY80" fmla="*/ 652531 h 2364509"/>
              <a:gd name="connsiteX81" fmla="*/ 1985964 w 1985964"/>
              <a:gd name="connsiteY81" fmla="*/ 651813 h 2364509"/>
              <a:gd name="connsiteX82" fmla="*/ 1985964 w 1985964"/>
              <a:gd name="connsiteY82" fmla="*/ 320606 h 2364509"/>
              <a:gd name="connsiteX83" fmla="*/ 1979095 w 1985964"/>
              <a:gd name="connsiteY83" fmla="*/ 264273 h 2364509"/>
              <a:gd name="connsiteX84" fmla="*/ 1962862 w 1985964"/>
              <a:gd name="connsiteY84" fmla="*/ 209616 h 2364509"/>
              <a:gd name="connsiteX85" fmla="*/ 1960902 w 1985964"/>
              <a:gd name="connsiteY85" fmla="*/ 205670 h 2364509"/>
              <a:gd name="connsiteX86" fmla="*/ 1959808 w 1985964"/>
              <a:gd name="connsiteY86" fmla="*/ 202145 h 2364509"/>
              <a:gd name="connsiteX87" fmla="*/ 1952102 w 1985964"/>
              <a:gd name="connsiteY87" fmla="*/ 187947 h 2364509"/>
              <a:gd name="connsiteX88" fmla="*/ 1937903 w 1985964"/>
              <a:gd name="connsiteY88" fmla="*/ 159353 h 2364509"/>
              <a:gd name="connsiteX89" fmla="*/ 1932732 w 1985964"/>
              <a:gd name="connsiteY89" fmla="*/ 152262 h 2364509"/>
              <a:gd name="connsiteX90" fmla="*/ 1929292 w 1985964"/>
              <a:gd name="connsiteY90" fmla="*/ 145924 h 2364509"/>
              <a:gd name="connsiteX91" fmla="*/ 1919138 w 1985964"/>
              <a:gd name="connsiteY91" fmla="*/ 133617 h 2364509"/>
              <a:gd name="connsiteX92" fmla="*/ 1905110 w 1985964"/>
              <a:gd name="connsiteY92" fmla="*/ 114377 h 2364509"/>
              <a:gd name="connsiteX93" fmla="*/ 1895612 w 1985964"/>
              <a:gd name="connsiteY93" fmla="*/ 105103 h 2364509"/>
              <a:gd name="connsiteX94" fmla="*/ 1888877 w 1985964"/>
              <a:gd name="connsiteY94" fmla="*/ 96941 h 2364509"/>
              <a:gd name="connsiteX95" fmla="*/ 1878393 w 1985964"/>
              <a:gd name="connsiteY95" fmla="*/ 88290 h 2364509"/>
              <a:gd name="connsiteX96" fmla="*/ 1865375 w 1985964"/>
              <a:gd name="connsiteY96" fmla="*/ 75579 h 2364509"/>
              <a:gd name="connsiteX97" fmla="*/ 1857537 w 1985964"/>
              <a:gd name="connsiteY97" fmla="*/ 71082 h 2364509"/>
              <a:gd name="connsiteX98" fmla="*/ 1839894 w 1985964"/>
              <a:gd name="connsiteY98" fmla="*/ 56526 h 2364509"/>
              <a:gd name="connsiteX99" fmla="*/ 1783673 w 1985964"/>
              <a:gd name="connsiteY99" fmla="*/ 26010 h 2364509"/>
              <a:gd name="connsiteX100" fmla="*/ 1773433 w 1985964"/>
              <a:gd name="connsiteY100" fmla="*/ 22831 h 2364509"/>
              <a:gd name="connsiteX101" fmla="*/ 1768644 w 1985964"/>
              <a:gd name="connsiteY101" fmla="*/ 20084 h 2364509"/>
              <a:gd name="connsiteX102" fmla="*/ 1737353 w 1985964"/>
              <a:gd name="connsiteY102" fmla="*/ 11631 h 2364509"/>
              <a:gd name="connsiteX103" fmla="*/ 1721545 w 1985964"/>
              <a:gd name="connsiteY103" fmla="*/ 6724 h 2364509"/>
              <a:gd name="connsiteX104" fmla="*/ 1717783 w 1985964"/>
              <a:gd name="connsiteY104" fmla="*/ 6345 h 2364509"/>
              <a:gd name="connsiteX105" fmla="*/ 1713431 w 1985964"/>
              <a:gd name="connsiteY105" fmla="*/ 5170 h 2364509"/>
              <a:gd name="connsiteX106" fmla="*/ 1654843 w 1985964"/>
              <a:gd name="connsiteY106" fmla="*/ 0 h 2364509"/>
              <a:gd name="connsiteX0" fmla="*/ 1654843 w 1985964"/>
              <a:gd name="connsiteY0" fmla="*/ 0 h 2364509"/>
              <a:gd name="connsiteX1" fmla="*/ 1654842 w 1985964"/>
              <a:gd name="connsiteY1" fmla="*/ 0 h 2364509"/>
              <a:gd name="connsiteX2" fmla="*/ 330977 w 1985964"/>
              <a:gd name="connsiteY2" fmla="*/ 0 h 2364509"/>
              <a:gd name="connsiteX3" fmla="*/ 330976 w 1985964"/>
              <a:gd name="connsiteY3" fmla="*/ 0 h 2364509"/>
              <a:gd name="connsiteX4" fmla="*/ 0 w 1985964"/>
              <a:gd name="connsiteY4" fmla="*/ 330976 h 2364509"/>
              <a:gd name="connsiteX5" fmla="*/ 0 w 1985964"/>
              <a:gd name="connsiteY5" fmla="*/ 2033533 h 2364509"/>
              <a:gd name="connsiteX6" fmla="*/ 330976 w 1985964"/>
              <a:gd name="connsiteY6" fmla="*/ 2364509 h 2364509"/>
              <a:gd name="connsiteX7" fmla="*/ 330977 w 1985964"/>
              <a:gd name="connsiteY7" fmla="*/ 2364509 h 2364509"/>
              <a:gd name="connsiteX8" fmla="*/ 1654842 w 1985964"/>
              <a:gd name="connsiteY8" fmla="*/ 2364509 h 2364509"/>
              <a:gd name="connsiteX9" fmla="*/ 1654843 w 1985964"/>
              <a:gd name="connsiteY9" fmla="*/ 2364509 h 2364509"/>
              <a:gd name="connsiteX10" fmla="*/ 1654850 w 1985964"/>
              <a:gd name="connsiteY10" fmla="*/ 2364508 h 2364509"/>
              <a:gd name="connsiteX11" fmla="*/ 1713430 w 1985964"/>
              <a:gd name="connsiteY11" fmla="*/ 2359339 h 2364509"/>
              <a:gd name="connsiteX12" fmla="*/ 1717781 w 1985964"/>
              <a:gd name="connsiteY12" fmla="*/ 2358164 h 2364509"/>
              <a:gd name="connsiteX13" fmla="*/ 1721546 w 1985964"/>
              <a:gd name="connsiteY13" fmla="*/ 2357784 h 2364509"/>
              <a:gd name="connsiteX14" fmla="*/ 1737367 w 1985964"/>
              <a:gd name="connsiteY14" fmla="*/ 2352873 h 2364509"/>
              <a:gd name="connsiteX15" fmla="*/ 1768643 w 1985964"/>
              <a:gd name="connsiteY15" fmla="*/ 2344425 h 2364509"/>
              <a:gd name="connsiteX16" fmla="*/ 1773429 w 1985964"/>
              <a:gd name="connsiteY16" fmla="*/ 2341679 h 2364509"/>
              <a:gd name="connsiteX17" fmla="*/ 1783674 w 1985964"/>
              <a:gd name="connsiteY17" fmla="*/ 2338499 h 2364509"/>
              <a:gd name="connsiteX18" fmla="*/ 1839895 w 1985964"/>
              <a:gd name="connsiteY18" fmla="*/ 2307983 h 2364509"/>
              <a:gd name="connsiteX19" fmla="*/ 1857542 w 1985964"/>
              <a:gd name="connsiteY19" fmla="*/ 2293423 h 2364509"/>
              <a:gd name="connsiteX20" fmla="*/ 1865374 w 1985964"/>
              <a:gd name="connsiteY20" fmla="*/ 2288930 h 2364509"/>
              <a:gd name="connsiteX21" fmla="*/ 1878381 w 1985964"/>
              <a:gd name="connsiteY21" fmla="*/ 2276229 h 2364509"/>
              <a:gd name="connsiteX22" fmla="*/ 1888878 w 1985964"/>
              <a:gd name="connsiteY22" fmla="*/ 2267568 h 2364509"/>
              <a:gd name="connsiteX23" fmla="*/ 1895621 w 1985964"/>
              <a:gd name="connsiteY23" fmla="*/ 2259396 h 2364509"/>
              <a:gd name="connsiteX24" fmla="*/ 1905109 w 1985964"/>
              <a:gd name="connsiteY24" fmla="*/ 2250132 h 2364509"/>
              <a:gd name="connsiteX25" fmla="*/ 1919122 w 1985964"/>
              <a:gd name="connsiteY25" fmla="*/ 2230912 h 2364509"/>
              <a:gd name="connsiteX26" fmla="*/ 1929293 w 1985964"/>
              <a:gd name="connsiteY26" fmla="*/ 2218585 h 2364509"/>
              <a:gd name="connsiteX27" fmla="*/ 1932739 w 1985964"/>
              <a:gd name="connsiteY27" fmla="*/ 2212236 h 2364509"/>
              <a:gd name="connsiteX28" fmla="*/ 1937902 w 1985964"/>
              <a:gd name="connsiteY28" fmla="*/ 2205156 h 2364509"/>
              <a:gd name="connsiteX29" fmla="*/ 1952079 w 1985964"/>
              <a:gd name="connsiteY29" fmla="*/ 2176606 h 2364509"/>
              <a:gd name="connsiteX30" fmla="*/ 1959809 w 1985964"/>
              <a:gd name="connsiteY30" fmla="*/ 2162364 h 2364509"/>
              <a:gd name="connsiteX31" fmla="*/ 1960907 w 1985964"/>
              <a:gd name="connsiteY31" fmla="*/ 2158828 h 2364509"/>
              <a:gd name="connsiteX32" fmla="*/ 1962861 w 1985964"/>
              <a:gd name="connsiteY32" fmla="*/ 2154893 h 2364509"/>
              <a:gd name="connsiteX33" fmla="*/ 1979076 w 1985964"/>
              <a:gd name="connsiteY33" fmla="*/ 2100297 h 2364509"/>
              <a:gd name="connsiteX34" fmla="*/ 1979095 w 1985964"/>
              <a:gd name="connsiteY34" fmla="*/ 2100236 h 2364509"/>
              <a:gd name="connsiteX35" fmla="*/ 1979098 w 1985964"/>
              <a:gd name="connsiteY35" fmla="*/ 2100200 h 2364509"/>
              <a:gd name="connsiteX36" fmla="*/ 1985963 w 1985964"/>
              <a:gd name="connsiteY36" fmla="*/ 2043903 h 2364509"/>
              <a:gd name="connsiteX37" fmla="*/ 1985963 w 1985964"/>
              <a:gd name="connsiteY37" fmla="*/ 1725393 h 2364509"/>
              <a:gd name="connsiteX38" fmla="*/ 1985964 w 1985964"/>
              <a:gd name="connsiteY38" fmla="*/ 1725393 h 2364509"/>
              <a:gd name="connsiteX39" fmla="*/ 1985964 w 1985964"/>
              <a:gd name="connsiteY39" fmla="*/ 1401883 h 2364509"/>
              <a:gd name="connsiteX40" fmla="*/ 1985819 w 1985964"/>
              <a:gd name="connsiteY40" fmla="*/ 1401165 h 2364509"/>
              <a:gd name="connsiteX41" fmla="*/ 1985819 w 1985964"/>
              <a:gd name="connsiteY41" fmla="*/ 1395747 h 2364509"/>
              <a:gd name="connsiteX42" fmla="*/ 1984725 w 1985964"/>
              <a:gd name="connsiteY42" fmla="*/ 1395747 h 2364509"/>
              <a:gd name="connsiteX43" fmla="*/ 1980350 w 1985964"/>
              <a:gd name="connsiteY43" fmla="*/ 1374076 h 2364509"/>
              <a:gd name="connsiteX44" fmla="*/ 1914526 w 1985964"/>
              <a:gd name="connsiteY44" fmla="*/ 1330445 h 2364509"/>
              <a:gd name="connsiteX45" fmla="*/ 1848702 w 1985964"/>
              <a:gd name="connsiteY45" fmla="*/ 1374076 h 2364509"/>
              <a:gd name="connsiteX46" fmla="*/ 1844327 w 1985964"/>
              <a:gd name="connsiteY46" fmla="*/ 1395747 h 2364509"/>
              <a:gd name="connsiteX47" fmla="*/ 1842312 w 1985964"/>
              <a:gd name="connsiteY47" fmla="*/ 1395747 h 2364509"/>
              <a:gd name="connsiteX48" fmla="*/ 1842312 w 1985964"/>
              <a:gd name="connsiteY48" fmla="*/ 1673582 h 2364509"/>
              <a:gd name="connsiteX49" fmla="*/ 1838061 w 1985964"/>
              <a:gd name="connsiteY49" fmla="*/ 1715751 h 2364509"/>
              <a:gd name="connsiteX50" fmla="*/ 1838059 w 1985964"/>
              <a:gd name="connsiteY50" fmla="*/ 1715757 h 2364509"/>
              <a:gd name="connsiteX51" fmla="*/ 1842311 w 1985964"/>
              <a:gd name="connsiteY51" fmla="*/ 1984395 h 2364509"/>
              <a:gd name="connsiteX52" fmla="*/ 1838060 w 1985964"/>
              <a:gd name="connsiteY52" fmla="*/ 2026564 h 2364509"/>
              <a:gd name="connsiteX53" fmla="*/ 1838058 w 1985964"/>
              <a:gd name="connsiteY53" fmla="*/ 2026570 h 2364509"/>
              <a:gd name="connsiteX54" fmla="*/ 1818140 w 1985964"/>
              <a:gd name="connsiteY54" fmla="*/ 2077302 h 2364509"/>
              <a:gd name="connsiteX55" fmla="*/ 1792175 w 1985964"/>
              <a:gd name="connsiteY55" fmla="*/ 2115814 h 2364509"/>
              <a:gd name="connsiteX56" fmla="*/ 1773416 w 1985964"/>
              <a:gd name="connsiteY56" fmla="*/ 2137481 h 2364509"/>
              <a:gd name="connsiteX57" fmla="*/ 1731490 w 1985964"/>
              <a:gd name="connsiteY57" fmla="*/ 2165749 h 2364509"/>
              <a:gd name="connsiteX58" fmla="*/ 1709927 w 1985964"/>
              <a:gd name="connsiteY58" fmla="*/ 2178120 h 2364509"/>
              <a:gd name="connsiteX59" fmla="*/ 1633141 w 1985964"/>
              <a:gd name="connsiteY59" fmla="*/ 2193622 h 2364509"/>
              <a:gd name="connsiteX60" fmla="*/ 1633070 w 1985964"/>
              <a:gd name="connsiteY60" fmla="*/ 2193635 h 2364509"/>
              <a:gd name="connsiteX61" fmla="*/ 352749 w 1985964"/>
              <a:gd name="connsiteY61" fmla="*/ 2193635 h 2364509"/>
              <a:gd name="connsiteX62" fmla="*/ 143507 w 1985964"/>
              <a:gd name="connsiteY62" fmla="*/ 1984393 h 2364509"/>
              <a:gd name="connsiteX63" fmla="*/ 143507 w 1985964"/>
              <a:gd name="connsiteY63" fmla="*/ 380114 h 2364509"/>
              <a:gd name="connsiteX64" fmla="*/ 147758 w 1985964"/>
              <a:gd name="connsiteY64" fmla="*/ 337945 h 2364509"/>
              <a:gd name="connsiteX65" fmla="*/ 159950 w 1985964"/>
              <a:gd name="connsiteY65" fmla="*/ 298669 h 2364509"/>
              <a:gd name="connsiteX66" fmla="*/ 204792 w 1985964"/>
              <a:gd name="connsiteY66" fmla="*/ 232160 h 2364509"/>
              <a:gd name="connsiteX67" fmla="*/ 352748 w 1985964"/>
              <a:gd name="connsiteY67" fmla="*/ 170874 h 2364509"/>
              <a:gd name="connsiteX68" fmla="*/ 1633069 w 1985964"/>
              <a:gd name="connsiteY68" fmla="*/ 170874 h 2364509"/>
              <a:gd name="connsiteX69" fmla="*/ 1842311 w 1985964"/>
              <a:gd name="connsiteY69" fmla="*/ 380116 h 2364509"/>
              <a:gd name="connsiteX70" fmla="*/ 1842311 w 1985964"/>
              <a:gd name="connsiteY70" fmla="*/ 390533 h 2364509"/>
              <a:gd name="connsiteX71" fmla="*/ 1842312 w 1985964"/>
              <a:gd name="connsiteY71" fmla="*/ 390533 h 2364509"/>
              <a:gd name="connsiteX72" fmla="*/ 1842312 w 1985964"/>
              <a:gd name="connsiteY72" fmla="*/ 657949 h 2364509"/>
              <a:gd name="connsiteX73" fmla="*/ 1844327 w 1985964"/>
              <a:gd name="connsiteY73" fmla="*/ 657949 h 2364509"/>
              <a:gd name="connsiteX74" fmla="*/ 1848702 w 1985964"/>
              <a:gd name="connsiteY74" fmla="*/ 679620 h 2364509"/>
              <a:gd name="connsiteX75" fmla="*/ 1914526 w 1985964"/>
              <a:gd name="connsiteY75" fmla="*/ 723251 h 2364509"/>
              <a:gd name="connsiteX76" fmla="*/ 1980350 w 1985964"/>
              <a:gd name="connsiteY76" fmla="*/ 679620 h 2364509"/>
              <a:gd name="connsiteX77" fmla="*/ 1984725 w 1985964"/>
              <a:gd name="connsiteY77" fmla="*/ 657949 h 2364509"/>
              <a:gd name="connsiteX78" fmla="*/ 1985819 w 1985964"/>
              <a:gd name="connsiteY78" fmla="*/ 657949 h 2364509"/>
              <a:gd name="connsiteX79" fmla="*/ 1985819 w 1985964"/>
              <a:gd name="connsiteY79" fmla="*/ 652531 h 2364509"/>
              <a:gd name="connsiteX80" fmla="*/ 1985964 w 1985964"/>
              <a:gd name="connsiteY80" fmla="*/ 651813 h 2364509"/>
              <a:gd name="connsiteX81" fmla="*/ 1985964 w 1985964"/>
              <a:gd name="connsiteY81" fmla="*/ 320606 h 2364509"/>
              <a:gd name="connsiteX82" fmla="*/ 1979095 w 1985964"/>
              <a:gd name="connsiteY82" fmla="*/ 264273 h 2364509"/>
              <a:gd name="connsiteX83" fmla="*/ 1962862 w 1985964"/>
              <a:gd name="connsiteY83" fmla="*/ 209616 h 2364509"/>
              <a:gd name="connsiteX84" fmla="*/ 1960902 w 1985964"/>
              <a:gd name="connsiteY84" fmla="*/ 205670 h 2364509"/>
              <a:gd name="connsiteX85" fmla="*/ 1959808 w 1985964"/>
              <a:gd name="connsiteY85" fmla="*/ 202145 h 2364509"/>
              <a:gd name="connsiteX86" fmla="*/ 1952102 w 1985964"/>
              <a:gd name="connsiteY86" fmla="*/ 187947 h 2364509"/>
              <a:gd name="connsiteX87" fmla="*/ 1937903 w 1985964"/>
              <a:gd name="connsiteY87" fmla="*/ 159353 h 2364509"/>
              <a:gd name="connsiteX88" fmla="*/ 1932732 w 1985964"/>
              <a:gd name="connsiteY88" fmla="*/ 152262 h 2364509"/>
              <a:gd name="connsiteX89" fmla="*/ 1929292 w 1985964"/>
              <a:gd name="connsiteY89" fmla="*/ 145924 h 2364509"/>
              <a:gd name="connsiteX90" fmla="*/ 1919138 w 1985964"/>
              <a:gd name="connsiteY90" fmla="*/ 133617 h 2364509"/>
              <a:gd name="connsiteX91" fmla="*/ 1905110 w 1985964"/>
              <a:gd name="connsiteY91" fmla="*/ 114377 h 2364509"/>
              <a:gd name="connsiteX92" fmla="*/ 1895612 w 1985964"/>
              <a:gd name="connsiteY92" fmla="*/ 105103 h 2364509"/>
              <a:gd name="connsiteX93" fmla="*/ 1888877 w 1985964"/>
              <a:gd name="connsiteY93" fmla="*/ 96941 h 2364509"/>
              <a:gd name="connsiteX94" fmla="*/ 1878393 w 1985964"/>
              <a:gd name="connsiteY94" fmla="*/ 88290 h 2364509"/>
              <a:gd name="connsiteX95" fmla="*/ 1865375 w 1985964"/>
              <a:gd name="connsiteY95" fmla="*/ 75579 h 2364509"/>
              <a:gd name="connsiteX96" fmla="*/ 1857537 w 1985964"/>
              <a:gd name="connsiteY96" fmla="*/ 71082 h 2364509"/>
              <a:gd name="connsiteX97" fmla="*/ 1839894 w 1985964"/>
              <a:gd name="connsiteY97" fmla="*/ 56526 h 2364509"/>
              <a:gd name="connsiteX98" fmla="*/ 1783673 w 1985964"/>
              <a:gd name="connsiteY98" fmla="*/ 26010 h 2364509"/>
              <a:gd name="connsiteX99" fmla="*/ 1773433 w 1985964"/>
              <a:gd name="connsiteY99" fmla="*/ 22831 h 2364509"/>
              <a:gd name="connsiteX100" fmla="*/ 1768644 w 1985964"/>
              <a:gd name="connsiteY100" fmla="*/ 20084 h 2364509"/>
              <a:gd name="connsiteX101" fmla="*/ 1737353 w 1985964"/>
              <a:gd name="connsiteY101" fmla="*/ 11631 h 2364509"/>
              <a:gd name="connsiteX102" fmla="*/ 1721545 w 1985964"/>
              <a:gd name="connsiteY102" fmla="*/ 6724 h 2364509"/>
              <a:gd name="connsiteX103" fmla="*/ 1717783 w 1985964"/>
              <a:gd name="connsiteY103" fmla="*/ 6345 h 2364509"/>
              <a:gd name="connsiteX104" fmla="*/ 1713431 w 1985964"/>
              <a:gd name="connsiteY104" fmla="*/ 5170 h 2364509"/>
              <a:gd name="connsiteX105" fmla="*/ 1654843 w 1985964"/>
              <a:gd name="connsiteY105" fmla="*/ 0 h 2364509"/>
              <a:gd name="connsiteX0" fmla="*/ 1654843 w 1985964"/>
              <a:gd name="connsiteY0" fmla="*/ 0 h 2364509"/>
              <a:gd name="connsiteX1" fmla="*/ 1654842 w 1985964"/>
              <a:gd name="connsiteY1" fmla="*/ 0 h 2364509"/>
              <a:gd name="connsiteX2" fmla="*/ 330977 w 1985964"/>
              <a:gd name="connsiteY2" fmla="*/ 0 h 2364509"/>
              <a:gd name="connsiteX3" fmla="*/ 330976 w 1985964"/>
              <a:gd name="connsiteY3" fmla="*/ 0 h 2364509"/>
              <a:gd name="connsiteX4" fmla="*/ 0 w 1985964"/>
              <a:gd name="connsiteY4" fmla="*/ 330976 h 2364509"/>
              <a:gd name="connsiteX5" fmla="*/ 0 w 1985964"/>
              <a:gd name="connsiteY5" fmla="*/ 2033533 h 2364509"/>
              <a:gd name="connsiteX6" fmla="*/ 330976 w 1985964"/>
              <a:gd name="connsiteY6" fmla="*/ 2364509 h 2364509"/>
              <a:gd name="connsiteX7" fmla="*/ 330977 w 1985964"/>
              <a:gd name="connsiteY7" fmla="*/ 2364509 h 2364509"/>
              <a:gd name="connsiteX8" fmla="*/ 1654842 w 1985964"/>
              <a:gd name="connsiteY8" fmla="*/ 2364509 h 2364509"/>
              <a:gd name="connsiteX9" fmla="*/ 1654843 w 1985964"/>
              <a:gd name="connsiteY9" fmla="*/ 2364509 h 2364509"/>
              <a:gd name="connsiteX10" fmla="*/ 1654850 w 1985964"/>
              <a:gd name="connsiteY10" fmla="*/ 2364508 h 2364509"/>
              <a:gd name="connsiteX11" fmla="*/ 1713430 w 1985964"/>
              <a:gd name="connsiteY11" fmla="*/ 2359339 h 2364509"/>
              <a:gd name="connsiteX12" fmla="*/ 1717781 w 1985964"/>
              <a:gd name="connsiteY12" fmla="*/ 2358164 h 2364509"/>
              <a:gd name="connsiteX13" fmla="*/ 1721546 w 1985964"/>
              <a:gd name="connsiteY13" fmla="*/ 2357784 h 2364509"/>
              <a:gd name="connsiteX14" fmla="*/ 1737367 w 1985964"/>
              <a:gd name="connsiteY14" fmla="*/ 2352873 h 2364509"/>
              <a:gd name="connsiteX15" fmla="*/ 1768643 w 1985964"/>
              <a:gd name="connsiteY15" fmla="*/ 2344425 h 2364509"/>
              <a:gd name="connsiteX16" fmla="*/ 1773429 w 1985964"/>
              <a:gd name="connsiteY16" fmla="*/ 2341679 h 2364509"/>
              <a:gd name="connsiteX17" fmla="*/ 1783674 w 1985964"/>
              <a:gd name="connsiteY17" fmla="*/ 2338499 h 2364509"/>
              <a:gd name="connsiteX18" fmla="*/ 1839895 w 1985964"/>
              <a:gd name="connsiteY18" fmla="*/ 2307983 h 2364509"/>
              <a:gd name="connsiteX19" fmla="*/ 1857542 w 1985964"/>
              <a:gd name="connsiteY19" fmla="*/ 2293423 h 2364509"/>
              <a:gd name="connsiteX20" fmla="*/ 1865374 w 1985964"/>
              <a:gd name="connsiteY20" fmla="*/ 2288930 h 2364509"/>
              <a:gd name="connsiteX21" fmla="*/ 1878381 w 1985964"/>
              <a:gd name="connsiteY21" fmla="*/ 2276229 h 2364509"/>
              <a:gd name="connsiteX22" fmla="*/ 1888878 w 1985964"/>
              <a:gd name="connsiteY22" fmla="*/ 2267568 h 2364509"/>
              <a:gd name="connsiteX23" fmla="*/ 1895621 w 1985964"/>
              <a:gd name="connsiteY23" fmla="*/ 2259396 h 2364509"/>
              <a:gd name="connsiteX24" fmla="*/ 1905109 w 1985964"/>
              <a:gd name="connsiteY24" fmla="*/ 2250132 h 2364509"/>
              <a:gd name="connsiteX25" fmla="*/ 1919122 w 1985964"/>
              <a:gd name="connsiteY25" fmla="*/ 2230912 h 2364509"/>
              <a:gd name="connsiteX26" fmla="*/ 1929293 w 1985964"/>
              <a:gd name="connsiteY26" fmla="*/ 2218585 h 2364509"/>
              <a:gd name="connsiteX27" fmla="*/ 1932739 w 1985964"/>
              <a:gd name="connsiteY27" fmla="*/ 2212236 h 2364509"/>
              <a:gd name="connsiteX28" fmla="*/ 1937902 w 1985964"/>
              <a:gd name="connsiteY28" fmla="*/ 2205156 h 2364509"/>
              <a:gd name="connsiteX29" fmla="*/ 1952079 w 1985964"/>
              <a:gd name="connsiteY29" fmla="*/ 2176606 h 2364509"/>
              <a:gd name="connsiteX30" fmla="*/ 1959809 w 1985964"/>
              <a:gd name="connsiteY30" fmla="*/ 2162364 h 2364509"/>
              <a:gd name="connsiteX31" fmla="*/ 1960907 w 1985964"/>
              <a:gd name="connsiteY31" fmla="*/ 2158828 h 2364509"/>
              <a:gd name="connsiteX32" fmla="*/ 1962861 w 1985964"/>
              <a:gd name="connsiteY32" fmla="*/ 2154893 h 2364509"/>
              <a:gd name="connsiteX33" fmla="*/ 1979076 w 1985964"/>
              <a:gd name="connsiteY33" fmla="*/ 2100297 h 2364509"/>
              <a:gd name="connsiteX34" fmla="*/ 1979095 w 1985964"/>
              <a:gd name="connsiteY34" fmla="*/ 2100236 h 2364509"/>
              <a:gd name="connsiteX35" fmla="*/ 1979098 w 1985964"/>
              <a:gd name="connsiteY35" fmla="*/ 2100200 h 2364509"/>
              <a:gd name="connsiteX36" fmla="*/ 1985963 w 1985964"/>
              <a:gd name="connsiteY36" fmla="*/ 2043903 h 2364509"/>
              <a:gd name="connsiteX37" fmla="*/ 1985963 w 1985964"/>
              <a:gd name="connsiteY37" fmla="*/ 1725393 h 2364509"/>
              <a:gd name="connsiteX38" fmla="*/ 1985964 w 1985964"/>
              <a:gd name="connsiteY38" fmla="*/ 1725393 h 2364509"/>
              <a:gd name="connsiteX39" fmla="*/ 1985964 w 1985964"/>
              <a:gd name="connsiteY39" fmla="*/ 1401883 h 2364509"/>
              <a:gd name="connsiteX40" fmla="*/ 1985819 w 1985964"/>
              <a:gd name="connsiteY40" fmla="*/ 1401165 h 2364509"/>
              <a:gd name="connsiteX41" fmla="*/ 1985819 w 1985964"/>
              <a:gd name="connsiteY41" fmla="*/ 1395747 h 2364509"/>
              <a:gd name="connsiteX42" fmla="*/ 1984725 w 1985964"/>
              <a:gd name="connsiteY42" fmla="*/ 1395747 h 2364509"/>
              <a:gd name="connsiteX43" fmla="*/ 1980350 w 1985964"/>
              <a:gd name="connsiteY43" fmla="*/ 1374076 h 2364509"/>
              <a:gd name="connsiteX44" fmla="*/ 1914526 w 1985964"/>
              <a:gd name="connsiteY44" fmla="*/ 1330445 h 2364509"/>
              <a:gd name="connsiteX45" fmla="*/ 1848702 w 1985964"/>
              <a:gd name="connsiteY45" fmla="*/ 1374076 h 2364509"/>
              <a:gd name="connsiteX46" fmla="*/ 1844327 w 1985964"/>
              <a:gd name="connsiteY46" fmla="*/ 1395747 h 2364509"/>
              <a:gd name="connsiteX47" fmla="*/ 1842312 w 1985964"/>
              <a:gd name="connsiteY47" fmla="*/ 1395747 h 2364509"/>
              <a:gd name="connsiteX48" fmla="*/ 1842312 w 1985964"/>
              <a:gd name="connsiteY48" fmla="*/ 1673582 h 2364509"/>
              <a:gd name="connsiteX49" fmla="*/ 1838061 w 1985964"/>
              <a:gd name="connsiteY49" fmla="*/ 1715751 h 2364509"/>
              <a:gd name="connsiteX50" fmla="*/ 1842311 w 1985964"/>
              <a:gd name="connsiteY50" fmla="*/ 1984395 h 2364509"/>
              <a:gd name="connsiteX51" fmla="*/ 1838060 w 1985964"/>
              <a:gd name="connsiteY51" fmla="*/ 2026564 h 2364509"/>
              <a:gd name="connsiteX52" fmla="*/ 1838058 w 1985964"/>
              <a:gd name="connsiteY52" fmla="*/ 2026570 h 2364509"/>
              <a:gd name="connsiteX53" fmla="*/ 1818140 w 1985964"/>
              <a:gd name="connsiteY53" fmla="*/ 2077302 h 2364509"/>
              <a:gd name="connsiteX54" fmla="*/ 1792175 w 1985964"/>
              <a:gd name="connsiteY54" fmla="*/ 2115814 h 2364509"/>
              <a:gd name="connsiteX55" fmla="*/ 1773416 w 1985964"/>
              <a:gd name="connsiteY55" fmla="*/ 2137481 h 2364509"/>
              <a:gd name="connsiteX56" fmla="*/ 1731490 w 1985964"/>
              <a:gd name="connsiteY56" fmla="*/ 2165749 h 2364509"/>
              <a:gd name="connsiteX57" fmla="*/ 1709927 w 1985964"/>
              <a:gd name="connsiteY57" fmla="*/ 2178120 h 2364509"/>
              <a:gd name="connsiteX58" fmla="*/ 1633141 w 1985964"/>
              <a:gd name="connsiteY58" fmla="*/ 2193622 h 2364509"/>
              <a:gd name="connsiteX59" fmla="*/ 1633070 w 1985964"/>
              <a:gd name="connsiteY59" fmla="*/ 2193635 h 2364509"/>
              <a:gd name="connsiteX60" fmla="*/ 352749 w 1985964"/>
              <a:gd name="connsiteY60" fmla="*/ 2193635 h 2364509"/>
              <a:gd name="connsiteX61" fmla="*/ 143507 w 1985964"/>
              <a:gd name="connsiteY61" fmla="*/ 1984393 h 2364509"/>
              <a:gd name="connsiteX62" fmla="*/ 143507 w 1985964"/>
              <a:gd name="connsiteY62" fmla="*/ 380114 h 2364509"/>
              <a:gd name="connsiteX63" fmla="*/ 147758 w 1985964"/>
              <a:gd name="connsiteY63" fmla="*/ 337945 h 2364509"/>
              <a:gd name="connsiteX64" fmla="*/ 159950 w 1985964"/>
              <a:gd name="connsiteY64" fmla="*/ 298669 h 2364509"/>
              <a:gd name="connsiteX65" fmla="*/ 204792 w 1985964"/>
              <a:gd name="connsiteY65" fmla="*/ 232160 h 2364509"/>
              <a:gd name="connsiteX66" fmla="*/ 352748 w 1985964"/>
              <a:gd name="connsiteY66" fmla="*/ 170874 h 2364509"/>
              <a:gd name="connsiteX67" fmla="*/ 1633069 w 1985964"/>
              <a:gd name="connsiteY67" fmla="*/ 170874 h 2364509"/>
              <a:gd name="connsiteX68" fmla="*/ 1842311 w 1985964"/>
              <a:gd name="connsiteY68" fmla="*/ 380116 h 2364509"/>
              <a:gd name="connsiteX69" fmla="*/ 1842311 w 1985964"/>
              <a:gd name="connsiteY69" fmla="*/ 390533 h 2364509"/>
              <a:gd name="connsiteX70" fmla="*/ 1842312 w 1985964"/>
              <a:gd name="connsiteY70" fmla="*/ 390533 h 2364509"/>
              <a:gd name="connsiteX71" fmla="*/ 1842312 w 1985964"/>
              <a:gd name="connsiteY71" fmla="*/ 657949 h 2364509"/>
              <a:gd name="connsiteX72" fmla="*/ 1844327 w 1985964"/>
              <a:gd name="connsiteY72" fmla="*/ 657949 h 2364509"/>
              <a:gd name="connsiteX73" fmla="*/ 1848702 w 1985964"/>
              <a:gd name="connsiteY73" fmla="*/ 679620 h 2364509"/>
              <a:gd name="connsiteX74" fmla="*/ 1914526 w 1985964"/>
              <a:gd name="connsiteY74" fmla="*/ 723251 h 2364509"/>
              <a:gd name="connsiteX75" fmla="*/ 1980350 w 1985964"/>
              <a:gd name="connsiteY75" fmla="*/ 679620 h 2364509"/>
              <a:gd name="connsiteX76" fmla="*/ 1984725 w 1985964"/>
              <a:gd name="connsiteY76" fmla="*/ 657949 h 2364509"/>
              <a:gd name="connsiteX77" fmla="*/ 1985819 w 1985964"/>
              <a:gd name="connsiteY77" fmla="*/ 657949 h 2364509"/>
              <a:gd name="connsiteX78" fmla="*/ 1985819 w 1985964"/>
              <a:gd name="connsiteY78" fmla="*/ 652531 h 2364509"/>
              <a:gd name="connsiteX79" fmla="*/ 1985964 w 1985964"/>
              <a:gd name="connsiteY79" fmla="*/ 651813 h 2364509"/>
              <a:gd name="connsiteX80" fmla="*/ 1985964 w 1985964"/>
              <a:gd name="connsiteY80" fmla="*/ 320606 h 2364509"/>
              <a:gd name="connsiteX81" fmla="*/ 1979095 w 1985964"/>
              <a:gd name="connsiteY81" fmla="*/ 264273 h 2364509"/>
              <a:gd name="connsiteX82" fmla="*/ 1962862 w 1985964"/>
              <a:gd name="connsiteY82" fmla="*/ 209616 h 2364509"/>
              <a:gd name="connsiteX83" fmla="*/ 1960902 w 1985964"/>
              <a:gd name="connsiteY83" fmla="*/ 205670 h 2364509"/>
              <a:gd name="connsiteX84" fmla="*/ 1959808 w 1985964"/>
              <a:gd name="connsiteY84" fmla="*/ 202145 h 2364509"/>
              <a:gd name="connsiteX85" fmla="*/ 1952102 w 1985964"/>
              <a:gd name="connsiteY85" fmla="*/ 187947 h 2364509"/>
              <a:gd name="connsiteX86" fmla="*/ 1937903 w 1985964"/>
              <a:gd name="connsiteY86" fmla="*/ 159353 h 2364509"/>
              <a:gd name="connsiteX87" fmla="*/ 1932732 w 1985964"/>
              <a:gd name="connsiteY87" fmla="*/ 152262 h 2364509"/>
              <a:gd name="connsiteX88" fmla="*/ 1929292 w 1985964"/>
              <a:gd name="connsiteY88" fmla="*/ 145924 h 2364509"/>
              <a:gd name="connsiteX89" fmla="*/ 1919138 w 1985964"/>
              <a:gd name="connsiteY89" fmla="*/ 133617 h 2364509"/>
              <a:gd name="connsiteX90" fmla="*/ 1905110 w 1985964"/>
              <a:gd name="connsiteY90" fmla="*/ 114377 h 2364509"/>
              <a:gd name="connsiteX91" fmla="*/ 1895612 w 1985964"/>
              <a:gd name="connsiteY91" fmla="*/ 105103 h 2364509"/>
              <a:gd name="connsiteX92" fmla="*/ 1888877 w 1985964"/>
              <a:gd name="connsiteY92" fmla="*/ 96941 h 2364509"/>
              <a:gd name="connsiteX93" fmla="*/ 1878393 w 1985964"/>
              <a:gd name="connsiteY93" fmla="*/ 88290 h 2364509"/>
              <a:gd name="connsiteX94" fmla="*/ 1865375 w 1985964"/>
              <a:gd name="connsiteY94" fmla="*/ 75579 h 2364509"/>
              <a:gd name="connsiteX95" fmla="*/ 1857537 w 1985964"/>
              <a:gd name="connsiteY95" fmla="*/ 71082 h 2364509"/>
              <a:gd name="connsiteX96" fmla="*/ 1839894 w 1985964"/>
              <a:gd name="connsiteY96" fmla="*/ 56526 h 2364509"/>
              <a:gd name="connsiteX97" fmla="*/ 1783673 w 1985964"/>
              <a:gd name="connsiteY97" fmla="*/ 26010 h 2364509"/>
              <a:gd name="connsiteX98" fmla="*/ 1773433 w 1985964"/>
              <a:gd name="connsiteY98" fmla="*/ 22831 h 2364509"/>
              <a:gd name="connsiteX99" fmla="*/ 1768644 w 1985964"/>
              <a:gd name="connsiteY99" fmla="*/ 20084 h 2364509"/>
              <a:gd name="connsiteX100" fmla="*/ 1737353 w 1985964"/>
              <a:gd name="connsiteY100" fmla="*/ 11631 h 2364509"/>
              <a:gd name="connsiteX101" fmla="*/ 1721545 w 1985964"/>
              <a:gd name="connsiteY101" fmla="*/ 6724 h 2364509"/>
              <a:gd name="connsiteX102" fmla="*/ 1717783 w 1985964"/>
              <a:gd name="connsiteY102" fmla="*/ 6345 h 2364509"/>
              <a:gd name="connsiteX103" fmla="*/ 1713431 w 1985964"/>
              <a:gd name="connsiteY103" fmla="*/ 5170 h 2364509"/>
              <a:gd name="connsiteX104" fmla="*/ 1654843 w 1985964"/>
              <a:gd name="connsiteY104" fmla="*/ 0 h 2364509"/>
              <a:gd name="connsiteX0" fmla="*/ 1654843 w 1985964"/>
              <a:gd name="connsiteY0" fmla="*/ 0 h 2364509"/>
              <a:gd name="connsiteX1" fmla="*/ 1654842 w 1985964"/>
              <a:gd name="connsiteY1" fmla="*/ 0 h 2364509"/>
              <a:gd name="connsiteX2" fmla="*/ 330977 w 1985964"/>
              <a:gd name="connsiteY2" fmla="*/ 0 h 2364509"/>
              <a:gd name="connsiteX3" fmla="*/ 330976 w 1985964"/>
              <a:gd name="connsiteY3" fmla="*/ 0 h 2364509"/>
              <a:gd name="connsiteX4" fmla="*/ 0 w 1985964"/>
              <a:gd name="connsiteY4" fmla="*/ 330976 h 2364509"/>
              <a:gd name="connsiteX5" fmla="*/ 0 w 1985964"/>
              <a:gd name="connsiteY5" fmla="*/ 2033533 h 2364509"/>
              <a:gd name="connsiteX6" fmla="*/ 330976 w 1985964"/>
              <a:gd name="connsiteY6" fmla="*/ 2364509 h 2364509"/>
              <a:gd name="connsiteX7" fmla="*/ 330977 w 1985964"/>
              <a:gd name="connsiteY7" fmla="*/ 2364509 h 2364509"/>
              <a:gd name="connsiteX8" fmla="*/ 1654842 w 1985964"/>
              <a:gd name="connsiteY8" fmla="*/ 2364509 h 2364509"/>
              <a:gd name="connsiteX9" fmla="*/ 1654843 w 1985964"/>
              <a:gd name="connsiteY9" fmla="*/ 2364509 h 2364509"/>
              <a:gd name="connsiteX10" fmla="*/ 1654850 w 1985964"/>
              <a:gd name="connsiteY10" fmla="*/ 2364508 h 2364509"/>
              <a:gd name="connsiteX11" fmla="*/ 1713430 w 1985964"/>
              <a:gd name="connsiteY11" fmla="*/ 2359339 h 2364509"/>
              <a:gd name="connsiteX12" fmla="*/ 1717781 w 1985964"/>
              <a:gd name="connsiteY12" fmla="*/ 2358164 h 2364509"/>
              <a:gd name="connsiteX13" fmla="*/ 1721546 w 1985964"/>
              <a:gd name="connsiteY13" fmla="*/ 2357784 h 2364509"/>
              <a:gd name="connsiteX14" fmla="*/ 1737367 w 1985964"/>
              <a:gd name="connsiteY14" fmla="*/ 2352873 h 2364509"/>
              <a:gd name="connsiteX15" fmla="*/ 1768643 w 1985964"/>
              <a:gd name="connsiteY15" fmla="*/ 2344425 h 2364509"/>
              <a:gd name="connsiteX16" fmla="*/ 1773429 w 1985964"/>
              <a:gd name="connsiteY16" fmla="*/ 2341679 h 2364509"/>
              <a:gd name="connsiteX17" fmla="*/ 1783674 w 1985964"/>
              <a:gd name="connsiteY17" fmla="*/ 2338499 h 2364509"/>
              <a:gd name="connsiteX18" fmla="*/ 1839895 w 1985964"/>
              <a:gd name="connsiteY18" fmla="*/ 2307983 h 2364509"/>
              <a:gd name="connsiteX19" fmla="*/ 1857542 w 1985964"/>
              <a:gd name="connsiteY19" fmla="*/ 2293423 h 2364509"/>
              <a:gd name="connsiteX20" fmla="*/ 1865374 w 1985964"/>
              <a:gd name="connsiteY20" fmla="*/ 2288930 h 2364509"/>
              <a:gd name="connsiteX21" fmla="*/ 1878381 w 1985964"/>
              <a:gd name="connsiteY21" fmla="*/ 2276229 h 2364509"/>
              <a:gd name="connsiteX22" fmla="*/ 1888878 w 1985964"/>
              <a:gd name="connsiteY22" fmla="*/ 2267568 h 2364509"/>
              <a:gd name="connsiteX23" fmla="*/ 1895621 w 1985964"/>
              <a:gd name="connsiteY23" fmla="*/ 2259396 h 2364509"/>
              <a:gd name="connsiteX24" fmla="*/ 1905109 w 1985964"/>
              <a:gd name="connsiteY24" fmla="*/ 2250132 h 2364509"/>
              <a:gd name="connsiteX25" fmla="*/ 1919122 w 1985964"/>
              <a:gd name="connsiteY25" fmla="*/ 2230912 h 2364509"/>
              <a:gd name="connsiteX26" fmla="*/ 1929293 w 1985964"/>
              <a:gd name="connsiteY26" fmla="*/ 2218585 h 2364509"/>
              <a:gd name="connsiteX27" fmla="*/ 1932739 w 1985964"/>
              <a:gd name="connsiteY27" fmla="*/ 2212236 h 2364509"/>
              <a:gd name="connsiteX28" fmla="*/ 1937902 w 1985964"/>
              <a:gd name="connsiteY28" fmla="*/ 2205156 h 2364509"/>
              <a:gd name="connsiteX29" fmla="*/ 1952079 w 1985964"/>
              <a:gd name="connsiteY29" fmla="*/ 2176606 h 2364509"/>
              <a:gd name="connsiteX30" fmla="*/ 1959809 w 1985964"/>
              <a:gd name="connsiteY30" fmla="*/ 2162364 h 2364509"/>
              <a:gd name="connsiteX31" fmla="*/ 1960907 w 1985964"/>
              <a:gd name="connsiteY31" fmla="*/ 2158828 h 2364509"/>
              <a:gd name="connsiteX32" fmla="*/ 1962861 w 1985964"/>
              <a:gd name="connsiteY32" fmla="*/ 2154893 h 2364509"/>
              <a:gd name="connsiteX33" fmla="*/ 1979076 w 1985964"/>
              <a:gd name="connsiteY33" fmla="*/ 2100297 h 2364509"/>
              <a:gd name="connsiteX34" fmla="*/ 1979095 w 1985964"/>
              <a:gd name="connsiteY34" fmla="*/ 2100236 h 2364509"/>
              <a:gd name="connsiteX35" fmla="*/ 1979098 w 1985964"/>
              <a:gd name="connsiteY35" fmla="*/ 2100200 h 2364509"/>
              <a:gd name="connsiteX36" fmla="*/ 1985963 w 1985964"/>
              <a:gd name="connsiteY36" fmla="*/ 2043903 h 2364509"/>
              <a:gd name="connsiteX37" fmla="*/ 1985963 w 1985964"/>
              <a:gd name="connsiteY37" fmla="*/ 1725393 h 2364509"/>
              <a:gd name="connsiteX38" fmla="*/ 1985964 w 1985964"/>
              <a:gd name="connsiteY38" fmla="*/ 1725393 h 2364509"/>
              <a:gd name="connsiteX39" fmla="*/ 1985964 w 1985964"/>
              <a:gd name="connsiteY39" fmla="*/ 1401883 h 2364509"/>
              <a:gd name="connsiteX40" fmla="*/ 1985819 w 1985964"/>
              <a:gd name="connsiteY40" fmla="*/ 1401165 h 2364509"/>
              <a:gd name="connsiteX41" fmla="*/ 1985819 w 1985964"/>
              <a:gd name="connsiteY41" fmla="*/ 1395747 h 2364509"/>
              <a:gd name="connsiteX42" fmla="*/ 1984725 w 1985964"/>
              <a:gd name="connsiteY42" fmla="*/ 1395747 h 2364509"/>
              <a:gd name="connsiteX43" fmla="*/ 1980350 w 1985964"/>
              <a:gd name="connsiteY43" fmla="*/ 1374076 h 2364509"/>
              <a:gd name="connsiteX44" fmla="*/ 1914526 w 1985964"/>
              <a:gd name="connsiteY44" fmla="*/ 1330445 h 2364509"/>
              <a:gd name="connsiteX45" fmla="*/ 1848702 w 1985964"/>
              <a:gd name="connsiteY45" fmla="*/ 1374076 h 2364509"/>
              <a:gd name="connsiteX46" fmla="*/ 1844327 w 1985964"/>
              <a:gd name="connsiteY46" fmla="*/ 1395747 h 2364509"/>
              <a:gd name="connsiteX47" fmla="*/ 1842312 w 1985964"/>
              <a:gd name="connsiteY47" fmla="*/ 1395747 h 2364509"/>
              <a:gd name="connsiteX48" fmla="*/ 1842312 w 1985964"/>
              <a:gd name="connsiteY48" fmla="*/ 1673582 h 2364509"/>
              <a:gd name="connsiteX49" fmla="*/ 1842311 w 1985964"/>
              <a:gd name="connsiteY49" fmla="*/ 1984395 h 2364509"/>
              <a:gd name="connsiteX50" fmla="*/ 1838060 w 1985964"/>
              <a:gd name="connsiteY50" fmla="*/ 2026564 h 2364509"/>
              <a:gd name="connsiteX51" fmla="*/ 1838058 w 1985964"/>
              <a:gd name="connsiteY51" fmla="*/ 2026570 h 2364509"/>
              <a:gd name="connsiteX52" fmla="*/ 1818140 w 1985964"/>
              <a:gd name="connsiteY52" fmla="*/ 2077302 h 2364509"/>
              <a:gd name="connsiteX53" fmla="*/ 1792175 w 1985964"/>
              <a:gd name="connsiteY53" fmla="*/ 2115814 h 2364509"/>
              <a:gd name="connsiteX54" fmla="*/ 1773416 w 1985964"/>
              <a:gd name="connsiteY54" fmla="*/ 2137481 h 2364509"/>
              <a:gd name="connsiteX55" fmla="*/ 1731490 w 1985964"/>
              <a:gd name="connsiteY55" fmla="*/ 2165749 h 2364509"/>
              <a:gd name="connsiteX56" fmla="*/ 1709927 w 1985964"/>
              <a:gd name="connsiteY56" fmla="*/ 2178120 h 2364509"/>
              <a:gd name="connsiteX57" fmla="*/ 1633141 w 1985964"/>
              <a:gd name="connsiteY57" fmla="*/ 2193622 h 2364509"/>
              <a:gd name="connsiteX58" fmla="*/ 1633070 w 1985964"/>
              <a:gd name="connsiteY58" fmla="*/ 2193635 h 2364509"/>
              <a:gd name="connsiteX59" fmla="*/ 352749 w 1985964"/>
              <a:gd name="connsiteY59" fmla="*/ 2193635 h 2364509"/>
              <a:gd name="connsiteX60" fmla="*/ 143507 w 1985964"/>
              <a:gd name="connsiteY60" fmla="*/ 1984393 h 2364509"/>
              <a:gd name="connsiteX61" fmla="*/ 143507 w 1985964"/>
              <a:gd name="connsiteY61" fmla="*/ 380114 h 2364509"/>
              <a:gd name="connsiteX62" fmla="*/ 147758 w 1985964"/>
              <a:gd name="connsiteY62" fmla="*/ 337945 h 2364509"/>
              <a:gd name="connsiteX63" fmla="*/ 159950 w 1985964"/>
              <a:gd name="connsiteY63" fmla="*/ 298669 h 2364509"/>
              <a:gd name="connsiteX64" fmla="*/ 204792 w 1985964"/>
              <a:gd name="connsiteY64" fmla="*/ 232160 h 2364509"/>
              <a:gd name="connsiteX65" fmla="*/ 352748 w 1985964"/>
              <a:gd name="connsiteY65" fmla="*/ 170874 h 2364509"/>
              <a:gd name="connsiteX66" fmla="*/ 1633069 w 1985964"/>
              <a:gd name="connsiteY66" fmla="*/ 170874 h 2364509"/>
              <a:gd name="connsiteX67" fmla="*/ 1842311 w 1985964"/>
              <a:gd name="connsiteY67" fmla="*/ 380116 h 2364509"/>
              <a:gd name="connsiteX68" fmla="*/ 1842311 w 1985964"/>
              <a:gd name="connsiteY68" fmla="*/ 390533 h 2364509"/>
              <a:gd name="connsiteX69" fmla="*/ 1842312 w 1985964"/>
              <a:gd name="connsiteY69" fmla="*/ 390533 h 2364509"/>
              <a:gd name="connsiteX70" fmla="*/ 1842312 w 1985964"/>
              <a:gd name="connsiteY70" fmla="*/ 657949 h 2364509"/>
              <a:gd name="connsiteX71" fmla="*/ 1844327 w 1985964"/>
              <a:gd name="connsiteY71" fmla="*/ 657949 h 2364509"/>
              <a:gd name="connsiteX72" fmla="*/ 1848702 w 1985964"/>
              <a:gd name="connsiteY72" fmla="*/ 679620 h 2364509"/>
              <a:gd name="connsiteX73" fmla="*/ 1914526 w 1985964"/>
              <a:gd name="connsiteY73" fmla="*/ 723251 h 2364509"/>
              <a:gd name="connsiteX74" fmla="*/ 1980350 w 1985964"/>
              <a:gd name="connsiteY74" fmla="*/ 679620 h 2364509"/>
              <a:gd name="connsiteX75" fmla="*/ 1984725 w 1985964"/>
              <a:gd name="connsiteY75" fmla="*/ 657949 h 2364509"/>
              <a:gd name="connsiteX76" fmla="*/ 1985819 w 1985964"/>
              <a:gd name="connsiteY76" fmla="*/ 657949 h 2364509"/>
              <a:gd name="connsiteX77" fmla="*/ 1985819 w 1985964"/>
              <a:gd name="connsiteY77" fmla="*/ 652531 h 2364509"/>
              <a:gd name="connsiteX78" fmla="*/ 1985964 w 1985964"/>
              <a:gd name="connsiteY78" fmla="*/ 651813 h 2364509"/>
              <a:gd name="connsiteX79" fmla="*/ 1985964 w 1985964"/>
              <a:gd name="connsiteY79" fmla="*/ 320606 h 2364509"/>
              <a:gd name="connsiteX80" fmla="*/ 1979095 w 1985964"/>
              <a:gd name="connsiteY80" fmla="*/ 264273 h 2364509"/>
              <a:gd name="connsiteX81" fmla="*/ 1962862 w 1985964"/>
              <a:gd name="connsiteY81" fmla="*/ 209616 h 2364509"/>
              <a:gd name="connsiteX82" fmla="*/ 1960902 w 1985964"/>
              <a:gd name="connsiteY82" fmla="*/ 205670 h 2364509"/>
              <a:gd name="connsiteX83" fmla="*/ 1959808 w 1985964"/>
              <a:gd name="connsiteY83" fmla="*/ 202145 h 2364509"/>
              <a:gd name="connsiteX84" fmla="*/ 1952102 w 1985964"/>
              <a:gd name="connsiteY84" fmla="*/ 187947 h 2364509"/>
              <a:gd name="connsiteX85" fmla="*/ 1937903 w 1985964"/>
              <a:gd name="connsiteY85" fmla="*/ 159353 h 2364509"/>
              <a:gd name="connsiteX86" fmla="*/ 1932732 w 1985964"/>
              <a:gd name="connsiteY86" fmla="*/ 152262 h 2364509"/>
              <a:gd name="connsiteX87" fmla="*/ 1929292 w 1985964"/>
              <a:gd name="connsiteY87" fmla="*/ 145924 h 2364509"/>
              <a:gd name="connsiteX88" fmla="*/ 1919138 w 1985964"/>
              <a:gd name="connsiteY88" fmla="*/ 133617 h 2364509"/>
              <a:gd name="connsiteX89" fmla="*/ 1905110 w 1985964"/>
              <a:gd name="connsiteY89" fmla="*/ 114377 h 2364509"/>
              <a:gd name="connsiteX90" fmla="*/ 1895612 w 1985964"/>
              <a:gd name="connsiteY90" fmla="*/ 105103 h 2364509"/>
              <a:gd name="connsiteX91" fmla="*/ 1888877 w 1985964"/>
              <a:gd name="connsiteY91" fmla="*/ 96941 h 2364509"/>
              <a:gd name="connsiteX92" fmla="*/ 1878393 w 1985964"/>
              <a:gd name="connsiteY92" fmla="*/ 88290 h 2364509"/>
              <a:gd name="connsiteX93" fmla="*/ 1865375 w 1985964"/>
              <a:gd name="connsiteY93" fmla="*/ 75579 h 2364509"/>
              <a:gd name="connsiteX94" fmla="*/ 1857537 w 1985964"/>
              <a:gd name="connsiteY94" fmla="*/ 71082 h 2364509"/>
              <a:gd name="connsiteX95" fmla="*/ 1839894 w 1985964"/>
              <a:gd name="connsiteY95" fmla="*/ 56526 h 2364509"/>
              <a:gd name="connsiteX96" fmla="*/ 1783673 w 1985964"/>
              <a:gd name="connsiteY96" fmla="*/ 26010 h 2364509"/>
              <a:gd name="connsiteX97" fmla="*/ 1773433 w 1985964"/>
              <a:gd name="connsiteY97" fmla="*/ 22831 h 2364509"/>
              <a:gd name="connsiteX98" fmla="*/ 1768644 w 1985964"/>
              <a:gd name="connsiteY98" fmla="*/ 20084 h 2364509"/>
              <a:gd name="connsiteX99" fmla="*/ 1737353 w 1985964"/>
              <a:gd name="connsiteY99" fmla="*/ 11631 h 2364509"/>
              <a:gd name="connsiteX100" fmla="*/ 1721545 w 1985964"/>
              <a:gd name="connsiteY100" fmla="*/ 6724 h 2364509"/>
              <a:gd name="connsiteX101" fmla="*/ 1717783 w 1985964"/>
              <a:gd name="connsiteY101" fmla="*/ 6345 h 2364509"/>
              <a:gd name="connsiteX102" fmla="*/ 1713431 w 1985964"/>
              <a:gd name="connsiteY102" fmla="*/ 5170 h 2364509"/>
              <a:gd name="connsiteX103" fmla="*/ 1654843 w 1985964"/>
              <a:gd name="connsiteY103" fmla="*/ 0 h 2364509"/>
              <a:gd name="connsiteX0" fmla="*/ 1654843 w 1985964"/>
              <a:gd name="connsiteY0" fmla="*/ 0 h 2364509"/>
              <a:gd name="connsiteX1" fmla="*/ 1654842 w 1985964"/>
              <a:gd name="connsiteY1" fmla="*/ 0 h 2364509"/>
              <a:gd name="connsiteX2" fmla="*/ 330977 w 1985964"/>
              <a:gd name="connsiteY2" fmla="*/ 0 h 2364509"/>
              <a:gd name="connsiteX3" fmla="*/ 330976 w 1985964"/>
              <a:gd name="connsiteY3" fmla="*/ 0 h 2364509"/>
              <a:gd name="connsiteX4" fmla="*/ 0 w 1985964"/>
              <a:gd name="connsiteY4" fmla="*/ 330976 h 2364509"/>
              <a:gd name="connsiteX5" fmla="*/ 0 w 1985964"/>
              <a:gd name="connsiteY5" fmla="*/ 2033533 h 2364509"/>
              <a:gd name="connsiteX6" fmla="*/ 330976 w 1985964"/>
              <a:gd name="connsiteY6" fmla="*/ 2364509 h 2364509"/>
              <a:gd name="connsiteX7" fmla="*/ 330977 w 1985964"/>
              <a:gd name="connsiteY7" fmla="*/ 2364509 h 2364509"/>
              <a:gd name="connsiteX8" fmla="*/ 1654842 w 1985964"/>
              <a:gd name="connsiteY8" fmla="*/ 2364509 h 2364509"/>
              <a:gd name="connsiteX9" fmla="*/ 1654843 w 1985964"/>
              <a:gd name="connsiteY9" fmla="*/ 2364509 h 2364509"/>
              <a:gd name="connsiteX10" fmla="*/ 1654850 w 1985964"/>
              <a:gd name="connsiteY10" fmla="*/ 2364508 h 2364509"/>
              <a:gd name="connsiteX11" fmla="*/ 1713430 w 1985964"/>
              <a:gd name="connsiteY11" fmla="*/ 2359339 h 2364509"/>
              <a:gd name="connsiteX12" fmla="*/ 1717781 w 1985964"/>
              <a:gd name="connsiteY12" fmla="*/ 2358164 h 2364509"/>
              <a:gd name="connsiteX13" fmla="*/ 1721546 w 1985964"/>
              <a:gd name="connsiteY13" fmla="*/ 2357784 h 2364509"/>
              <a:gd name="connsiteX14" fmla="*/ 1737367 w 1985964"/>
              <a:gd name="connsiteY14" fmla="*/ 2352873 h 2364509"/>
              <a:gd name="connsiteX15" fmla="*/ 1768643 w 1985964"/>
              <a:gd name="connsiteY15" fmla="*/ 2344425 h 2364509"/>
              <a:gd name="connsiteX16" fmla="*/ 1773429 w 1985964"/>
              <a:gd name="connsiteY16" fmla="*/ 2341679 h 2364509"/>
              <a:gd name="connsiteX17" fmla="*/ 1783674 w 1985964"/>
              <a:gd name="connsiteY17" fmla="*/ 2338499 h 2364509"/>
              <a:gd name="connsiteX18" fmla="*/ 1839895 w 1985964"/>
              <a:gd name="connsiteY18" fmla="*/ 2307983 h 2364509"/>
              <a:gd name="connsiteX19" fmla="*/ 1857542 w 1985964"/>
              <a:gd name="connsiteY19" fmla="*/ 2293423 h 2364509"/>
              <a:gd name="connsiteX20" fmla="*/ 1865374 w 1985964"/>
              <a:gd name="connsiteY20" fmla="*/ 2288930 h 2364509"/>
              <a:gd name="connsiteX21" fmla="*/ 1878381 w 1985964"/>
              <a:gd name="connsiteY21" fmla="*/ 2276229 h 2364509"/>
              <a:gd name="connsiteX22" fmla="*/ 1888878 w 1985964"/>
              <a:gd name="connsiteY22" fmla="*/ 2267568 h 2364509"/>
              <a:gd name="connsiteX23" fmla="*/ 1895621 w 1985964"/>
              <a:gd name="connsiteY23" fmla="*/ 2259396 h 2364509"/>
              <a:gd name="connsiteX24" fmla="*/ 1905109 w 1985964"/>
              <a:gd name="connsiteY24" fmla="*/ 2250132 h 2364509"/>
              <a:gd name="connsiteX25" fmla="*/ 1919122 w 1985964"/>
              <a:gd name="connsiteY25" fmla="*/ 2230912 h 2364509"/>
              <a:gd name="connsiteX26" fmla="*/ 1929293 w 1985964"/>
              <a:gd name="connsiteY26" fmla="*/ 2218585 h 2364509"/>
              <a:gd name="connsiteX27" fmla="*/ 1932739 w 1985964"/>
              <a:gd name="connsiteY27" fmla="*/ 2212236 h 2364509"/>
              <a:gd name="connsiteX28" fmla="*/ 1937902 w 1985964"/>
              <a:gd name="connsiteY28" fmla="*/ 2205156 h 2364509"/>
              <a:gd name="connsiteX29" fmla="*/ 1952079 w 1985964"/>
              <a:gd name="connsiteY29" fmla="*/ 2176606 h 2364509"/>
              <a:gd name="connsiteX30" fmla="*/ 1959809 w 1985964"/>
              <a:gd name="connsiteY30" fmla="*/ 2162364 h 2364509"/>
              <a:gd name="connsiteX31" fmla="*/ 1960907 w 1985964"/>
              <a:gd name="connsiteY31" fmla="*/ 2158828 h 2364509"/>
              <a:gd name="connsiteX32" fmla="*/ 1962861 w 1985964"/>
              <a:gd name="connsiteY32" fmla="*/ 2154893 h 2364509"/>
              <a:gd name="connsiteX33" fmla="*/ 1979076 w 1985964"/>
              <a:gd name="connsiteY33" fmla="*/ 2100297 h 2364509"/>
              <a:gd name="connsiteX34" fmla="*/ 1979095 w 1985964"/>
              <a:gd name="connsiteY34" fmla="*/ 2100236 h 2364509"/>
              <a:gd name="connsiteX35" fmla="*/ 1979098 w 1985964"/>
              <a:gd name="connsiteY35" fmla="*/ 2100200 h 2364509"/>
              <a:gd name="connsiteX36" fmla="*/ 1985963 w 1985964"/>
              <a:gd name="connsiteY36" fmla="*/ 2043903 h 2364509"/>
              <a:gd name="connsiteX37" fmla="*/ 1985963 w 1985964"/>
              <a:gd name="connsiteY37" fmla="*/ 1725393 h 2364509"/>
              <a:gd name="connsiteX38" fmla="*/ 1985964 w 1985964"/>
              <a:gd name="connsiteY38" fmla="*/ 1725393 h 2364509"/>
              <a:gd name="connsiteX39" fmla="*/ 1985964 w 1985964"/>
              <a:gd name="connsiteY39" fmla="*/ 1401883 h 2364509"/>
              <a:gd name="connsiteX40" fmla="*/ 1985819 w 1985964"/>
              <a:gd name="connsiteY40" fmla="*/ 1401165 h 2364509"/>
              <a:gd name="connsiteX41" fmla="*/ 1985819 w 1985964"/>
              <a:gd name="connsiteY41" fmla="*/ 1395747 h 2364509"/>
              <a:gd name="connsiteX42" fmla="*/ 1984725 w 1985964"/>
              <a:gd name="connsiteY42" fmla="*/ 1395747 h 2364509"/>
              <a:gd name="connsiteX43" fmla="*/ 1980350 w 1985964"/>
              <a:gd name="connsiteY43" fmla="*/ 1374076 h 2364509"/>
              <a:gd name="connsiteX44" fmla="*/ 1914526 w 1985964"/>
              <a:gd name="connsiteY44" fmla="*/ 1330445 h 2364509"/>
              <a:gd name="connsiteX45" fmla="*/ 1848702 w 1985964"/>
              <a:gd name="connsiteY45" fmla="*/ 1374076 h 2364509"/>
              <a:gd name="connsiteX46" fmla="*/ 1844327 w 1985964"/>
              <a:gd name="connsiteY46" fmla="*/ 1395747 h 2364509"/>
              <a:gd name="connsiteX47" fmla="*/ 1842312 w 1985964"/>
              <a:gd name="connsiteY47" fmla="*/ 1395747 h 2364509"/>
              <a:gd name="connsiteX48" fmla="*/ 1842311 w 1985964"/>
              <a:gd name="connsiteY48" fmla="*/ 1984395 h 2364509"/>
              <a:gd name="connsiteX49" fmla="*/ 1838060 w 1985964"/>
              <a:gd name="connsiteY49" fmla="*/ 2026564 h 2364509"/>
              <a:gd name="connsiteX50" fmla="*/ 1838058 w 1985964"/>
              <a:gd name="connsiteY50" fmla="*/ 2026570 h 2364509"/>
              <a:gd name="connsiteX51" fmla="*/ 1818140 w 1985964"/>
              <a:gd name="connsiteY51" fmla="*/ 2077302 h 2364509"/>
              <a:gd name="connsiteX52" fmla="*/ 1792175 w 1985964"/>
              <a:gd name="connsiteY52" fmla="*/ 2115814 h 2364509"/>
              <a:gd name="connsiteX53" fmla="*/ 1773416 w 1985964"/>
              <a:gd name="connsiteY53" fmla="*/ 2137481 h 2364509"/>
              <a:gd name="connsiteX54" fmla="*/ 1731490 w 1985964"/>
              <a:gd name="connsiteY54" fmla="*/ 2165749 h 2364509"/>
              <a:gd name="connsiteX55" fmla="*/ 1709927 w 1985964"/>
              <a:gd name="connsiteY55" fmla="*/ 2178120 h 2364509"/>
              <a:gd name="connsiteX56" fmla="*/ 1633141 w 1985964"/>
              <a:gd name="connsiteY56" fmla="*/ 2193622 h 2364509"/>
              <a:gd name="connsiteX57" fmla="*/ 1633070 w 1985964"/>
              <a:gd name="connsiteY57" fmla="*/ 2193635 h 2364509"/>
              <a:gd name="connsiteX58" fmla="*/ 352749 w 1985964"/>
              <a:gd name="connsiteY58" fmla="*/ 2193635 h 2364509"/>
              <a:gd name="connsiteX59" fmla="*/ 143507 w 1985964"/>
              <a:gd name="connsiteY59" fmla="*/ 1984393 h 2364509"/>
              <a:gd name="connsiteX60" fmla="*/ 143507 w 1985964"/>
              <a:gd name="connsiteY60" fmla="*/ 380114 h 2364509"/>
              <a:gd name="connsiteX61" fmla="*/ 147758 w 1985964"/>
              <a:gd name="connsiteY61" fmla="*/ 337945 h 2364509"/>
              <a:gd name="connsiteX62" fmla="*/ 159950 w 1985964"/>
              <a:gd name="connsiteY62" fmla="*/ 298669 h 2364509"/>
              <a:gd name="connsiteX63" fmla="*/ 204792 w 1985964"/>
              <a:gd name="connsiteY63" fmla="*/ 232160 h 2364509"/>
              <a:gd name="connsiteX64" fmla="*/ 352748 w 1985964"/>
              <a:gd name="connsiteY64" fmla="*/ 170874 h 2364509"/>
              <a:gd name="connsiteX65" fmla="*/ 1633069 w 1985964"/>
              <a:gd name="connsiteY65" fmla="*/ 170874 h 2364509"/>
              <a:gd name="connsiteX66" fmla="*/ 1842311 w 1985964"/>
              <a:gd name="connsiteY66" fmla="*/ 380116 h 2364509"/>
              <a:gd name="connsiteX67" fmla="*/ 1842311 w 1985964"/>
              <a:gd name="connsiteY67" fmla="*/ 390533 h 2364509"/>
              <a:gd name="connsiteX68" fmla="*/ 1842312 w 1985964"/>
              <a:gd name="connsiteY68" fmla="*/ 390533 h 2364509"/>
              <a:gd name="connsiteX69" fmla="*/ 1842312 w 1985964"/>
              <a:gd name="connsiteY69" fmla="*/ 657949 h 2364509"/>
              <a:gd name="connsiteX70" fmla="*/ 1844327 w 1985964"/>
              <a:gd name="connsiteY70" fmla="*/ 657949 h 2364509"/>
              <a:gd name="connsiteX71" fmla="*/ 1848702 w 1985964"/>
              <a:gd name="connsiteY71" fmla="*/ 679620 h 2364509"/>
              <a:gd name="connsiteX72" fmla="*/ 1914526 w 1985964"/>
              <a:gd name="connsiteY72" fmla="*/ 723251 h 2364509"/>
              <a:gd name="connsiteX73" fmla="*/ 1980350 w 1985964"/>
              <a:gd name="connsiteY73" fmla="*/ 679620 h 2364509"/>
              <a:gd name="connsiteX74" fmla="*/ 1984725 w 1985964"/>
              <a:gd name="connsiteY74" fmla="*/ 657949 h 2364509"/>
              <a:gd name="connsiteX75" fmla="*/ 1985819 w 1985964"/>
              <a:gd name="connsiteY75" fmla="*/ 657949 h 2364509"/>
              <a:gd name="connsiteX76" fmla="*/ 1985819 w 1985964"/>
              <a:gd name="connsiteY76" fmla="*/ 652531 h 2364509"/>
              <a:gd name="connsiteX77" fmla="*/ 1985964 w 1985964"/>
              <a:gd name="connsiteY77" fmla="*/ 651813 h 2364509"/>
              <a:gd name="connsiteX78" fmla="*/ 1985964 w 1985964"/>
              <a:gd name="connsiteY78" fmla="*/ 320606 h 2364509"/>
              <a:gd name="connsiteX79" fmla="*/ 1979095 w 1985964"/>
              <a:gd name="connsiteY79" fmla="*/ 264273 h 2364509"/>
              <a:gd name="connsiteX80" fmla="*/ 1962862 w 1985964"/>
              <a:gd name="connsiteY80" fmla="*/ 209616 h 2364509"/>
              <a:gd name="connsiteX81" fmla="*/ 1960902 w 1985964"/>
              <a:gd name="connsiteY81" fmla="*/ 205670 h 2364509"/>
              <a:gd name="connsiteX82" fmla="*/ 1959808 w 1985964"/>
              <a:gd name="connsiteY82" fmla="*/ 202145 h 2364509"/>
              <a:gd name="connsiteX83" fmla="*/ 1952102 w 1985964"/>
              <a:gd name="connsiteY83" fmla="*/ 187947 h 2364509"/>
              <a:gd name="connsiteX84" fmla="*/ 1937903 w 1985964"/>
              <a:gd name="connsiteY84" fmla="*/ 159353 h 2364509"/>
              <a:gd name="connsiteX85" fmla="*/ 1932732 w 1985964"/>
              <a:gd name="connsiteY85" fmla="*/ 152262 h 2364509"/>
              <a:gd name="connsiteX86" fmla="*/ 1929292 w 1985964"/>
              <a:gd name="connsiteY86" fmla="*/ 145924 h 2364509"/>
              <a:gd name="connsiteX87" fmla="*/ 1919138 w 1985964"/>
              <a:gd name="connsiteY87" fmla="*/ 133617 h 2364509"/>
              <a:gd name="connsiteX88" fmla="*/ 1905110 w 1985964"/>
              <a:gd name="connsiteY88" fmla="*/ 114377 h 2364509"/>
              <a:gd name="connsiteX89" fmla="*/ 1895612 w 1985964"/>
              <a:gd name="connsiteY89" fmla="*/ 105103 h 2364509"/>
              <a:gd name="connsiteX90" fmla="*/ 1888877 w 1985964"/>
              <a:gd name="connsiteY90" fmla="*/ 96941 h 2364509"/>
              <a:gd name="connsiteX91" fmla="*/ 1878393 w 1985964"/>
              <a:gd name="connsiteY91" fmla="*/ 88290 h 2364509"/>
              <a:gd name="connsiteX92" fmla="*/ 1865375 w 1985964"/>
              <a:gd name="connsiteY92" fmla="*/ 75579 h 2364509"/>
              <a:gd name="connsiteX93" fmla="*/ 1857537 w 1985964"/>
              <a:gd name="connsiteY93" fmla="*/ 71082 h 2364509"/>
              <a:gd name="connsiteX94" fmla="*/ 1839894 w 1985964"/>
              <a:gd name="connsiteY94" fmla="*/ 56526 h 2364509"/>
              <a:gd name="connsiteX95" fmla="*/ 1783673 w 1985964"/>
              <a:gd name="connsiteY95" fmla="*/ 26010 h 2364509"/>
              <a:gd name="connsiteX96" fmla="*/ 1773433 w 1985964"/>
              <a:gd name="connsiteY96" fmla="*/ 22831 h 2364509"/>
              <a:gd name="connsiteX97" fmla="*/ 1768644 w 1985964"/>
              <a:gd name="connsiteY97" fmla="*/ 20084 h 2364509"/>
              <a:gd name="connsiteX98" fmla="*/ 1737353 w 1985964"/>
              <a:gd name="connsiteY98" fmla="*/ 11631 h 2364509"/>
              <a:gd name="connsiteX99" fmla="*/ 1721545 w 1985964"/>
              <a:gd name="connsiteY99" fmla="*/ 6724 h 2364509"/>
              <a:gd name="connsiteX100" fmla="*/ 1717783 w 1985964"/>
              <a:gd name="connsiteY100" fmla="*/ 6345 h 2364509"/>
              <a:gd name="connsiteX101" fmla="*/ 1713431 w 1985964"/>
              <a:gd name="connsiteY101" fmla="*/ 5170 h 2364509"/>
              <a:gd name="connsiteX102" fmla="*/ 1654843 w 1985964"/>
              <a:gd name="connsiteY102" fmla="*/ 0 h 23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985964" h="2364509">
                <a:moveTo>
                  <a:pt x="1654843" y="0"/>
                </a:moveTo>
                <a:lnTo>
                  <a:pt x="1654842" y="0"/>
                </a:lnTo>
                <a:lnTo>
                  <a:pt x="330977" y="0"/>
                </a:lnTo>
                <a:lnTo>
                  <a:pt x="330976" y="0"/>
                </a:lnTo>
                <a:cubicBezTo>
                  <a:pt x="148183" y="0"/>
                  <a:pt x="0" y="148183"/>
                  <a:pt x="0" y="330976"/>
                </a:cubicBezTo>
                <a:lnTo>
                  <a:pt x="0" y="2033533"/>
                </a:lnTo>
                <a:cubicBezTo>
                  <a:pt x="0" y="2216326"/>
                  <a:pt x="148183" y="2364509"/>
                  <a:pt x="330976" y="2364509"/>
                </a:cubicBezTo>
                <a:lnTo>
                  <a:pt x="330977" y="2364509"/>
                </a:lnTo>
                <a:lnTo>
                  <a:pt x="1654842" y="2364509"/>
                </a:lnTo>
                <a:lnTo>
                  <a:pt x="1654843" y="2364509"/>
                </a:lnTo>
                <a:cubicBezTo>
                  <a:pt x="1654845" y="2364509"/>
                  <a:pt x="1654848" y="2364508"/>
                  <a:pt x="1654850" y="2364508"/>
                </a:cubicBezTo>
                <a:lnTo>
                  <a:pt x="1713430" y="2359339"/>
                </a:lnTo>
                <a:lnTo>
                  <a:pt x="1717781" y="2358164"/>
                </a:lnTo>
                <a:lnTo>
                  <a:pt x="1721546" y="2357784"/>
                </a:lnTo>
                <a:lnTo>
                  <a:pt x="1737367" y="2352873"/>
                </a:lnTo>
                <a:lnTo>
                  <a:pt x="1768643" y="2344425"/>
                </a:lnTo>
                <a:lnTo>
                  <a:pt x="1773429" y="2341679"/>
                </a:lnTo>
                <a:lnTo>
                  <a:pt x="1783674" y="2338499"/>
                </a:lnTo>
                <a:cubicBezTo>
                  <a:pt x="1803472" y="2330125"/>
                  <a:pt x="1822287" y="2319879"/>
                  <a:pt x="1839895" y="2307983"/>
                </a:cubicBezTo>
                <a:lnTo>
                  <a:pt x="1857542" y="2293423"/>
                </a:lnTo>
                <a:lnTo>
                  <a:pt x="1865374" y="2288930"/>
                </a:lnTo>
                <a:lnTo>
                  <a:pt x="1878381" y="2276229"/>
                </a:lnTo>
                <a:lnTo>
                  <a:pt x="1888878" y="2267568"/>
                </a:lnTo>
                <a:lnTo>
                  <a:pt x="1895621" y="2259396"/>
                </a:lnTo>
                <a:lnTo>
                  <a:pt x="1905109" y="2250132"/>
                </a:lnTo>
                <a:lnTo>
                  <a:pt x="1919122" y="2230912"/>
                </a:lnTo>
                <a:lnTo>
                  <a:pt x="1929293" y="2218585"/>
                </a:lnTo>
                <a:lnTo>
                  <a:pt x="1932739" y="2212236"/>
                </a:lnTo>
                <a:lnTo>
                  <a:pt x="1937902" y="2205156"/>
                </a:lnTo>
                <a:lnTo>
                  <a:pt x="1952079" y="2176606"/>
                </a:lnTo>
                <a:lnTo>
                  <a:pt x="1959809" y="2162364"/>
                </a:lnTo>
                <a:lnTo>
                  <a:pt x="1960907" y="2158828"/>
                </a:lnTo>
                <a:lnTo>
                  <a:pt x="1962861" y="2154893"/>
                </a:lnTo>
                <a:lnTo>
                  <a:pt x="1979076" y="2100297"/>
                </a:lnTo>
                <a:cubicBezTo>
                  <a:pt x="1979082" y="2100277"/>
                  <a:pt x="1979089" y="2100256"/>
                  <a:pt x="1979095" y="2100236"/>
                </a:cubicBezTo>
                <a:lnTo>
                  <a:pt x="1979098" y="2100200"/>
                </a:lnTo>
                <a:lnTo>
                  <a:pt x="1985963" y="2043903"/>
                </a:lnTo>
                <a:lnTo>
                  <a:pt x="1985963" y="1725393"/>
                </a:lnTo>
                <a:lnTo>
                  <a:pt x="1985964" y="1725393"/>
                </a:lnTo>
                <a:lnTo>
                  <a:pt x="1985964" y="1401883"/>
                </a:lnTo>
                <a:cubicBezTo>
                  <a:pt x="1985916" y="1401644"/>
                  <a:pt x="1985867" y="1401404"/>
                  <a:pt x="1985819" y="1401165"/>
                </a:cubicBezTo>
                <a:lnTo>
                  <a:pt x="1985819" y="1395747"/>
                </a:lnTo>
                <a:lnTo>
                  <a:pt x="1984725" y="1395747"/>
                </a:lnTo>
                <a:lnTo>
                  <a:pt x="1980350" y="1374076"/>
                </a:lnTo>
                <a:cubicBezTo>
                  <a:pt x="1969505" y="1348436"/>
                  <a:pt x="1944117" y="1330445"/>
                  <a:pt x="1914526" y="1330445"/>
                </a:cubicBezTo>
                <a:cubicBezTo>
                  <a:pt x="1884936" y="1330445"/>
                  <a:pt x="1859547" y="1348436"/>
                  <a:pt x="1848702" y="1374076"/>
                </a:cubicBezTo>
                <a:lnTo>
                  <a:pt x="1844327" y="1395747"/>
                </a:lnTo>
                <a:lnTo>
                  <a:pt x="1842312" y="1395747"/>
                </a:lnTo>
                <a:cubicBezTo>
                  <a:pt x="1842312" y="1591963"/>
                  <a:pt x="1842311" y="1788179"/>
                  <a:pt x="1842311" y="1984395"/>
                </a:cubicBezTo>
                <a:cubicBezTo>
                  <a:pt x="1842311" y="1998840"/>
                  <a:pt x="1840847" y="2012943"/>
                  <a:pt x="1838060" y="2026564"/>
                </a:cubicBezTo>
                <a:cubicBezTo>
                  <a:pt x="1838059" y="2026566"/>
                  <a:pt x="1838059" y="2026568"/>
                  <a:pt x="1838058" y="2026570"/>
                </a:cubicBezTo>
                <a:lnTo>
                  <a:pt x="1818140" y="2077302"/>
                </a:lnTo>
                <a:lnTo>
                  <a:pt x="1792175" y="2115814"/>
                </a:lnTo>
                <a:lnTo>
                  <a:pt x="1773416" y="2137481"/>
                </a:lnTo>
                <a:lnTo>
                  <a:pt x="1731490" y="2165749"/>
                </a:lnTo>
                <a:lnTo>
                  <a:pt x="1709927" y="2178120"/>
                </a:lnTo>
                <a:lnTo>
                  <a:pt x="1633141" y="2193622"/>
                </a:lnTo>
                <a:cubicBezTo>
                  <a:pt x="1633117" y="2193626"/>
                  <a:pt x="1633094" y="2193631"/>
                  <a:pt x="1633070" y="2193635"/>
                </a:cubicBezTo>
                <a:lnTo>
                  <a:pt x="352749" y="2193635"/>
                </a:lnTo>
                <a:cubicBezTo>
                  <a:pt x="237188" y="2193635"/>
                  <a:pt x="143507" y="2099954"/>
                  <a:pt x="143507" y="1984393"/>
                </a:cubicBezTo>
                <a:lnTo>
                  <a:pt x="143507" y="380114"/>
                </a:lnTo>
                <a:cubicBezTo>
                  <a:pt x="143507" y="365669"/>
                  <a:pt x="144971" y="351566"/>
                  <a:pt x="147758" y="337945"/>
                </a:cubicBezTo>
                <a:lnTo>
                  <a:pt x="159950" y="298669"/>
                </a:lnTo>
                <a:lnTo>
                  <a:pt x="204792" y="232160"/>
                </a:lnTo>
                <a:cubicBezTo>
                  <a:pt x="242657" y="194294"/>
                  <a:pt x="294968" y="170874"/>
                  <a:pt x="352748" y="170874"/>
                </a:cubicBezTo>
                <a:lnTo>
                  <a:pt x="1633069" y="170874"/>
                </a:lnTo>
                <a:cubicBezTo>
                  <a:pt x="1748630" y="170874"/>
                  <a:pt x="1842311" y="264555"/>
                  <a:pt x="1842311" y="380116"/>
                </a:cubicBezTo>
                <a:lnTo>
                  <a:pt x="1842311" y="390533"/>
                </a:lnTo>
                <a:lnTo>
                  <a:pt x="1842312" y="390533"/>
                </a:lnTo>
                <a:lnTo>
                  <a:pt x="1842312" y="657949"/>
                </a:lnTo>
                <a:lnTo>
                  <a:pt x="1844327" y="657949"/>
                </a:lnTo>
                <a:lnTo>
                  <a:pt x="1848702" y="679620"/>
                </a:lnTo>
                <a:cubicBezTo>
                  <a:pt x="1859547" y="705260"/>
                  <a:pt x="1884936" y="723251"/>
                  <a:pt x="1914526" y="723251"/>
                </a:cubicBezTo>
                <a:cubicBezTo>
                  <a:pt x="1944117" y="723251"/>
                  <a:pt x="1969505" y="705260"/>
                  <a:pt x="1980350" y="679620"/>
                </a:cubicBezTo>
                <a:lnTo>
                  <a:pt x="1984725" y="657949"/>
                </a:lnTo>
                <a:lnTo>
                  <a:pt x="1985819" y="657949"/>
                </a:lnTo>
                <a:lnTo>
                  <a:pt x="1985819" y="652531"/>
                </a:lnTo>
                <a:cubicBezTo>
                  <a:pt x="1985867" y="652292"/>
                  <a:pt x="1985916" y="652052"/>
                  <a:pt x="1985964" y="651813"/>
                </a:cubicBezTo>
                <a:lnTo>
                  <a:pt x="1985964" y="320606"/>
                </a:lnTo>
                <a:lnTo>
                  <a:pt x="1979095" y="264273"/>
                </a:lnTo>
                <a:cubicBezTo>
                  <a:pt x="1975237" y="245420"/>
                  <a:pt x="1969777" y="227152"/>
                  <a:pt x="1962862" y="209616"/>
                </a:cubicBezTo>
                <a:lnTo>
                  <a:pt x="1960902" y="205670"/>
                </a:lnTo>
                <a:lnTo>
                  <a:pt x="1959808" y="202145"/>
                </a:lnTo>
                <a:lnTo>
                  <a:pt x="1952102" y="187947"/>
                </a:lnTo>
                <a:lnTo>
                  <a:pt x="1937903" y="159353"/>
                </a:lnTo>
                <a:lnTo>
                  <a:pt x="1932732" y="152262"/>
                </a:lnTo>
                <a:lnTo>
                  <a:pt x="1929292" y="145924"/>
                </a:lnTo>
                <a:lnTo>
                  <a:pt x="1919138" y="133617"/>
                </a:lnTo>
                <a:lnTo>
                  <a:pt x="1905110" y="114377"/>
                </a:lnTo>
                <a:lnTo>
                  <a:pt x="1895612" y="105103"/>
                </a:lnTo>
                <a:lnTo>
                  <a:pt x="1888877" y="96941"/>
                </a:lnTo>
                <a:lnTo>
                  <a:pt x="1878393" y="88290"/>
                </a:lnTo>
                <a:lnTo>
                  <a:pt x="1865375" y="75579"/>
                </a:lnTo>
                <a:lnTo>
                  <a:pt x="1857537" y="71082"/>
                </a:lnTo>
                <a:lnTo>
                  <a:pt x="1839894" y="56526"/>
                </a:lnTo>
                <a:cubicBezTo>
                  <a:pt x="1822286" y="44630"/>
                  <a:pt x="1803471" y="34384"/>
                  <a:pt x="1783673" y="26010"/>
                </a:cubicBezTo>
                <a:lnTo>
                  <a:pt x="1773433" y="22831"/>
                </a:lnTo>
                <a:lnTo>
                  <a:pt x="1768644" y="20084"/>
                </a:lnTo>
                <a:lnTo>
                  <a:pt x="1737353" y="11631"/>
                </a:lnTo>
                <a:lnTo>
                  <a:pt x="1721545" y="6724"/>
                </a:lnTo>
                <a:lnTo>
                  <a:pt x="1717783" y="6345"/>
                </a:lnTo>
                <a:lnTo>
                  <a:pt x="1713431" y="5170"/>
                </a:lnTo>
                <a:cubicBezTo>
                  <a:pt x="1694415" y="1773"/>
                  <a:pt x="1674836" y="0"/>
                  <a:pt x="16548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Rocket">
            <a:extLst>
              <a:ext uri="{FF2B5EF4-FFF2-40B4-BE49-F238E27FC236}">
                <a16:creationId xmlns:a16="http://schemas.microsoft.com/office/drawing/2014/main" id="{42193E9C-C5EA-422E-AF52-01EDF3420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9036" y="1730829"/>
            <a:ext cx="1123686" cy="112368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03EF448-AA69-4D9F-9080-E82E8017B5D3}"/>
              </a:ext>
            </a:extLst>
          </p:cNvPr>
          <p:cNvSpPr/>
          <p:nvPr/>
        </p:nvSpPr>
        <p:spPr>
          <a:xfrm>
            <a:off x="1361393" y="2948071"/>
            <a:ext cx="115897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b="1" cap="all">
                <a:solidFill>
                  <a:schemeClr val="accent3"/>
                </a:solidFill>
              </a:rPr>
              <a:t>Step 1</a:t>
            </a:r>
          </a:p>
        </p:txBody>
      </p:sp>
      <p:pic>
        <p:nvPicPr>
          <p:cNvPr id="37" name="Graphic 36" descr="Puzzle">
            <a:extLst>
              <a:ext uri="{FF2B5EF4-FFF2-40B4-BE49-F238E27FC236}">
                <a16:creationId xmlns:a16="http://schemas.microsoft.com/office/drawing/2014/main" id="{CBE90168-D54A-47C8-B7D6-5707D7662B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7354" y="1730829"/>
            <a:ext cx="1123686" cy="112368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CF7E1DC-94AD-4E1E-8B94-9008F5CB6D0E}"/>
              </a:ext>
            </a:extLst>
          </p:cNvPr>
          <p:cNvSpPr/>
          <p:nvPr/>
        </p:nvSpPr>
        <p:spPr>
          <a:xfrm>
            <a:off x="4129711" y="2935162"/>
            <a:ext cx="115897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b="1" cap="all">
                <a:solidFill>
                  <a:schemeClr val="accent1"/>
                </a:solidFill>
              </a:rPr>
              <a:t>Step 2</a:t>
            </a:r>
          </a:p>
        </p:txBody>
      </p:sp>
      <p:pic>
        <p:nvPicPr>
          <p:cNvPr id="40" name="Graphic 39" descr="Lightbulb">
            <a:extLst>
              <a:ext uri="{FF2B5EF4-FFF2-40B4-BE49-F238E27FC236}">
                <a16:creationId xmlns:a16="http://schemas.microsoft.com/office/drawing/2014/main" id="{2325DC15-498E-4BF1-9A81-805CA3B4AD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15672" y="1730829"/>
            <a:ext cx="1123686" cy="112368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C0BC7800-A568-473C-9962-8D4FE5DF3128}"/>
              </a:ext>
            </a:extLst>
          </p:cNvPr>
          <p:cNvSpPr/>
          <p:nvPr/>
        </p:nvSpPr>
        <p:spPr>
          <a:xfrm>
            <a:off x="6898029" y="2935162"/>
            <a:ext cx="115897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b="1" cap="all">
                <a:solidFill>
                  <a:schemeClr val="accent4">
                    <a:lumMod val="75000"/>
                  </a:schemeClr>
                </a:solidFill>
              </a:rPr>
              <a:t>Step 3</a:t>
            </a:r>
          </a:p>
        </p:txBody>
      </p:sp>
      <p:pic>
        <p:nvPicPr>
          <p:cNvPr id="57" name="Graphic 56" descr="Users">
            <a:extLst>
              <a:ext uri="{FF2B5EF4-FFF2-40B4-BE49-F238E27FC236}">
                <a16:creationId xmlns:a16="http://schemas.microsoft.com/office/drawing/2014/main" id="{5BA55FEC-397D-40A1-8AF7-F387C4DA1D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83989" y="1730829"/>
            <a:ext cx="1123686" cy="1123686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9C2370D3-9608-4CC1-AC4E-CE3EEAA1CAC6}"/>
              </a:ext>
            </a:extLst>
          </p:cNvPr>
          <p:cNvSpPr/>
          <p:nvPr/>
        </p:nvSpPr>
        <p:spPr>
          <a:xfrm>
            <a:off x="9666346" y="2935162"/>
            <a:ext cx="115897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b="1" cap="all">
                <a:solidFill>
                  <a:schemeClr val="accent2"/>
                </a:solidFill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133719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4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4CB4A2"/>
      </a:accent1>
      <a:accent2>
        <a:srgbClr val="D9126B"/>
      </a:accent2>
      <a:accent3>
        <a:srgbClr val="F4A61D"/>
      </a:accent3>
      <a:accent4>
        <a:srgbClr val="D7E023"/>
      </a:accent4>
      <a:accent5>
        <a:srgbClr val="854D82"/>
      </a:accent5>
      <a:accent6>
        <a:srgbClr val="FFD123"/>
      </a:accent6>
      <a:hlink>
        <a:srgbClr val="D9126B"/>
      </a:hlink>
      <a:folHlink>
        <a:srgbClr val="D9126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4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4CB4A2"/>
      </a:accent1>
      <a:accent2>
        <a:srgbClr val="D9126B"/>
      </a:accent2>
      <a:accent3>
        <a:srgbClr val="F4A61D"/>
      </a:accent3>
      <a:accent4>
        <a:srgbClr val="D7E023"/>
      </a:accent4>
      <a:accent5>
        <a:srgbClr val="854D82"/>
      </a:accent5>
      <a:accent6>
        <a:srgbClr val="FFD123"/>
      </a:accent6>
      <a:hlink>
        <a:srgbClr val="D9126B"/>
      </a:hlink>
      <a:folHlink>
        <a:srgbClr val="D9126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8801</TotalTime>
  <Words>612</Words>
  <PresentationFormat>Widescreen</PresentationFormat>
  <Paragraphs>62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Arrow Line Process Diagram for PowerPoint</vt:lpstr>
      <vt:lpstr>Arrow Line Process Diagram for PowerPoint</vt:lpstr>
      <vt:lpstr>Arrow Line Process Diagram for PowerPoint</vt:lpstr>
      <vt:lpstr>Arrow Line Process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Arrow Line Process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2018-07-04T22:48:25Z</dcterms:modified>
  <cp:category>Charts &amp; Diagrams</cp:category>
</cp:coreProperties>
</file>