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11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Paper Airplane and Trail for PowerPoint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3BB62-72CA-4083-A191-37CFFB8AA07F}"/>
              </a:ext>
            </a:extLst>
          </p:cNvPr>
          <p:cNvGrpSpPr/>
          <p:nvPr/>
        </p:nvGrpSpPr>
        <p:grpSpPr>
          <a:xfrm rot="19800000" flipH="1">
            <a:off x="9282190" y="1202838"/>
            <a:ext cx="2660494" cy="1518832"/>
            <a:chOff x="5776913" y="3405188"/>
            <a:chExt cx="2025650" cy="115887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43CB7A4-4EE8-410F-AC63-9AF5C4645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1524000" cy="847725"/>
            </a:xfrm>
            <a:custGeom>
              <a:avLst/>
              <a:gdLst>
                <a:gd name="T0" fmla="*/ 800 w 960"/>
                <a:gd name="T1" fmla="*/ 283 h 534"/>
                <a:gd name="T2" fmla="*/ 960 w 960"/>
                <a:gd name="T3" fmla="*/ 534 h 534"/>
                <a:gd name="T4" fmla="*/ 933 w 960"/>
                <a:gd name="T5" fmla="*/ 160 h 534"/>
                <a:gd name="T6" fmla="*/ 0 w 960"/>
                <a:gd name="T7" fmla="*/ 0 h 534"/>
                <a:gd name="T8" fmla="*/ 800 w 960"/>
                <a:gd name="T9" fmla="*/ 28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534">
                  <a:moveTo>
                    <a:pt x="800" y="283"/>
                  </a:moveTo>
                  <a:lnTo>
                    <a:pt x="960" y="534"/>
                  </a:lnTo>
                  <a:lnTo>
                    <a:pt x="933" y="160"/>
                  </a:lnTo>
                  <a:lnTo>
                    <a:pt x="0" y="0"/>
                  </a:lnTo>
                  <a:lnTo>
                    <a:pt x="80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EB83068-A02B-4861-88BF-7974F5E61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4254500"/>
              <a:ext cx="1588" cy="1587"/>
            </a:xfrm>
            <a:custGeom>
              <a:avLst/>
              <a:gdLst>
                <a:gd name="T0" fmla="*/ 7 w 7"/>
                <a:gd name="T1" fmla="*/ 10 h 10"/>
                <a:gd name="T2" fmla="*/ 6 w 7"/>
                <a:gd name="T3" fmla="*/ 2 h 10"/>
                <a:gd name="T4" fmla="*/ 0 w 7"/>
                <a:gd name="T5" fmla="*/ 0 h 10"/>
                <a:gd name="T6" fmla="*/ 7 w 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4437506-ACFF-4D17-A135-9370D2F7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2025650" cy="254000"/>
            </a:xfrm>
            <a:custGeom>
              <a:avLst/>
              <a:gdLst>
                <a:gd name="T0" fmla="*/ 8902 w 12170"/>
                <a:gd name="T1" fmla="*/ 1519 h 1519"/>
                <a:gd name="T2" fmla="*/ 12170 w 12170"/>
                <a:gd name="T3" fmla="*/ 61 h 1519"/>
                <a:gd name="T4" fmla="*/ 0 w 12170"/>
                <a:gd name="T5" fmla="*/ 0 h 1519"/>
                <a:gd name="T6" fmla="*/ 8902 w 12170"/>
                <a:gd name="T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70" h="1519">
                  <a:moveTo>
                    <a:pt x="8902" y="1519"/>
                  </a:moveTo>
                  <a:lnTo>
                    <a:pt x="12170" y="61"/>
                  </a:lnTo>
                  <a:lnTo>
                    <a:pt x="0" y="0"/>
                  </a:lnTo>
                  <a:lnTo>
                    <a:pt x="8902" y="15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E0999E-69FC-4542-9A1A-AC8774AB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650" y="3854450"/>
              <a:ext cx="450850" cy="400050"/>
            </a:xfrm>
            <a:custGeom>
              <a:avLst/>
              <a:gdLst>
                <a:gd name="T0" fmla="*/ 0 w 284"/>
                <a:gd name="T1" fmla="*/ 145 h 252"/>
                <a:gd name="T2" fmla="*/ 282 w 284"/>
                <a:gd name="T3" fmla="*/ 252 h 252"/>
                <a:gd name="T4" fmla="*/ 283 w 284"/>
                <a:gd name="T5" fmla="*/ 252 h 252"/>
                <a:gd name="T6" fmla="*/ 284 w 284"/>
                <a:gd name="T7" fmla="*/ 252 h 252"/>
                <a:gd name="T8" fmla="*/ 283 w 284"/>
                <a:gd name="T9" fmla="*/ 251 h 252"/>
                <a:gd name="T10" fmla="*/ 123 w 284"/>
                <a:gd name="T11" fmla="*/ 0 h 252"/>
                <a:gd name="T12" fmla="*/ 0 w 284"/>
                <a:gd name="T13" fmla="*/ 1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52">
                  <a:moveTo>
                    <a:pt x="0" y="145"/>
                  </a:moveTo>
                  <a:lnTo>
                    <a:pt x="282" y="252"/>
                  </a:lnTo>
                  <a:lnTo>
                    <a:pt x="283" y="252"/>
                  </a:lnTo>
                  <a:lnTo>
                    <a:pt x="284" y="252"/>
                  </a:lnTo>
                  <a:lnTo>
                    <a:pt x="283" y="251"/>
                  </a:lnTo>
                  <a:lnTo>
                    <a:pt x="123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4EAE346-FBDF-4F53-A111-2E1331DB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1270000" cy="1158875"/>
            </a:xfrm>
            <a:custGeom>
              <a:avLst/>
              <a:gdLst>
                <a:gd name="T0" fmla="*/ 4033 w 7629"/>
                <a:gd name="T1" fmla="*/ 6958 h 6958"/>
                <a:gd name="T2" fmla="*/ 7629 w 7629"/>
                <a:gd name="T3" fmla="*/ 2694 h 6958"/>
                <a:gd name="T4" fmla="*/ 0 w 7629"/>
                <a:gd name="T5" fmla="*/ 0 h 6958"/>
                <a:gd name="T6" fmla="*/ 4033 w 7629"/>
                <a:gd name="T7" fmla="*/ 6958 h 6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29" h="6958">
                  <a:moveTo>
                    <a:pt x="4033" y="6958"/>
                  </a:moveTo>
                  <a:lnTo>
                    <a:pt x="7629" y="2694"/>
                  </a:lnTo>
                  <a:lnTo>
                    <a:pt x="0" y="0"/>
                  </a:lnTo>
                  <a:lnTo>
                    <a:pt x="4033" y="69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287">
            <a:extLst>
              <a:ext uri="{FF2B5EF4-FFF2-40B4-BE49-F238E27FC236}">
                <a16:creationId xmlns:a16="http://schemas.microsoft.com/office/drawing/2014/main" id="{2A12766A-322F-4B9C-9A8E-DAA53CDDC929}"/>
              </a:ext>
            </a:extLst>
          </p:cNvPr>
          <p:cNvSpPr>
            <a:spLocks/>
          </p:cNvSpPr>
          <p:nvPr/>
        </p:nvSpPr>
        <p:spPr bwMode="auto">
          <a:xfrm rot="15196441">
            <a:off x="3039041" y="-1052606"/>
            <a:ext cx="4643747" cy="8855387"/>
          </a:xfrm>
          <a:custGeom>
            <a:avLst/>
            <a:gdLst>
              <a:gd name="T0" fmla="*/ 657 w 2289"/>
              <a:gd name="T1" fmla="*/ 3772 h 3772"/>
              <a:gd name="T2" fmla="*/ 168 w 2289"/>
              <a:gd name="T3" fmla="*/ 3010 h 3772"/>
              <a:gd name="T4" fmla="*/ 342 w 2289"/>
              <a:gd name="T5" fmla="*/ 2122 h 3772"/>
              <a:gd name="T6" fmla="*/ 733 w 2289"/>
              <a:gd name="T7" fmla="*/ 1806 h 3772"/>
              <a:gd name="T8" fmla="*/ 1179 w 2289"/>
              <a:gd name="T9" fmla="*/ 1971 h 3772"/>
              <a:gd name="T10" fmla="*/ 888 w 2289"/>
              <a:gd name="T11" fmla="*/ 2498 h 3772"/>
              <a:gd name="T12" fmla="*/ 277 w 2289"/>
              <a:gd name="T13" fmla="*/ 2236 h 3772"/>
              <a:gd name="T14" fmla="*/ 88 w 2289"/>
              <a:gd name="T15" fmla="*/ 1332 h 3772"/>
              <a:gd name="T16" fmla="*/ 724 w 2289"/>
              <a:gd name="T17" fmla="*/ 662 h 3772"/>
              <a:gd name="T18" fmla="*/ 1071 w 2289"/>
              <a:gd name="T19" fmla="*/ 646 h 3772"/>
              <a:gd name="T20" fmla="*/ 1264 w 2289"/>
              <a:gd name="T21" fmla="*/ 912 h 3772"/>
              <a:gd name="T22" fmla="*/ 1023 w 2289"/>
              <a:gd name="T23" fmla="*/ 1133 h 3772"/>
              <a:gd name="T24" fmla="*/ 718 w 2289"/>
              <a:gd name="T25" fmla="*/ 981 h 3772"/>
              <a:gd name="T26" fmla="*/ 752 w 2289"/>
              <a:gd name="T27" fmla="*/ 315 h 3772"/>
              <a:gd name="T28" fmla="*/ 1382 w 2289"/>
              <a:gd name="T29" fmla="*/ 16 h 3772"/>
              <a:gd name="T30" fmla="*/ 1960 w 2289"/>
              <a:gd name="T31" fmla="*/ 58 h 3772"/>
              <a:gd name="T32" fmla="*/ 2289 w 2289"/>
              <a:gd name="T33" fmla="*/ 113 h 3772"/>
              <a:gd name="connsiteX0" fmla="*/ 2647 w 9777"/>
              <a:gd name="connsiteY0" fmla="*/ 9975 h 9975"/>
              <a:gd name="connsiteX1" fmla="*/ 511 w 9777"/>
              <a:gd name="connsiteY1" fmla="*/ 7955 h 9975"/>
              <a:gd name="connsiteX2" fmla="*/ 1271 w 9777"/>
              <a:gd name="connsiteY2" fmla="*/ 5601 h 9975"/>
              <a:gd name="connsiteX3" fmla="*/ 2979 w 9777"/>
              <a:gd name="connsiteY3" fmla="*/ 4763 h 9975"/>
              <a:gd name="connsiteX4" fmla="*/ 4928 w 9777"/>
              <a:gd name="connsiteY4" fmla="*/ 5200 h 9975"/>
              <a:gd name="connsiteX5" fmla="*/ 3656 w 9777"/>
              <a:gd name="connsiteY5" fmla="*/ 6597 h 9975"/>
              <a:gd name="connsiteX6" fmla="*/ 987 w 9777"/>
              <a:gd name="connsiteY6" fmla="*/ 5903 h 9975"/>
              <a:gd name="connsiteX7" fmla="*/ 161 w 9777"/>
              <a:gd name="connsiteY7" fmla="*/ 3506 h 9975"/>
              <a:gd name="connsiteX8" fmla="*/ 2940 w 9777"/>
              <a:gd name="connsiteY8" fmla="*/ 1730 h 9975"/>
              <a:gd name="connsiteX9" fmla="*/ 4456 w 9777"/>
              <a:gd name="connsiteY9" fmla="*/ 1688 h 9975"/>
              <a:gd name="connsiteX10" fmla="*/ 5299 w 9777"/>
              <a:gd name="connsiteY10" fmla="*/ 2393 h 9975"/>
              <a:gd name="connsiteX11" fmla="*/ 4246 w 9777"/>
              <a:gd name="connsiteY11" fmla="*/ 2979 h 9975"/>
              <a:gd name="connsiteX12" fmla="*/ 2914 w 9777"/>
              <a:gd name="connsiteY12" fmla="*/ 2576 h 9975"/>
              <a:gd name="connsiteX13" fmla="*/ 3062 w 9777"/>
              <a:gd name="connsiteY13" fmla="*/ 810 h 9975"/>
              <a:gd name="connsiteX14" fmla="*/ 5815 w 9777"/>
              <a:gd name="connsiteY14" fmla="*/ 17 h 9975"/>
              <a:gd name="connsiteX15" fmla="*/ 9777 w 9777"/>
              <a:gd name="connsiteY15" fmla="*/ 275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77" h="9975">
                <a:moveTo>
                  <a:pt x="2647" y="9975"/>
                </a:moveTo>
                <a:cubicBezTo>
                  <a:pt x="1546" y="9500"/>
                  <a:pt x="764" y="8761"/>
                  <a:pt x="511" y="7955"/>
                </a:cubicBezTo>
                <a:cubicBezTo>
                  <a:pt x="258" y="7152"/>
                  <a:pt x="537" y="6290"/>
                  <a:pt x="1271" y="5601"/>
                </a:cubicBezTo>
                <a:cubicBezTo>
                  <a:pt x="1682" y="5222"/>
                  <a:pt x="2254" y="4880"/>
                  <a:pt x="2979" y="4763"/>
                </a:cubicBezTo>
                <a:cubicBezTo>
                  <a:pt x="3700" y="4644"/>
                  <a:pt x="4578" y="4800"/>
                  <a:pt x="4928" y="5200"/>
                </a:cubicBezTo>
                <a:cubicBezTo>
                  <a:pt x="5408" y="5744"/>
                  <a:pt x="4652" y="6470"/>
                  <a:pt x="3656" y="6597"/>
                </a:cubicBezTo>
                <a:cubicBezTo>
                  <a:pt x="2660" y="6722"/>
                  <a:pt x="1634" y="6380"/>
                  <a:pt x="987" y="5903"/>
                </a:cubicBezTo>
                <a:cubicBezTo>
                  <a:pt x="96" y="5248"/>
                  <a:pt x="-223" y="4323"/>
                  <a:pt x="161" y="3506"/>
                </a:cubicBezTo>
                <a:cubicBezTo>
                  <a:pt x="542" y="2690"/>
                  <a:pt x="1616" y="2003"/>
                  <a:pt x="2940" y="1730"/>
                </a:cubicBezTo>
                <a:cubicBezTo>
                  <a:pt x="3429" y="1627"/>
                  <a:pt x="3971" y="1582"/>
                  <a:pt x="4456" y="1688"/>
                </a:cubicBezTo>
                <a:cubicBezTo>
                  <a:pt x="4941" y="1794"/>
                  <a:pt x="5343" y="2083"/>
                  <a:pt x="5299" y="2393"/>
                </a:cubicBezTo>
                <a:cubicBezTo>
                  <a:pt x="5255" y="2708"/>
                  <a:pt x="4766" y="2958"/>
                  <a:pt x="4246" y="2979"/>
                </a:cubicBezTo>
                <a:cubicBezTo>
                  <a:pt x="3731" y="3000"/>
                  <a:pt x="3224" y="2825"/>
                  <a:pt x="2914" y="2576"/>
                </a:cubicBezTo>
                <a:cubicBezTo>
                  <a:pt x="2280" y="2069"/>
                  <a:pt x="2411" y="1309"/>
                  <a:pt x="3062" y="810"/>
                </a:cubicBezTo>
                <a:cubicBezTo>
                  <a:pt x="3709" y="314"/>
                  <a:pt x="4770" y="60"/>
                  <a:pt x="5815" y="17"/>
                </a:cubicBezTo>
                <a:cubicBezTo>
                  <a:pt x="6934" y="-72"/>
                  <a:pt x="8952" y="221"/>
                  <a:pt x="9777" y="275"/>
                </a:cubicBezTo>
              </a:path>
            </a:pathLst>
          </a:custGeom>
          <a:noFill/>
          <a:ln w="22225" cap="rnd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FA7369-2332-4B14-9DDE-DC6CBC35568B}"/>
              </a:ext>
            </a:extLst>
          </p:cNvPr>
          <p:cNvGrpSpPr/>
          <p:nvPr/>
        </p:nvGrpSpPr>
        <p:grpSpPr>
          <a:xfrm>
            <a:off x="1367897" y="1436880"/>
            <a:ext cx="2937088" cy="1290153"/>
            <a:chOff x="8921977" y="1466725"/>
            <a:chExt cx="2937088" cy="12901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9B150D-80BE-4244-AB53-4BAC093AE75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C3530E5-A479-45BC-A270-F38346E716F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E95A4B-F639-43A0-91CA-0651C8223226}"/>
              </a:ext>
            </a:extLst>
          </p:cNvPr>
          <p:cNvGrpSpPr/>
          <p:nvPr/>
        </p:nvGrpSpPr>
        <p:grpSpPr>
          <a:xfrm>
            <a:off x="6586844" y="5002836"/>
            <a:ext cx="2937088" cy="1290153"/>
            <a:chOff x="8921977" y="1466725"/>
            <a:chExt cx="2937088" cy="12901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CC7BCA-2002-48D8-B86D-C8CB6E8BDA4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78F635-6364-49F6-BDF1-4812C52152D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1E2243-7937-4965-A1DF-FD68A75CF72C}"/>
              </a:ext>
            </a:extLst>
          </p:cNvPr>
          <p:cNvGrpSpPr/>
          <p:nvPr/>
        </p:nvGrpSpPr>
        <p:grpSpPr>
          <a:xfrm>
            <a:off x="5360914" y="1087599"/>
            <a:ext cx="2937088" cy="1290153"/>
            <a:chOff x="8921977" y="1466725"/>
            <a:chExt cx="2937088" cy="129015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F2769B-D0DF-4823-8FF6-FAD80DCCD4C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876332-4144-42DD-9F28-32AB3CB0C91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11A230-F0C5-4424-90CA-8021ED64A78E}"/>
              </a:ext>
            </a:extLst>
          </p:cNvPr>
          <p:cNvGrpSpPr/>
          <p:nvPr/>
        </p:nvGrpSpPr>
        <p:grpSpPr>
          <a:xfrm>
            <a:off x="9768564" y="3837436"/>
            <a:ext cx="2258912" cy="1659485"/>
            <a:chOff x="8921977" y="1466725"/>
            <a:chExt cx="2937088" cy="165948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9C848BD-C9C8-48FD-ACB4-19A8347C5E5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D9173D-6D33-4A2F-9418-2A7D3CEBF12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714B914-0105-44BE-9B4C-A97B45A725AB}"/>
              </a:ext>
            </a:extLst>
          </p:cNvPr>
          <p:cNvGrpSpPr/>
          <p:nvPr/>
        </p:nvGrpSpPr>
        <p:grpSpPr>
          <a:xfrm>
            <a:off x="276395" y="1672297"/>
            <a:ext cx="850392" cy="850392"/>
            <a:chOff x="276395" y="1672297"/>
            <a:chExt cx="850392" cy="85039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3492F6-1562-473C-8062-E4945251DB41}"/>
                </a:ext>
              </a:extLst>
            </p:cNvPr>
            <p:cNvSpPr/>
            <p:nvPr/>
          </p:nvSpPr>
          <p:spPr>
            <a:xfrm>
              <a:off x="316832" y="1712734"/>
              <a:ext cx="769519" cy="7695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9" name="Circle: Hollow 108">
              <a:extLst>
                <a:ext uri="{FF2B5EF4-FFF2-40B4-BE49-F238E27FC236}">
                  <a16:creationId xmlns:a16="http://schemas.microsoft.com/office/drawing/2014/main" id="{E16CC08C-7027-4758-802A-02F0BA3A5F42}"/>
                </a:ext>
              </a:extLst>
            </p:cNvPr>
            <p:cNvSpPr/>
            <p:nvPr/>
          </p:nvSpPr>
          <p:spPr>
            <a:xfrm>
              <a:off x="276395" y="1672297"/>
              <a:ext cx="850392" cy="850392"/>
            </a:xfrm>
            <a:prstGeom prst="donut">
              <a:avLst>
                <a:gd name="adj" fmla="val 11529"/>
              </a:avLst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C38498-6CDE-4982-BB33-2681F1CF7A9C}"/>
              </a:ext>
            </a:extLst>
          </p:cNvPr>
          <p:cNvGrpSpPr/>
          <p:nvPr/>
        </p:nvGrpSpPr>
        <p:grpSpPr>
          <a:xfrm>
            <a:off x="5638024" y="2698783"/>
            <a:ext cx="850392" cy="850392"/>
            <a:chOff x="5638024" y="2698783"/>
            <a:chExt cx="850392" cy="85039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57DB78-8AA9-4C9C-850A-6CFFA1B43629}"/>
                </a:ext>
              </a:extLst>
            </p:cNvPr>
            <p:cNvSpPr/>
            <p:nvPr/>
          </p:nvSpPr>
          <p:spPr>
            <a:xfrm>
              <a:off x="5678461" y="2739220"/>
              <a:ext cx="769519" cy="7695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2" name="Circle: Hollow 111">
              <a:extLst>
                <a:ext uri="{FF2B5EF4-FFF2-40B4-BE49-F238E27FC236}">
                  <a16:creationId xmlns:a16="http://schemas.microsoft.com/office/drawing/2014/main" id="{50B0DE40-140F-477F-AACF-F6DF2C536740}"/>
                </a:ext>
              </a:extLst>
            </p:cNvPr>
            <p:cNvSpPr/>
            <p:nvPr/>
          </p:nvSpPr>
          <p:spPr>
            <a:xfrm>
              <a:off x="5638024" y="2698783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5299D96-58BA-404B-AD11-CCACF5813BDC}"/>
              </a:ext>
            </a:extLst>
          </p:cNvPr>
          <p:cNvGrpSpPr/>
          <p:nvPr/>
        </p:nvGrpSpPr>
        <p:grpSpPr>
          <a:xfrm>
            <a:off x="4756824" y="5311245"/>
            <a:ext cx="850392" cy="850392"/>
            <a:chOff x="4756824" y="5311245"/>
            <a:chExt cx="850392" cy="85039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7F0722-E573-47AD-8810-CA9CB594174B}"/>
                </a:ext>
              </a:extLst>
            </p:cNvPr>
            <p:cNvSpPr/>
            <p:nvPr/>
          </p:nvSpPr>
          <p:spPr>
            <a:xfrm>
              <a:off x="4797261" y="5351682"/>
              <a:ext cx="769519" cy="7695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3"/>
                  </a:solidFill>
                </a:rPr>
                <a:t>2</a:t>
              </a:r>
            </a:p>
          </p:txBody>
        </p:sp>
        <p:sp>
          <p:nvSpPr>
            <p:cNvPr id="115" name="Circle: Hollow 114">
              <a:extLst>
                <a:ext uri="{FF2B5EF4-FFF2-40B4-BE49-F238E27FC236}">
                  <a16:creationId xmlns:a16="http://schemas.microsoft.com/office/drawing/2014/main" id="{C412F330-BD1C-4604-B697-F4D100F8E31A}"/>
                </a:ext>
              </a:extLst>
            </p:cNvPr>
            <p:cNvSpPr/>
            <p:nvPr/>
          </p:nvSpPr>
          <p:spPr>
            <a:xfrm>
              <a:off x="4756824" y="5311245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D35BAB5-1870-4EB7-880E-E09DC5715D30}"/>
              </a:ext>
            </a:extLst>
          </p:cNvPr>
          <p:cNvGrpSpPr/>
          <p:nvPr/>
        </p:nvGrpSpPr>
        <p:grpSpPr>
          <a:xfrm>
            <a:off x="9370387" y="2760209"/>
            <a:ext cx="850392" cy="850392"/>
            <a:chOff x="9370387" y="2760209"/>
            <a:chExt cx="850392" cy="8503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FEDEB1A-6C36-446E-8527-B8CA04FFD052}"/>
                </a:ext>
              </a:extLst>
            </p:cNvPr>
            <p:cNvSpPr/>
            <p:nvPr/>
          </p:nvSpPr>
          <p:spPr>
            <a:xfrm>
              <a:off x="9410824" y="2800646"/>
              <a:ext cx="769519" cy="7695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118" name="Circle: Hollow 117">
              <a:extLst>
                <a:ext uri="{FF2B5EF4-FFF2-40B4-BE49-F238E27FC236}">
                  <a16:creationId xmlns:a16="http://schemas.microsoft.com/office/drawing/2014/main" id="{8AC0F758-A16F-4671-888E-0FB51A8EC7E7}"/>
                </a:ext>
              </a:extLst>
            </p:cNvPr>
            <p:cNvSpPr/>
            <p:nvPr/>
          </p:nvSpPr>
          <p:spPr>
            <a:xfrm>
              <a:off x="9370387" y="2760209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5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1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Paper Airplane and Trail for PowerPoint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63BB62-72CA-4083-A191-37CFFB8AA07F}"/>
              </a:ext>
            </a:extLst>
          </p:cNvPr>
          <p:cNvGrpSpPr/>
          <p:nvPr/>
        </p:nvGrpSpPr>
        <p:grpSpPr>
          <a:xfrm rot="19800000" flipH="1">
            <a:off x="9282190" y="1202838"/>
            <a:ext cx="2660494" cy="1518832"/>
            <a:chOff x="5776913" y="3405188"/>
            <a:chExt cx="2025650" cy="115887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43CB7A4-4EE8-410F-AC63-9AF5C4645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1524000" cy="847725"/>
            </a:xfrm>
            <a:custGeom>
              <a:avLst/>
              <a:gdLst>
                <a:gd name="T0" fmla="*/ 800 w 960"/>
                <a:gd name="T1" fmla="*/ 283 h 534"/>
                <a:gd name="T2" fmla="*/ 960 w 960"/>
                <a:gd name="T3" fmla="*/ 534 h 534"/>
                <a:gd name="T4" fmla="*/ 933 w 960"/>
                <a:gd name="T5" fmla="*/ 160 h 534"/>
                <a:gd name="T6" fmla="*/ 0 w 960"/>
                <a:gd name="T7" fmla="*/ 0 h 534"/>
                <a:gd name="T8" fmla="*/ 800 w 960"/>
                <a:gd name="T9" fmla="*/ 28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534">
                  <a:moveTo>
                    <a:pt x="800" y="283"/>
                  </a:moveTo>
                  <a:lnTo>
                    <a:pt x="960" y="534"/>
                  </a:lnTo>
                  <a:lnTo>
                    <a:pt x="933" y="160"/>
                  </a:lnTo>
                  <a:lnTo>
                    <a:pt x="0" y="0"/>
                  </a:lnTo>
                  <a:lnTo>
                    <a:pt x="800" y="2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EB83068-A02B-4861-88BF-7974F5E61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325" y="4254500"/>
              <a:ext cx="1588" cy="1587"/>
            </a:xfrm>
            <a:custGeom>
              <a:avLst/>
              <a:gdLst>
                <a:gd name="T0" fmla="*/ 7 w 7"/>
                <a:gd name="T1" fmla="*/ 10 h 10"/>
                <a:gd name="T2" fmla="*/ 6 w 7"/>
                <a:gd name="T3" fmla="*/ 2 h 10"/>
                <a:gd name="T4" fmla="*/ 0 w 7"/>
                <a:gd name="T5" fmla="*/ 0 h 10"/>
                <a:gd name="T6" fmla="*/ 7 w 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4437506-ACFF-4D17-A135-9370D2F7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2025650" cy="254000"/>
            </a:xfrm>
            <a:custGeom>
              <a:avLst/>
              <a:gdLst>
                <a:gd name="T0" fmla="*/ 8902 w 12170"/>
                <a:gd name="T1" fmla="*/ 1519 h 1519"/>
                <a:gd name="T2" fmla="*/ 12170 w 12170"/>
                <a:gd name="T3" fmla="*/ 61 h 1519"/>
                <a:gd name="T4" fmla="*/ 0 w 12170"/>
                <a:gd name="T5" fmla="*/ 0 h 1519"/>
                <a:gd name="T6" fmla="*/ 8902 w 12170"/>
                <a:gd name="T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70" h="1519">
                  <a:moveTo>
                    <a:pt x="8902" y="1519"/>
                  </a:moveTo>
                  <a:lnTo>
                    <a:pt x="12170" y="61"/>
                  </a:lnTo>
                  <a:lnTo>
                    <a:pt x="0" y="0"/>
                  </a:lnTo>
                  <a:lnTo>
                    <a:pt x="8902" y="15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E0999E-69FC-4542-9A1A-AC8774AB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650" y="3854450"/>
              <a:ext cx="450850" cy="400050"/>
            </a:xfrm>
            <a:custGeom>
              <a:avLst/>
              <a:gdLst>
                <a:gd name="T0" fmla="*/ 0 w 284"/>
                <a:gd name="T1" fmla="*/ 145 h 252"/>
                <a:gd name="T2" fmla="*/ 282 w 284"/>
                <a:gd name="T3" fmla="*/ 252 h 252"/>
                <a:gd name="T4" fmla="*/ 283 w 284"/>
                <a:gd name="T5" fmla="*/ 252 h 252"/>
                <a:gd name="T6" fmla="*/ 284 w 284"/>
                <a:gd name="T7" fmla="*/ 252 h 252"/>
                <a:gd name="T8" fmla="*/ 283 w 284"/>
                <a:gd name="T9" fmla="*/ 251 h 252"/>
                <a:gd name="T10" fmla="*/ 123 w 284"/>
                <a:gd name="T11" fmla="*/ 0 h 252"/>
                <a:gd name="T12" fmla="*/ 0 w 284"/>
                <a:gd name="T13" fmla="*/ 1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252">
                  <a:moveTo>
                    <a:pt x="0" y="145"/>
                  </a:moveTo>
                  <a:lnTo>
                    <a:pt x="282" y="252"/>
                  </a:lnTo>
                  <a:lnTo>
                    <a:pt x="283" y="252"/>
                  </a:lnTo>
                  <a:lnTo>
                    <a:pt x="284" y="252"/>
                  </a:lnTo>
                  <a:lnTo>
                    <a:pt x="283" y="251"/>
                  </a:lnTo>
                  <a:lnTo>
                    <a:pt x="123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4EAE346-FBDF-4F53-A111-2E1331DB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3405188"/>
              <a:ext cx="1270000" cy="1158875"/>
            </a:xfrm>
            <a:custGeom>
              <a:avLst/>
              <a:gdLst>
                <a:gd name="T0" fmla="*/ 4033 w 7629"/>
                <a:gd name="T1" fmla="*/ 6958 h 6958"/>
                <a:gd name="T2" fmla="*/ 7629 w 7629"/>
                <a:gd name="T3" fmla="*/ 2694 h 6958"/>
                <a:gd name="T4" fmla="*/ 0 w 7629"/>
                <a:gd name="T5" fmla="*/ 0 h 6958"/>
                <a:gd name="T6" fmla="*/ 4033 w 7629"/>
                <a:gd name="T7" fmla="*/ 6958 h 6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29" h="6958">
                  <a:moveTo>
                    <a:pt x="4033" y="6958"/>
                  </a:moveTo>
                  <a:lnTo>
                    <a:pt x="7629" y="2694"/>
                  </a:lnTo>
                  <a:lnTo>
                    <a:pt x="0" y="0"/>
                  </a:lnTo>
                  <a:lnTo>
                    <a:pt x="4033" y="69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287">
            <a:extLst>
              <a:ext uri="{FF2B5EF4-FFF2-40B4-BE49-F238E27FC236}">
                <a16:creationId xmlns:a16="http://schemas.microsoft.com/office/drawing/2014/main" id="{2A12766A-322F-4B9C-9A8E-DAA53CDDC929}"/>
              </a:ext>
            </a:extLst>
          </p:cNvPr>
          <p:cNvSpPr>
            <a:spLocks/>
          </p:cNvSpPr>
          <p:nvPr/>
        </p:nvSpPr>
        <p:spPr bwMode="auto">
          <a:xfrm rot="15196441">
            <a:off x="3039041" y="-1052606"/>
            <a:ext cx="4643747" cy="8855387"/>
          </a:xfrm>
          <a:custGeom>
            <a:avLst/>
            <a:gdLst>
              <a:gd name="T0" fmla="*/ 657 w 2289"/>
              <a:gd name="T1" fmla="*/ 3772 h 3772"/>
              <a:gd name="T2" fmla="*/ 168 w 2289"/>
              <a:gd name="T3" fmla="*/ 3010 h 3772"/>
              <a:gd name="T4" fmla="*/ 342 w 2289"/>
              <a:gd name="T5" fmla="*/ 2122 h 3772"/>
              <a:gd name="T6" fmla="*/ 733 w 2289"/>
              <a:gd name="T7" fmla="*/ 1806 h 3772"/>
              <a:gd name="T8" fmla="*/ 1179 w 2289"/>
              <a:gd name="T9" fmla="*/ 1971 h 3772"/>
              <a:gd name="T10" fmla="*/ 888 w 2289"/>
              <a:gd name="T11" fmla="*/ 2498 h 3772"/>
              <a:gd name="T12" fmla="*/ 277 w 2289"/>
              <a:gd name="T13" fmla="*/ 2236 h 3772"/>
              <a:gd name="T14" fmla="*/ 88 w 2289"/>
              <a:gd name="T15" fmla="*/ 1332 h 3772"/>
              <a:gd name="T16" fmla="*/ 724 w 2289"/>
              <a:gd name="T17" fmla="*/ 662 h 3772"/>
              <a:gd name="T18" fmla="*/ 1071 w 2289"/>
              <a:gd name="T19" fmla="*/ 646 h 3772"/>
              <a:gd name="T20" fmla="*/ 1264 w 2289"/>
              <a:gd name="T21" fmla="*/ 912 h 3772"/>
              <a:gd name="T22" fmla="*/ 1023 w 2289"/>
              <a:gd name="T23" fmla="*/ 1133 h 3772"/>
              <a:gd name="T24" fmla="*/ 718 w 2289"/>
              <a:gd name="T25" fmla="*/ 981 h 3772"/>
              <a:gd name="T26" fmla="*/ 752 w 2289"/>
              <a:gd name="T27" fmla="*/ 315 h 3772"/>
              <a:gd name="T28" fmla="*/ 1382 w 2289"/>
              <a:gd name="T29" fmla="*/ 16 h 3772"/>
              <a:gd name="T30" fmla="*/ 1960 w 2289"/>
              <a:gd name="T31" fmla="*/ 58 h 3772"/>
              <a:gd name="T32" fmla="*/ 2289 w 2289"/>
              <a:gd name="T33" fmla="*/ 113 h 3772"/>
              <a:gd name="connsiteX0" fmla="*/ 2647 w 9777"/>
              <a:gd name="connsiteY0" fmla="*/ 9975 h 9975"/>
              <a:gd name="connsiteX1" fmla="*/ 511 w 9777"/>
              <a:gd name="connsiteY1" fmla="*/ 7955 h 9975"/>
              <a:gd name="connsiteX2" fmla="*/ 1271 w 9777"/>
              <a:gd name="connsiteY2" fmla="*/ 5601 h 9975"/>
              <a:gd name="connsiteX3" fmla="*/ 2979 w 9777"/>
              <a:gd name="connsiteY3" fmla="*/ 4763 h 9975"/>
              <a:gd name="connsiteX4" fmla="*/ 4928 w 9777"/>
              <a:gd name="connsiteY4" fmla="*/ 5200 h 9975"/>
              <a:gd name="connsiteX5" fmla="*/ 3656 w 9777"/>
              <a:gd name="connsiteY5" fmla="*/ 6597 h 9975"/>
              <a:gd name="connsiteX6" fmla="*/ 987 w 9777"/>
              <a:gd name="connsiteY6" fmla="*/ 5903 h 9975"/>
              <a:gd name="connsiteX7" fmla="*/ 161 w 9777"/>
              <a:gd name="connsiteY7" fmla="*/ 3506 h 9975"/>
              <a:gd name="connsiteX8" fmla="*/ 2940 w 9777"/>
              <a:gd name="connsiteY8" fmla="*/ 1730 h 9975"/>
              <a:gd name="connsiteX9" fmla="*/ 4456 w 9777"/>
              <a:gd name="connsiteY9" fmla="*/ 1688 h 9975"/>
              <a:gd name="connsiteX10" fmla="*/ 5299 w 9777"/>
              <a:gd name="connsiteY10" fmla="*/ 2393 h 9975"/>
              <a:gd name="connsiteX11" fmla="*/ 4246 w 9777"/>
              <a:gd name="connsiteY11" fmla="*/ 2979 h 9975"/>
              <a:gd name="connsiteX12" fmla="*/ 2914 w 9777"/>
              <a:gd name="connsiteY12" fmla="*/ 2576 h 9975"/>
              <a:gd name="connsiteX13" fmla="*/ 3062 w 9777"/>
              <a:gd name="connsiteY13" fmla="*/ 810 h 9975"/>
              <a:gd name="connsiteX14" fmla="*/ 5815 w 9777"/>
              <a:gd name="connsiteY14" fmla="*/ 17 h 9975"/>
              <a:gd name="connsiteX15" fmla="*/ 9777 w 9777"/>
              <a:gd name="connsiteY15" fmla="*/ 275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77" h="9975">
                <a:moveTo>
                  <a:pt x="2647" y="9975"/>
                </a:moveTo>
                <a:cubicBezTo>
                  <a:pt x="1546" y="9500"/>
                  <a:pt x="764" y="8761"/>
                  <a:pt x="511" y="7955"/>
                </a:cubicBezTo>
                <a:cubicBezTo>
                  <a:pt x="258" y="7152"/>
                  <a:pt x="537" y="6290"/>
                  <a:pt x="1271" y="5601"/>
                </a:cubicBezTo>
                <a:cubicBezTo>
                  <a:pt x="1682" y="5222"/>
                  <a:pt x="2254" y="4880"/>
                  <a:pt x="2979" y="4763"/>
                </a:cubicBezTo>
                <a:cubicBezTo>
                  <a:pt x="3700" y="4644"/>
                  <a:pt x="4578" y="4800"/>
                  <a:pt x="4928" y="5200"/>
                </a:cubicBezTo>
                <a:cubicBezTo>
                  <a:pt x="5408" y="5744"/>
                  <a:pt x="4652" y="6470"/>
                  <a:pt x="3656" y="6597"/>
                </a:cubicBezTo>
                <a:cubicBezTo>
                  <a:pt x="2660" y="6722"/>
                  <a:pt x="1634" y="6380"/>
                  <a:pt x="987" y="5903"/>
                </a:cubicBezTo>
                <a:cubicBezTo>
                  <a:pt x="96" y="5248"/>
                  <a:pt x="-223" y="4323"/>
                  <a:pt x="161" y="3506"/>
                </a:cubicBezTo>
                <a:cubicBezTo>
                  <a:pt x="542" y="2690"/>
                  <a:pt x="1616" y="2003"/>
                  <a:pt x="2940" y="1730"/>
                </a:cubicBezTo>
                <a:cubicBezTo>
                  <a:pt x="3429" y="1627"/>
                  <a:pt x="3971" y="1582"/>
                  <a:pt x="4456" y="1688"/>
                </a:cubicBezTo>
                <a:cubicBezTo>
                  <a:pt x="4941" y="1794"/>
                  <a:pt x="5343" y="2083"/>
                  <a:pt x="5299" y="2393"/>
                </a:cubicBezTo>
                <a:cubicBezTo>
                  <a:pt x="5255" y="2708"/>
                  <a:pt x="4766" y="2958"/>
                  <a:pt x="4246" y="2979"/>
                </a:cubicBezTo>
                <a:cubicBezTo>
                  <a:pt x="3731" y="3000"/>
                  <a:pt x="3224" y="2825"/>
                  <a:pt x="2914" y="2576"/>
                </a:cubicBezTo>
                <a:cubicBezTo>
                  <a:pt x="2280" y="2069"/>
                  <a:pt x="2411" y="1309"/>
                  <a:pt x="3062" y="810"/>
                </a:cubicBezTo>
                <a:cubicBezTo>
                  <a:pt x="3709" y="314"/>
                  <a:pt x="4770" y="60"/>
                  <a:pt x="5815" y="17"/>
                </a:cubicBezTo>
                <a:cubicBezTo>
                  <a:pt x="6934" y="-72"/>
                  <a:pt x="8952" y="221"/>
                  <a:pt x="9777" y="275"/>
                </a:cubicBezTo>
              </a:path>
            </a:pathLst>
          </a:custGeom>
          <a:noFill/>
          <a:ln w="22225" cap="rnd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FA7369-2332-4B14-9DDE-DC6CBC35568B}"/>
              </a:ext>
            </a:extLst>
          </p:cNvPr>
          <p:cNvGrpSpPr/>
          <p:nvPr/>
        </p:nvGrpSpPr>
        <p:grpSpPr>
          <a:xfrm>
            <a:off x="1367897" y="1436880"/>
            <a:ext cx="2937088" cy="1290153"/>
            <a:chOff x="8921977" y="1466725"/>
            <a:chExt cx="2937088" cy="12901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9B150D-80BE-4244-AB53-4BAC093AE75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C3530E5-A479-45BC-A270-F38346E716F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E95A4B-F639-43A0-91CA-0651C8223226}"/>
              </a:ext>
            </a:extLst>
          </p:cNvPr>
          <p:cNvGrpSpPr/>
          <p:nvPr/>
        </p:nvGrpSpPr>
        <p:grpSpPr>
          <a:xfrm>
            <a:off x="6586844" y="5002836"/>
            <a:ext cx="2937088" cy="1290153"/>
            <a:chOff x="8921977" y="1466725"/>
            <a:chExt cx="2937088" cy="12901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CC7BCA-2002-48D8-B86D-C8CB6E8BDA4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78F635-6364-49F6-BDF1-4812C52152D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1E2243-7937-4965-A1DF-FD68A75CF72C}"/>
              </a:ext>
            </a:extLst>
          </p:cNvPr>
          <p:cNvGrpSpPr/>
          <p:nvPr/>
        </p:nvGrpSpPr>
        <p:grpSpPr>
          <a:xfrm>
            <a:off x="5360914" y="1087599"/>
            <a:ext cx="2937088" cy="1290153"/>
            <a:chOff x="8921977" y="1466725"/>
            <a:chExt cx="2937088" cy="129015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F2769B-D0DF-4823-8FF6-FAD80DCCD4C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876332-4144-42DD-9F28-32AB3CB0C91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11A230-F0C5-4424-90CA-8021ED64A78E}"/>
              </a:ext>
            </a:extLst>
          </p:cNvPr>
          <p:cNvGrpSpPr/>
          <p:nvPr/>
        </p:nvGrpSpPr>
        <p:grpSpPr>
          <a:xfrm>
            <a:off x="9768564" y="3837436"/>
            <a:ext cx="2258912" cy="1659485"/>
            <a:chOff x="8921977" y="1466725"/>
            <a:chExt cx="2937088" cy="165948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9C848BD-C9C8-48FD-ACB4-19A8347C5E5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D9173D-6D33-4A2F-9418-2A7D3CEBF12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BBFDA0-9924-45FE-929E-3E41A301F993}"/>
              </a:ext>
            </a:extLst>
          </p:cNvPr>
          <p:cNvGrpSpPr/>
          <p:nvPr/>
        </p:nvGrpSpPr>
        <p:grpSpPr>
          <a:xfrm>
            <a:off x="276395" y="1672297"/>
            <a:ext cx="850392" cy="850392"/>
            <a:chOff x="276395" y="1672297"/>
            <a:chExt cx="850392" cy="8503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FECFFF-0E07-4525-8AB3-FF7CC68511E6}"/>
                </a:ext>
              </a:extLst>
            </p:cNvPr>
            <p:cNvSpPr/>
            <p:nvPr/>
          </p:nvSpPr>
          <p:spPr>
            <a:xfrm>
              <a:off x="316832" y="1712734"/>
              <a:ext cx="769519" cy="7695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4422EC9F-3793-487F-A59B-D833E4C824CD}"/>
                </a:ext>
              </a:extLst>
            </p:cNvPr>
            <p:cNvSpPr/>
            <p:nvPr/>
          </p:nvSpPr>
          <p:spPr>
            <a:xfrm>
              <a:off x="276395" y="1672297"/>
              <a:ext cx="850392" cy="850392"/>
            </a:xfrm>
            <a:prstGeom prst="donut">
              <a:avLst>
                <a:gd name="adj" fmla="val 11529"/>
              </a:avLst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33BE1A-47AB-4AD2-ADE0-49C94395235F}"/>
              </a:ext>
            </a:extLst>
          </p:cNvPr>
          <p:cNvGrpSpPr/>
          <p:nvPr/>
        </p:nvGrpSpPr>
        <p:grpSpPr>
          <a:xfrm>
            <a:off x="5638024" y="2698783"/>
            <a:ext cx="850392" cy="850392"/>
            <a:chOff x="5638024" y="2698783"/>
            <a:chExt cx="850392" cy="85039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9E1C01-4108-4488-9F65-4407312FA3A8}"/>
                </a:ext>
              </a:extLst>
            </p:cNvPr>
            <p:cNvSpPr/>
            <p:nvPr/>
          </p:nvSpPr>
          <p:spPr>
            <a:xfrm>
              <a:off x="5678461" y="2739220"/>
              <a:ext cx="769519" cy="7695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4" name="Circle: Hollow 93">
              <a:extLst>
                <a:ext uri="{FF2B5EF4-FFF2-40B4-BE49-F238E27FC236}">
                  <a16:creationId xmlns:a16="http://schemas.microsoft.com/office/drawing/2014/main" id="{E1F89C73-7D75-4717-9914-9378B1B53D5C}"/>
                </a:ext>
              </a:extLst>
            </p:cNvPr>
            <p:cNvSpPr/>
            <p:nvPr/>
          </p:nvSpPr>
          <p:spPr>
            <a:xfrm>
              <a:off x="5638024" y="2698783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E2D5-298F-4172-A37E-2B61C1107557}"/>
              </a:ext>
            </a:extLst>
          </p:cNvPr>
          <p:cNvGrpSpPr/>
          <p:nvPr/>
        </p:nvGrpSpPr>
        <p:grpSpPr>
          <a:xfrm>
            <a:off x="4756824" y="5311245"/>
            <a:ext cx="850392" cy="850392"/>
            <a:chOff x="4756824" y="5311245"/>
            <a:chExt cx="850392" cy="850392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E264596-1D3C-4BD6-871D-EA79E05160A3}"/>
                </a:ext>
              </a:extLst>
            </p:cNvPr>
            <p:cNvSpPr/>
            <p:nvPr/>
          </p:nvSpPr>
          <p:spPr>
            <a:xfrm>
              <a:off x="4797261" y="5351682"/>
              <a:ext cx="769519" cy="7695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3"/>
                  </a:solidFill>
                </a:rPr>
                <a:t>2</a:t>
              </a:r>
            </a:p>
          </p:txBody>
        </p:sp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3F19A49A-2B3B-4789-86F6-F7537DEB94EB}"/>
                </a:ext>
              </a:extLst>
            </p:cNvPr>
            <p:cNvSpPr/>
            <p:nvPr/>
          </p:nvSpPr>
          <p:spPr>
            <a:xfrm>
              <a:off x="4756824" y="5311245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7A3AF-DB50-4C51-AED6-245732696AC5}"/>
              </a:ext>
            </a:extLst>
          </p:cNvPr>
          <p:cNvGrpSpPr/>
          <p:nvPr/>
        </p:nvGrpSpPr>
        <p:grpSpPr>
          <a:xfrm>
            <a:off x="9370387" y="2760209"/>
            <a:ext cx="850392" cy="850392"/>
            <a:chOff x="9370387" y="2760209"/>
            <a:chExt cx="850392" cy="85039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B2C3E0C-FF4F-423F-AC2C-D2EDAB4FF189}"/>
                </a:ext>
              </a:extLst>
            </p:cNvPr>
            <p:cNvSpPr/>
            <p:nvPr/>
          </p:nvSpPr>
          <p:spPr>
            <a:xfrm>
              <a:off x="9410824" y="2800646"/>
              <a:ext cx="769519" cy="7695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106" name="Circle: Hollow 105">
              <a:extLst>
                <a:ext uri="{FF2B5EF4-FFF2-40B4-BE49-F238E27FC236}">
                  <a16:creationId xmlns:a16="http://schemas.microsoft.com/office/drawing/2014/main" id="{01536972-4FB3-4A90-8C2B-29D92DD294C7}"/>
                </a:ext>
              </a:extLst>
            </p:cNvPr>
            <p:cNvSpPr/>
            <p:nvPr/>
          </p:nvSpPr>
          <p:spPr>
            <a:xfrm>
              <a:off x="9370387" y="2760209"/>
              <a:ext cx="850392" cy="850392"/>
            </a:xfrm>
            <a:prstGeom prst="donut">
              <a:avLst>
                <a:gd name="adj" fmla="val 11529"/>
              </a:avLst>
            </a:prstGeom>
            <a:solidFill>
              <a:schemeClr val="accent5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3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8762</TotalTime>
  <Words>368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Paper Airplane and Trail for PowerPoint</vt:lpstr>
      <vt:lpstr>Paper Airplane and Trail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Airplane and Trail for PowerPoint</dc:title>
  <dc:creator>PresentationGO.com</dc:creator>
  <dc:description>© Copyright PresentationGO.com</dc:description>
  <dcterms:created xsi:type="dcterms:W3CDTF">2014-11-26T05:14:11Z</dcterms:created>
  <dcterms:modified xsi:type="dcterms:W3CDTF">2018-07-18T17:48:07Z</dcterms:modified>
  <cp:category>Charts &amp; Diagrams</cp:category>
</cp:coreProperties>
</file>