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2" r:id="rId4"/>
    <p:sldId id="353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104" d="100"/>
          <a:sy n="104" d="100"/>
        </p:scale>
        <p:origin x="64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62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49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Multi-Level Arc Diagram for PowerPoint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614CB73-570D-484B-9341-8800470A57F2}"/>
              </a:ext>
            </a:extLst>
          </p:cNvPr>
          <p:cNvSpPr/>
          <p:nvPr/>
        </p:nvSpPr>
        <p:spPr>
          <a:xfrm rot="5400000">
            <a:off x="1287332" y="1331726"/>
            <a:ext cx="4194547" cy="4194547"/>
          </a:xfrm>
          <a:prstGeom prst="arc">
            <a:avLst>
              <a:gd name="adj1" fmla="val 16196098"/>
              <a:gd name="adj2" fmla="val 10873528"/>
            </a:avLst>
          </a:prstGeom>
          <a:noFill/>
          <a:ln w="373063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5567A487-ADEA-4E82-93A8-2DAD15675413}"/>
              </a:ext>
            </a:extLst>
          </p:cNvPr>
          <p:cNvSpPr/>
          <p:nvPr/>
        </p:nvSpPr>
        <p:spPr>
          <a:xfrm rot="5400000">
            <a:off x="1810284" y="1854678"/>
            <a:ext cx="3148642" cy="3148642"/>
          </a:xfrm>
          <a:prstGeom prst="arc">
            <a:avLst>
              <a:gd name="adj1" fmla="val 16196098"/>
              <a:gd name="adj2" fmla="val 8277983"/>
            </a:avLst>
          </a:prstGeom>
          <a:noFill/>
          <a:ln w="373063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A2561937-4586-4F0E-90BD-FBCC64B63A61}"/>
              </a:ext>
            </a:extLst>
          </p:cNvPr>
          <p:cNvSpPr/>
          <p:nvPr/>
        </p:nvSpPr>
        <p:spPr>
          <a:xfrm rot="5400000">
            <a:off x="2312773" y="2357167"/>
            <a:ext cx="2143664" cy="2143664"/>
          </a:xfrm>
          <a:prstGeom prst="arc">
            <a:avLst>
              <a:gd name="adj1" fmla="val 16196098"/>
              <a:gd name="adj2" fmla="val 3299027"/>
            </a:avLst>
          </a:prstGeom>
          <a:noFill/>
          <a:ln w="373063" cap="rnd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2079B855-7871-464C-A9BE-3F8F9BC8ABBC}"/>
              </a:ext>
            </a:extLst>
          </p:cNvPr>
          <p:cNvSpPr/>
          <p:nvPr/>
        </p:nvSpPr>
        <p:spPr>
          <a:xfrm rot="5400000">
            <a:off x="2857514" y="2901908"/>
            <a:ext cx="1054182" cy="1054182"/>
          </a:xfrm>
          <a:prstGeom prst="arc">
            <a:avLst>
              <a:gd name="adj1" fmla="val 16196098"/>
              <a:gd name="adj2" fmla="val 225733"/>
            </a:avLst>
          </a:prstGeom>
          <a:noFill/>
          <a:ln w="373063" cap="rnd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Calibri" panose="020F050202020403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751D2C-9EA9-4834-97F2-F47F62A4DE64}"/>
              </a:ext>
            </a:extLst>
          </p:cNvPr>
          <p:cNvGrpSpPr/>
          <p:nvPr/>
        </p:nvGrpSpPr>
        <p:grpSpPr>
          <a:xfrm>
            <a:off x="6847562" y="4913745"/>
            <a:ext cx="1708726" cy="1089891"/>
            <a:chOff x="6847562" y="4913745"/>
            <a:chExt cx="1708726" cy="108989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91A616C-5D99-4ED1-8BC5-951FEABB799E}"/>
                </a:ext>
              </a:extLst>
            </p:cNvPr>
            <p:cNvSpPr/>
            <p:nvPr/>
          </p:nvSpPr>
          <p:spPr>
            <a:xfrm>
              <a:off x="6847562" y="4913745"/>
              <a:ext cx="1708726" cy="10898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000" b="1">
                  <a:solidFill>
                    <a:schemeClr val="accent3"/>
                  </a:solidFill>
                </a:rPr>
                <a:t>75%</a:t>
              </a: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592A07B-CA69-4612-8712-1B2116BAF541}"/>
                </a:ext>
              </a:extLst>
            </p:cNvPr>
            <p:cNvSpPr/>
            <p:nvPr/>
          </p:nvSpPr>
          <p:spPr>
            <a:xfrm>
              <a:off x="6847562" y="4913745"/>
              <a:ext cx="229972" cy="1089891"/>
            </a:xfrm>
            <a:custGeom>
              <a:avLst/>
              <a:gdLst>
                <a:gd name="connsiteX0" fmla="*/ 181652 w 229972"/>
                <a:gd name="connsiteY0" fmla="*/ 0 h 1089891"/>
                <a:gd name="connsiteX1" fmla="*/ 229972 w 229972"/>
                <a:gd name="connsiteY1" fmla="*/ 0 h 1089891"/>
                <a:gd name="connsiteX2" fmla="*/ 229972 w 229972"/>
                <a:gd name="connsiteY2" fmla="*/ 1089891 h 1089891"/>
                <a:gd name="connsiteX3" fmla="*/ 181652 w 229972"/>
                <a:gd name="connsiteY3" fmla="*/ 1089891 h 1089891"/>
                <a:gd name="connsiteX4" fmla="*/ 0 w 229972"/>
                <a:gd name="connsiteY4" fmla="*/ 908239 h 1089891"/>
                <a:gd name="connsiteX5" fmla="*/ 0 w 229972"/>
                <a:gd name="connsiteY5" fmla="*/ 181652 h 1089891"/>
                <a:gd name="connsiteX6" fmla="*/ 181652 w 229972"/>
                <a:gd name="connsiteY6" fmla="*/ 0 h 108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972" h="1089891">
                  <a:moveTo>
                    <a:pt x="181652" y="0"/>
                  </a:moveTo>
                  <a:lnTo>
                    <a:pt x="229972" y="0"/>
                  </a:lnTo>
                  <a:lnTo>
                    <a:pt x="229972" y="1089891"/>
                  </a:lnTo>
                  <a:lnTo>
                    <a:pt x="181652" y="1089891"/>
                  </a:lnTo>
                  <a:cubicBezTo>
                    <a:pt x="81328" y="1089891"/>
                    <a:pt x="0" y="1008563"/>
                    <a:pt x="0" y="908239"/>
                  </a:cubicBezTo>
                  <a:lnTo>
                    <a:pt x="0" y="181652"/>
                  </a:lnTo>
                  <a:cubicBezTo>
                    <a:pt x="0" y="81328"/>
                    <a:pt x="81328" y="0"/>
                    <a:pt x="181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397A247-ADF6-4727-ADBE-D44AF2680278}"/>
              </a:ext>
            </a:extLst>
          </p:cNvPr>
          <p:cNvGrpSpPr/>
          <p:nvPr/>
        </p:nvGrpSpPr>
        <p:grpSpPr>
          <a:xfrm>
            <a:off x="6847562" y="3632359"/>
            <a:ext cx="1708726" cy="1089891"/>
            <a:chOff x="6847562" y="3632359"/>
            <a:chExt cx="1708726" cy="1089891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BF453AB8-D4ED-4834-8911-B5F217AE770E}"/>
                </a:ext>
              </a:extLst>
            </p:cNvPr>
            <p:cNvSpPr/>
            <p:nvPr/>
          </p:nvSpPr>
          <p:spPr>
            <a:xfrm>
              <a:off x="6847562" y="3632359"/>
              <a:ext cx="1708726" cy="10898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000" b="1">
                  <a:solidFill>
                    <a:schemeClr val="accent4">
                      <a:lumMod val="75000"/>
                    </a:schemeClr>
                  </a:solidFill>
                </a:rPr>
                <a:t>60%</a:t>
              </a: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ED3E073-621C-4715-BA8D-8BDB2510EFBD}"/>
                </a:ext>
              </a:extLst>
            </p:cNvPr>
            <p:cNvSpPr/>
            <p:nvPr/>
          </p:nvSpPr>
          <p:spPr>
            <a:xfrm>
              <a:off x="6847562" y="3632359"/>
              <a:ext cx="229972" cy="1089891"/>
            </a:xfrm>
            <a:custGeom>
              <a:avLst/>
              <a:gdLst>
                <a:gd name="connsiteX0" fmla="*/ 181652 w 229972"/>
                <a:gd name="connsiteY0" fmla="*/ 0 h 1089891"/>
                <a:gd name="connsiteX1" fmla="*/ 229972 w 229972"/>
                <a:gd name="connsiteY1" fmla="*/ 0 h 1089891"/>
                <a:gd name="connsiteX2" fmla="*/ 229972 w 229972"/>
                <a:gd name="connsiteY2" fmla="*/ 1089891 h 1089891"/>
                <a:gd name="connsiteX3" fmla="*/ 181652 w 229972"/>
                <a:gd name="connsiteY3" fmla="*/ 1089891 h 1089891"/>
                <a:gd name="connsiteX4" fmla="*/ 0 w 229972"/>
                <a:gd name="connsiteY4" fmla="*/ 908239 h 1089891"/>
                <a:gd name="connsiteX5" fmla="*/ 0 w 229972"/>
                <a:gd name="connsiteY5" fmla="*/ 181652 h 1089891"/>
                <a:gd name="connsiteX6" fmla="*/ 181652 w 229972"/>
                <a:gd name="connsiteY6" fmla="*/ 0 h 108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972" h="1089891">
                  <a:moveTo>
                    <a:pt x="181652" y="0"/>
                  </a:moveTo>
                  <a:lnTo>
                    <a:pt x="229972" y="0"/>
                  </a:lnTo>
                  <a:lnTo>
                    <a:pt x="229972" y="1089891"/>
                  </a:lnTo>
                  <a:lnTo>
                    <a:pt x="181652" y="1089891"/>
                  </a:lnTo>
                  <a:cubicBezTo>
                    <a:pt x="81328" y="1089891"/>
                    <a:pt x="0" y="1008563"/>
                    <a:pt x="0" y="908239"/>
                  </a:cubicBezTo>
                  <a:lnTo>
                    <a:pt x="0" y="181652"/>
                  </a:lnTo>
                  <a:cubicBezTo>
                    <a:pt x="0" y="81328"/>
                    <a:pt x="81328" y="0"/>
                    <a:pt x="181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E89F3ED-0BB7-486C-BC19-FFA99393DCD9}"/>
              </a:ext>
            </a:extLst>
          </p:cNvPr>
          <p:cNvGrpSpPr/>
          <p:nvPr/>
        </p:nvGrpSpPr>
        <p:grpSpPr>
          <a:xfrm>
            <a:off x="6847562" y="2350973"/>
            <a:ext cx="1708726" cy="1089891"/>
            <a:chOff x="6847562" y="2350973"/>
            <a:chExt cx="1708726" cy="1089891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A56F0717-8776-4BB5-A1FC-246827BDE9A7}"/>
                </a:ext>
              </a:extLst>
            </p:cNvPr>
            <p:cNvSpPr/>
            <p:nvPr/>
          </p:nvSpPr>
          <p:spPr>
            <a:xfrm>
              <a:off x="6847562" y="2350973"/>
              <a:ext cx="1708726" cy="10898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000" b="1">
                  <a:solidFill>
                    <a:schemeClr val="accent1"/>
                  </a:solidFill>
                </a:rPr>
                <a:t>40%</a:t>
              </a: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58B962C-7F95-49D9-B562-0BC8C9F09281}"/>
                </a:ext>
              </a:extLst>
            </p:cNvPr>
            <p:cNvSpPr/>
            <p:nvPr/>
          </p:nvSpPr>
          <p:spPr>
            <a:xfrm>
              <a:off x="6847562" y="2350973"/>
              <a:ext cx="229972" cy="1089891"/>
            </a:xfrm>
            <a:custGeom>
              <a:avLst/>
              <a:gdLst>
                <a:gd name="connsiteX0" fmla="*/ 181652 w 229972"/>
                <a:gd name="connsiteY0" fmla="*/ 0 h 1089891"/>
                <a:gd name="connsiteX1" fmla="*/ 229972 w 229972"/>
                <a:gd name="connsiteY1" fmla="*/ 0 h 1089891"/>
                <a:gd name="connsiteX2" fmla="*/ 229972 w 229972"/>
                <a:gd name="connsiteY2" fmla="*/ 1089891 h 1089891"/>
                <a:gd name="connsiteX3" fmla="*/ 181652 w 229972"/>
                <a:gd name="connsiteY3" fmla="*/ 1089891 h 1089891"/>
                <a:gd name="connsiteX4" fmla="*/ 0 w 229972"/>
                <a:gd name="connsiteY4" fmla="*/ 908239 h 1089891"/>
                <a:gd name="connsiteX5" fmla="*/ 0 w 229972"/>
                <a:gd name="connsiteY5" fmla="*/ 181652 h 1089891"/>
                <a:gd name="connsiteX6" fmla="*/ 181652 w 229972"/>
                <a:gd name="connsiteY6" fmla="*/ 0 h 108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972" h="1089891">
                  <a:moveTo>
                    <a:pt x="181652" y="0"/>
                  </a:moveTo>
                  <a:lnTo>
                    <a:pt x="229972" y="0"/>
                  </a:lnTo>
                  <a:lnTo>
                    <a:pt x="229972" y="1089891"/>
                  </a:lnTo>
                  <a:lnTo>
                    <a:pt x="181652" y="1089891"/>
                  </a:lnTo>
                  <a:cubicBezTo>
                    <a:pt x="81328" y="1089891"/>
                    <a:pt x="0" y="1008563"/>
                    <a:pt x="0" y="908239"/>
                  </a:cubicBezTo>
                  <a:lnTo>
                    <a:pt x="0" y="181652"/>
                  </a:lnTo>
                  <a:cubicBezTo>
                    <a:pt x="0" y="81328"/>
                    <a:pt x="81328" y="0"/>
                    <a:pt x="181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4C35566-D410-4CA2-BCCD-79AD42544EAD}"/>
              </a:ext>
            </a:extLst>
          </p:cNvPr>
          <p:cNvGrpSpPr/>
          <p:nvPr/>
        </p:nvGrpSpPr>
        <p:grpSpPr>
          <a:xfrm>
            <a:off x="6847562" y="1069587"/>
            <a:ext cx="1708726" cy="1089891"/>
            <a:chOff x="6847562" y="1069587"/>
            <a:chExt cx="1708726" cy="1089891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1737D0D-795A-4198-B311-AF0F275CB4AF}"/>
                </a:ext>
              </a:extLst>
            </p:cNvPr>
            <p:cNvSpPr/>
            <p:nvPr/>
          </p:nvSpPr>
          <p:spPr>
            <a:xfrm>
              <a:off x="6847562" y="1069587"/>
              <a:ext cx="1708726" cy="10898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rtlCol="0" anchor="ctr"/>
            <a:lstStyle/>
            <a:p>
              <a:pPr algn="ctr"/>
              <a:r>
                <a:rPr lang="en-US" sz="4000" b="1">
                  <a:solidFill>
                    <a:schemeClr val="tx2"/>
                  </a:solidFill>
                </a:rPr>
                <a:t>30%</a:t>
              </a: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92957D4-D774-4FB8-96C0-AEA901BF7F55}"/>
                </a:ext>
              </a:extLst>
            </p:cNvPr>
            <p:cNvSpPr/>
            <p:nvPr/>
          </p:nvSpPr>
          <p:spPr>
            <a:xfrm>
              <a:off x="6847562" y="1069587"/>
              <a:ext cx="229972" cy="1089891"/>
            </a:xfrm>
            <a:custGeom>
              <a:avLst/>
              <a:gdLst>
                <a:gd name="connsiteX0" fmla="*/ 181652 w 229972"/>
                <a:gd name="connsiteY0" fmla="*/ 0 h 1089891"/>
                <a:gd name="connsiteX1" fmla="*/ 229972 w 229972"/>
                <a:gd name="connsiteY1" fmla="*/ 0 h 1089891"/>
                <a:gd name="connsiteX2" fmla="*/ 229972 w 229972"/>
                <a:gd name="connsiteY2" fmla="*/ 1089891 h 1089891"/>
                <a:gd name="connsiteX3" fmla="*/ 181652 w 229972"/>
                <a:gd name="connsiteY3" fmla="*/ 1089891 h 1089891"/>
                <a:gd name="connsiteX4" fmla="*/ 0 w 229972"/>
                <a:gd name="connsiteY4" fmla="*/ 908239 h 1089891"/>
                <a:gd name="connsiteX5" fmla="*/ 0 w 229972"/>
                <a:gd name="connsiteY5" fmla="*/ 181652 h 1089891"/>
                <a:gd name="connsiteX6" fmla="*/ 181652 w 229972"/>
                <a:gd name="connsiteY6" fmla="*/ 0 h 108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972" h="1089891">
                  <a:moveTo>
                    <a:pt x="181652" y="0"/>
                  </a:moveTo>
                  <a:lnTo>
                    <a:pt x="229972" y="0"/>
                  </a:lnTo>
                  <a:lnTo>
                    <a:pt x="229972" y="1089891"/>
                  </a:lnTo>
                  <a:lnTo>
                    <a:pt x="181652" y="1089891"/>
                  </a:lnTo>
                  <a:cubicBezTo>
                    <a:pt x="81328" y="1089891"/>
                    <a:pt x="0" y="1008563"/>
                    <a:pt x="0" y="908239"/>
                  </a:cubicBezTo>
                  <a:lnTo>
                    <a:pt x="0" y="181652"/>
                  </a:lnTo>
                  <a:cubicBezTo>
                    <a:pt x="0" y="81328"/>
                    <a:pt x="81328" y="0"/>
                    <a:pt x="18165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C22DDE6F-2B54-4C53-BB72-443210C4E187}"/>
              </a:ext>
            </a:extLst>
          </p:cNvPr>
          <p:cNvSpPr txBox="1"/>
          <p:nvPr/>
        </p:nvSpPr>
        <p:spPr>
          <a:xfrm>
            <a:off x="8722623" y="1085851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dirty="0"/>
              <a:t>Lorem Ipsum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676BDF3-F1FE-4366-B78B-96DB730BA3C2}"/>
              </a:ext>
            </a:extLst>
          </p:cNvPr>
          <p:cNvSpPr txBox="1"/>
          <p:nvPr/>
        </p:nvSpPr>
        <p:spPr>
          <a:xfrm>
            <a:off x="8722623" y="1496882"/>
            <a:ext cx="2929293" cy="64633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Pharetra proin egestas arcu erat dolor, at amet.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E7FFFD7-248F-41A8-9799-1B608E9DC1E8}"/>
              </a:ext>
            </a:extLst>
          </p:cNvPr>
          <p:cNvSpPr txBox="1"/>
          <p:nvPr/>
        </p:nvSpPr>
        <p:spPr>
          <a:xfrm>
            <a:off x="8722623" y="2367237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dirty="0"/>
              <a:t>Lorem Ipsum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AE5D39F-DE93-4B39-8B3E-F95717760DD6}"/>
              </a:ext>
            </a:extLst>
          </p:cNvPr>
          <p:cNvSpPr txBox="1"/>
          <p:nvPr/>
        </p:nvSpPr>
        <p:spPr>
          <a:xfrm>
            <a:off x="8722623" y="2778268"/>
            <a:ext cx="2929293" cy="64633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Pharetra proin egestas arcu erat dolor, at amet.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9218944-A256-4F26-A8F6-60B7664AB1ED}"/>
              </a:ext>
            </a:extLst>
          </p:cNvPr>
          <p:cNvSpPr txBox="1"/>
          <p:nvPr/>
        </p:nvSpPr>
        <p:spPr>
          <a:xfrm>
            <a:off x="8722623" y="3648623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dirty="0"/>
              <a:t>Lorem Ipsum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FECD0A6-045A-4446-B8BB-CF6B3A563271}"/>
              </a:ext>
            </a:extLst>
          </p:cNvPr>
          <p:cNvSpPr txBox="1"/>
          <p:nvPr/>
        </p:nvSpPr>
        <p:spPr>
          <a:xfrm>
            <a:off x="8722623" y="4059654"/>
            <a:ext cx="2929293" cy="64633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Pharetra proin egestas arcu erat dolor, at amet.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21F5640-2F53-466B-B9C8-639131E099ED}"/>
              </a:ext>
            </a:extLst>
          </p:cNvPr>
          <p:cNvSpPr txBox="1"/>
          <p:nvPr/>
        </p:nvSpPr>
        <p:spPr>
          <a:xfrm>
            <a:off x="8722623" y="4930009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dirty="0"/>
              <a:t>Lorem Ipsum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91C3DA7-4C0F-4B7E-B5A9-F43BAF4F93AB}"/>
              </a:ext>
            </a:extLst>
          </p:cNvPr>
          <p:cNvSpPr txBox="1"/>
          <p:nvPr/>
        </p:nvSpPr>
        <p:spPr>
          <a:xfrm>
            <a:off x="8722623" y="5341040"/>
            <a:ext cx="2929293" cy="64633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Pharetra proin egestas arcu erat dolor, at amet.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0" name="Graphic 99" descr="Users">
            <a:extLst>
              <a:ext uri="{FF2B5EF4-FFF2-40B4-BE49-F238E27FC236}">
                <a16:creationId xmlns:a16="http://schemas.microsoft.com/office/drawing/2014/main" id="{0DAD542E-4551-45E0-82DF-C49935C19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7200" y="2679489"/>
            <a:ext cx="473567" cy="473567"/>
          </a:xfrm>
          <a:prstGeom prst="rect">
            <a:avLst/>
          </a:prstGeom>
        </p:spPr>
      </p:pic>
      <p:pic>
        <p:nvPicPr>
          <p:cNvPr id="101" name="Graphic 100" descr="Puzzle">
            <a:extLst>
              <a:ext uri="{FF2B5EF4-FFF2-40B4-BE49-F238E27FC236}">
                <a16:creationId xmlns:a16="http://schemas.microsoft.com/office/drawing/2014/main" id="{DBE83A19-8D01-4BCE-ACE1-08A23DC9E6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78456" y="2679489"/>
            <a:ext cx="473567" cy="473567"/>
          </a:xfrm>
          <a:prstGeom prst="rect">
            <a:avLst/>
          </a:prstGeom>
        </p:spPr>
      </p:pic>
      <p:pic>
        <p:nvPicPr>
          <p:cNvPr id="102" name="Graphic 101" descr="Lightbulb">
            <a:extLst>
              <a:ext uri="{FF2B5EF4-FFF2-40B4-BE49-F238E27FC236}">
                <a16:creationId xmlns:a16="http://schemas.microsoft.com/office/drawing/2014/main" id="{E274C640-3ADF-4311-BDB2-2FA4AE3835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17828" y="2679489"/>
            <a:ext cx="473567" cy="473567"/>
          </a:xfrm>
          <a:prstGeom prst="rect">
            <a:avLst/>
          </a:prstGeom>
        </p:spPr>
      </p:pic>
      <p:pic>
        <p:nvPicPr>
          <p:cNvPr id="103" name="Graphic 102" descr="Rocket">
            <a:extLst>
              <a:ext uri="{FF2B5EF4-FFF2-40B4-BE49-F238E27FC236}">
                <a16:creationId xmlns:a16="http://schemas.microsoft.com/office/drawing/2014/main" id="{132ED5F7-7B00-46A3-A311-293DD1217E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96573" y="2679489"/>
            <a:ext cx="473567" cy="47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8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Multi-Level Arc Diagram for PowerPoint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614CB73-570D-484B-9341-8800470A57F2}"/>
              </a:ext>
            </a:extLst>
          </p:cNvPr>
          <p:cNvSpPr/>
          <p:nvPr/>
        </p:nvSpPr>
        <p:spPr>
          <a:xfrm rot="5400000">
            <a:off x="1287332" y="1331726"/>
            <a:ext cx="4194547" cy="4194547"/>
          </a:xfrm>
          <a:prstGeom prst="arc">
            <a:avLst>
              <a:gd name="adj1" fmla="val 16196098"/>
              <a:gd name="adj2" fmla="val 10873528"/>
            </a:avLst>
          </a:prstGeom>
          <a:noFill/>
          <a:ln w="373063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5567A487-ADEA-4E82-93A8-2DAD15675413}"/>
              </a:ext>
            </a:extLst>
          </p:cNvPr>
          <p:cNvSpPr/>
          <p:nvPr/>
        </p:nvSpPr>
        <p:spPr>
          <a:xfrm rot="5400000">
            <a:off x="1810284" y="1854678"/>
            <a:ext cx="3148642" cy="3148642"/>
          </a:xfrm>
          <a:prstGeom prst="arc">
            <a:avLst>
              <a:gd name="adj1" fmla="val 16196098"/>
              <a:gd name="adj2" fmla="val 8277983"/>
            </a:avLst>
          </a:prstGeom>
          <a:noFill/>
          <a:ln w="373063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A2561937-4586-4F0E-90BD-FBCC64B63A61}"/>
              </a:ext>
            </a:extLst>
          </p:cNvPr>
          <p:cNvSpPr/>
          <p:nvPr/>
        </p:nvSpPr>
        <p:spPr>
          <a:xfrm rot="5400000">
            <a:off x="2312773" y="2357167"/>
            <a:ext cx="2143664" cy="2143664"/>
          </a:xfrm>
          <a:prstGeom prst="arc">
            <a:avLst>
              <a:gd name="adj1" fmla="val 16196098"/>
              <a:gd name="adj2" fmla="val 3299027"/>
            </a:avLst>
          </a:prstGeom>
          <a:noFill/>
          <a:ln w="373063" cap="rnd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2079B855-7871-464C-A9BE-3F8F9BC8ABBC}"/>
              </a:ext>
            </a:extLst>
          </p:cNvPr>
          <p:cNvSpPr/>
          <p:nvPr/>
        </p:nvSpPr>
        <p:spPr>
          <a:xfrm rot="5400000">
            <a:off x="2857514" y="2901908"/>
            <a:ext cx="1054182" cy="1054182"/>
          </a:xfrm>
          <a:prstGeom prst="arc">
            <a:avLst>
              <a:gd name="adj1" fmla="val 16196098"/>
              <a:gd name="adj2" fmla="val 225733"/>
            </a:avLst>
          </a:prstGeom>
          <a:noFill/>
          <a:ln w="373063" cap="rnd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22DDE6F-2B54-4C53-BB72-443210C4E187}"/>
              </a:ext>
            </a:extLst>
          </p:cNvPr>
          <p:cNvSpPr txBox="1"/>
          <p:nvPr/>
        </p:nvSpPr>
        <p:spPr>
          <a:xfrm>
            <a:off x="8722623" y="1085851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676BDF3-F1FE-4366-B78B-96DB730BA3C2}"/>
              </a:ext>
            </a:extLst>
          </p:cNvPr>
          <p:cNvSpPr txBox="1"/>
          <p:nvPr/>
        </p:nvSpPr>
        <p:spPr>
          <a:xfrm>
            <a:off x="8722623" y="1496882"/>
            <a:ext cx="2929293" cy="64633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Lorem ipsum dolor sit amet, nibh est. A magna maecenas, quam magna nec quis, lorem nunc. Pharetra proin egestas arcu erat dolor, at amet. 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E7FFFD7-248F-41A8-9799-1B608E9DC1E8}"/>
              </a:ext>
            </a:extLst>
          </p:cNvPr>
          <p:cNvSpPr txBox="1"/>
          <p:nvPr/>
        </p:nvSpPr>
        <p:spPr>
          <a:xfrm>
            <a:off x="8722623" y="2367237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AE5D39F-DE93-4B39-8B3E-F95717760DD6}"/>
              </a:ext>
            </a:extLst>
          </p:cNvPr>
          <p:cNvSpPr txBox="1"/>
          <p:nvPr/>
        </p:nvSpPr>
        <p:spPr>
          <a:xfrm>
            <a:off x="8722623" y="2778268"/>
            <a:ext cx="2929293" cy="64633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Lorem ipsum dolor sit amet, nibh est. A magna maecenas, quam magna nec quis, lorem nunc. Pharetra proin egestas arcu erat dolor, at amet. 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9218944-A256-4F26-A8F6-60B7664AB1ED}"/>
              </a:ext>
            </a:extLst>
          </p:cNvPr>
          <p:cNvSpPr txBox="1"/>
          <p:nvPr/>
        </p:nvSpPr>
        <p:spPr>
          <a:xfrm>
            <a:off x="8722623" y="3648623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FECD0A6-045A-4446-B8BB-CF6B3A563271}"/>
              </a:ext>
            </a:extLst>
          </p:cNvPr>
          <p:cNvSpPr txBox="1"/>
          <p:nvPr/>
        </p:nvSpPr>
        <p:spPr>
          <a:xfrm>
            <a:off x="8722623" y="4059654"/>
            <a:ext cx="2929293" cy="64633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Lorem ipsum dolor sit amet, nibh est. A magna maecenas, quam magna nec quis, lorem nunc. Pharetra proin egestas arcu erat dolor, at amet. 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21F5640-2F53-466B-B9C8-639131E099ED}"/>
              </a:ext>
            </a:extLst>
          </p:cNvPr>
          <p:cNvSpPr txBox="1"/>
          <p:nvPr/>
        </p:nvSpPr>
        <p:spPr>
          <a:xfrm>
            <a:off x="8722623" y="4930009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91C3DA7-4C0F-4B7E-B5A9-F43BAF4F93AB}"/>
              </a:ext>
            </a:extLst>
          </p:cNvPr>
          <p:cNvSpPr txBox="1"/>
          <p:nvPr/>
        </p:nvSpPr>
        <p:spPr>
          <a:xfrm>
            <a:off x="8722623" y="5341040"/>
            <a:ext cx="2929293" cy="64633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Lorem ipsum dolor sit amet, nibh est. A magna maecenas, quam magna nec quis, lorem nunc. Pharetra proin egestas arcu erat dolor, at amet. 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0" name="Graphic 99" descr="Users">
            <a:extLst>
              <a:ext uri="{FF2B5EF4-FFF2-40B4-BE49-F238E27FC236}">
                <a16:creationId xmlns:a16="http://schemas.microsoft.com/office/drawing/2014/main" id="{0DAD542E-4551-45E0-82DF-C49935C19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7200" y="2679489"/>
            <a:ext cx="473567" cy="473567"/>
          </a:xfrm>
          <a:prstGeom prst="rect">
            <a:avLst/>
          </a:prstGeom>
        </p:spPr>
      </p:pic>
      <p:pic>
        <p:nvPicPr>
          <p:cNvPr id="101" name="Graphic 100" descr="Puzzle">
            <a:extLst>
              <a:ext uri="{FF2B5EF4-FFF2-40B4-BE49-F238E27FC236}">
                <a16:creationId xmlns:a16="http://schemas.microsoft.com/office/drawing/2014/main" id="{DBE83A19-8D01-4BCE-ACE1-08A23DC9E6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78456" y="2679489"/>
            <a:ext cx="473567" cy="473567"/>
          </a:xfrm>
          <a:prstGeom prst="rect">
            <a:avLst/>
          </a:prstGeom>
        </p:spPr>
      </p:pic>
      <p:pic>
        <p:nvPicPr>
          <p:cNvPr id="102" name="Graphic 101" descr="Lightbulb">
            <a:extLst>
              <a:ext uri="{FF2B5EF4-FFF2-40B4-BE49-F238E27FC236}">
                <a16:creationId xmlns:a16="http://schemas.microsoft.com/office/drawing/2014/main" id="{E274C640-3ADF-4311-BDB2-2FA4AE3835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17828" y="2679489"/>
            <a:ext cx="473567" cy="473567"/>
          </a:xfrm>
          <a:prstGeom prst="rect">
            <a:avLst/>
          </a:prstGeom>
        </p:spPr>
      </p:pic>
      <p:pic>
        <p:nvPicPr>
          <p:cNvPr id="103" name="Graphic 102" descr="Rocket">
            <a:extLst>
              <a:ext uri="{FF2B5EF4-FFF2-40B4-BE49-F238E27FC236}">
                <a16:creationId xmlns:a16="http://schemas.microsoft.com/office/drawing/2014/main" id="{132ED5F7-7B00-46A3-A311-293DD1217E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96573" y="2679489"/>
            <a:ext cx="473567" cy="473567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105CE61E-1471-41C3-8B7E-21D0D013599E}"/>
              </a:ext>
            </a:extLst>
          </p:cNvPr>
          <p:cNvGrpSpPr/>
          <p:nvPr/>
        </p:nvGrpSpPr>
        <p:grpSpPr>
          <a:xfrm>
            <a:off x="6847562" y="4913745"/>
            <a:ext cx="1708726" cy="1089891"/>
            <a:chOff x="6847562" y="4913745"/>
            <a:chExt cx="1708726" cy="1089891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C8066DD-09F0-4405-B7E1-D65B38FC7383}"/>
                </a:ext>
              </a:extLst>
            </p:cNvPr>
            <p:cNvSpPr/>
            <p:nvPr/>
          </p:nvSpPr>
          <p:spPr>
            <a:xfrm>
              <a:off x="6847562" y="4913745"/>
              <a:ext cx="1708726" cy="10898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000" b="1">
                  <a:solidFill>
                    <a:schemeClr val="accent3"/>
                  </a:solidFill>
                </a:rPr>
                <a:t>75%</a:t>
              </a: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1866BDB-2A5F-4197-9E35-C398E888B16E}"/>
                </a:ext>
              </a:extLst>
            </p:cNvPr>
            <p:cNvSpPr/>
            <p:nvPr/>
          </p:nvSpPr>
          <p:spPr>
            <a:xfrm>
              <a:off x="6847562" y="4913745"/>
              <a:ext cx="229972" cy="1089891"/>
            </a:xfrm>
            <a:custGeom>
              <a:avLst/>
              <a:gdLst>
                <a:gd name="connsiteX0" fmla="*/ 181652 w 229972"/>
                <a:gd name="connsiteY0" fmla="*/ 0 h 1089891"/>
                <a:gd name="connsiteX1" fmla="*/ 229972 w 229972"/>
                <a:gd name="connsiteY1" fmla="*/ 0 h 1089891"/>
                <a:gd name="connsiteX2" fmla="*/ 229972 w 229972"/>
                <a:gd name="connsiteY2" fmla="*/ 1089891 h 1089891"/>
                <a:gd name="connsiteX3" fmla="*/ 181652 w 229972"/>
                <a:gd name="connsiteY3" fmla="*/ 1089891 h 1089891"/>
                <a:gd name="connsiteX4" fmla="*/ 0 w 229972"/>
                <a:gd name="connsiteY4" fmla="*/ 908239 h 1089891"/>
                <a:gd name="connsiteX5" fmla="*/ 0 w 229972"/>
                <a:gd name="connsiteY5" fmla="*/ 181652 h 1089891"/>
                <a:gd name="connsiteX6" fmla="*/ 181652 w 229972"/>
                <a:gd name="connsiteY6" fmla="*/ 0 h 108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972" h="1089891">
                  <a:moveTo>
                    <a:pt x="181652" y="0"/>
                  </a:moveTo>
                  <a:lnTo>
                    <a:pt x="229972" y="0"/>
                  </a:lnTo>
                  <a:lnTo>
                    <a:pt x="229972" y="1089891"/>
                  </a:lnTo>
                  <a:lnTo>
                    <a:pt x="181652" y="1089891"/>
                  </a:lnTo>
                  <a:cubicBezTo>
                    <a:pt x="81328" y="1089891"/>
                    <a:pt x="0" y="1008563"/>
                    <a:pt x="0" y="908239"/>
                  </a:cubicBezTo>
                  <a:lnTo>
                    <a:pt x="0" y="181652"/>
                  </a:lnTo>
                  <a:cubicBezTo>
                    <a:pt x="0" y="81328"/>
                    <a:pt x="81328" y="0"/>
                    <a:pt x="181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48D1DCB-9492-4594-B749-7068F7DC0971}"/>
              </a:ext>
            </a:extLst>
          </p:cNvPr>
          <p:cNvGrpSpPr/>
          <p:nvPr/>
        </p:nvGrpSpPr>
        <p:grpSpPr>
          <a:xfrm>
            <a:off x="6847562" y="3632359"/>
            <a:ext cx="1708726" cy="1089891"/>
            <a:chOff x="6847562" y="3632359"/>
            <a:chExt cx="1708726" cy="1089891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5DD9666-36D6-4345-A328-417843997DAF}"/>
                </a:ext>
              </a:extLst>
            </p:cNvPr>
            <p:cNvSpPr/>
            <p:nvPr/>
          </p:nvSpPr>
          <p:spPr>
            <a:xfrm>
              <a:off x="6847562" y="3632359"/>
              <a:ext cx="1708726" cy="10898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000" b="1">
                  <a:solidFill>
                    <a:schemeClr val="accent4">
                      <a:lumMod val="75000"/>
                    </a:schemeClr>
                  </a:solidFill>
                </a:rPr>
                <a:t>60%</a:t>
              </a: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6449C6A-0DED-4092-BE1C-D82336D738C0}"/>
                </a:ext>
              </a:extLst>
            </p:cNvPr>
            <p:cNvSpPr/>
            <p:nvPr/>
          </p:nvSpPr>
          <p:spPr>
            <a:xfrm>
              <a:off x="6847562" y="3632359"/>
              <a:ext cx="229972" cy="1089891"/>
            </a:xfrm>
            <a:custGeom>
              <a:avLst/>
              <a:gdLst>
                <a:gd name="connsiteX0" fmla="*/ 181652 w 229972"/>
                <a:gd name="connsiteY0" fmla="*/ 0 h 1089891"/>
                <a:gd name="connsiteX1" fmla="*/ 229972 w 229972"/>
                <a:gd name="connsiteY1" fmla="*/ 0 h 1089891"/>
                <a:gd name="connsiteX2" fmla="*/ 229972 w 229972"/>
                <a:gd name="connsiteY2" fmla="*/ 1089891 h 1089891"/>
                <a:gd name="connsiteX3" fmla="*/ 181652 w 229972"/>
                <a:gd name="connsiteY3" fmla="*/ 1089891 h 1089891"/>
                <a:gd name="connsiteX4" fmla="*/ 0 w 229972"/>
                <a:gd name="connsiteY4" fmla="*/ 908239 h 1089891"/>
                <a:gd name="connsiteX5" fmla="*/ 0 w 229972"/>
                <a:gd name="connsiteY5" fmla="*/ 181652 h 1089891"/>
                <a:gd name="connsiteX6" fmla="*/ 181652 w 229972"/>
                <a:gd name="connsiteY6" fmla="*/ 0 h 108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972" h="1089891">
                  <a:moveTo>
                    <a:pt x="181652" y="0"/>
                  </a:moveTo>
                  <a:lnTo>
                    <a:pt x="229972" y="0"/>
                  </a:lnTo>
                  <a:lnTo>
                    <a:pt x="229972" y="1089891"/>
                  </a:lnTo>
                  <a:lnTo>
                    <a:pt x="181652" y="1089891"/>
                  </a:lnTo>
                  <a:cubicBezTo>
                    <a:pt x="81328" y="1089891"/>
                    <a:pt x="0" y="1008563"/>
                    <a:pt x="0" y="908239"/>
                  </a:cubicBezTo>
                  <a:lnTo>
                    <a:pt x="0" y="181652"/>
                  </a:lnTo>
                  <a:cubicBezTo>
                    <a:pt x="0" y="81328"/>
                    <a:pt x="81328" y="0"/>
                    <a:pt x="181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8056423-B592-4CFD-8A88-7E0C922EBC42}"/>
              </a:ext>
            </a:extLst>
          </p:cNvPr>
          <p:cNvGrpSpPr/>
          <p:nvPr/>
        </p:nvGrpSpPr>
        <p:grpSpPr>
          <a:xfrm>
            <a:off x="6847562" y="2350973"/>
            <a:ext cx="1708726" cy="1089891"/>
            <a:chOff x="6847562" y="2350973"/>
            <a:chExt cx="1708726" cy="1089891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5BDF8D6-75F3-462B-8BD7-8599B315BB75}"/>
                </a:ext>
              </a:extLst>
            </p:cNvPr>
            <p:cNvSpPr/>
            <p:nvPr/>
          </p:nvSpPr>
          <p:spPr>
            <a:xfrm>
              <a:off x="6847562" y="2350973"/>
              <a:ext cx="1708726" cy="10898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000" b="1">
                  <a:solidFill>
                    <a:schemeClr val="accent1"/>
                  </a:solidFill>
                </a:rPr>
                <a:t>40%</a:t>
              </a: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305F8D1-70C5-4E85-99B9-7ACCE21084CA}"/>
                </a:ext>
              </a:extLst>
            </p:cNvPr>
            <p:cNvSpPr/>
            <p:nvPr/>
          </p:nvSpPr>
          <p:spPr>
            <a:xfrm>
              <a:off x="6847562" y="2350973"/>
              <a:ext cx="229972" cy="1089891"/>
            </a:xfrm>
            <a:custGeom>
              <a:avLst/>
              <a:gdLst>
                <a:gd name="connsiteX0" fmla="*/ 181652 w 229972"/>
                <a:gd name="connsiteY0" fmla="*/ 0 h 1089891"/>
                <a:gd name="connsiteX1" fmla="*/ 229972 w 229972"/>
                <a:gd name="connsiteY1" fmla="*/ 0 h 1089891"/>
                <a:gd name="connsiteX2" fmla="*/ 229972 w 229972"/>
                <a:gd name="connsiteY2" fmla="*/ 1089891 h 1089891"/>
                <a:gd name="connsiteX3" fmla="*/ 181652 w 229972"/>
                <a:gd name="connsiteY3" fmla="*/ 1089891 h 1089891"/>
                <a:gd name="connsiteX4" fmla="*/ 0 w 229972"/>
                <a:gd name="connsiteY4" fmla="*/ 908239 h 1089891"/>
                <a:gd name="connsiteX5" fmla="*/ 0 w 229972"/>
                <a:gd name="connsiteY5" fmla="*/ 181652 h 1089891"/>
                <a:gd name="connsiteX6" fmla="*/ 181652 w 229972"/>
                <a:gd name="connsiteY6" fmla="*/ 0 h 108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972" h="1089891">
                  <a:moveTo>
                    <a:pt x="181652" y="0"/>
                  </a:moveTo>
                  <a:lnTo>
                    <a:pt x="229972" y="0"/>
                  </a:lnTo>
                  <a:lnTo>
                    <a:pt x="229972" y="1089891"/>
                  </a:lnTo>
                  <a:lnTo>
                    <a:pt x="181652" y="1089891"/>
                  </a:lnTo>
                  <a:cubicBezTo>
                    <a:pt x="81328" y="1089891"/>
                    <a:pt x="0" y="1008563"/>
                    <a:pt x="0" y="908239"/>
                  </a:cubicBezTo>
                  <a:lnTo>
                    <a:pt x="0" y="181652"/>
                  </a:lnTo>
                  <a:cubicBezTo>
                    <a:pt x="0" y="81328"/>
                    <a:pt x="81328" y="0"/>
                    <a:pt x="181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032CC50-D2B1-4444-B869-A194367033C4}"/>
              </a:ext>
            </a:extLst>
          </p:cNvPr>
          <p:cNvGrpSpPr/>
          <p:nvPr/>
        </p:nvGrpSpPr>
        <p:grpSpPr>
          <a:xfrm>
            <a:off x="6847562" y="1069587"/>
            <a:ext cx="1708726" cy="1089891"/>
            <a:chOff x="6847562" y="1069587"/>
            <a:chExt cx="1708726" cy="1089891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E23A7FE-DBD9-4427-A0DE-CDD69D8EAC21}"/>
                </a:ext>
              </a:extLst>
            </p:cNvPr>
            <p:cNvSpPr/>
            <p:nvPr/>
          </p:nvSpPr>
          <p:spPr>
            <a:xfrm>
              <a:off x="6847562" y="1069587"/>
              <a:ext cx="1708726" cy="10898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rtlCol="0" anchor="ctr"/>
            <a:lstStyle/>
            <a:p>
              <a:pPr algn="ctr"/>
              <a:r>
                <a:rPr lang="en-US" sz="4000" b="1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30%</a:t>
              </a: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B526D75-7324-439F-A105-CF8F779B6A1A}"/>
                </a:ext>
              </a:extLst>
            </p:cNvPr>
            <p:cNvSpPr/>
            <p:nvPr/>
          </p:nvSpPr>
          <p:spPr>
            <a:xfrm>
              <a:off x="6847562" y="1069587"/>
              <a:ext cx="229972" cy="1089891"/>
            </a:xfrm>
            <a:custGeom>
              <a:avLst/>
              <a:gdLst>
                <a:gd name="connsiteX0" fmla="*/ 181652 w 229972"/>
                <a:gd name="connsiteY0" fmla="*/ 0 h 1089891"/>
                <a:gd name="connsiteX1" fmla="*/ 229972 w 229972"/>
                <a:gd name="connsiteY1" fmla="*/ 0 h 1089891"/>
                <a:gd name="connsiteX2" fmla="*/ 229972 w 229972"/>
                <a:gd name="connsiteY2" fmla="*/ 1089891 h 1089891"/>
                <a:gd name="connsiteX3" fmla="*/ 181652 w 229972"/>
                <a:gd name="connsiteY3" fmla="*/ 1089891 h 1089891"/>
                <a:gd name="connsiteX4" fmla="*/ 0 w 229972"/>
                <a:gd name="connsiteY4" fmla="*/ 908239 h 1089891"/>
                <a:gd name="connsiteX5" fmla="*/ 0 w 229972"/>
                <a:gd name="connsiteY5" fmla="*/ 181652 h 1089891"/>
                <a:gd name="connsiteX6" fmla="*/ 181652 w 229972"/>
                <a:gd name="connsiteY6" fmla="*/ 0 h 108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972" h="1089891">
                  <a:moveTo>
                    <a:pt x="181652" y="0"/>
                  </a:moveTo>
                  <a:lnTo>
                    <a:pt x="229972" y="0"/>
                  </a:lnTo>
                  <a:lnTo>
                    <a:pt x="229972" y="1089891"/>
                  </a:lnTo>
                  <a:lnTo>
                    <a:pt x="181652" y="1089891"/>
                  </a:lnTo>
                  <a:cubicBezTo>
                    <a:pt x="81328" y="1089891"/>
                    <a:pt x="0" y="1008563"/>
                    <a:pt x="0" y="908239"/>
                  </a:cubicBezTo>
                  <a:lnTo>
                    <a:pt x="0" y="181652"/>
                  </a:lnTo>
                  <a:cubicBezTo>
                    <a:pt x="0" y="81328"/>
                    <a:pt x="81328" y="0"/>
                    <a:pt x="181652" y="0"/>
                  </a:cubicBez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980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8678</TotalTime>
  <Words>326</Words>
  <PresentationFormat>Widescreen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Multi-Level Arc Diagram for PowerPoint</vt:lpstr>
      <vt:lpstr>Multi-Level Arc Diagram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Multi-Level Arc Diagram for PowerPoint</dc:title>
  <dc:creator>PresentationGO.com</dc:creator>
  <dc:description>© Copyright PresentationGO.com</dc:description>
  <dcterms:created xsi:type="dcterms:W3CDTF">2014-11-26T05:14:11Z</dcterms:created>
  <dcterms:modified xsi:type="dcterms:W3CDTF">2018-07-18T21:58:23Z</dcterms:modified>
  <cp:category>Charts &amp; Diagrams</cp:category>
</cp:coreProperties>
</file>