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3" r:id="rId4"/>
    <p:sldId id="35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Gears for PowerPoint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163A9DB9-A4CC-4F63-8B97-27A329E8982F}"/>
              </a:ext>
            </a:extLst>
          </p:cNvPr>
          <p:cNvSpPr>
            <a:spLocks noEditPoints="1"/>
          </p:cNvSpPr>
          <p:nvPr/>
        </p:nvSpPr>
        <p:spPr bwMode="auto">
          <a:xfrm>
            <a:off x="615807" y="1598123"/>
            <a:ext cx="2086649" cy="2085550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10E05D63-1B18-4131-BBFA-CA7A62CA6436}"/>
              </a:ext>
            </a:extLst>
          </p:cNvPr>
          <p:cNvSpPr>
            <a:spLocks noEditPoints="1"/>
          </p:cNvSpPr>
          <p:nvPr/>
        </p:nvSpPr>
        <p:spPr bwMode="auto">
          <a:xfrm>
            <a:off x="2835150" y="3033703"/>
            <a:ext cx="2084832" cy="2084832"/>
          </a:xfrm>
          <a:custGeom>
            <a:avLst/>
            <a:gdLst>
              <a:gd name="T0" fmla="*/ 3081 w 6246"/>
              <a:gd name="T1" fmla="*/ 5136 h 6246"/>
              <a:gd name="T2" fmla="*/ 1110 w 6246"/>
              <a:gd name="T3" fmla="*/ 3081 h 6246"/>
              <a:gd name="T4" fmla="*/ 3165 w 6246"/>
              <a:gd name="T5" fmla="*/ 1110 h 6246"/>
              <a:gd name="T6" fmla="*/ 5136 w 6246"/>
              <a:gd name="T7" fmla="*/ 3165 h 6246"/>
              <a:gd name="T8" fmla="*/ 3081 w 6246"/>
              <a:gd name="T9" fmla="*/ 5136 h 6246"/>
              <a:gd name="T10" fmla="*/ 6224 w 6246"/>
              <a:gd name="T11" fmla="*/ 3429 h 6246"/>
              <a:gd name="T12" fmla="*/ 6217 w 6246"/>
              <a:gd name="T13" fmla="*/ 2752 h 6246"/>
              <a:gd name="T14" fmla="*/ 5692 w 6246"/>
              <a:gd name="T15" fmla="*/ 2626 h 6246"/>
              <a:gd name="T16" fmla="*/ 5576 w 6246"/>
              <a:gd name="T17" fmla="*/ 2217 h 6246"/>
              <a:gd name="T18" fmla="*/ 5961 w 6246"/>
              <a:gd name="T19" fmla="*/ 1837 h 6246"/>
              <a:gd name="T20" fmla="*/ 5804 w 6246"/>
              <a:gd name="T21" fmla="*/ 1536 h 6246"/>
              <a:gd name="T22" fmla="*/ 5616 w 6246"/>
              <a:gd name="T23" fmla="*/ 1254 h 6246"/>
              <a:gd name="T24" fmla="*/ 5098 w 6246"/>
              <a:gd name="T25" fmla="*/ 1409 h 6246"/>
              <a:gd name="T26" fmla="*/ 4795 w 6246"/>
              <a:gd name="T27" fmla="*/ 1111 h 6246"/>
              <a:gd name="T28" fmla="*/ 4938 w 6246"/>
              <a:gd name="T29" fmla="*/ 590 h 6246"/>
              <a:gd name="T30" fmla="*/ 4348 w 6246"/>
              <a:gd name="T31" fmla="*/ 258 h 6246"/>
              <a:gd name="T32" fmla="*/ 3976 w 6246"/>
              <a:gd name="T33" fmla="*/ 651 h 6246"/>
              <a:gd name="T34" fmla="*/ 3565 w 6246"/>
              <a:gd name="T35" fmla="*/ 545 h 6246"/>
              <a:gd name="T36" fmla="*/ 3428 w 6246"/>
              <a:gd name="T37" fmla="*/ 22 h 6246"/>
              <a:gd name="T38" fmla="*/ 2752 w 6246"/>
              <a:gd name="T39" fmla="*/ 30 h 6246"/>
              <a:gd name="T40" fmla="*/ 2625 w 6246"/>
              <a:gd name="T41" fmla="*/ 555 h 6246"/>
              <a:gd name="T42" fmla="*/ 2217 w 6246"/>
              <a:gd name="T43" fmla="*/ 670 h 6246"/>
              <a:gd name="T44" fmla="*/ 1837 w 6246"/>
              <a:gd name="T45" fmla="*/ 286 h 6246"/>
              <a:gd name="T46" fmla="*/ 1536 w 6246"/>
              <a:gd name="T47" fmla="*/ 442 h 6246"/>
              <a:gd name="T48" fmla="*/ 1254 w 6246"/>
              <a:gd name="T49" fmla="*/ 629 h 6246"/>
              <a:gd name="T50" fmla="*/ 1408 w 6246"/>
              <a:gd name="T51" fmla="*/ 1148 h 6246"/>
              <a:gd name="T52" fmla="*/ 1110 w 6246"/>
              <a:gd name="T53" fmla="*/ 1452 h 6246"/>
              <a:gd name="T54" fmla="*/ 590 w 6246"/>
              <a:gd name="T55" fmla="*/ 1309 h 6246"/>
              <a:gd name="T56" fmla="*/ 257 w 6246"/>
              <a:gd name="T57" fmla="*/ 1898 h 6246"/>
              <a:gd name="T58" fmla="*/ 650 w 6246"/>
              <a:gd name="T59" fmla="*/ 2270 h 6246"/>
              <a:gd name="T60" fmla="*/ 545 w 6246"/>
              <a:gd name="T61" fmla="*/ 2681 h 6246"/>
              <a:gd name="T62" fmla="*/ 22 w 6246"/>
              <a:gd name="T63" fmla="*/ 2819 h 6246"/>
              <a:gd name="T64" fmla="*/ 29 w 6246"/>
              <a:gd name="T65" fmla="*/ 3495 h 6246"/>
              <a:gd name="T66" fmla="*/ 555 w 6246"/>
              <a:gd name="T67" fmla="*/ 3620 h 6246"/>
              <a:gd name="T68" fmla="*/ 669 w 6246"/>
              <a:gd name="T69" fmla="*/ 4030 h 6246"/>
              <a:gd name="T70" fmla="*/ 285 w 6246"/>
              <a:gd name="T71" fmla="*/ 4410 h 6246"/>
              <a:gd name="T72" fmla="*/ 441 w 6246"/>
              <a:gd name="T73" fmla="*/ 4710 h 6246"/>
              <a:gd name="T74" fmla="*/ 629 w 6246"/>
              <a:gd name="T75" fmla="*/ 4992 h 6246"/>
              <a:gd name="T76" fmla="*/ 1148 w 6246"/>
              <a:gd name="T77" fmla="*/ 4838 h 6246"/>
              <a:gd name="T78" fmla="*/ 1451 w 6246"/>
              <a:gd name="T79" fmla="*/ 5136 h 6246"/>
              <a:gd name="T80" fmla="*/ 1308 w 6246"/>
              <a:gd name="T81" fmla="*/ 5657 h 6246"/>
              <a:gd name="T82" fmla="*/ 1897 w 6246"/>
              <a:gd name="T83" fmla="*/ 5988 h 6246"/>
              <a:gd name="T84" fmla="*/ 2270 w 6246"/>
              <a:gd name="T85" fmla="*/ 5596 h 6246"/>
              <a:gd name="T86" fmla="*/ 2681 w 6246"/>
              <a:gd name="T87" fmla="*/ 5701 h 6246"/>
              <a:gd name="T88" fmla="*/ 2818 w 6246"/>
              <a:gd name="T89" fmla="*/ 6225 h 6246"/>
              <a:gd name="T90" fmla="*/ 3495 w 6246"/>
              <a:gd name="T91" fmla="*/ 6218 h 6246"/>
              <a:gd name="T92" fmla="*/ 3620 w 6246"/>
              <a:gd name="T93" fmla="*/ 5692 h 6246"/>
              <a:gd name="T94" fmla="*/ 4029 w 6246"/>
              <a:gd name="T95" fmla="*/ 5577 h 6246"/>
              <a:gd name="T96" fmla="*/ 4410 w 6246"/>
              <a:gd name="T97" fmla="*/ 5961 h 6246"/>
              <a:gd name="T98" fmla="*/ 4710 w 6246"/>
              <a:gd name="T99" fmla="*/ 5805 h 6246"/>
              <a:gd name="T100" fmla="*/ 4992 w 6246"/>
              <a:gd name="T101" fmla="*/ 5617 h 6246"/>
              <a:gd name="T102" fmla="*/ 4837 w 6246"/>
              <a:gd name="T103" fmla="*/ 5099 h 6246"/>
              <a:gd name="T104" fmla="*/ 5135 w 6246"/>
              <a:gd name="T105" fmla="*/ 4795 h 6246"/>
              <a:gd name="T106" fmla="*/ 5656 w 6246"/>
              <a:gd name="T107" fmla="*/ 4938 h 6246"/>
              <a:gd name="T108" fmla="*/ 5988 w 6246"/>
              <a:gd name="T109" fmla="*/ 4349 h 6246"/>
              <a:gd name="T110" fmla="*/ 5595 w 6246"/>
              <a:gd name="T111" fmla="*/ 3976 h 6246"/>
              <a:gd name="T112" fmla="*/ 5701 w 6246"/>
              <a:gd name="T113" fmla="*/ 3566 h 6246"/>
              <a:gd name="T114" fmla="*/ 6224 w 6246"/>
              <a:gd name="T115" fmla="*/ 3429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46" h="6246">
                <a:moveTo>
                  <a:pt x="3081" y="5136"/>
                </a:moveTo>
                <a:cubicBezTo>
                  <a:pt x="1971" y="5113"/>
                  <a:pt x="1087" y="4191"/>
                  <a:pt x="1110" y="3081"/>
                </a:cubicBezTo>
                <a:cubicBezTo>
                  <a:pt x="1133" y="1971"/>
                  <a:pt x="2055" y="1087"/>
                  <a:pt x="3165" y="1110"/>
                </a:cubicBezTo>
                <a:cubicBezTo>
                  <a:pt x="4275" y="1133"/>
                  <a:pt x="5159" y="2055"/>
                  <a:pt x="5136" y="3165"/>
                </a:cubicBezTo>
                <a:cubicBezTo>
                  <a:pt x="5113" y="4275"/>
                  <a:pt x="4191" y="5160"/>
                  <a:pt x="3081" y="5136"/>
                </a:cubicBezTo>
                <a:close/>
                <a:moveTo>
                  <a:pt x="6224" y="3429"/>
                </a:moveTo>
                <a:cubicBezTo>
                  <a:pt x="6246" y="3204"/>
                  <a:pt x="6244" y="2978"/>
                  <a:pt x="6217" y="2752"/>
                </a:cubicBezTo>
                <a:lnTo>
                  <a:pt x="5692" y="2626"/>
                </a:lnTo>
                <a:cubicBezTo>
                  <a:pt x="5665" y="2489"/>
                  <a:pt x="5626" y="2351"/>
                  <a:pt x="5576" y="2217"/>
                </a:cubicBezTo>
                <a:lnTo>
                  <a:pt x="5961" y="1837"/>
                </a:lnTo>
                <a:cubicBezTo>
                  <a:pt x="5915" y="1735"/>
                  <a:pt x="5863" y="1634"/>
                  <a:pt x="5804" y="1536"/>
                </a:cubicBezTo>
                <a:cubicBezTo>
                  <a:pt x="5747" y="1438"/>
                  <a:pt x="5684" y="1344"/>
                  <a:pt x="5616" y="1254"/>
                </a:cubicBezTo>
                <a:lnTo>
                  <a:pt x="5098" y="1409"/>
                </a:lnTo>
                <a:cubicBezTo>
                  <a:pt x="5004" y="1301"/>
                  <a:pt x="4903" y="1201"/>
                  <a:pt x="4795" y="1111"/>
                </a:cubicBezTo>
                <a:lnTo>
                  <a:pt x="4938" y="590"/>
                </a:lnTo>
                <a:cubicBezTo>
                  <a:pt x="4753" y="458"/>
                  <a:pt x="4555" y="347"/>
                  <a:pt x="4348" y="258"/>
                </a:cubicBezTo>
                <a:lnTo>
                  <a:pt x="3976" y="651"/>
                </a:lnTo>
                <a:cubicBezTo>
                  <a:pt x="3842" y="605"/>
                  <a:pt x="3704" y="570"/>
                  <a:pt x="3565" y="545"/>
                </a:cubicBezTo>
                <a:lnTo>
                  <a:pt x="3428" y="22"/>
                </a:lnTo>
                <a:cubicBezTo>
                  <a:pt x="3204" y="0"/>
                  <a:pt x="2977" y="2"/>
                  <a:pt x="2752" y="30"/>
                </a:cubicBezTo>
                <a:lnTo>
                  <a:pt x="2625" y="555"/>
                </a:lnTo>
                <a:cubicBezTo>
                  <a:pt x="2487" y="581"/>
                  <a:pt x="2351" y="620"/>
                  <a:pt x="2217" y="670"/>
                </a:cubicBezTo>
                <a:lnTo>
                  <a:pt x="1837" y="286"/>
                </a:lnTo>
                <a:cubicBezTo>
                  <a:pt x="1735" y="331"/>
                  <a:pt x="1634" y="383"/>
                  <a:pt x="1536" y="442"/>
                </a:cubicBezTo>
                <a:cubicBezTo>
                  <a:pt x="1437" y="500"/>
                  <a:pt x="1344" y="563"/>
                  <a:pt x="1254" y="629"/>
                </a:cubicBezTo>
                <a:lnTo>
                  <a:pt x="1408" y="1148"/>
                </a:lnTo>
                <a:cubicBezTo>
                  <a:pt x="1300" y="1243"/>
                  <a:pt x="1200" y="1344"/>
                  <a:pt x="1110" y="1452"/>
                </a:cubicBezTo>
                <a:lnTo>
                  <a:pt x="590" y="1309"/>
                </a:lnTo>
                <a:cubicBezTo>
                  <a:pt x="457" y="1494"/>
                  <a:pt x="346" y="1691"/>
                  <a:pt x="257" y="1898"/>
                </a:cubicBezTo>
                <a:lnTo>
                  <a:pt x="650" y="2270"/>
                </a:lnTo>
                <a:cubicBezTo>
                  <a:pt x="604" y="2404"/>
                  <a:pt x="570" y="2542"/>
                  <a:pt x="545" y="2681"/>
                </a:cubicBezTo>
                <a:lnTo>
                  <a:pt x="22" y="2819"/>
                </a:lnTo>
                <a:cubicBezTo>
                  <a:pt x="0" y="3043"/>
                  <a:pt x="2" y="3269"/>
                  <a:pt x="29" y="3495"/>
                </a:cubicBezTo>
                <a:lnTo>
                  <a:pt x="555" y="3620"/>
                </a:lnTo>
                <a:cubicBezTo>
                  <a:pt x="581" y="3759"/>
                  <a:pt x="620" y="3895"/>
                  <a:pt x="669" y="4030"/>
                </a:cubicBezTo>
                <a:lnTo>
                  <a:pt x="285" y="4410"/>
                </a:lnTo>
                <a:cubicBezTo>
                  <a:pt x="331" y="4512"/>
                  <a:pt x="382" y="4612"/>
                  <a:pt x="441" y="4710"/>
                </a:cubicBezTo>
                <a:cubicBezTo>
                  <a:pt x="499" y="4809"/>
                  <a:pt x="562" y="4903"/>
                  <a:pt x="629" y="4992"/>
                </a:cubicBezTo>
                <a:lnTo>
                  <a:pt x="1148" y="4838"/>
                </a:lnTo>
                <a:cubicBezTo>
                  <a:pt x="1242" y="4946"/>
                  <a:pt x="1344" y="5046"/>
                  <a:pt x="1451" y="5136"/>
                </a:cubicBezTo>
                <a:lnTo>
                  <a:pt x="1308" y="5657"/>
                </a:lnTo>
                <a:cubicBezTo>
                  <a:pt x="1494" y="5789"/>
                  <a:pt x="1691" y="5900"/>
                  <a:pt x="1897" y="5988"/>
                </a:cubicBezTo>
                <a:lnTo>
                  <a:pt x="2270" y="5596"/>
                </a:lnTo>
                <a:cubicBezTo>
                  <a:pt x="2404" y="5642"/>
                  <a:pt x="2540" y="5677"/>
                  <a:pt x="2681" y="5701"/>
                </a:cubicBezTo>
                <a:lnTo>
                  <a:pt x="2818" y="6225"/>
                </a:lnTo>
                <a:cubicBezTo>
                  <a:pt x="3042" y="6246"/>
                  <a:pt x="3269" y="6245"/>
                  <a:pt x="3495" y="6218"/>
                </a:cubicBezTo>
                <a:lnTo>
                  <a:pt x="3620" y="5692"/>
                </a:lnTo>
                <a:cubicBezTo>
                  <a:pt x="3758" y="5665"/>
                  <a:pt x="3894" y="5627"/>
                  <a:pt x="4029" y="5577"/>
                </a:cubicBezTo>
                <a:lnTo>
                  <a:pt x="4410" y="5961"/>
                </a:lnTo>
                <a:cubicBezTo>
                  <a:pt x="4511" y="5916"/>
                  <a:pt x="4612" y="5864"/>
                  <a:pt x="4710" y="5805"/>
                </a:cubicBezTo>
                <a:cubicBezTo>
                  <a:pt x="4808" y="5747"/>
                  <a:pt x="4902" y="5684"/>
                  <a:pt x="4992" y="5617"/>
                </a:cubicBezTo>
                <a:lnTo>
                  <a:pt x="4837" y="5099"/>
                </a:lnTo>
                <a:cubicBezTo>
                  <a:pt x="4946" y="5005"/>
                  <a:pt x="5045" y="4903"/>
                  <a:pt x="5135" y="4795"/>
                </a:cubicBezTo>
                <a:lnTo>
                  <a:pt x="5656" y="4938"/>
                </a:lnTo>
                <a:cubicBezTo>
                  <a:pt x="5789" y="4753"/>
                  <a:pt x="5900" y="4555"/>
                  <a:pt x="5988" y="4349"/>
                </a:cubicBezTo>
                <a:lnTo>
                  <a:pt x="5595" y="3976"/>
                </a:lnTo>
                <a:cubicBezTo>
                  <a:pt x="5641" y="3843"/>
                  <a:pt x="5677" y="3706"/>
                  <a:pt x="5701" y="3566"/>
                </a:cubicBezTo>
                <a:lnTo>
                  <a:pt x="6224" y="342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2AA7E0A-ABDF-4EAE-B928-BB73492CD32B}"/>
              </a:ext>
            </a:extLst>
          </p:cNvPr>
          <p:cNvSpPr>
            <a:spLocks noEditPoints="1"/>
          </p:cNvSpPr>
          <p:nvPr/>
        </p:nvSpPr>
        <p:spPr bwMode="auto">
          <a:xfrm>
            <a:off x="5052676" y="1488941"/>
            <a:ext cx="2086649" cy="2085550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BB937175-9088-4A78-B5A7-19B0BFAB3450}"/>
              </a:ext>
            </a:extLst>
          </p:cNvPr>
          <p:cNvSpPr>
            <a:spLocks noEditPoints="1"/>
          </p:cNvSpPr>
          <p:nvPr/>
        </p:nvSpPr>
        <p:spPr bwMode="auto">
          <a:xfrm>
            <a:off x="7272019" y="2924521"/>
            <a:ext cx="2084832" cy="2084832"/>
          </a:xfrm>
          <a:custGeom>
            <a:avLst/>
            <a:gdLst>
              <a:gd name="T0" fmla="*/ 3081 w 6246"/>
              <a:gd name="T1" fmla="*/ 5136 h 6246"/>
              <a:gd name="T2" fmla="*/ 1110 w 6246"/>
              <a:gd name="T3" fmla="*/ 3081 h 6246"/>
              <a:gd name="T4" fmla="*/ 3165 w 6246"/>
              <a:gd name="T5" fmla="*/ 1110 h 6246"/>
              <a:gd name="T6" fmla="*/ 5136 w 6246"/>
              <a:gd name="T7" fmla="*/ 3165 h 6246"/>
              <a:gd name="T8" fmla="*/ 3081 w 6246"/>
              <a:gd name="T9" fmla="*/ 5136 h 6246"/>
              <a:gd name="T10" fmla="*/ 6224 w 6246"/>
              <a:gd name="T11" fmla="*/ 3429 h 6246"/>
              <a:gd name="T12" fmla="*/ 6217 w 6246"/>
              <a:gd name="T13" fmla="*/ 2752 h 6246"/>
              <a:gd name="T14" fmla="*/ 5692 w 6246"/>
              <a:gd name="T15" fmla="*/ 2626 h 6246"/>
              <a:gd name="T16" fmla="*/ 5576 w 6246"/>
              <a:gd name="T17" fmla="*/ 2217 h 6246"/>
              <a:gd name="T18" fmla="*/ 5961 w 6246"/>
              <a:gd name="T19" fmla="*/ 1837 h 6246"/>
              <a:gd name="T20" fmla="*/ 5804 w 6246"/>
              <a:gd name="T21" fmla="*/ 1536 h 6246"/>
              <a:gd name="T22" fmla="*/ 5616 w 6246"/>
              <a:gd name="T23" fmla="*/ 1254 h 6246"/>
              <a:gd name="T24" fmla="*/ 5098 w 6246"/>
              <a:gd name="T25" fmla="*/ 1409 h 6246"/>
              <a:gd name="T26" fmla="*/ 4795 w 6246"/>
              <a:gd name="T27" fmla="*/ 1111 h 6246"/>
              <a:gd name="T28" fmla="*/ 4938 w 6246"/>
              <a:gd name="T29" fmla="*/ 590 h 6246"/>
              <a:gd name="T30" fmla="*/ 4348 w 6246"/>
              <a:gd name="T31" fmla="*/ 258 h 6246"/>
              <a:gd name="T32" fmla="*/ 3976 w 6246"/>
              <a:gd name="T33" fmla="*/ 651 h 6246"/>
              <a:gd name="T34" fmla="*/ 3565 w 6246"/>
              <a:gd name="T35" fmla="*/ 545 h 6246"/>
              <a:gd name="T36" fmla="*/ 3428 w 6246"/>
              <a:gd name="T37" fmla="*/ 22 h 6246"/>
              <a:gd name="T38" fmla="*/ 2752 w 6246"/>
              <a:gd name="T39" fmla="*/ 30 h 6246"/>
              <a:gd name="T40" fmla="*/ 2625 w 6246"/>
              <a:gd name="T41" fmla="*/ 555 h 6246"/>
              <a:gd name="T42" fmla="*/ 2217 w 6246"/>
              <a:gd name="T43" fmla="*/ 670 h 6246"/>
              <a:gd name="T44" fmla="*/ 1837 w 6246"/>
              <a:gd name="T45" fmla="*/ 286 h 6246"/>
              <a:gd name="T46" fmla="*/ 1536 w 6246"/>
              <a:gd name="T47" fmla="*/ 442 h 6246"/>
              <a:gd name="T48" fmla="*/ 1254 w 6246"/>
              <a:gd name="T49" fmla="*/ 629 h 6246"/>
              <a:gd name="T50" fmla="*/ 1408 w 6246"/>
              <a:gd name="T51" fmla="*/ 1148 h 6246"/>
              <a:gd name="T52" fmla="*/ 1110 w 6246"/>
              <a:gd name="T53" fmla="*/ 1452 h 6246"/>
              <a:gd name="T54" fmla="*/ 590 w 6246"/>
              <a:gd name="T55" fmla="*/ 1309 h 6246"/>
              <a:gd name="T56" fmla="*/ 257 w 6246"/>
              <a:gd name="T57" fmla="*/ 1898 h 6246"/>
              <a:gd name="T58" fmla="*/ 650 w 6246"/>
              <a:gd name="T59" fmla="*/ 2270 h 6246"/>
              <a:gd name="T60" fmla="*/ 545 w 6246"/>
              <a:gd name="T61" fmla="*/ 2681 h 6246"/>
              <a:gd name="T62" fmla="*/ 22 w 6246"/>
              <a:gd name="T63" fmla="*/ 2819 h 6246"/>
              <a:gd name="T64" fmla="*/ 29 w 6246"/>
              <a:gd name="T65" fmla="*/ 3495 h 6246"/>
              <a:gd name="T66" fmla="*/ 555 w 6246"/>
              <a:gd name="T67" fmla="*/ 3620 h 6246"/>
              <a:gd name="T68" fmla="*/ 669 w 6246"/>
              <a:gd name="T69" fmla="*/ 4030 h 6246"/>
              <a:gd name="T70" fmla="*/ 285 w 6246"/>
              <a:gd name="T71" fmla="*/ 4410 h 6246"/>
              <a:gd name="T72" fmla="*/ 441 w 6246"/>
              <a:gd name="T73" fmla="*/ 4710 h 6246"/>
              <a:gd name="T74" fmla="*/ 629 w 6246"/>
              <a:gd name="T75" fmla="*/ 4992 h 6246"/>
              <a:gd name="T76" fmla="*/ 1148 w 6246"/>
              <a:gd name="T77" fmla="*/ 4838 h 6246"/>
              <a:gd name="T78" fmla="*/ 1451 w 6246"/>
              <a:gd name="T79" fmla="*/ 5136 h 6246"/>
              <a:gd name="T80" fmla="*/ 1308 w 6246"/>
              <a:gd name="T81" fmla="*/ 5657 h 6246"/>
              <a:gd name="T82" fmla="*/ 1897 w 6246"/>
              <a:gd name="T83" fmla="*/ 5988 h 6246"/>
              <a:gd name="T84" fmla="*/ 2270 w 6246"/>
              <a:gd name="T85" fmla="*/ 5596 h 6246"/>
              <a:gd name="T86" fmla="*/ 2681 w 6246"/>
              <a:gd name="T87" fmla="*/ 5701 h 6246"/>
              <a:gd name="T88" fmla="*/ 2818 w 6246"/>
              <a:gd name="T89" fmla="*/ 6225 h 6246"/>
              <a:gd name="T90" fmla="*/ 3495 w 6246"/>
              <a:gd name="T91" fmla="*/ 6218 h 6246"/>
              <a:gd name="T92" fmla="*/ 3620 w 6246"/>
              <a:gd name="T93" fmla="*/ 5692 h 6246"/>
              <a:gd name="T94" fmla="*/ 4029 w 6246"/>
              <a:gd name="T95" fmla="*/ 5577 h 6246"/>
              <a:gd name="T96" fmla="*/ 4410 w 6246"/>
              <a:gd name="T97" fmla="*/ 5961 h 6246"/>
              <a:gd name="T98" fmla="*/ 4710 w 6246"/>
              <a:gd name="T99" fmla="*/ 5805 h 6246"/>
              <a:gd name="T100" fmla="*/ 4992 w 6246"/>
              <a:gd name="T101" fmla="*/ 5617 h 6246"/>
              <a:gd name="T102" fmla="*/ 4837 w 6246"/>
              <a:gd name="T103" fmla="*/ 5099 h 6246"/>
              <a:gd name="T104" fmla="*/ 5135 w 6246"/>
              <a:gd name="T105" fmla="*/ 4795 h 6246"/>
              <a:gd name="T106" fmla="*/ 5656 w 6246"/>
              <a:gd name="T107" fmla="*/ 4938 h 6246"/>
              <a:gd name="T108" fmla="*/ 5988 w 6246"/>
              <a:gd name="T109" fmla="*/ 4349 h 6246"/>
              <a:gd name="T110" fmla="*/ 5595 w 6246"/>
              <a:gd name="T111" fmla="*/ 3976 h 6246"/>
              <a:gd name="T112" fmla="*/ 5701 w 6246"/>
              <a:gd name="T113" fmla="*/ 3566 h 6246"/>
              <a:gd name="T114" fmla="*/ 6224 w 6246"/>
              <a:gd name="T115" fmla="*/ 3429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46" h="6246">
                <a:moveTo>
                  <a:pt x="3081" y="5136"/>
                </a:moveTo>
                <a:cubicBezTo>
                  <a:pt x="1971" y="5113"/>
                  <a:pt x="1087" y="4191"/>
                  <a:pt x="1110" y="3081"/>
                </a:cubicBezTo>
                <a:cubicBezTo>
                  <a:pt x="1133" y="1971"/>
                  <a:pt x="2055" y="1087"/>
                  <a:pt x="3165" y="1110"/>
                </a:cubicBezTo>
                <a:cubicBezTo>
                  <a:pt x="4275" y="1133"/>
                  <a:pt x="5159" y="2055"/>
                  <a:pt x="5136" y="3165"/>
                </a:cubicBezTo>
                <a:cubicBezTo>
                  <a:pt x="5113" y="4275"/>
                  <a:pt x="4191" y="5160"/>
                  <a:pt x="3081" y="5136"/>
                </a:cubicBezTo>
                <a:close/>
                <a:moveTo>
                  <a:pt x="6224" y="3429"/>
                </a:moveTo>
                <a:cubicBezTo>
                  <a:pt x="6246" y="3204"/>
                  <a:pt x="6244" y="2978"/>
                  <a:pt x="6217" y="2752"/>
                </a:cubicBezTo>
                <a:lnTo>
                  <a:pt x="5692" y="2626"/>
                </a:lnTo>
                <a:cubicBezTo>
                  <a:pt x="5665" y="2489"/>
                  <a:pt x="5626" y="2351"/>
                  <a:pt x="5576" y="2217"/>
                </a:cubicBezTo>
                <a:lnTo>
                  <a:pt x="5961" y="1837"/>
                </a:lnTo>
                <a:cubicBezTo>
                  <a:pt x="5915" y="1735"/>
                  <a:pt x="5863" y="1634"/>
                  <a:pt x="5804" y="1536"/>
                </a:cubicBezTo>
                <a:cubicBezTo>
                  <a:pt x="5747" y="1438"/>
                  <a:pt x="5684" y="1344"/>
                  <a:pt x="5616" y="1254"/>
                </a:cubicBezTo>
                <a:lnTo>
                  <a:pt x="5098" y="1409"/>
                </a:lnTo>
                <a:cubicBezTo>
                  <a:pt x="5004" y="1301"/>
                  <a:pt x="4903" y="1201"/>
                  <a:pt x="4795" y="1111"/>
                </a:cubicBezTo>
                <a:lnTo>
                  <a:pt x="4938" y="590"/>
                </a:lnTo>
                <a:cubicBezTo>
                  <a:pt x="4753" y="458"/>
                  <a:pt x="4555" y="347"/>
                  <a:pt x="4348" y="258"/>
                </a:cubicBezTo>
                <a:lnTo>
                  <a:pt x="3976" y="651"/>
                </a:lnTo>
                <a:cubicBezTo>
                  <a:pt x="3842" y="605"/>
                  <a:pt x="3704" y="570"/>
                  <a:pt x="3565" y="545"/>
                </a:cubicBezTo>
                <a:lnTo>
                  <a:pt x="3428" y="22"/>
                </a:lnTo>
                <a:cubicBezTo>
                  <a:pt x="3204" y="0"/>
                  <a:pt x="2977" y="2"/>
                  <a:pt x="2752" y="30"/>
                </a:cubicBezTo>
                <a:lnTo>
                  <a:pt x="2625" y="555"/>
                </a:lnTo>
                <a:cubicBezTo>
                  <a:pt x="2487" y="581"/>
                  <a:pt x="2351" y="620"/>
                  <a:pt x="2217" y="670"/>
                </a:cubicBezTo>
                <a:lnTo>
                  <a:pt x="1837" y="286"/>
                </a:lnTo>
                <a:cubicBezTo>
                  <a:pt x="1735" y="331"/>
                  <a:pt x="1634" y="383"/>
                  <a:pt x="1536" y="442"/>
                </a:cubicBezTo>
                <a:cubicBezTo>
                  <a:pt x="1437" y="500"/>
                  <a:pt x="1344" y="563"/>
                  <a:pt x="1254" y="629"/>
                </a:cubicBezTo>
                <a:lnTo>
                  <a:pt x="1408" y="1148"/>
                </a:lnTo>
                <a:cubicBezTo>
                  <a:pt x="1300" y="1243"/>
                  <a:pt x="1200" y="1344"/>
                  <a:pt x="1110" y="1452"/>
                </a:cubicBezTo>
                <a:lnTo>
                  <a:pt x="590" y="1309"/>
                </a:lnTo>
                <a:cubicBezTo>
                  <a:pt x="457" y="1494"/>
                  <a:pt x="346" y="1691"/>
                  <a:pt x="257" y="1898"/>
                </a:cubicBezTo>
                <a:lnTo>
                  <a:pt x="650" y="2270"/>
                </a:lnTo>
                <a:cubicBezTo>
                  <a:pt x="604" y="2404"/>
                  <a:pt x="570" y="2542"/>
                  <a:pt x="545" y="2681"/>
                </a:cubicBezTo>
                <a:lnTo>
                  <a:pt x="22" y="2819"/>
                </a:lnTo>
                <a:cubicBezTo>
                  <a:pt x="0" y="3043"/>
                  <a:pt x="2" y="3269"/>
                  <a:pt x="29" y="3495"/>
                </a:cubicBezTo>
                <a:lnTo>
                  <a:pt x="555" y="3620"/>
                </a:lnTo>
                <a:cubicBezTo>
                  <a:pt x="581" y="3759"/>
                  <a:pt x="620" y="3895"/>
                  <a:pt x="669" y="4030"/>
                </a:cubicBezTo>
                <a:lnTo>
                  <a:pt x="285" y="4410"/>
                </a:lnTo>
                <a:cubicBezTo>
                  <a:pt x="331" y="4512"/>
                  <a:pt x="382" y="4612"/>
                  <a:pt x="441" y="4710"/>
                </a:cubicBezTo>
                <a:cubicBezTo>
                  <a:pt x="499" y="4809"/>
                  <a:pt x="562" y="4903"/>
                  <a:pt x="629" y="4992"/>
                </a:cubicBezTo>
                <a:lnTo>
                  <a:pt x="1148" y="4838"/>
                </a:lnTo>
                <a:cubicBezTo>
                  <a:pt x="1242" y="4946"/>
                  <a:pt x="1344" y="5046"/>
                  <a:pt x="1451" y="5136"/>
                </a:cubicBezTo>
                <a:lnTo>
                  <a:pt x="1308" y="5657"/>
                </a:lnTo>
                <a:cubicBezTo>
                  <a:pt x="1494" y="5789"/>
                  <a:pt x="1691" y="5900"/>
                  <a:pt x="1897" y="5988"/>
                </a:cubicBezTo>
                <a:lnTo>
                  <a:pt x="2270" y="5596"/>
                </a:lnTo>
                <a:cubicBezTo>
                  <a:pt x="2404" y="5642"/>
                  <a:pt x="2540" y="5677"/>
                  <a:pt x="2681" y="5701"/>
                </a:cubicBezTo>
                <a:lnTo>
                  <a:pt x="2818" y="6225"/>
                </a:lnTo>
                <a:cubicBezTo>
                  <a:pt x="3042" y="6246"/>
                  <a:pt x="3269" y="6245"/>
                  <a:pt x="3495" y="6218"/>
                </a:cubicBezTo>
                <a:lnTo>
                  <a:pt x="3620" y="5692"/>
                </a:lnTo>
                <a:cubicBezTo>
                  <a:pt x="3758" y="5665"/>
                  <a:pt x="3894" y="5627"/>
                  <a:pt x="4029" y="5577"/>
                </a:cubicBezTo>
                <a:lnTo>
                  <a:pt x="4410" y="5961"/>
                </a:lnTo>
                <a:cubicBezTo>
                  <a:pt x="4511" y="5916"/>
                  <a:pt x="4612" y="5864"/>
                  <a:pt x="4710" y="5805"/>
                </a:cubicBezTo>
                <a:cubicBezTo>
                  <a:pt x="4808" y="5747"/>
                  <a:pt x="4902" y="5684"/>
                  <a:pt x="4992" y="5617"/>
                </a:cubicBezTo>
                <a:lnTo>
                  <a:pt x="4837" y="5099"/>
                </a:lnTo>
                <a:cubicBezTo>
                  <a:pt x="4946" y="5005"/>
                  <a:pt x="5045" y="4903"/>
                  <a:pt x="5135" y="4795"/>
                </a:cubicBezTo>
                <a:lnTo>
                  <a:pt x="5656" y="4938"/>
                </a:lnTo>
                <a:cubicBezTo>
                  <a:pt x="5789" y="4753"/>
                  <a:pt x="5900" y="4555"/>
                  <a:pt x="5988" y="4349"/>
                </a:cubicBezTo>
                <a:lnTo>
                  <a:pt x="5595" y="3976"/>
                </a:lnTo>
                <a:cubicBezTo>
                  <a:pt x="5641" y="3843"/>
                  <a:pt x="5677" y="3706"/>
                  <a:pt x="5701" y="3566"/>
                </a:cubicBezTo>
                <a:lnTo>
                  <a:pt x="6224" y="342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33062E0-FCCB-42F4-BE00-4BCF018FA04A}"/>
              </a:ext>
            </a:extLst>
          </p:cNvPr>
          <p:cNvSpPr>
            <a:spLocks noEditPoints="1"/>
          </p:cNvSpPr>
          <p:nvPr/>
        </p:nvSpPr>
        <p:spPr bwMode="auto">
          <a:xfrm>
            <a:off x="9489544" y="1374157"/>
            <a:ext cx="2086649" cy="2085550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032456-95CF-4912-A042-03E16E583501}"/>
              </a:ext>
            </a:extLst>
          </p:cNvPr>
          <p:cNvGrpSpPr/>
          <p:nvPr/>
        </p:nvGrpSpPr>
        <p:grpSpPr>
          <a:xfrm>
            <a:off x="784719" y="3922013"/>
            <a:ext cx="1739594" cy="2028816"/>
            <a:chOff x="8921977" y="1466725"/>
            <a:chExt cx="2937088" cy="202881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65A738-149B-4D30-92CF-33A57E2CE3F6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C25DB4-E7AC-474A-B7A3-8723F9BE408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1C4DBB-74DF-4E9D-B71D-D27FDD8D8A4D}"/>
              </a:ext>
            </a:extLst>
          </p:cNvPr>
          <p:cNvGrpSpPr/>
          <p:nvPr/>
        </p:nvGrpSpPr>
        <p:grpSpPr>
          <a:xfrm>
            <a:off x="3004307" y="895705"/>
            <a:ext cx="1739594" cy="2028816"/>
            <a:chOff x="8921977" y="1466725"/>
            <a:chExt cx="2937088" cy="202881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90AFF7-4FAE-43E8-86C3-26282B6538E6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84A507-D9A4-47FA-8684-BA512487D5C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17F35ED-2CEB-4BCF-8B68-298FA440E793}"/>
              </a:ext>
            </a:extLst>
          </p:cNvPr>
          <p:cNvGrpSpPr/>
          <p:nvPr/>
        </p:nvGrpSpPr>
        <p:grpSpPr>
          <a:xfrm>
            <a:off x="5223895" y="3922013"/>
            <a:ext cx="1739594" cy="2028816"/>
            <a:chOff x="8921977" y="1466725"/>
            <a:chExt cx="2937088" cy="202881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2FD441-0355-4118-8BE4-959C525A424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F64A9D-3EB9-414E-82C4-652E17EF80A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7E5BDB-E4CC-488F-B529-F47286A31354}"/>
              </a:ext>
            </a:extLst>
          </p:cNvPr>
          <p:cNvGrpSpPr/>
          <p:nvPr/>
        </p:nvGrpSpPr>
        <p:grpSpPr>
          <a:xfrm>
            <a:off x="7443483" y="895705"/>
            <a:ext cx="1739594" cy="2028816"/>
            <a:chOff x="8921977" y="1466725"/>
            <a:chExt cx="2937088" cy="20288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A87886-C675-4CB6-961D-EE49DA067ED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099DE14-8515-4CB0-BFAC-9A878A4BDBB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65AC0AC-3E66-43C0-A46C-5D835C716DE6}"/>
              </a:ext>
            </a:extLst>
          </p:cNvPr>
          <p:cNvGrpSpPr/>
          <p:nvPr/>
        </p:nvGrpSpPr>
        <p:grpSpPr>
          <a:xfrm>
            <a:off x="9663071" y="3922013"/>
            <a:ext cx="1739594" cy="2028816"/>
            <a:chOff x="8921977" y="1466725"/>
            <a:chExt cx="2937088" cy="202881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B48D5D5-A5F6-4C5E-A278-589B57735F5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1CC8A21-04F6-405A-834C-650BEF090A4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EB8209A2-92D6-4316-A3FA-32DE046034FD}"/>
              </a:ext>
            </a:extLst>
          </p:cNvPr>
          <p:cNvSpPr/>
          <p:nvPr/>
        </p:nvSpPr>
        <p:spPr>
          <a:xfrm>
            <a:off x="981111" y="1980260"/>
            <a:ext cx="1356042" cy="135604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uzzle">
            <a:extLst>
              <a:ext uri="{FF2B5EF4-FFF2-40B4-BE49-F238E27FC236}">
                <a16:creationId xmlns:a16="http://schemas.microsoft.com/office/drawing/2014/main" id="{4C23B8FB-B672-4E0E-A431-A020B607E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932" y="2183698"/>
            <a:ext cx="914400" cy="91440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6ED305CF-69BE-4C76-841D-37B531FC7AAC}"/>
              </a:ext>
            </a:extLst>
          </p:cNvPr>
          <p:cNvSpPr/>
          <p:nvPr/>
        </p:nvSpPr>
        <p:spPr>
          <a:xfrm>
            <a:off x="3199545" y="3398098"/>
            <a:ext cx="1356042" cy="135604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1E2CA82-E368-4C03-9C7A-E3B43ED66821}"/>
              </a:ext>
            </a:extLst>
          </p:cNvPr>
          <p:cNvSpPr/>
          <p:nvPr/>
        </p:nvSpPr>
        <p:spPr>
          <a:xfrm>
            <a:off x="7636414" y="3288916"/>
            <a:ext cx="1356042" cy="135604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4C1C83F-F664-4C63-B10B-20AA39E30747}"/>
              </a:ext>
            </a:extLst>
          </p:cNvPr>
          <p:cNvSpPr/>
          <p:nvPr/>
        </p:nvSpPr>
        <p:spPr>
          <a:xfrm>
            <a:off x="5417979" y="1853695"/>
            <a:ext cx="1356042" cy="135604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7A40EF6-0E2D-463F-98BB-773E66B01458}"/>
              </a:ext>
            </a:extLst>
          </p:cNvPr>
          <p:cNvSpPr/>
          <p:nvPr/>
        </p:nvSpPr>
        <p:spPr>
          <a:xfrm>
            <a:off x="9854847" y="1742056"/>
            <a:ext cx="1356042" cy="135604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Trophy">
            <a:extLst>
              <a:ext uri="{FF2B5EF4-FFF2-40B4-BE49-F238E27FC236}">
                <a16:creationId xmlns:a16="http://schemas.microsoft.com/office/drawing/2014/main" id="{CA7A2AD1-F939-4254-A01F-498EC0CCD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5668" y="1959732"/>
            <a:ext cx="914400" cy="914400"/>
          </a:xfrm>
          <a:prstGeom prst="rect">
            <a:avLst/>
          </a:prstGeom>
        </p:spPr>
      </p:pic>
      <p:pic>
        <p:nvPicPr>
          <p:cNvPr id="12" name="Graphic 11" descr="Coins">
            <a:extLst>
              <a:ext uri="{FF2B5EF4-FFF2-40B4-BE49-F238E27FC236}">
                <a16:creationId xmlns:a16="http://schemas.microsoft.com/office/drawing/2014/main" id="{57995E48-F80D-4F5B-B6F9-DABB6CFD5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2074516"/>
            <a:ext cx="914400" cy="914400"/>
          </a:xfrm>
          <a:prstGeom prst="rect">
            <a:avLst/>
          </a:prstGeom>
        </p:spPr>
      </p:pic>
      <p:pic>
        <p:nvPicPr>
          <p:cNvPr id="14" name="Graphic 13" descr="Atom">
            <a:extLst>
              <a:ext uri="{FF2B5EF4-FFF2-40B4-BE49-F238E27FC236}">
                <a16:creationId xmlns:a16="http://schemas.microsoft.com/office/drawing/2014/main" id="{7F0261C3-7A59-4CE5-92C6-CBE9EA5139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8143" y="3509737"/>
            <a:ext cx="914400" cy="914400"/>
          </a:xfrm>
          <a:prstGeom prst="rect">
            <a:avLst/>
          </a:prstGeom>
        </p:spPr>
      </p:pic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C31956D-9B99-4CA7-B979-591E4EC289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25753" y="3618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0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Gears for PowerPoint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163A9DB9-A4CC-4F63-8B97-27A329E8982F}"/>
              </a:ext>
            </a:extLst>
          </p:cNvPr>
          <p:cNvSpPr>
            <a:spLocks noEditPoints="1"/>
          </p:cNvSpPr>
          <p:nvPr/>
        </p:nvSpPr>
        <p:spPr bwMode="auto">
          <a:xfrm>
            <a:off x="615807" y="1598123"/>
            <a:ext cx="2086649" cy="2085550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10E05D63-1B18-4131-BBFA-CA7A62CA6436}"/>
              </a:ext>
            </a:extLst>
          </p:cNvPr>
          <p:cNvSpPr>
            <a:spLocks noEditPoints="1"/>
          </p:cNvSpPr>
          <p:nvPr/>
        </p:nvSpPr>
        <p:spPr bwMode="auto">
          <a:xfrm>
            <a:off x="2835150" y="3033703"/>
            <a:ext cx="2084832" cy="2084832"/>
          </a:xfrm>
          <a:custGeom>
            <a:avLst/>
            <a:gdLst>
              <a:gd name="T0" fmla="*/ 3081 w 6246"/>
              <a:gd name="T1" fmla="*/ 5136 h 6246"/>
              <a:gd name="T2" fmla="*/ 1110 w 6246"/>
              <a:gd name="T3" fmla="*/ 3081 h 6246"/>
              <a:gd name="T4" fmla="*/ 3165 w 6246"/>
              <a:gd name="T5" fmla="*/ 1110 h 6246"/>
              <a:gd name="T6" fmla="*/ 5136 w 6246"/>
              <a:gd name="T7" fmla="*/ 3165 h 6246"/>
              <a:gd name="T8" fmla="*/ 3081 w 6246"/>
              <a:gd name="T9" fmla="*/ 5136 h 6246"/>
              <a:gd name="T10" fmla="*/ 6224 w 6246"/>
              <a:gd name="T11" fmla="*/ 3429 h 6246"/>
              <a:gd name="T12" fmla="*/ 6217 w 6246"/>
              <a:gd name="T13" fmla="*/ 2752 h 6246"/>
              <a:gd name="T14" fmla="*/ 5692 w 6246"/>
              <a:gd name="T15" fmla="*/ 2626 h 6246"/>
              <a:gd name="T16" fmla="*/ 5576 w 6246"/>
              <a:gd name="T17" fmla="*/ 2217 h 6246"/>
              <a:gd name="T18" fmla="*/ 5961 w 6246"/>
              <a:gd name="T19" fmla="*/ 1837 h 6246"/>
              <a:gd name="T20" fmla="*/ 5804 w 6246"/>
              <a:gd name="T21" fmla="*/ 1536 h 6246"/>
              <a:gd name="T22" fmla="*/ 5616 w 6246"/>
              <a:gd name="T23" fmla="*/ 1254 h 6246"/>
              <a:gd name="T24" fmla="*/ 5098 w 6246"/>
              <a:gd name="T25" fmla="*/ 1409 h 6246"/>
              <a:gd name="T26" fmla="*/ 4795 w 6246"/>
              <a:gd name="T27" fmla="*/ 1111 h 6246"/>
              <a:gd name="T28" fmla="*/ 4938 w 6246"/>
              <a:gd name="T29" fmla="*/ 590 h 6246"/>
              <a:gd name="T30" fmla="*/ 4348 w 6246"/>
              <a:gd name="T31" fmla="*/ 258 h 6246"/>
              <a:gd name="T32" fmla="*/ 3976 w 6246"/>
              <a:gd name="T33" fmla="*/ 651 h 6246"/>
              <a:gd name="T34" fmla="*/ 3565 w 6246"/>
              <a:gd name="T35" fmla="*/ 545 h 6246"/>
              <a:gd name="T36" fmla="*/ 3428 w 6246"/>
              <a:gd name="T37" fmla="*/ 22 h 6246"/>
              <a:gd name="T38" fmla="*/ 2752 w 6246"/>
              <a:gd name="T39" fmla="*/ 30 h 6246"/>
              <a:gd name="T40" fmla="*/ 2625 w 6246"/>
              <a:gd name="T41" fmla="*/ 555 h 6246"/>
              <a:gd name="T42" fmla="*/ 2217 w 6246"/>
              <a:gd name="T43" fmla="*/ 670 h 6246"/>
              <a:gd name="T44" fmla="*/ 1837 w 6246"/>
              <a:gd name="T45" fmla="*/ 286 h 6246"/>
              <a:gd name="T46" fmla="*/ 1536 w 6246"/>
              <a:gd name="T47" fmla="*/ 442 h 6246"/>
              <a:gd name="T48" fmla="*/ 1254 w 6246"/>
              <a:gd name="T49" fmla="*/ 629 h 6246"/>
              <a:gd name="T50" fmla="*/ 1408 w 6246"/>
              <a:gd name="T51" fmla="*/ 1148 h 6246"/>
              <a:gd name="T52" fmla="*/ 1110 w 6246"/>
              <a:gd name="T53" fmla="*/ 1452 h 6246"/>
              <a:gd name="T54" fmla="*/ 590 w 6246"/>
              <a:gd name="T55" fmla="*/ 1309 h 6246"/>
              <a:gd name="T56" fmla="*/ 257 w 6246"/>
              <a:gd name="T57" fmla="*/ 1898 h 6246"/>
              <a:gd name="T58" fmla="*/ 650 w 6246"/>
              <a:gd name="T59" fmla="*/ 2270 h 6246"/>
              <a:gd name="T60" fmla="*/ 545 w 6246"/>
              <a:gd name="T61" fmla="*/ 2681 h 6246"/>
              <a:gd name="T62" fmla="*/ 22 w 6246"/>
              <a:gd name="T63" fmla="*/ 2819 h 6246"/>
              <a:gd name="T64" fmla="*/ 29 w 6246"/>
              <a:gd name="T65" fmla="*/ 3495 h 6246"/>
              <a:gd name="T66" fmla="*/ 555 w 6246"/>
              <a:gd name="T67" fmla="*/ 3620 h 6246"/>
              <a:gd name="T68" fmla="*/ 669 w 6246"/>
              <a:gd name="T69" fmla="*/ 4030 h 6246"/>
              <a:gd name="T70" fmla="*/ 285 w 6246"/>
              <a:gd name="T71" fmla="*/ 4410 h 6246"/>
              <a:gd name="T72" fmla="*/ 441 w 6246"/>
              <a:gd name="T73" fmla="*/ 4710 h 6246"/>
              <a:gd name="T74" fmla="*/ 629 w 6246"/>
              <a:gd name="T75" fmla="*/ 4992 h 6246"/>
              <a:gd name="T76" fmla="*/ 1148 w 6246"/>
              <a:gd name="T77" fmla="*/ 4838 h 6246"/>
              <a:gd name="T78" fmla="*/ 1451 w 6246"/>
              <a:gd name="T79" fmla="*/ 5136 h 6246"/>
              <a:gd name="T80" fmla="*/ 1308 w 6246"/>
              <a:gd name="T81" fmla="*/ 5657 h 6246"/>
              <a:gd name="T82" fmla="*/ 1897 w 6246"/>
              <a:gd name="T83" fmla="*/ 5988 h 6246"/>
              <a:gd name="T84" fmla="*/ 2270 w 6246"/>
              <a:gd name="T85" fmla="*/ 5596 h 6246"/>
              <a:gd name="T86" fmla="*/ 2681 w 6246"/>
              <a:gd name="T87" fmla="*/ 5701 h 6246"/>
              <a:gd name="T88" fmla="*/ 2818 w 6246"/>
              <a:gd name="T89" fmla="*/ 6225 h 6246"/>
              <a:gd name="T90" fmla="*/ 3495 w 6246"/>
              <a:gd name="T91" fmla="*/ 6218 h 6246"/>
              <a:gd name="T92" fmla="*/ 3620 w 6246"/>
              <a:gd name="T93" fmla="*/ 5692 h 6246"/>
              <a:gd name="T94" fmla="*/ 4029 w 6246"/>
              <a:gd name="T95" fmla="*/ 5577 h 6246"/>
              <a:gd name="T96" fmla="*/ 4410 w 6246"/>
              <a:gd name="T97" fmla="*/ 5961 h 6246"/>
              <a:gd name="T98" fmla="*/ 4710 w 6246"/>
              <a:gd name="T99" fmla="*/ 5805 h 6246"/>
              <a:gd name="T100" fmla="*/ 4992 w 6246"/>
              <a:gd name="T101" fmla="*/ 5617 h 6246"/>
              <a:gd name="T102" fmla="*/ 4837 w 6246"/>
              <a:gd name="T103" fmla="*/ 5099 h 6246"/>
              <a:gd name="T104" fmla="*/ 5135 w 6246"/>
              <a:gd name="T105" fmla="*/ 4795 h 6246"/>
              <a:gd name="T106" fmla="*/ 5656 w 6246"/>
              <a:gd name="T107" fmla="*/ 4938 h 6246"/>
              <a:gd name="T108" fmla="*/ 5988 w 6246"/>
              <a:gd name="T109" fmla="*/ 4349 h 6246"/>
              <a:gd name="T110" fmla="*/ 5595 w 6246"/>
              <a:gd name="T111" fmla="*/ 3976 h 6246"/>
              <a:gd name="T112" fmla="*/ 5701 w 6246"/>
              <a:gd name="T113" fmla="*/ 3566 h 6246"/>
              <a:gd name="T114" fmla="*/ 6224 w 6246"/>
              <a:gd name="T115" fmla="*/ 3429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46" h="6246">
                <a:moveTo>
                  <a:pt x="3081" y="5136"/>
                </a:moveTo>
                <a:cubicBezTo>
                  <a:pt x="1971" y="5113"/>
                  <a:pt x="1087" y="4191"/>
                  <a:pt x="1110" y="3081"/>
                </a:cubicBezTo>
                <a:cubicBezTo>
                  <a:pt x="1133" y="1971"/>
                  <a:pt x="2055" y="1087"/>
                  <a:pt x="3165" y="1110"/>
                </a:cubicBezTo>
                <a:cubicBezTo>
                  <a:pt x="4275" y="1133"/>
                  <a:pt x="5159" y="2055"/>
                  <a:pt x="5136" y="3165"/>
                </a:cubicBezTo>
                <a:cubicBezTo>
                  <a:pt x="5113" y="4275"/>
                  <a:pt x="4191" y="5160"/>
                  <a:pt x="3081" y="5136"/>
                </a:cubicBezTo>
                <a:close/>
                <a:moveTo>
                  <a:pt x="6224" y="3429"/>
                </a:moveTo>
                <a:cubicBezTo>
                  <a:pt x="6246" y="3204"/>
                  <a:pt x="6244" y="2978"/>
                  <a:pt x="6217" y="2752"/>
                </a:cubicBezTo>
                <a:lnTo>
                  <a:pt x="5692" y="2626"/>
                </a:lnTo>
                <a:cubicBezTo>
                  <a:pt x="5665" y="2489"/>
                  <a:pt x="5626" y="2351"/>
                  <a:pt x="5576" y="2217"/>
                </a:cubicBezTo>
                <a:lnTo>
                  <a:pt x="5961" y="1837"/>
                </a:lnTo>
                <a:cubicBezTo>
                  <a:pt x="5915" y="1735"/>
                  <a:pt x="5863" y="1634"/>
                  <a:pt x="5804" y="1536"/>
                </a:cubicBezTo>
                <a:cubicBezTo>
                  <a:pt x="5747" y="1438"/>
                  <a:pt x="5684" y="1344"/>
                  <a:pt x="5616" y="1254"/>
                </a:cubicBezTo>
                <a:lnTo>
                  <a:pt x="5098" y="1409"/>
                </a:lnTo>
                <a:cubicBezTo>
                  <a:pt x="5004" y="1301"/>
                  <a:pt x="4903" y="1201"/>
                  <a:pt x="4795" y="1111"/>
                </a:cubicBezTo>
                <a:lnTo>
                  <a:pt x="4938" y="590"/>
                </a:lnTo>
                <a:cubicBezTo>
                  <a:pt x="4753" y="458"/>
                  <a:pt x="4555" y="347"/>
                  <a:pt x="4348" y="258"/>
                </a:cubicBezTo>
                <a:lnTo>
                  <a:pt x="3976" y="651"/>
                </a:lnTo>
                <a:cubicBezTo>
                  <a:pt x="3842" y="605"/>
                  <a:pt x="3704" y="570"/>
                  <a:pt x="3565" y="545"/>
                </a:cubicBezTo>
                <a:lnTo>
                  <a:pt x="3428" y="22"/>
                </a:lnTo>
                <a:cubicBezTo>
                  <a:pt x="3204" y="0"/>
                  <a:pt x="2977" y="2"/>
                  <a:pt x="2752" y="30"/>
                </a:cubicBezTo>
                <a:lnTo>
                  <a:pt x="2625" y="555"/>
                </a:lnTo>
                <a:cubicBezTo>
                  <a:pt x="2487" y="581"/>
                  <a:pt x="2351" y="620"/>
                  <a:pt x="2217" y="670"/>
                </a:cubicBezTo>
                <a:lnTo>
                  <a:pt x="1837" y="286"/>
                </a:lnTo>
                <a:cubicBezTo>
                  <a:pt x="1735" y="331"/>
                  <a:pt x="1634" y="383"/>
                  <a:pt x="1536" y="442"/>
                </a:cubicBezTo>
                <a:cubicBezTo>
                  <a:pt x="1437" y="500"/>
                  <a:pt x="1344" y="563"/>
                  <a:pt x="1254" y="629"/>
                </a:cubicBezTo>
                <a:lnTo>
                  <a:pt x="1408" y="1148"/>
                </a:lnTo>
                <a:cubicBezTo>
                  <a:pt x="1300" y="1243"/>
                  <a:pt x="1200" y="1344"/>
                  <a:pt x="1110" y="1452"/>
                </a:cubicBezTo>
                <a:lnTo>
                  <a:pt x="590" y="1309"/>
                </a:lnTo>
                <a:cubicBezTo>
                  <a:pt x="457" y="1494"/>
                  <a:pt x="346" y="1691"/>
                  <a:pt x="257" y="1898"/>
                </a:cubicBezTo>
                <a:lnTo>
                  <a:pt x="650" y="2270"/>
                </a:lnTo>
                <a:cubicBezTo>
                  <a:pt x="604" y="2404"/>
                  <a:pt x="570" y="2542"/>
                  <a:pt x="545" y="2681"/>
                </a:cubicBezTo>
                <a:lnTo>
                  <a:pt x="22" y="2819"/>
                </a:lnTo>
                <a:cubicBezTo>
                  <a:pt x="0" y="3043"/>
                  <a:pt x="2" y="3269"/>
                  <a:pt x="29" y="3495"/>
                </a:cubicBezTo>
                <a:lnTo>
                  <a:pt x="555" y="3620"/>
                </a:lnTo>
                <a:cubicBezTo>
                  <a:pt x="581" y="3759"/>
                  <a:pt x="620" y="3895"/>
                  <a:pt x="669" y="4030"/>
                </a:cubicBezTo>
                <a:lnTo>
                  <a:pt x="285" y="4410"/>
                </a:lnTo>
                <a:cubicBezTo>
                  <a:pt x="331" y="4512"/>
                  <a:pt x="382" y="4612"/>
                  <a:pt x="441" y="4710"/>
                </a:cubicBezTo>
                <a:cubicBezTo>
                  <a:pt x="499" y="4809"/>
                  <a:pt x="562" y="4903"/>
                  <a:pt x="629" y="4992"/>
                </a:cubicBezTo>
                <a:lnTo>
                  <a:pt x="1148" y="4838"/>
                </a:lnTo>
                <a:cubicBezTo>
                  <a:pt x="1242" y="4946"/>
                  <a:pt x="1344" y="5046"/>
                  <a:pt x="1451" y="5136"/>
                </a:cubicBezTo>
                <a:lnTo>
                  <a:pt x="1308" y="5657"/>
                </a:lnTo>
                <a:cubicBezTo>
                  <a:pt x="1494" y="5789"/>
                  <a:pt x="1691" y="5900"/>
                  <a:pt x="1897" y="5988"/>
                </a:cubicBezTo>
                <a:lnTo>
                  <a:pt x="2270" y="5596"/>
                </a:lnTo>
                <a:cubicBezTo>
                  <a:pt x="2404" y="5642"/>
                  <a:pt x="2540" y="5677"/>
                  <a:pt x="2681" y="5701"/>
                </a:cubicBezTo>
                <a:lnTo>
                  <a:pt x="2818" y="6225"/>
                </a:lnTo>
                <a:cubicBezTo>
                  <a:pt x="3042" y="6246"/>
                  <a:pt x="3269" y="6245"/>
                  <a:pt x="3495" y="6218"/>
                </a:cubicBezTo>
                <a:lnTo>
                  <a:pt x="3620" y="5692"/>
                </a:lnTo>
                <a:cubicBezTo>
                  <a:pt x="3758" y="5665"/>
                  <a:pt x="3894" y="5627"/>
                  <a:pt x="4029" y="5577"/>
                </a:cubicBezTo>
                <a:lnTo>
                  <a:pt x="4410" y="5961"/>
                </a:lnTo>
                <a:cubicBezTo>
                  <a:pt x="4511" y="5916"/>
                  <a:pt x="4612" y="5864"/>
                  <a:pt x="4710" y="5805"/>
                </a:cubicBezTo>
                <a:cubicBezTo>
                  <a:pt x="4808" y="5747"/>
                  <a:pt x="4902" y="5684"/>
                  <a:pt x="4992" y="5617"/>
                </a:cubicBezTo>
                <a:lnTo>
                  <a:pt x="4837" y="5099"/>
                </a:lnTo>
                <a:cubicBezTo>
                  <a:pt x="4946" y="5005"/>
                  <a:pt x="5045" y="4903"/>
                  <a:pt x="5135" y="4795"/>
                </a:cubicBezTo>
                <a:lnTo>
                  <a:pt x="5656" y="4938"/>
                </a:lnTo>
                <a:cubicBezTo>
                  <a:pt x="5789" y="4753"/>
                  <a:pt x="5900" y="4555"/>
                  <a:pt x="5988" y="4349"/>
                </a:cubicBezTo>
                <a:lnTo>
                  <a:pt x="5595" y="3976"/>
                </a:lnTo>
                <a:cubicBezTo>
                  <a:pt x="5641" y="3843"/>
                  <a:pt x="5677" y="3706"/>
                  <a:pt x="5701" y="3566"/>
                </a:cubicBezTo>
                <a:lnTo>
                  <a:pt x="6224" y="342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2AA7E0A-ABDF-4EAE-B928-BB73492CD32B}"/>
              </a:ext>
            </a:extLst>
          </p:cNvPr>
          <p:cNvSpPr>
            <a:spLocks noEditPoints="1"/>
          </p:cNvSpPr>
          <p:nvPr/>
        </p:nvSpPr>
        <p:spPr bwMode="auto">
          <a:xfrm>
            <a:off x="5052676" y="1488941"/>
            <a:ext cx="2086649" cy="2085550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BB937175-9088-4A78-B5A7-19B0BFAB3450}"/>
              </a:ext>
            </a:extLst>
          </p:cNvPr>
          <p:cNvSpPr>
            <a:spLocks noEditPoints="1"/>
          </p:cNvSpPr>
          <p:nvPr/>
        </p:nvSpPr>
        <p:spPr bwMode="auto">
          <a:xfrm>
            <a:off x="7272019" y="2924521"/>
            <a:ext cx="2084832" cy="2084832"/>
          </a:xfrm>
          <a:custGeom>
            <a:avLst/>
            <a:gdLst>
              <a:gd name="T0" fmla="*/ 3081 w 6246"/>
              <a:gd name="T1" fmla="*/ 5136 h 6246"/>
              <a:gd name="T2" fmla="*/ 1110 w 6246"/>
              <a:gd name="T3" fmla="*/ 3081 h 6246"/>
              <a:gd name="T4" fmla="*/ 3165 w 6246"/>
              <a:gd name="T5" fmla="*/ 1110 h 6246"/>
              <a:gd name="T6" fmla="*/ 5136 w 6246"/>
              <a:gd name="T7" fmla="*/ 3165 h 6246"/>
              <a:gd name="T8" fmla="*/ 3081 w 6246"/>
              <a:gd name="T9" fmla="*/ 5136 h 6246"/>
              <a:gd name="T10" fmla="*/ 6224 w 6246"/>
              <a:gd name="T11" fmla="*/ 3429 h 6246"/>
              <a:gd name="T12" fmla="*/ 6217 w 6246"/>
              <a:gd name="T13" fmla="*/ 2752 h 6246"/>
              <a:gd name="T14" fmla="*/ 5692 w 6246"/>
              <a:gd name="T15" fmla="*/ 2626 h 6246"/>
              <a:gd name="T16" fmla="*/ 5576 w 6246"/>
              <a:gd name="T17" fmla="*/ 2217 h 6246"/>
              <a:gd name="T18" fmla="*/ 5961 w 6246"/>
              <a:gd name="T19" fmla="*/ 1837 h 6246"/>
              <a:gd name="T20" fmla="*/ 5804 w 6246"/>
              <a:gd name="T21" fmla="*/ 1536 h 6246"/>
              <a:gd name="T22" fmla="*/ 5616 w 6246"/>
              <a:gd name="T23" fmla="*/ 1254 h 6246"/>
              <a:gd name="T24" fmla="*/ 5098 w 6246"/>
              <a:gd name="T25" fmla="*/ 1409 h 6246"/>
              <a:gd name="T26" fmla="*/ 4795 w 6246"/>
              <a:gd name="T27" fmla="*/ 1111 h 6246"/>
              <a:gd name="T28" fmla="*/ 4938 w 6246"/>
              <a:gd name="T29" fmla="*/ 590 h 6246"/>
              <a:gd name="T30" fmla="*/ 4348 w 6246"/>
              <a:gd name="T31" fmla="*/ 258 h 6246"/>
              <a:gd name="T32" fmla="*/ 3976 w 6246"/>
              <a:gd name="T33" fmla="*/ 651 h 6246"/>
              <a:gd name="T34" fmla="*/ 3565 w 6246"/>
              <a:gd name="T35" fmla="*/ 545 h 6246"/>
              <a:gd name="T36" fmla="*/ 3428 w 6246"/>
              <a:gd name="T37" fmla="*/ 22 h 6246"/>
              <a:gd name="T38" fmla="*/ 2752 w 6246"/>
              <a:gd name="T39" fmla="*/ 30 h 6246"/>
              <a:gd name="T40" fmla="*/ 2625 w 6246"/>
              <a:gd name="T41" fmla="*/ 555 h 6246"/>
              <a:gd name="T42" fmla="*/ 2217 w 6246"/>
              <a:gd name="T43" fmla="*/ 670 h 6246"/>
              <a:gd name="T44" fmla="*/ 1837 w 6246"/>
              <a:gd name="T45" fmla="*/ 286 h 6246"/>
              <a:gd name="T46" fmla="*/ 1536 w 6246"/>
              <a:gd name="T47" fmla="*/ 442 h 6246"/>
              <a:gd name="T48" fmla="*/ 1254 w 6246"/>
              <a:gd name="T49" fmla="*/ 629 h 6246"/>
              <a:gd name="T50" fmla="*/ 1408 w 6246"/>
              <a:gd name="T51" fmla="*/ 1148 h 6246"/>
              <a:gd name="T52" fmla="*/ 1110 w 6246"/>
              <a:gd name="T53" fmla="*/ 1452 h 6246"/>
              <a:gd name="T54" fmla="*/ 590 w 6246"/>
              <a:gd name="T55" fmla="*/ 1309 h 6246"/>
              <a:gd name="T56" fmla="*/ 257 w 6246"/>
              <a:gd name="T57" fmla="*/ 1898 h 6246"/>
              <a:gd name="T58" fmla="*/ 650 w 6246"/>
              <a:gd name="T59" fmla="*/ 2270 h 6246"/>
              <a:gd name="T60" fmla="*/ 545 w 6246"/>
              <a:gd name="T61" fmla="*/ 2681 h 6246"/>
              <a:gd name="T62" fmla="*/ 22 w 6246"/>
              <a:gd name="T63" fmla="*/ 2819 h 6246"/>
              <a:gd name="T64" fmla="*/ 29 w 6246"/>
              <a:gd name="T65" fmla="*/ 3495 h 6246"/>
              <a:gd name="T66" fmla="*/ 555 w 6246"/>
              <a:gd name="T67" fmla="*/ 3620 h 6246"/>
              <a:gd name="T68" fmla="*/ 669 w 6246"/>
              <a:gd name="T69" fmla="*/ 4030 h 6246"/>
              <a:gd name="T70" fmla="*/ 285 w 6246"/>
              <a:gd name="T71" fmla="*/ 4410 h 6246"/>
              <a:gd name="T72" fmla="*/ 441 w 6246"/>
              <a:gd name="T73" fmla="*/ 4710 h 6246"/>
              <a:gd name="T74" fmla="*/ 629 w 6246"/>
              <a:gd name="T75" fmla="*/ 4992 h 6246"/>
              <a:gd name="T76" fmla="*/ 1148 w 6246"/>
              <a:gd name="T77" fmla="*/ 4838 h 6246"/>
              <a:gd name="T78" fmla="*/ 1451 w 6246"/>
              <a:gd name="T79" fmla="*/ 5136 h 6246"/>
              <a:gd name="T80" fmla="*/ 1308 w 6246"/>
              <a:gd name="T81" fmla="*/ 5657 h 6246"/>
              <a:gd name="T82" fmla="*/ 1897 w 6246"/>
              <a:gd name="T83" fmla="*/ 5988 h 6246"/>
              <a:gd name="T84" fmla="*/ 2270 w 6246"/>
              <a:gd name="T85" fmla="*/ 5596 h 6246"/>
              <a:gd name="T86" fmla="*/ 2681 w 6246"/>
              <a:gd name="T87" fmla="*/ 5701 h 6246"/>
              <a:gd name="T88" fmla="*/ 2818 w 6246"/>
              <a:gd name="T89" fmla="*/ 6225 h 6246"/>
              <a:gd name="T90" fmla="*/ 3495 w 6246"/>
              <a:gd name="T91" fmla="*/ 6218 h 6246"/>
              <a:gd name="T92" fmla="*/ 3620 w 6246"/>
              <a:gd name="T93" fmla="*/ 5692 h 6246"/>
              <a:gd name="T94" fmla="*/ 4029 w 6246"/>
              <a:gd name="T95" fmla="*/ 5577 h 6246"/>
              <a:gd name="T96" fmla="*/ 4410 w 6246"/>
              <a:gd name="T97" fmla="*/ 5961 h 6246"/>
              <a:gd name="T98" fmla="*/ 4710 w 6246"/>
              <a:gd name="T99" fmla="*/ 5805 h 6246"/>
              <a:gd name="T100" fmla="*/ 4992 w 6246"/>
              <a:gd name="T101" fmla="*/ 5617 h 6246"/>
              <a:gd name="T102" fmla="*/ 4837 w 6246"/>
              <a:gd name="T103" fmla="*/ 5099 h 6246"/>
              <a:gd name="T104" fmla="*/ 5135 w 6246"/>
              <a:gd name="T105" fmla="*/ 4795 h 6246"/>
              <a:gd name="T106" fmla="*/ 5656 w 6246"/>
              <a:gd name="T107" fmla="*/ 4938 h 6246"/>
              <a:gd name="T108" fmla="*/ 5988 w 6246"/>
              <a:gd name="T109" fmla="*/ 4349 h 6246"/>
              <a:gd name="T110" fmla="*/ 5595 w 6246"/>
              <a:gd name="T111" fmla="*/ 3976 h 6246"/>
              <a:gd name="T112" fmla="*/ 5701 w 6246"/>
              <a:gd name="T113" fmla="*/ 3566 h 6246"/>
              <a:gd name="T114" fmla="*/ 6224 w 6246"/>
              <a:gd name="T115" fmla="*/ 3429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46" h="6246">
                <a:moveTo>
                  <a:pt x="3081" y="5136"/>
                </a:moveTo>
                <a:cubicBezTo>
                  <a:pt x="1971" y="5113"/>
                  <a:pt x="1087" y="4191"/>
                  <a:pt x="1110" y="3081"/>
                </a:cubicBezTo>
                <a:cubicBezTo>
                  <a:pt x="1133" y="1971"/>
                  <a:pt x="2055" y="1087"/>
                  <a:pt x="3165" y="1110"/>
                </a:cubicBezTo>
                <a:cubicBezTo>
                  <a:pt x="4275" y="1133"/>
                  <a:pt x="5159" y="2055"/>
                  <a:pt x="5136" y="3165"/>
                </a:cubicBezTo>
                <a:cubicBezTo>
                  <a:pt x="5113" y="4275"/>
                  <a:pt x="4191" y="5160"/>
                  <a:pt x="3081" y="5136"/>
                </a:cubicBezTo>
                <a:close/>
                <a:moveTo>
                  <a:pt x="6224" y="3429"/>
                </a:moveTo>
                <a:cubicBezTo>
                  <a:pt x="6246" y="3204"/>
                  <a:pt x="6244" y="2978"/>
                  <a:pt x="6217" y="2752"/>
                </a:cubicBezTo>
                <a:lnTo>
                  <a:pt x="5692" y="2626"/>
                </a:lnTo>
                <a:cubicBezTo>
                  <a:pt x="5665" y="2489"/>
                  <a:pt x="5626" y="2351"/>
                  <a:pt x="5576" y="2217"/>
                </a:cubicBezTo>
                <a:lnTo>
                  <a:pt x="5961" y="1837"/>
                </a:lnTo>
                <a:cubicBezTo>
                  <a:pt x="5915" y="1735"/>
                  <a:pt x="5863" y="1634"/>
                  <a:pt x="5804" y="1536"/>
                </a:cubicBezTo>
                <a:cubicBezTo>
                  <a:pt x="5747" y="1438"/>
                  <a:pt x="5684" y="1344"/>
                  <a:pt x="5616" y="1254"/>
                </a:cubicBezTo>
                <a:lnTo>
                  <a:pt x="5098" y="1409"/>
                </a:lnTo>
                <a:cubicBezTo>
                  <a:pt x="5004" y="1301"/>
                  <a:pt x="4903" y="1201"/>
                  <a:pt x="4795" y="1111"/>
                </a:cubicBezTo>
                <a:lnTo>
                  <a:pt x="4938" y="590"/>
                </a:lnTo>
                <a:cubicBezTo>
                  <a:pt x="4753" y="458"/>
                  <a:pt x="4555" y="347"/>
                  <a:pt x="4348" y="258"/>
                </a:cubicBezTo>
                <a:lnTo>
                  <a:pt x="3976" y="651"/>
                </a:lnTo>
                <a:cubicBezTo>
                  <a:pt x="3842" y="605"/>
                  <a:pt x="3704" y="570"/>
                  <a:pt x="3565" y="545"/>
                </a:cubicBezTo>
                <a:lnTo>
                  <a:pt x="3428" y="22"/>
                </a:lnTo>
                <a:cubicBezTo>
                  <a:pt x="3204" y="0"/>
                  <a:pt x="2977" y="2"/>
                  <a:pt x="2752" y="30"/>
                </a:cubicBezTo>
                <a:lnTo>
                  <a:pt x="2625" y="555"/>
                </a:lnTo>
                <a:cubicBezTo>
                  <a:pt x="2487" y="581"/>
                  <a:pt x="2351" y="620"/>
                  <a:pt x="2217" y="670"/>
                </a:cubicBezTo>
                <a:lnTo>
                  <a:pt x="1837" y="286"/>
                </a:lnTo>
                <a:cubicBezTo>
                  <a:pt x="1735" y="331"/>
                  <a:pt x="1634" y="383"/>
                  <a:pt x="1536" y="442"/>
                </a:cubicBezTo>
                <a:cubicBezTo>
                  <a:pt x="1437" y="500"/>
                  <a:pt x="1344" y="563"/>
                  <a:pt x="1254" y="629"/>
                </a:cubicBezTo>
                <a:lnTo>
                  <a:pt x="1408" y="1148"/>
                </a:lnTo>
                <a:cubicBezTo>
                  <a:pt x="1300" y="1243"/>
                  <a:pt x="1200" y="1344"/>
                  <a:pt x="1110" y="1452"/>
                </a:cubicBezTo>
                <a:lnTo>
                  <a:pt x="590" y="1309"/>
                </a:lnTo>
                <a:cubicBezTo>
                  <a:pt x="457" y="1494"/>
                  <a:pt x="346" y="1691"/>
                  <a:pt x="257" y="1898"/>
                </a:cubicBezTo>
                <a:lnTo>
                  <a:pt x="650" y="2270"/>
                </a:lnTo>
                <a:cubicBezTo>
                  <a:pt x="604" y="2404"/>
                  <a:pt x="570" y="2542"/>
                  <a:pt x="545" y="2681"/>
                </a:cubicBezTo>
                <a:lnTo>
                  <a:pt x="22" y="2819"/>
                </a:lnTo>
                <a:cubicBezTo>
                  <a:pt x="0" y="3043"/>
                  <a:pt x="2" y="3269"/>
                  <a:pt x="29" y="3495"/>
                </a:cubicBezTo>
                <a:lnTo>
                  <a:pt x="555" y="3620"/>
                </a:lnTo>
                <a:cubicBezTo>
                  <a:pt x="581" y="3759"/>
                  <a:pt x="620" y="3895"/>
                  <a:pt x="669" y="4030"/>
                </a:cubicBezTo>
                <a:lnTo>
                  <a:pt x="285" y="4410"/>
                </a:lnTo>
                <a:cubicBezTo>
                  <a:pt x="331" y="4512"/>
                  <a:pt x="382" y="4612"/>
                  <a:pt x="441" y="4710"/>
                </a:cubicBezTo>
                <a:cubicBezTo>
                  <a:pt x="499" y="4809"/>
                  <a:pt x="562" y="4903"/>
                  <a:pt x="629" y="4992"/>
                </a:cubicBezTo>
                <a:lnTo>
                  <a:pt x="1148" y="4838"/>
                </a:lnTo>
                <a:cubicBezTo>
                  <a:pt x="1242" y="4946"/>
                  <a:pt x="1344" y="5046"/>
                  <a:pt x="1451" y="5136"/>
                </a:cubicBezTo>
                <a:lnTo>
                  <a:pt x="1308" y="5657"/>
                </a:lnTo>
                <a:cubicBezTo>
                  <a:pt x="1494" y="5789"/>
                  <a:pt x="1691" y="5900"/>
                  <a:pt x="1897" y="5988"/>
                </a:cubicBezTo>
                <a:lnTo>
                  <a:pt x="2270" y="5596"/>
                </a:lnTo>
                <a:cubicBezTo>
                  <a:pt x="2404" y="5642"/>
                  <a:pt x="2540" y="5677"/>
                  <a:pt x="2681" y="5701"/>
                </a:cubicBezTo>
                <a:lnTo>
                  <a:pt x="2818" y="6225"/>
                </a:lnTo>
                <a:cubicBezTo>
                  <a:pt x="3042" y="6246"/>
                  <a:pt x="3269" y="6245"/>
                  <a:pt x="3495" y="6218"/>
                </a:cubicBezTo>
                <a:lnTo>
                  <a:pt x="3620" y="5692"/>
                </a:lnTo>
                <a:cubicBezTo>
                  <a:pt x="3758" y="5665"/>
                  <a:pt x="3894" y="5627"/>
                  <a:pt x="4029" y="5577"/>
                </a:cubicBezTo>
                <a:lnTo>
                  <a:pt x="4410" y="5961"/>
                </a:lnTo>
                <a:cubicBezTo>
                  <a:pt x="4511" y="5916"/>
                  <a:pt x="4612" y="5864"/>
                  <a:pt x="4710" y="5805"/>
                </a:cubicBezTo>
                <a:cubicBezTo>
                  <a:pt x="4808" y="5747"/>
                  <a:pt x="4902" y="5684"/>
                  <a:pt x="4992" y="5617"/>
                </a:cubicBezTo>
                <a:lnTo>
                  <a:pt x="4837" y="5099"/>
                </a:lnTo>
                <a:cubicBezTo>
                  <a:pt x="4946" y="5005"/>
                  <a:pt x="5045" y="4903"/>
                  <a:pt x="5135" y="4795"/>
                </a:cubicBezTo>
                <a:lnTo>
                  <a:pt x="5656" y="4938"/>
                </a:lnTo>
                <a:cubicBezTo>
                  <a:pt x="5789" y="4753"/>
                  <a:pt x="5900" y="4555"/>
                  <a:pt x="5988" y="4349"/>
                </a:cubicBezTo>
                <a:lnTo>
                  <a:pt x="5595" y="3976"/>
                </a:lnTo>
                <a:cubicBezTo>
                  <a:pt x="5641" y="3843"/>
                  <a:pt x="5677" y="3706"/>
                  <a:pt x="5701" y="3566"/>
                </a:cubicBezTo>
                <a:lnTo>
                  <a:pt x="6224" y="342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33062E0-FCCB-42F4-BE00-4BCF018FA04A}"/>
              </a:ext>
            </a:extLst>
          </p:cNvPr>
          <p:cNvSpPr>
            <a:spLocks noEditPoints="1"/>
          </p:cNvSpPr>
          <p:nvPr/>
        </p:nvSpPr>
        <p:spPr bwMode="auto">
          <a:xfrm>
            <a:off x="9489544" y="1374157"/>
            <a:ext cx="2086649" cy="2085550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8209A2-92D6-4316-A3FA-32DE046034FD}"/>
              </a:ext>
            </a:extLst>
          </p:cNvPr>
          <p:cNvSpPr/>
          <p:nvPr/>
        </p:nvSpPr>
        <p:spPr>
          <a:xfrm>
            <a:off x="981111" y="1980260"/>
            <a:ext cx="1356042" cy="1356042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uzzle">
            <a:extLst>
              <a:ext uri="{FF2B5EF4-FFF2-40B4-BE49-F238E27FC236}">
                <a16:creationId xmlns:a16="http://schemas.microsoft.com/office/drawing/2014/main" id="{4C23B8FB-B672-4E0E-A431-A020B607E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932" y="2183698"/>
            <a:ext cx="914400" cy="91440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6ED305CF-69BE-4C76-841D-37B531FC7AAC}"/>
              </a:ext>
            </a:extLst>
          </p:cNvPr>
          <p:cNvSpPr/>
          <p:nvPr/>
        </p:nvSpPr>
        <p:spPr>
          <a:xfrm>
            <a:off x="3199545" y="3398098"/>
            <a:ext cx="1356042" cy="1356042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1E2CA82-E368-4C03-9C7A-E3B43ED66821}"/>
              </a:ext>
            </a:extLst>
          </p:cNvPr>
          <p:cNvSpPr/>
          <p:nvPr/>
        </p:nvSpPr>
        <p:spPr>
          <a:xfrm>
            <a:off x="7636414" y="3288916"/>
            <a:ext cx="1356042" cy="1356042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4C1C83F-F664-4C63-B10B-20AA39E30747}"/>
              </a:ext>
            </a:extLst>
          </p:cNvPr>
          <p:cNvSpPr/>
          <p:nvPr/>
        </p:nvSpPr>
        <p:spPr>
          <a:xfrm>
            <a:off x="5417979" y="1853695"/>
            <a:ext cx="1356042" cy="1356042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7A40EF6-0E2D-463F-98BB-773E66B01458}"/>
              </a:ext>
            </a:extLst>
          </p:cNvPr>
          <p:cNvSpPr/>
          <p:nvPr/>
        </p:nvSpPr>
        <p:spPr>
          <a:xfrm>
            <a:off x="9854847" y="1742056"/>
            <a:ext cx="1356042" cy="1356042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Trophy">
            <a:extLst>
              <a:ext uri="{FF2B5EF4-FFF2-40B4-BE49-F238E27FC236}">
                <a16:creationId xmlns:a16="http://schemas.microsoft.com/office/drawing/2014/main" id="{CA7A2AD1-F939-4254-A01F-498EC0CCD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5668" y="1959732"/>
            <a:ext cx="914400" cy="914400"/>
          </a:xfrm>
          <a:prstGeom prst="rect">
            <a:avLst/>
          </a:prstGeom>
        </p:spPr>
      </p:pic>
      <p:pic>
        <p:nvPicPr>
          <p:cNvPr id="12" name="Graphic 11" descr="Coins">
            <a:extLst>
              <a:ext uri="{FF2B5EF4-FFF2-40B4-BE49-F238E27FC236}">
                <a16:creationId xmlns:a16="http://schemas.microsoft.com/office/drawing/2014/main" id="{57995E48-F80D-4F5B-B6F9-DABB6CFD5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2074516"/>
            <a:ext cx="914400" cy="914400"/>
          </a:xfrm>
          <a:prstGeom prst="rect">
            <a:avLst/>
          </a:prstGeom>
        </p:spPr>
      </p:pic>
      <p:pic>
        <p:nvPicPr>
          <p:cNvPr id="14" name="Graphic 13" descr="Atom">
            <a:extLst>
              <a:ext uri="{FF2B5EF4-FFF2-40B4-BE49-F238E27FC236}">
                <a16:creationId xmlns:a16="http://schemas.microsoft.com/office/drawing/2014/main" id="{7F0261C3-7A59-4CE5-92C6-CBE9EA5139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8143" y="3509737"/>
            <a:ext cx="914400" cy="914400"/>
          </a:xfrm>
          <a:prstGeom prst="rect">
            <a:avLst/>
          </a:prstGeom>
        </p:spPr>
      </p:pic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C31956D-9B99-4CA7-B979-591E4EC289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25753" y="3618919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2A28D5C-668C-4F55-992A-BFF9742BC2FE}"/>
              </a:ext>
            </a:extLst>
          </p:cNvPr>
          <p:cNvGrpSpPr/>
          <p:nvPr/>
        </p:nvGrpSpPr>
        <p:grpSpPr>
          <a:xfrm>
            <a:off x="784719" y="3922013"/>
            <a:ext cx="1739594" cy="2028816"/>
            <a:chOff x="8921977" y="1466725"/>
            <a:chExt cx="2937088" cy="20288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D475A4-15AB-4154-AB49-4F2AE4610BC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18A1F6-AA1C-4D3D-B2ED-4B93B5C8827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5EC785-2B6D-47CE-BB6E-20DE4BD33409}"/>
              </a:ext>
            </a:extLst>
          </p:cNvPr>
          <p:cNvGrpSpPr/>
          <p:nvPr/>
        </p:nvGrpSpPr>
        <p:grpSpPr>
          <a:xfrm>
            <a:off x="3004307" y="895705"/>
            <a:ext cx="1739594" cy="2028816"/>
            <a:chOff x="8921977" y="1466725"/>
            <a:chExt cx="2937088" cy="202881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AAC2C8-68E1-4544-85AD-5D383367E783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482EFC-0AD4-450E-A8F4-A2C59260731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21583A-FBBB-4115-96B1-D1454070335F}"/>
              </a:ext>
            </a:extLst>
          </p:cNvPr>
          <p:cNvGrpSpPr/>
          <p:nvPr/>
        </p:nvGrpSpPr>
        <p:grpSpPr>
          <a:xfrm>
            <a:off x="5223895" y="3922013"/>
            <a:ext cx="1739594" cy="2028816"/>
            <a:chOff x="8921977" y="1466725"/>
            <a:chExt cx="2937088" cy="20288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53C1E2-2C39-4052-92E6-C45AA01A9253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5496F6-B2AF-4423-84BE-5E8F29AB487E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3DB31A-9C6B-4CCD-9448-8969FC8E094B}"/>
              </a:ext>
            </a:extLst>
          </p:cNvPr>
          <p:cNvGrpSpPr/>
          <p:nvPr/>
        </p:nvGrpSpPr>
        <p:grpSpPr>
          <a:xfrm>
            <a:off x="7443483" y="895705"/>
            <a:ext cx="1739594" cy="2028816"/>
            <a:chOff x="8921977" y="1466725"/>
            <a:chExt cx="2937088" cy="202881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C0735C-FCD6-411B-9DCD-6B33ADB20074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183607-46F5-40AA-9D32-C7351CD69A4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FF54DA-9AB8-4155-9118-AD2B4D1ED355}"/>
              </a:ext>
            </a:extLst>
          </p:cNvPr>
          <p:cNvGrpSpPr/>
          <p:nvPr/>
        </p:nvGrpSpPr>
        <p:grpSpPr>
          <a:xfrm>
            <a:off x="9663071" y="3922013"/>
            <a:ext cx="1739594" cy="2028816"/>
            <a:chOff x="8921977" y="1466725"/>
            <a:chExt cx="2937088" cy="202881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1B1B4D-ED6A-4B18-8AA2-4E703A919BD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2A605F-964E-4CB1-A084-325047CF823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328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8485</TotalTime>
  <Words>434</Words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Gears for PowerPoint</vt:lpstr>
      <vt:lpstr>Infographic Gears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Gears for PowerPoint</dc:title>
  <dc:description>© Copyright PresentationGO.com</dc:description>
  <dcterms:created xsi:type="dcterms:W3CDTF">2014-11-26T05:14:11Z</dcterms:created>
  <dcterms:modified xsi:type="dcterms:W3CDTF">2018-08-01T22:10:23Z</dcterms:modified>
  <cp:category>Charts &amp; Diagrams</cp:category>
</cp:coreProperties>
</file>