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  <p:sldMasterId id="2147483703" r:id="rId2"/>
    <p:sldMasterId id="2147483692" r:id="rId3"/>
  </p:sldMasterIdLst>
  <p:notesMasterIdLst>
    <p:notesMasterId r:id="rId7"/>
  </p:notesMasterIdLst>
  <p:sldIdLst>
    <p:sldId id="356" r:id="rId4"/>
    <p:sldId id="357" r:id="rId5"/>
    <p:sldId id="30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323B"/>
    <a:srgbClr val="EB1E42"/>
    <a:srgbClr val="FFDB55"/>
    <a:srgbClr val="05ACC7"/>
    <a:srgbClr val="C13018"/>
    <a:srgbClr val="F36F13"/>
    <a:srgbClr val="A2B969"/>
    <a:srgbClr val="063951"/>
    <a:srgbClr val="F16077"/>
    <a:srgbClr val="DF36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41" autoAdjust="0"/>
    <p:restoredTop sz="96433" autoAdjust="0"/>
  </p:normalViewPr>
  <p:slideViewPr>
    <p:cSldViewPr snapToGrid="0" showGuides="1">
      <p:cViewPr varScale="1">
        <p:scale>
          <a:sx n="70" d="100"/>
          <a:sy n="70" d="100"/>
        </p:scale>
        <p:origin x="516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tableStyles" Target="tableStyles.xml"/><Relationship Id="rId5" Type="http://schemas.openxmlformats.org/officeDocument/2006/relationships/slide" Target="slides/slide2.xml"/><Relationship Id="rId10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89243F-B1BB-4202-BD78-416ACA555174}" type="datetimeFigureOut">
              <a:rPr lang="en-US" smtClean="0"/>
              <a:t>8/1/2018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8D2766-C49B-4C1A-9FEE-6F146754B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041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© Copyright </a:t>
            </a:r>
            <a:r>
              <a:rPr lang="en-US" b="1"/>
              <a:t>PresentationGO.com</a:t>
            </a:r>
            <a:r>
              <a:rPr lang="en-US"/>
              <a:t> – The free PowerPoint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7534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© Copyright </a:t>
            </a:r>
            <a:r>
              <a:rPr lang="en-US" b="1"/>
              <a:t>PresentationGO.com</a:t>
            </a:r>
            <a:r>
              <a:rPr lang="en-US"/>
              <a:t> – The free PowerPoint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0237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© </a:t>
            </a:r>
            <a:r>
              <a:rPr lang="en-US"/>
              <a:t>Copyright </a:t>
            </a:r>
            <a:r>
              <a:rPr lang="en-US" b="1"/>
              <a:t>PresentationGO.</a:t>
            </a:r>
            <a:r>
              <a:rPr lang="en-US" b="1" dirty="0"/>
              <a:t>com</a:t>
            </a:r>
            <a:r>
              <a:rPr lang="en-US" dirty="0"/>
              <a:t> – The free </a:t>
            </a:r>
            <a:r>
              <a:rPr lang="en-US"/>
              <a:t>PowerPoint template library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326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resentationgo.com/" TargetMode="External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gradFill>
          <a:gsLst>
            <a:gs pos="0">
              <a:srgbClr val="EFEDEE"/>
            </a:gs>
            <a:gs pos="53000">
              <a:srgbClr val="F1EFF0"/>
            </a:gs>
            <a:gs pos="77000">
              <a:srgbClr val="EFEDEE"/>
            </a:gs>
            <a:gs pos="100000">
              <a:srgbClr val="EFEBE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3481"/>
            <a:ext cx="10515600" cy="739056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5930DF0-104B-4293-A7F6-66AEFF3E6AF8}"/>
              </a:ext>
            </a:extLst>
          </p:cNvPr>
          <p:cNvGrpSpPr/>
          <p:nvPr userDrawn="1"/>
        </p:nvGrpSpPr>
        <p:grpSpPr>
          <a:xfrm>
            <a:off x="12554553" y="1"/>
            <a:ext cx="1647523" cy="1816099"/>
            <a:chOff x="12554553" y="1"/>
            <a:chExt cx="1647523" cy="1816099"/>
          </a:xfrm>
          <a:solidFill>
            <a:schemeClr val="accent6"/>
          </a:solidFill>
        </p:grpSpPr>
        <p:sp>
          <p:nvSpPr>
            <p:cNvPr id="4" name="Rectangle: Folded Corner 3">
              <a:extLst>
                <a:ext uri="{FF2B5EF4-FFF2-40B4-BE49-F238E27FC236}">
                  <a16:creationId xmlns:a16="http://schemas.microsoft.com/office/drawing/2014/main" id="{9FDF5E90-AE29-4303-979F-161F791D98BB}"/>
                </a:ext>
              </a:extLst>
            </p:cNvPr>
            <p:cNvSpPr/>
            <p:nvPr userDrawn="1"/>
          </p:nvSpPr>
          <p:spPr>
            <a:xfrm>
              <a:off x="12554553" y="1"/>
              <a:ext cx="1644047" cy="1816099"/>
            </a:xfrm>
            <a:prstGeom prst="foldedCorner">
              <a:avLst/>
            </a:prstGeom>
            <a:grpFill/>
            <a:ln>
              <a:noFill/>
            </a:ln>
            <a:effectLst>
              <a:outerShdw blurRad="1016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Ins="0" rtlCol="0" anchor="t"/>
            <a:lstStyle/>
            <a:p>
              <a:r>
                <a:rPr lang="en-US" sz="1400">
                  <a:solidFill>
                    <a:schemeClr val="accent6">
                      <a:lumMod val="50000"/>
                    </a:schemeClr>
                  </a:solidFill>
                </a:rPr>
                <a:t>To insert your own icons*:</a:t>
              </a:r>
            </a:p>
            <a:p>
              <a:endParaRPr lang="en-US" sz="1400">
                <a:solidFill>
                  <a:schemeClr val="accent6">
                    <a:lumMod val="50000"/>
                  </a:schemeClr>
                </a:solidFill>
              </a:endParaRPr>
            </a:p>
            <a:p>
              <a:r>
                <a:rPr lang="en-US" sz="1400" b="1">
                  <a:solidFill>
                    <a:schemeClr val="accent6">
                      <a:lumMod val="50000"/>
                    </a:schemeClr>
                  </a:solidFill>
                </a:rPr>
                <a:t>Insert</a:t>
              </a:r>
              <a:r>
                <a:rPr lang="en-US" sz="1400">
                  <a:solidFill>
                    <a:schemeClr val="accent6">
                      <a:lumMod val="50000"/>
                    </a:schemeClr>
                  </a:solidFill>
                </a:rPr>
                <a:t> &gt;&gt; </a:t>
              </a:r>
              <a:r>
                <a:rPr lang="en-US" sz="1400" b="1">
                  <a:solidFill>
                    <a:schemeClr val="accent6">
                      <a:lumMod val="50000"/>
                    </a:schemeClr>
                  </a:solidFill>
                </a:rPr>
                <a:t>Icons</a:t>
              </a:r>
            </a:p>
            <a:p>
              <a:endParaRPr lang="en-US" sz="1400">
                <a:solidFill>
                  <a:schemeClr val="accent6">
                    <a:lumMod val="50000"/>
                  </a:schemeClr>
                </a:solidFill>
              </a:endParaRPr>
            </a:p>
            <a:p>
              <a:r>
                <a:rPr lang="en-US" sz="1200" i="1">
                  <a:solidFill>
                    <a:schemeClr val="accent6">
                      <a:lumMod val="50000"/>
                    </a:schemeClr>
                  </a:solidFill>
                </a:rPr>
                <a:t>(*Only available to Office 365 subscribers)</a:t>
              </a:r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C25032D-D31A-446E-BBAA-A896C50E8CF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3802026" y="424090"/>
              <a:ext cx="400050" cy="657225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2888695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3481"/>
            <a:ext cx="10515600" cy="739056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9C65CE8-4186-4EF3-A508-A12E5E686468}"/>
              </a:ext>
            </a:extLst>
          </p:cNvPr>
          <p:cNvGrpSpPr/>
          <p:nvPr userDrawn="1"/>
        </p:nvGrpSpPr>
        <p:grpSpPr>
          <a:xfrm>
            <a:off x="12554553" y="1"/>
            <a:ext cx="1647523" cy="1816099"/>
            <a:chOff x="12554553" y="1"/>
            <a:chExt cx="1647523" cy="1816099"/>
          </a:xfrm>
          <a:solidFill>
            <a:schemeClr val="accent6"/>
          </a:solidFill>
        </p:grpSpPr>
        <p:sp>
          <p:nvSpPr>
            <p:cNvPr id="4" name="Rectangle: Folded Corner 3">
              <a:extLst>
                <a:ext uri="{FF2B5EF4-FFF2-40B4-BE49-F238E27FC236}">
                  <a16:creationId xmlns:a16="http://schemas.microsoft.com/office/drawing/2014/main" id="{0A32BB05-B08C-4D73-BFF9-25A2D9328D4D}"/>
                </a:ext>
              </a:extLst>
            </p:cNvPr>
            <p:cNvSpPr/>
            <p:nvPr userDrawn="1"/>
          </p:nvSpPr>
          <p:spPr>
            <a:xfrm>
              <a:off x="12554553" y="1"/>
              <a:ext cx="1644047" cy="1816099"/>
            </a:xfrm>
            <a:prstGeom prst="foldedCorner">
              <a:avLst/>
            </a:prstGeom>
            <a:grpFill/>
            <a:ln>
              <a:noFill/>
            </a:ln>
            <a:effectLst>
              <a:outerShdw blurRad="1016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Ins="0" rtlCol="0" anchor="t"/>
            <a:lstStyle/>
            <a:p>
              <a:r>
                <a:rPr lang="en-US" sz="1400">
                  <a:solidFill>
                    <a:schemeClr val="accent6">
                      <a:lumMod val="50000"/>
                    </a:schemeClr>
                  </a:solidFill>
                </a:rPr>
                <a:t>To insert your own icons*:</a:t>
              </a:r>
            </a:p>
            <a:p>
              <a:endParaRPr lang="en-US" sz="1400">
                <a:solidFill>
                  <a:schemeClr val="accent6">
                    <a:lumMod val="50000"/>
                  </a:schemeClr>
                </a:solidFill>
              </a:endParaRPr>
            </a:p>
            <a:p>
              <a:r>
                <a:rPr lang="en-US" sz="1400" b="1">
                  <a:solidFill>
                    <a:schemeClr val="accent6">
                      <a:lumMod val="50000"/>
                    </a:schemeClr>
                  </a:solidFill>
                </a:rPr>
                <a:t>Insert</a:t>
              </a:r>
              <a:r>
                <a:rPr lang="en-US" sz="1400">
                  <a:solidFill>
                    <a:schemeClr val="accent6">
                      <a:lumMod val="50000"/>
                    </a:schemeClr>
                  </a:solidFill>
                </a:rPr>
                <a:t> &gt;&gt; </a:t>
              </a:r>
              <a:r>
                <a:rPr lang="en-US" sz="1400" b="1">
                  <a:solidFill>
                    <a:schemeClr val="accent6">
                      <a:lumMod val="50000"/>
                    </a:schemeClr>
                  </a:solidFill>
                </a:rPr>
                <a:t>Icons</a:t>
              </a:r>
            </a:p>
            <a:p>
              <a:endParaRPr lang="en-US" sz="1400">
                <a:solidFill>
                  <a:schemeClr val="accent6">
                    <a:lumMod val="50000"/>
                  </a:schemeClr>
                </a:solidFill>
              </a:endParaRPr>
            </a:p>
            <a:p>
              <a:r>
                <a:rPr lang="en-US" sz="1200" i="1">
                  <a:solidFill>
                    <a:schemeClr val="accent6">
                      <a:lumMod val="50000"/>
                    </a:schemeClr>
                  </a:solidFill>
                </a:rPr>
                <a:t>(*Only available to Office 365 subscribers)</a:t>
              </a:r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C568985-A849-45B0-B77A-2F6998D822D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3802026" y="424090"/>
              <a:ext cx="400050" cy="657225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1508921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igned by PresentationGo">
    <p:bg>
      <p:bgPr>
        <a:gradFill>
          <a:gsLst>
            <a:gs pos="0">
              <a:srgbClr val="323A45"/>
            </a:gs>
            <a:gs pos="35000">
              <a:srgbClr val="323A45"/>
            </a:gs>
            <a:gs pos="100000">
              <a:srgbClr val="1C2026"/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3152956"/>
            <a:ext cx="12192000" cy="552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A5CD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PresentationGO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hlinkClick r:id="rId2"/>
          </p:cNvPr>
          <p:cNvSpPr/>
          <p:nvPr userDrawn="1"/>
        </p:nvSpPr>
        <p:spPr>
          <a:xfrm>
            <a:off x="2731912" y="3071723"/>
            <a:ext cx="6728177" cy="714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extBox 1"/>
          <p:cNvSpPr txBox="1"/>
          <p:nvPr userDrawn="1"/>
        </p:nvSpPr>
        <p:spPr>
          <a:xfrm>
            <a:off x="4271217" y="6121399"/>
            <a:ext cx="3649589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800" dirty="0">
                <a:solidFill>
                  <a:srgbClr val="A5CD00"/>
                </a:solidFill>
              </a:rPr>
              <a:t>T</a:t>
            </a:r>
            <a:r>
              <a:rPr lang="en-US" sz="1800" baseline="0" dirty="0">
                <a:solidFill>
                  <a:srgbClr val="A5CD00"/>
                </a:solidFill>
              </a:rPr>
              <a:t>he free </a:t>
            </a:r>
            <a:r>
              <a:rPr lang="en-US" sz="1800" baseline="0">
                <a:solidFill>
                  <a:srgbClr val="A5CD00"/>
                </a:solidFill>
              </a:rPr>
              <a:t>PowerPoint template library</a:t>
            </a:r>
            <a:endParaRPr lang="en-US" sz="1800" dirty="0">
              <a:solidFill>
                <a:srgbClr val="A5CD00"/>
              </a:solidFill>
            </a:endParaRPr>
          </a:p>
        </p:txBody>
      </p:sp>
      <p:grpSp>
        <p:nvGrpSpPr>
          <p:cNvPr id="8" name="Group 7"/>
          <p:cNvGrpSpPr/>
          <p:nvPr userDrawn="1"/>
        </p:nvGrpSpPr>
        <p:grpSpPr>
          <a:xfrm>
            <a:off x="4983933" y="2633133"/>
            <a:ext cx="2224135" cy="369332"/>
            <a:chOff x="3459936" y="2633133"/>
            <a:chExt cx="2224135" cy="369332"/>
          </a:xfrm>
        </p:grpSpPr>
        <p:sp>
          <p:nvSpPr>
            <p:cNvPr id="9" name="TextBox 8"/>
            <p:cNvSpPr txBox="1"/>
            <p:nvPr userDrawn="1"/>
          </p:nvSpPr>
          <p:spPr>
            <a:xfrm>
              <a:off x="3459936" y="2633133"/>
              <a:ext cx="2224135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effectLst/>
                </a:rPr>
                <a:t>Designed</a:t>
              </a:r>
              <a:r>
                <a:rPr lang="en-US" baseline="0">
                  <a:solidFill>
                    <a:schemeClr val="bg1"/>
                  </a:solidFill>
                  <a:effectLst/>
                </a:rPr>
                <a:t> with         by</a:t>
              </a:r>
              <a:endParaRPr lang="en-US" dirty="0"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0" name="Freeform 290"/>
            <p:cNvSpPr/>
            <p:nvPr userDrawn="1"/>
          </p:nvSpPr>
          <p:spPr>
            <a:xfrm>
              <a:off x="4977441" y="2705803"/>
              <a:ext cx="261456" cy="223991"/>
            </a:xfrm>
            <a:custGeom>
              <a:avLst/>
              <a:gdLst/>
              <a:ahLst/>
              <a:cxnLst/>
              <a:rect l="l" t="t" r="r" b="b"/>
              <a:pathLst>
                <a:path w="504825" h="432707">
                  <a:moveTo>
                    <a:pt x="134658" y="0"/>
                  </a:moveTo>
                  <a:cubicBezTo>
                    <a:pt x="146301" y="0"/>
                    <a:pt x="158180" y="2019"/>
                    <a:pt x="170294" y="6057"/>
                  </a:cubicBezTo>
                  <a:cubicBezTo>
                    <a:pt x="182407" y="10095"/>
                    <a:pt x="193676" y="15541"/>
                    <a:pt x="204099" y="22396"/>
                  </a:cubicBezTo>
                  <a:cubicBezTo>
                    <a:pt x="214522" y="29251"/>
                    <a:pt x="223490" y="35683"/>
                    <a:pt x="231002" y="41693"/>
                  </a:cubicBezTo>
                  <a:cubicBezTo>
                    <a:pt x="238514" y="47703"/>
                    <a:pt x="245652" y="54088"/>
                    <a:pt x="252412" y="60849"/>
                  </a:cubicBezTo>
                  <a:cubicBezTo>
                    <a:pt x="259174" y="54088"/>
                    <a:pt x="266310" y="47703"/>
                    <a:pt x="273823" y="41693"/>
                  </a:cubicBezTo>
                  <a:cubicBezTo>
                    <a:pt x="281334" y="35683"/>
                    <a:pt x="290303" y="29251"/>
                    <a:pt x="300726" y="22396"/>
                  </a:cubicBezTo>
                  <a:cubicBezTo>
                    <a:pt x="311149" y="15541"/>
                    <a:pt x="322417" y="10095"/>
                    <a:pt x="334531" y="6057"/>
                  </a:cubicBezTo>
                  <a:cubicBezTo>
                    <a:pt x="346645" y="2019"/>
                    <a:pt x="358524" y="0"/>
                    <a:pt x="370167" y="0"/>
                  </a:cubicBezTo>
                  <a:cubicBezTo>
                    <a:pt x="412236" y="0"/>
                    <a:pt x="445197" y="11644"/>
                    <a:pt x="469048" y="34932"/>
                  </a:cubicBezTo>
                  <a:cubicBezTo>
                    <a:pt x="492899" y="58220"/>
                    <a:pt x="504825" y="90523"/>
                    <a:pt x="504825" y="131840"/>
                  </a:cubicBezTo>
                  <a:cubicBezTo>
                    <a:pt x="504825" y="173346"/>
                    <a:pt x="483321" y="215602"/>
                    <a:pt x="440313" y="258610"/>
                  </a:cubicBezTo>
                  <a:lnTo>
                    <a:pt x="264807" y="427636"/>
                  </a:lnTo>
                  <a:cubicBezTo>
                    <a:pt x="261427" y="431017"/>
                    <a:pt x="257295" y="432707"/>
                    <a:pt x="252412" y="432707"/>
                  </a:cubicBezTo>
                  <a:cubicBezTo>
                    <a:pt x="247529" y="432707"/>
                    <a:pt x="243398" y="431017"/>
                    <a:pt x="240018" y="427636"/>
                  </a:cubicBezTo>
                  <a:lnTo>
                    <a:pt x="64230" y="258047"/>
                  </a:lnTo>
                  <a:cubicBezTo>
                    <a:pt x="62351" y="256544"/>
                    <a:pt x="59770" y="254103"/>
                    <a:pt x="56482" y="250722"/>
                  </a:cubicBezTo>
                  <a:cubicBezTo>
                    <a:pt x="53196" y="247342"/>
                    <a:pt x="47984" y="241191"/>
                    <a:pt x="40848" y="232270"/>
                  </a:cubicBezTo>
                  <a:cubicBezTo>
                    <a:pt x="33712" y="223349"/>
                    <a:pt x="27326" y="214194"/>
                    <a:pt x="21692" y="204803"/>
                  </a:cubicBezTo>
                  <a:cubicBezTo>
                    <a:pt x="16057" y="195413"/>
                    <a:pt x="11035" y="184051"/>
                    <a:pt x="6620" y="170717"/>
                  </a:cubicBezTo>
                  <a:cubicBezTo>
                    <a:pt x="2207" y="157382"/>
                    <a:pt x="0" y="144423"/>
                    <a:pt x="0" y="131840"/>
                  </a:cubicBezTo>
                  <a:cubicBezTo>
                    <a:pt x="0" y="90523"/>
                    <a:pt x="11926" y="58220"/>
                    <a:pt x="35777" y="34932"/>
                  </a:cubicBezTo>
                  <a:cubicBezTo>
                    <a:pt x="59629" y="11644"/>
                    <a:pt x="92588" y="0"/>
                    <a:pt x="134658" y="0"/>
                  </a:cubicBezTo>
                  <a:close/>
                </a:path>
              </a:pathLst>
            </a:custGeom>
            <a:solidFill>
              <a:srgbClr val="D900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12041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resentationgo.com/" TargetMode="External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presentationgo.com/" TargetMode="Externa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rgbClr val="EFEDEE"/>
            </a:gs>
            <a:gs pos="53000">
              <a:srgbClr val="F1EFF0"/>
            </a:gs>
            <a:gs pos="77000">
              <a:srgbClr val="EFEDEE"/>
            </a:gs>
            <a:gs pos="100000">
              <a:srgbClr val="EFEBE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63482"/>
            <a:ext cx="10515600" cy="739056"/>
          </a:xfrm>
          <a:prstGeom prst="rect">
            <a:avLst/>
          </a:prstGeom>
        </p:spPr>
        <p:txBody>
          <a:bodyPr rIns="0">
            <a:normAutofit/>
          </a:bodyPr>
          <a:lstStyle/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19200"/>
            <a:ext cx="10515600" cy="4957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6305911"/>
            <a:ext cx="12192000" cy="5520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www.</a:t>
            </a: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presentationgo</a:t>
            </a: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.com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-12701" y="6959601"/>
            <a:ext cx="166103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© </a:t>
            </a:r>
            <a:r>
              <a:rPr lang="en-US" sz="1100" b="0" i="0" u="none" strike="noStrike" dirty="0">
                <a:solidFill>
                  <a:srgbClr val="A5CD28"/>
                </a:solidFill>
                <a:effectLst/>
                <a:latin typeface="Open Sans" panose="020B0606030504020204" pitchFamily="34" charset="0"/>
                <a:hlinkClick r:id="rId3" tooltip="PresentationGo!"/>
              </a:rPr>
              <a:t>presentationgo.com</a:t>
            </a:r>
            <a:endParaRPr lang="en-US" sz="1100" dirty="0"/>
          </a:p>
        </p:txBody>
      </p:sp>
      <p:sp>
        <p:nvSpPr>
          <p:cNvPr id="13" name="Freeform 12"/>
          <p:cNvSpPr/>
          <p:nvPr userDrawn="1"/>
        </p:nvSpPr>
        <p:spPr>
          <a:xfrm rot="5400000">
            <a:off x="91178" y="173588"/>
            <a:ext cx="369496" cy="570902"/>
          </a:xfrm>
          <a:custGeom>
            <a:avLst/>
            <a:gdLst>
              <a:gd name="connsiteX0" fmla="*/ 210916 w 1034764"/>
              <a:gd name="connsiteY0" fmla="*/ 535701 h 1598797"/>
              <a:gd name="connsiteX1" fmla="*/ 331908 w 1034764"/>
              <a:gd name="connsiteY1" fmla="*/ 284049 h 1598797"/>
              <a:gd name="connsiteX2" fmla="*/ 741774 w 1034764"/>
              <a:gd name="connsiteY2" fmla="*/ 315409 h 1598797"/>
              <a:gd name="connsiteX3" fmla="*/ 403935 w 1034764"/>
              <a:gd name="connsiteY3" fmla="*/ 375418 h 1598797"/>
              <a:gd name="connsiteX4" fmla="*/ 266699 w 1034764"/>
              <a:gd name="connsiteY4" fmla="*/ 689905 h 1598797"/>
              <a:gd name="connsiteX5" fmla="*/ 266698 w 1034764"/>
              <a:gd name="connsiteY5" fmla="*/ 689907 h 1598797"/>
              <a:gd name="connsiteX6" fmla="*/ 210916 w 1034764"/>
              <a:gd name="connsiteY6" fmla="*/ 535701 h 1598797"/>
              <a:gd name="connsiteX7" fmla="*/ 134938 w 1034764"/>
              <a:gd name="connsiteY7" fmla="*/ 517381 h 1598797"/>
              <a:gd name="connsiteX8" fmla="*/ 517383 w 1034764"/>
              <a:gd name="connsiteY8" fmla="*/ 899826 h 1598797"/>
              <a:gd name="connsiteX9" fmla="*/ 899828 w 1034764"/>
              <a:gd name="connsiteY9" fmla="*/ 517381 h 1598797"/>
              <a:gd name="connsiteX10" fmla="*/ 517383 w 1034764"/>
              <a:gd name="connsiteY10" fmla="*/ 134936 h 1598797"/>
              <a:gd name="connsiteX11" fmla="*/ 134938 w 1034764"/>
              <a:gd name="connsiteY11" fmla="*/ 517381 h 1598797"/>
              <a:gd name="connsiteX12" fmla="*/ 0 w 1034764"/>
              <a:gd name="connsiteY12" fmla="*/ 517382 h 1598797"/>
              <a:gd name="connsiteX13" fmla="*/ 517382 w 1034764"/>
              <a:gd name="connsiteY13" fmla="*/ 0 h 1598797"/>
              <a:gd name="connsiteX14" fmla="*/ 1034764 w 1034764"/>
              <a:gd name="connsiteY14" fmla="*/ 517382 h 1598797"/>
              <a:gd name="connsiteX15" fmla="*/ 621653 w 1034764"/>
              <a:gd name="connsiteY15" fmla="*/ 1024253 h 1598797"/>
              <a:gd name="connsiteX16" fmla="*/ 620527 w 1034764"/>
              <a:gd name="connsiteY16" fmla="*/ 1024366 h 1598797"/>
              <a:gd name="connsiteX17" fmla="*/ 662992 w 1034764"/>
              <a:gd name="connsiteY17" fmla="*/ 1598797 h 1598797"/>
              <a:gd name="connsiteX18" fmla="*/ 371775 w 1034764"/>
              <a:gd name="connsiteY18" fmla="*/ 1598797 h 1598797"/>
              <a:gd name="connsiteX19" fmla="*/ 414241 w 1034764"/>
              <a:gd name="connsiteY19" fmla="*/ 1024367 h 1598797"/>
              <a:gd name="connsiteX20" fmla="*/ 413112 w 1034764"/>
              <a:gd name="connsiteY20" fmla="*/ 1024253 h 1598797"/>
              <a:gd name="connsiteX21" fmla="*/ 0 w 1034764"/>
              <a:gd name="connsiteY21" fmla="*/ 517382 h 1598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34764" h="1598797">
                <a:moveTo>
                  <a:pt x="210916" y="535701"/>
                </a:moveTo>
                <a:cubicBezTo>
                  <a:pt x="207764" y="443901"/>
                  <a:pt x="249915" y="348683"/>
                  <a:pt x="331908" y="284049"/>
                </a:cubicBezTo>
                <a:cubicBezTo>
                  <a:pt x="463097" y="180634"/>
                  <a:pt x="646600" y="194675"/>
                  <a:pt x="741774" y="315409"/>
                </a:cubicBezTo>
                <a:cubicBezTo>
                  <a:pt x="631231" y="275026"/>
                  <a:pt x="502220" y="297941"/>
                  <a:pt x="403935" y="375418"/>
                </a:cubicBezTo>
                <a:cubicBezTo>
                  <a:pt x="305650" y="452895"/>
                  <a:pt x="253243" y="572989"/>
                  <a:pt x="266699" y="689905"/>
                </a:cubicBezTo>
                <a:lnTo>
                  <a:pt x="266698" y="689907"/>
                </a:lnTo>
                <a:cubicBezTo>
                  <a:pt x="231008" y="644631"/>
                  <a:pt x="212807" y="590781"/>
                  <a:pt x="210916" y="535701"/>
                </a:cubicBezTo>
                <a:close/>
                <a:moveTo>
                  <a:pt x="134938" y="517381"/>
                </a:moveTo>
                <a:cubicBezTo>
                  <a:pt x="134938" y="728600"/>
                  <a:pt x="306164" y="899826"/>
                  <a:pt x="517383" y="899826"/>
                </a:cubicBezTo>
                <a:cubicBezTo>
                  <a:pt x="728602" y="899826"/>
                  <a:pt x="899828" y="728600"/>
                  <a:pt x="899828" y="517381"/>
                </a:cubicBezTo>
                <a:cubicBezTo>
                  <a:pt x="899828" y="306162"/>
                  <a:pt x="728602" y="134936"/>
                  <a:pt x="517383" y="134936"/>
                </a:cubicBezTo>
                <a:cubicBezTo>
                  <a:pt x="306164" y="134936"/>
                  <a:pt x="134938" y="306162"/>
                  <a:pt x="134938" y="517381"/>
                </a:cubicBezTo>
                <a:close/>
                <a:moveTo>
                  <a:pt x="0" y="517382"/>
                </a:moveTo>
                <a:cubicBezTo>
                  <a:pt x="0" y="231640"/>
                  <a:pt x="231640" y="0"/>
                  <a:pt x="517382" y="0"/>
                </a:cubicBezTo>
                <a:cubicBezTo>
                  <a:pt x="803124" y="0"/>
                  <a:pt x="1034764" y="231640"/>
                  <a:pt x="1034764" y="517382"/>
                </a:cubicBezTo>
                <a:cubicBezTo>
                  <a:pt x="1034764" y="767406"/>
                  <a:pt x="857415" y="976008"/>
                  <a:pt x="621653" y="1024253"/>
                </a:cubicBezTo>
                <a:lnTo>
                  <a:pt x="620527" y="1024366"/>
                </a:lnTo>
                <a:lnTo>
                  <a:pt x="662992" y="1598797"/>
                </a:lnTo>
                <a:lnTo>
                  <a:pt x="371775" y="1598797"/>
                </a:lnTo>
                <a:lnTo>
                  <a:pt x="414241" y="1024367"/>
                </a:lnTo>
                <a:lnTo>
                  <a:pt x="413112" y="1024253"/>
                </a:lnTo>
                <a:cubicBezTo>
                  <a:pt x="177349" y="976008"/>
                  <a:pt x="0" y="767406"/>
                  <a:pt x="0" y="5173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2700" dist="127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-1654908" y="-16654"/>
            <a:ext cx="1569183" cy="612144"/>
            <a:chOff x="-2096383" y="21447"/>
            <a:chExt cx="1569183" cy="612144"/>
          </a:xfrm>
        </p:grpSpPr>
        <p:sp>
          <p:nvSpPr>
            <p:cNvPr id="15" name="TextBox 14"/>
            <p:cNvSpPr txBox="1"/>
            <p:nvPr userDrawn="1"/>
          </p:nvSpPr>
          <p:spPr>
            <a:xfrm>
              <a:off x="-2096383" y="21447"/>
              <a:ext cx="3658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By:</a:t>
              </a:r>
            </a:p>
          </p:txBody>
        </p:sp>
        <p:sp>
          <p:nvSpPr>
            <p:cNvPr id="16" name="TextBox 15"/>
            <p:cNvSpPr txBox="1"/>
            <p:nvPr userDrawn="1"/>
          </p:nvSpPr>
          <p:spPr>
            <a:xfrm>
              <a:off x="-1002010" y="387370"/>
              <a:ext cx="47481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.com</a:t>
              </a:r>
            </a:p>
          </p:txBody>
        </p:sp>
        <p:pic>
          <p:nvPicPr>
            <p:cNvPr id="17" name="Picture 16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-2018604" y="234547"/>
              <a:ext cx="1405251" cy="1859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55134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b="1" kern="1200">
          <a:solidFill>
            <a:schemeClr val="tx1"/>
          </a:solidFill>
          <a:latin typeface="Helvetica" panose="020B0500000000000000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rgbClr val="323A45"/>
            </a:gs>
            <a:gs pos="35000">
              <a:srgbClr val="323A45"/>
            </a:gs>
            <a:gs pos="100000">
              <a:srgbClr val="1C2026"/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63482"/>
            <a:ext cx="10515600" cy="739056"/>
          </a:xfrm>
          <a:prstGeom prst="rect">
            <a:avLst/>
          </a:prstGeom>
        </p:spPr>
        <p:txBody>
          <a:bodyPr rIns="0">
            <a:normAutofit/>
          </a:bodyPr>
          <a:lstStyle/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19200"/>
            <a:ext cx="10515600" cy="4957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6305911"/>
            <a:ext cx="12192000" cy="5520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www.</a:t>
            </a: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presentationgo</a:t>
            </a: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.com</a:t>
            </a:r>
          </a:p>
        </p:txBody>
      </p:sp>
      <p:sp>
        <p:nvSpPr>
          <p:cNvPr id="13" name="Freeform 12"/>
          <p:cNvSpPr/>
          <p:nvPr userDrawn="1"/>
        </p:nvSpPr>
        <p:spPr>
          <a:xfrm rot="5400000">
            <a:off x="91178" y="173588"/>
            <a:ext cx="369496" cy="570902"/>
          </a:xfrm>
          <a:custGeom>
            <a:avLst/>
            <a:gdLst>
              <a:gd name="connsiteX0" fmla="*/ 210916 w 1034764"/>
              <a:gd name="connsiteY0" fmla="*/ 535701 h 1598797"/>
              <a:gd name="connsiteX1" fmla="*/ 331908 w 1034764"/>
              <a:gd name="connsiteY1" fmla="*/ 284049 h 1598797"/>
              <a:gd name="connsiteX2" fmla="*/ 741774 w 1034764"/>
              <a:gd name="connsiteY2" fmla="*/ 315409 h 1598797"/>
              <a:gd name="connsiteX3" fmla="*/ 403935 w 1034764"/>
              <a:gd name="connsiteY3" fmla="*/ 375418 h 1598797"/>
              <a:gd name="connsiteX4" fmla="*/ 266699 w 1034764"/>
              <a:gd name="connsiteY4" fmla="*/ 689905 h 1598797"/>
              <a:gd name="connsiteX5" fmla="*/ 266698 w 1034764"/>
              <a:gd name="connsiteY5" fmla="*/ 689907 h 1598797"/>
              <a:gd name="connsiteX6" fmla="*/ 210916 w 1034764"/>
              <a:gd name="connsiteY6" fmla="*/ 535701 h 1598797"/>
              <a:gd name="connsiteX7" fmla="*/ 134938 w 1034764"/>
              <a:gd name="connsiteY7" fmla="*/ 517381 h 1598797"/>
              <a:gd name="connsiteX8" fmla="*/ 517383 w 1034764"/>
              <a:gd name="connsiteY8" fmla="*/ 899826 h 1598797"/>
              <a:gd name="connsiteX9" fmla="*/ 899828 w 1034764"/>
              <a:gd name="connsiteY9" fmla="*/ 517381 h 1598797"/>
              <a:gd name="connsiteX10" fmla="*/ 517383 w 1034764"/>
              <a:gd name="connsiteY10" fmla="*/ 134936 h 1598797"/>
              <a:gd name="connsiteX11" fmla="*/ 134938 w 1034764"/>
              <a:gd name="connsiteY11" fmla="*/ 517381 h 1598797"/>
              <a:gd name="connsiteX12" fmla="*/ 0 w 1034764"/>
              <a:gd name="connsiteY12" fmla="*/ 517382 h 1598797"/>
              <a:gd name="connsiteX13" fmla="*/ 517382 w 1034764"/>
              <a:gd name="connsiteY13" fmla="*/ 0 h 1598797"/>
              <a:gd name="connsiteX14" fmla="*/ 1034764 w 1034764"/>
              <a:gd name="connsiteY14" fmla="*/ 517382 h 1598797"/>
              <a:gd name="connsiteX15" fmla="*/ 621653 w 1034764"/>
              <a:gd name="connsiteY15" fmla="*/ 1024253 h 1598797"/>
              <a:gd name="connsiteX16" fmla="*/ 620527 w 1034764"/>
              <a:gd name="connsiteY16" fmla="*/ 1024366 h 1598797"/>
              <a:gd name="connsiteX17" fmla="*/ 662992 w 1034764"/>
              <a:gd name="connsiteY17" fmla="*/ 1598797 h 1598797"/>
              <a:gd name="connsiteX18" fmla="*/ 371775 w 1034764"/>
              <a:gd name="connsiteY18" fmla="*/ 1598797 h 1598797"/>
              <a:gd name="connsiteX19" fmla="*/ 414241 w 1034764"/>
              <a:gd name="connsiteY19" fmla="*/ 1024367 h 1598797"/>
              <a:gd name="connsiteX20" fmla="*/ 413112 w 1034764"/>
              <a:gd name="connsiteY20" fmla="*/ 1024253 h 1598797"/>
              <a:gd name="connsiteX21" fmla="*/ 0 w 1034764"/>
              <a:gd name="connsiteY21" fmla="*/ 517382 h 1598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34764" h="1598797">
                <a:moveTo>
                  <a:pt x="210916" y="535701"/>
                </a:moveTo>
                <a:cubicBezTo>
                  <a:pt x="207764" y="443901"/>
                  <a:pt x="249915" y="348683"/>
                  <a:pt x="331908" y="284049"/>
                </a:cubicBezTo>
                <a:cubicBezTo>
                  <a:pt x="463097" y="180634"/>
                  <a:pt x="646600" y="194675"/>
                  <a:pt x="741774" y="315409"/>
                </a:cubicBezTo>
                <a:cubicBezTo>
                  <a:pt x="631231" y="275026"/>
                  <a:pt x="502220" y="297941"/>
                  <a:pt x="403935" y="375418"/>
                </a:cubicBezTo>
                <a:cubicBezTo>
                  <a:pt x="305650" y="452895"/>
                  <a:pt x="253243" y="572989"/>
                  <a:pt x="266699" y="689905"/>
                </a:cubicBezTo>
                <a:lnTo>
                  <a:pt x="266698" y="689907"/>
                </a:lnTo>
                <a:cubicBezTo>
                  <a:pt x="231008" y="644631"/>
                  <a:pt x="212807" y="590781"/>
                  <a:pt x="210916" y="535701"/>
                </a:cubicBezTo>
                <a:close/>
                <a:moveTo>
                  <a:pt x="134938" y="517381"/>
                </a:moveTo>
                <a:cubicBezTo>
                  <a:pt x="134938" y="728600"/>
                  <a:pt x="306164" y="899826"/>
                  <a:pt x="517383" y="899826"/>
                </a:cubicBezTo>
                <a:cubicBezTo>
                  <a:pt x="728602" y="899826"/>
                  <a:pt x="899828" y="728600"/>
                  <a:pt x="899828" y="517381"/>
                </a:cubicBezTo>
                <a:cubicBezTo>
                  <a:pt x="899828" y="306162"/>
                  <a:pt x="728602" y="134936"/>
                  <a:pt x="517383" y="134936"/>
                </a:cubicBezTo>
                <a:cubicBezTo>
                  <a:pt x="306164" y="134936"/>
                  <a:pt x="134938" y="306162"/>
                  <a:pt x="134938" y="517381"/>
                </a:cubicBezTo>
                <a:close/>
                <a:moveTo>
                  <a:pt x="0" y="517382"/>
                </a:moveTo>
                <a:cubicBezTo>
                  <a:pt x="0" y="231640"/>
                  <a:pt x="231640" y="0"/>
                  <a:pt x="517382" y="0"/>
                </a:cubicBezTo>
                <a:cubicBezTo>
                  <a:pt x="803124" y="0"/>
                  <a:pt x="1034764" y="231640"/>
                  <a:pt x="1034764" y="517382"/>
                </a:cubicBezTo>
                <a:cubicBezTo>
                  <a:pt x="1034764" y="767406"/>
                  <a:pt x="857415" y="976008"/>
                  <a:pt x="621653" y="1024253"/>
                </a:cubicBezTo>
                <a:lnTo>
                  <a:pt x="620527" y="1024366"/>
                </a:lnTo>
                <a:lnTo>
                  <a:pt x="662992" y="1598797"/>
                </a:lnTo>
                <a:lnTo>
                  <a:pt x="371775" y="1598797"/>
                </a:lnTo>
                <a:lnTo>
                  <a:pt x="414241" y="1024367"/>
                </a:lnTo>
                <a:lnTo>
                  <a:pt x="413112" y="1024253"/>
                </a:lnTo>
                <a:cubicBezTo>
                  <a:pt x="177349" y="976008"/>
                  <a:pt x="0" y="767406"/>
                  <a:pt x="0" y="51738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>
            <a:outerShdw blurRad="12700" dist="127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-1654908" y="-16654"/>
            <a:ext cx="1569183" cy="612144"/>
            <a:chOff x="-2096383" y="21447"/>
            <a:chExt cx="1569183" cy="612144"/>
          </a:xfrm>
        </p:grpSpPr>
        <p:sp>
          <p:nvSpPr>
            <p:cNvPr id="15" name="TextBox 14"/>
            <p:cNvSpPr txBox="1"/>
            <p:nvPr userDrawn="1"/>
          </p:nvSpPr>
          <p:spPr>
            <a:xfrm>
              <a:off x="-2096383" y="21447"/>
              <a:ext cx="3658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By:</a:t>
              </a:r>
            </a:p>
          </p:txBody>
        </p:sp>
        <p:sp>
          <p:nvSpPr>
            <p:cNvPr id="16" name="TextBox 15"/>
            <p:cNvSpPr txBox="1"/>
            <p:nvPr userDrawn="1"/>
          </p:nvSpPr>
          <p:spPr>
            <a:xfrm>
              <a:off x="-1002010" y="387370"/>
              <a:ext cx="47481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.com</a:t>
              </a:r>
            </a:p>
          </p:txBody>
        </p:sp>
        <p:pic>
          <p:nvPicPr>
            <p:cNvPr id="17" name="Picture 16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-2018604" y="234547"/>
              <a:ext cx="1405251" cy="185944"/>
            </a:xfrm>
            <a:prstGeom prst="rect">
              <a:avLst/>
            </a:prstGeom>
          </p:spPr>
        </p:pic>
      </p:grpSp>
      <p:sp>
        <p:nvSpPr>
          <p:cNvPr id="18" name="Rectangle 17"/>
          <p:cNvSpPr/>
          <p:nvPr userDrawn="1"/>
        </p:nvSpPr>
        <p:spPr>
          <a:xfrm>
            <a:off x="-12701" y="6959601"/>
            <a:ext cx="166103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© </a:t>
            </a:r>
            <a:r>
              <a:rPr lang="en-US" sz="1100" b="0" i="0" u="none" strike="noStrike" dirty="0">
                <a:solidFill>
                  <a:srgbClr val="A5CD28"/>
                </a:solidFill>
                <a:effectLst/>
                <a:latin typeface="Open Sans" panose="020B0606030504020204" pitchFamily="34" charset="0"/>
                <a:hlinkClick r:id="rId4" tooltip="PresentationGo!"/>
              </a:rPr>
              <a:t>presentationgo.com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530658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b="1" kern="1200">
          <a:solidFill>
            <a:schemeClr val="bg1"/>
          </a:solidFill>
          <a:latin typeface="Helvetica" panose="020B0500000000000000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323A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7E942A-26CB-4FC8-A61F-ED7BAF06B75B}" type="datetimeFigureOut">
              <a:rPr lang="en-US" smtClean="0"/>
              <a:t>8/1/2018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EDDA2-A385-4D53-9944-861446547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465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10" Type="http://schemas.openxmlformats.org/officeDocument/2006/relationships/image" Target="../media/image10.svg"/><Relationship Id="rId4" Type="http://schemas.openxmlformats.org/officeDocument/2006/relationships/image" Target="../media/image12.sv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BFAE1-45D3-4B3B-81D2-0BF25FA84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Vertically-Aligned Gears for PowerPoint</a:t>
            </a:r>
          </a:p>
        </p:txBody>
      </p:sp>
      <p:sp>
        <p:nvSpPr>
          <p:cNvPr id="34" name="Freeform 6">
            <a:extLst>
              <a:ext uri="{FF2B5EF4-FFF2-40B4-BE49-F238E27FC236}">
                <a16:creationId xmlns:a16="http://schemas.microsoft.com/office/drawing/2014/main" id="{2FDDC985-28DA-4AA9-8D4C-653E4C26A3F1}"/>
              </a:ext>
            </a:extLst>
          </p:cNvPr>
          <p:cNvSpPr>
            <a:spLocks noEditPoints="1"/>
          </p:cNvSpPr>
          <p:nvPr/>
        </p:nvSpPr>
        <p:spPr bwMode="auto">
          <a:xfrm>
            <a:off x="4643192" y="4486319"/>
            <a:ext cx="1666171" cy="1665293"/>
          </a:xfrm>
          <a:custGeom>
            <a:avLst/>
            <a:gdLst>
              <a:gd name="T0" fmla="*/ 4109 w 8218"/>
              <a:gd name="T1" fmla="*/ 6534 h 8219"/>
              <a:gd name="T2" fmla="*/ 1684 w 8218"/>
              <a:gd name="T3" fmla="*/ 4109 h 8219"/>
              <a:gd name="T4" fmla="*/ 4109 w 8218"/>
              <a:gd name="T5" fmla="*/ 1684 h 8219"/>
              <a:gd name="T6" fmla="*/ 6534 w 8218"/>
              <a:gd name="T7" fmla="*/ 4109 h 8219"/>
              <a:gd name="T8" fmla="*/ 4109 w 8218"/>
              <a:gd name="T9" fmla="*/ 6534 h 8219"/>
              <a:gd name="T10" fmla="*/ 8017 w 8218"/>
              <a:gd name="T11" fmla="*/ 5432 h 8219"/>
              <a:gd name="T12" fmla="*/ 8218 w 8218"/>
              <a:gd name="T13" fmla="*/ 4462 h 8219"/>
              <a:gd name="T14" fmla="*/ 7550 w 8218"/>
              <a:gd name="T15" fmla="*/ 4138 h 8219"/>
              <a:gd name="T16" fmla="*/ 7537 w 8218"/>
              <a:gd name="T17" fmla="*/ 3811 h 8219"/>
              <a:gd name="T18" fmla="*/ 7525 w 8218"/>
              <a:gd name="T19" fmla="*/ 3698 h 8219"/>
              <a:gd name="T20" fmla="*/ 8154 w 8218"/>
              <a:gd name="T21" fmla="*/ 3300 h 8219"/>
              <a:gd name="T22" fmla="*/ 7846 w 8218"/>
              <a:gd name="T23" fmla="*/ 2360 h 8219"/>
              <a:gd name="T24" fmla="*/ 7103 w 8218"/>
              <a:gd name="T25" fmla="*/ 2414 h 8219"/>
              <a:gd name="T26" fmla="*/ 6862 w 8218"/>
              <a:gd name="T27" fmla="*/ 2044 h 8219"/>
              <a:gd name="T28" fmla="*/ 7207 w 8218"/>
              <a:gd name="T29" fmla="*/ 1387 h 8219"/>
              <a:gd name="T30" fmla="*/ 6470 w 8218"/>
              <a:gd name="T31" fmla="*/ 727 h 8219"/>
              <a:gd name="T32" fmla="*/ 5854 w 8218"/>
              <a:gd name="T33" fmla="*/ 1144 h 8219"/>
              <a:gd name="T34" fmla="*/ 5460 w 8218"/>
              <a:gd name="T35" fmla="*/ 944 h 8219"/>
              <a:gd name="T36" fmla="*/ 5431 w 8218"/>
              <a:gd name="T37" fmla="*/ 202 h 8219"/>
              <a:gd name="T38" fmla="*/ 4462 w 8218"/>
              <a:gd name="T39" fmla="*/ 0 h 8219"/>
              <a:gd name="T40" fmla="*/ 4138 w 8218"/>
              <a:gd name="T41" fmla="*/ 669 h 8219"/>
              <a:gd name="T42" fmla="*/ 3811 w 8218"/>
              <a:gd name="T43" fmla="*/ 682 h 8219"/>
              <a:gd name="T44" fmla="*/ 3698 w 8218"/>
              <a:gd name="T45" fmla="*/ 694 h 8219"/>
              <a:gd name="T46" fmla="*/ 3301 w 8218"/>
              <a:gd name="T47" fmla="*/ 64 h 8219"/>
              <a:gd name="T48" fmla="*/ 2360 w 8218"/>
              <a:gd name="T49" fmla="*/ 373 h 8219"/>
              <a:gd name="T50" fmla="*/ 2414 w 8218"/>
              <a:gd name="T51" fmla="*/ 1115 h 8219"/>
              <a:gd name="T52" fmla="*/ 2045 w 8218"/>
              <a:gd name="T53" fmla="*/ 1357 h 8219"/>
              <a:gd name="T54" fmla="*/ 1386 w 8218"/>
              <a:gd name="T55" fmla="*/ 1011 h 8219"/>
              <a:gd name="T56" fmla="*/ 727 w 8218"/>
              <a:gd name="T57" fmla="*/ 1749 h 8219"/>
              <a:gd name="T58" fmla="*/ 1145 w 8218"/>
              <a:gd name="T59" fmla="*/ 2365 h 8219"/>
              <a:gd name="T60" fmla="*/ 944 w 8218"/>
              <a:gd name="T61" fmla="*/ 2758 h 8219"/>
              <a:gd name="T62" fmla="*/ 202 w 8218"/>
              <a:gd name="T63" fmla="*/ 2787 h 8219"/>
              <a:gd name="T64" fmla="*/ 0 w 8218"/>
              <a:gd name="T65" fmla="*/ 3757 h 8219"/>
              <a:gd name="T66" fmla="*/ 669 w 8218"/>
              <a:gd name="T67" fmla="*/ 4081 h 8219"/>
              <a:gd name="T68" fmla="*/ 681 w 8218"/>
              <a:gd name="T69" fmla="*/ 4408 h 8219"/>
              <a:gd name="T70" fmla="*/ 694 w 8218"/>
              <a:gd name="T71" fmla="*/ 4521 h 8219"/>
              <a:gd name="T72" fmla="*/ 65 w 8218"/>
              <a:gd name="T73" fmla="*/ 4918 h 8219"/>
              <a:gd name="T74" fmla="*/ 373 w 8218"/>
              <a:gd name="T75" fmla="*/ 5859 h 8219"/>
              <a:gd name="T76" fmla="*/ 1115 w 8218"/>
              <a:gd name="T77" fmla="*/ 5805 h 8219"/>
              <a:gd name="T78" fmla="*/ 1357 w 8218"/>
              <a:gd name="T79" fmla="*/ 6174 h 8219"/>
              <a:gd name="T80" fmla="*/ 1011 w 8218"/>
              <a:gd name="T81" fmla="*/ 6832 h 8219"/>
              <a:gd name="T82" fmla="*/ 1749 w 8218"/>
              <a:gd name="T83" fmla="*/ 7492 h 8219"/>
              <a:gd name="T84" fmla="*/ 2365 w 8218"/>
              <a:gd name="T85" fmla="*/ 7074 h 8219"/>
              <a:gd name="T86" fmla="*/ 2758 w 8218"/>
              <a:gd name="T87" fmla="*/ 7274 h 8219"/>
              <a:gd name="T88" fmla="*/ 2787 w 8218"/>
              <a:gd name="T89" fmla="*/ 8017 h 8219"/>
              <a:gd name="T90" fmla="*/ 3756 w 8218"/>
              <a:gd name="T91" fmla="*/ 8219 h 8219"/>
              <a:gd name="T92" fmla="*/ 4081 w 8218"/>
              <a:gd name="T93" fmla="*/ 7550 h 8219"/>
              <a:gd name="T94" fmla="*/ 4408 w 8218"/>
              <a:gd name="T95" fmla="*/ 7537 h 8219"/>
              <a:gd name="T96" fmla="*/ 4520 w 8218"/>
              <a:gd name="T97" fmla="*/ 7524 h 8219"/>
              <a:gd name="T98" fmla="*/ 4917 w 8218"/>
              <a:gd name="T99" fmla="*/ 8155 h 8219"/>
              <a:gd name="T100" fmla="*/ 5859 w 8218"/>
              <a:gd name="T101" fmla="*/ 7847 h 8219"/>
              <a:gd name="T102" fmla="*/ 5805 w 8218"/>
              <a:gd name="T103" fmla="*/ 7104 h 8219"/>
              <a:gd name="T104" fmla="*/ 6174 w 8218"/>
              <a:gd name="T105" fmla="*/ 6862 h 8219"/>
              <a:gd name="T106" fmla="*/ 6832 w 8218"/>
              <a:gd name="T107" fmla="*/ 7208 h 8219"/>
              <a:gd name="T108" fmla="*/ 7492 w 8218"/>
              <a:gd name="T109" fmla="*/ 6470 h 8219"/>
              <a:gd name="T110" fmla="*/ 7075 w 8218"/>
              <a:gd name="T111" fmla="*/ 5854 h 8219"/>
              <a:gd name="T112" fmla="*/ 7274 w 8218"/>
              <a:gd name="T113" fmla="*/ 5461 h 8219"/>
              <a:gd name="T114" fmla="*/ 8017 w 8218"/>
              <a:gd name="T115" fmla="*/ 5432 h 8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8218" h="8219">
                <a:moveTo>
                  <a:pt x="4109" y="6534"/>
                </a:moveTo>
                <a:cubicBezTo>
                  <a:pt x="2772" y="6534"/>
                  <a:pt x="1684" y="5447"/>
                  <a:pt x="1684" y="4109"/>
                </a:cubicBezTo>
                <a:cubicBezTo>
                  <a:pt x="1684" y="2772"/>
                  <a:pt x="2772" y="1684"/>
                  <a:pt x="4109" y="1684"/>
                </a:cubicBezTo>
                <a:cubicBezTo>
                  <a:pt x="5446" y="1684"/>
                  <a:pt x="6534" y="2772"/>
                  <a:pt x="6534" y="4109"/>
                </a:cubicBezTo>
                <a:cubicBezTo>
                  <a:pt x="6534" y="5447"/>
                  <a:pt x="5446" y="6534"/>
                  <a:pt x="4109" y="6534"/>
                </a:cubicBezTo>
                <a:close/>
                <a:moveTo>
                  <a:pt x="8017" y="5432"/>
                </a:moveTo>
                <a:cubicBezTo>
                  <a:pt x="8122" y="5122"/>
                  <a:pt x="8190" y="4797"/>
                  <a:pt x="8218" y="4462"/>
                </a:cubicBezTo>
                <a:lnTo>
                  <a:pt x="7550" y="4138"/>
                </a:lnTo>
                <a:cubicBezTo>
                  <a:pt x="7551" y="4030"/>
                  <a:pt x="7547" y="3921"/>
                  <a:pt x="7537" y="3811"/>
                </a:cubicBezTo>
                <a:cubicBezTo>
                  <a:pt x="7534" y="3773"/>
                  <a:pt x="7529" y="3736"/>
                  <a:pt x="7525" y="3698"/>
                </a:cubicBezTo>
                <a:lnTo>
                  <a:pt x="8154" y="3300"/>
                </a:lnTo>
                <a:cubicBezTo>
                  <a:pt x="8088" y="2970"/>
                  <a:pt x="7984" y="2655"/>
                  <a:pt x="7846" y="2360"/>
                </a:cubicBezTo>
                <a:lnTo>
                  <a:pt x="7103" y="2414"/>
                </a:lnTo>
                <a:cubicBezTo>
                  <a:pt x="7031" y="2285"/>
                  <a:pt x="6950" y="2162"/>
                  <a:pt x="6862" y="2044"/>
                </a:cubicBezTo>
                <a:lnTo>
                  <a:pt x="7207" y="1387"/>
                </a:lnTo>
                <a:cubicBezTo>
                  <a:pt x="6989" y="1138"/>
                  <a:pt x="6741" y="917"/>
                  <a:pt x="6470" y="727"/>
                </a:cubicBezTo>
                <a:lnTo>
                  <a:pt x="5854" y="1144"/>
                </a:lnTo>
                <a:cubicBezTo>
                  <a:pt x="5728" y="1070"/>
                  <a:pt x="5596" y="1003"/>
                  <a:pt x="5460" y="944"/>
                </a:cubicBezTo>
                <a:lnTo>
                  <a:pt x="5431" y="202"/>
                </a:lnTo>
                <a:cubicBezTo>
                  <a:pt x="5122" y="97"/>
                  <a:pt x="4796" y="28"/>
                  <a:pt x="4462" y="0"/>
                </a:cubicBezTo>
                <a:lnTo>
                  <a:pt x="4138" y="669"/>
                </a:lnTo>
                <a:cubicBezTo>
                  <a:pt x="4030" y="668"/>
                  <a:pt x="3921" y="672"/>
                  <a:pt x="3811" y="682"/>
                </a:cubicBezTo>
                <a:cubicBezTo>
                  <a:pt x="3772" y="685"/>
                  <a:pt x="3735" y="690"/>
                  <a:pt x="3698" y="694"/>
                </a:cubicBezTo>
                <a:lnTo>
                  <a:pt x="3301" y="64"/>
                </a:lnTo>
                <a:cubicBezTo>
                  <a:pt x="2970" y="130"/>
                  <a:pt x="2655" y="234"/>
                  <a:pt x="2360" y="373"/>
                </a:cubicBezTo>
                <a:lnTo>
                  <a:pt x="2414" y="1115"/>
                </a:lnTo>
                <a:cubicBezTo>
                  <a:pt x="2285" y="1188"/>
                  <a:pt x="2161" y="1269"/>
                  <a:pt x="2045" y="1357"/>
                </a:cubicBezTo>
                <a:lnTo>
                  <a:pt x="1386" y="1011"/>
                </a:lnTo>
                <a:cubicBezTo>
                  <a:pt x="1138" y="1230"/>
                  <a:pt x="916" y="1478"/>
                  <a:pt x="727" y="1749"/>
                </a:cubicBezTo>
                <a:lnTo>
                  <a:pt x="1145" y="2365"/>
                </a:lnTo>
                <a:cubicBezTo>
                  <a:pt x="1070" y="2491"/>
                  <a:pt x="1002" y="2623"/>
                  <a:pt x="944" y="2758"/>
                </a:cubicBezTo>
                <a:lnTo>
                  <a:pt x="202" y="2787"/>
                </a:lnTo>
                <a:cubicBezTo>
                  <a:pt x="96" y="3097"/>
                  <a:pt x="28" y="3422"/>
                  <a:pt x="0" y="3757"/>
                </a:cubicBezTo>
                <a:lnTo>
                  <a:pt x="669" y="4081"/>
                </a:lnTo>
                <a:cubicBezTo>
                  <a:pt x="668" y="4189"/>
                  <a:pt x="672" y="4298"/>
                  <a:pt x="681" y="4408"/>
                </a:cubicBezTo>
                <a:cubicBezTo>
                  <a:pt x="685" y="4446"/>
                  <a:pt x="689" y="4483"/>
                  <a:pt x="694" y="4521"/>
                </a:cubicBezTo>
                <a:lnTo>
                  <a:pt x="65" y="4918"/>
                </a:lnTo>
                <a:cubicBezTo>
                  <a:pt x="131" y="5248"/>
                  <a:pt x="234" y="5564"/>
                  <a:pt x="373" y="5859"/>
                </a:cubicBezTo>
                <a:lnTo>
                  <a:pt x="1115" y="5805"/>
                </a:lnTo>
                <a:cubicBezTo>
                  <a:pt x="1188" y="5933"/>
                  <a:pt x="1269" y="6057"/>
                  <a:pt x="1357" y="6174"/>
                </a:cubicBezTo>
                <a:lnTo>
                  <a:pt x="1011" y="6832"/>
                </a:lnTo>
                <a:cubicBezTo>
                  <a:pt x="1229" y="7081"/>
                  <a:pt x="1478" y="7302"/>
                  <a:pt x="1749" y="7492"/>
                </a:cubicBezTo>
                <a:lnTo>
                  <a:pt x="2365" y="7074"/>
                </a:lnTo>
                <a:cubicBezTo>
                  <a:pt x="2491" y="7149"/>
                  <a:pt x="2622" y="7216"/>
                  <a:pt x="2758" y="7274"/>
                </a:cubicBezTo>
                <a:lnTo>
                  <a:pt x="2787" y="8017"/>
                </a:lnTo>
                <a:cubicBezTo>
                  <a:pt x="3097" y="8122"/>
                  <a:pt x="3421" y="8191"/>
                  <a:pt x="3756" y="8219"/>
                </a:cubicBezTo>
                <a:lnTo>
                  <a:pt x="4081" y="7550"/>
                </a:lnTo>
                <a:cubicBezTo>
                  <a:pt x="4189" y="7551"/>
                  <a:pt x="4298" y="7547"/>
                  <a:pt x="4408" y="7537"/>
                </a:cubicBezTo>
                <a:cubicBezTo>
                  <a:pt x="4446" y="7534"/>
                  <a:pt x="4483" y="7529"/>
                  <a:pt x="4520" y="7524"/>
                </a:cubicBezTo>
                <a:lnTo>
                  <a:pt x="4917" y="8155"/>
                </a:lnTo>
                <a:cubicBezTo>
                  <a:pt x="5249" y="8089"/>
                  <a:pt x="5564" y="7985"/>
                  <a:pt x="5859" y="7847"/>
                </a:cubicBezTo>
                <a:lnTo>
                  <a:pt x="5805" y="7104"/>
                </a:lnTo>
                <a:cubicBezTo>
                  <a:pt x="5933" y="7030"/>
                  <a:pt x="6057" y="6950"/>
                  <a:pt x="6174" y="6862"/>
                </a:cubicBezTo>
                <a:lnTo>
                  <a:pt x="6832" y="7208"/>
                </a:lnTo>
                <a:cubicBezTo>
                  <a:pt x="7080" y="6989"/>
                  <a:pt x="7302" y="6741"/>
                  <a:pt x="7492" y="6470"/>
                </a:cubicBezTo>
                <a:lnTo>
                  <a:pt x="7075" y="5854"/>
                </a:lnTo>
                <a:cubicBezTo>
                  <a:pt x="7149" y="5728"/>
                  <a:pt x="7216" y="5596"/>
                  <a:pt x="7274" y="5461"/>
                </a:cubicBezTo>
                <a:lnTo>
                  <a:pt x="8017" y="5432"/>
                </a:ln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CF328427-A039-451B-B110-7215608577B6}"/>
              </a:ext>
            </a:extLst>
          </p:cNvPr>
          <p:cNvSpPr/>
          <p:nvPr/>
        </p:nvSpPr>
        <p:spPr>
          <a:xfrm>
            <a:off x="4934884" y="4791452"/>
            <a:ext cx="1082788" cy="1082787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Freeform 9">
            <a:extLst>
              <a:ext uri="{FF2B5EF4-FFF2-40B4-BE49-F238E27FC236}">
                <a16:creationId xmlns:a16="http://schemas.microsoft.com/office/drawing/2014/main" id="{631749FE-A41B-4C1A-8BEF-8608FA22CF79}"/>
              </a:ext>
            </a:extLst>
          </p:cNvPr>
          <p:cNvSpPr>
            <a:spLocks noEditPoints="1"/>
          </p:cNvSpPr>
          <p:nvPr/>
        </p:nvSpPr>
        <p:spPr bwMode="auto">
          <a:xfrm>
            <a:off x="5868453" y="3291946"/>
            <a:ext cx="1664629" cy="1664629"/>
          </a:xfrm>
          <a:custGeom>
            <a:avLst/>
            <a:gdLst>
              <a:gd name="T0" fmla="*/ 3081 w 6246"/>
              <a:gd name="T1" fmla="*/ 5136 h 6246"/>
              <a:gd name="T2" fmla="*/ 1110 w 6246"/>
              <a:gd name="T3" fmla="*/ 3081 h 6246"/>
              <a:gd name="T4" fmla="*/ 3165 w 6246"/>
              <a:gd name="T5" fmla="*/ 1110 h 6246"/>
              <a:gd name="T6" fmla="*/ 5136 w 6246"/>
              <a:gd name="T7" fmla="*/ 3165 h 6246"/>
              <a:gd name="T8" fmla="*/ 3081 w 6246"/>
              <a:gd name="T9" fmla="*/ 5136 h 6246"/>
              <a:gd name="T10" fmla="*/ 6224 w 6246"/>
              <a:gd name="T11" fmla="*/ 3429 h 6246"/>
              <a:gd name="T12" fmla="*/ 6217 w 6246"/>
              <a:gd name="T13" fmla="*/ 2752 h 6246"/>
              <a:gd name="T14" fmla="*/ 5692 w 6246"/>
              <a:gd name="T15" fmla="*/ 2626 h 6246"/>
              <a:gd name="T16" fmla="*/ 5576 w 6246"/>
              <a:gd name="T17" fmla="*/ 2217 h 6246"/>
              <a:gd name="T18" fmla="*/ 5961 w 6246"/>
              <a:gd name="T19" fmla="*/ 1837 h 6246"/>
              <a:gd name="T20" fmla="*/ 5804 w 6246"/>
              <a:gd name="T21" fmla="*/ 1536 h 6246"/>
              <a:gd name="T22" fmla="*/ 5616 w 6246"/>
              <a:gd name="T23" fmla="*/ 1254 h 6246"/>
              <a:gd name="T24" fmla="*/ 5098 w 6246"/>
              <a:gd name="T25" fmla="*/ 1409 h 6246"/>
              <a:gd name="T26" fmla="*/ 4795 w 6246"/>
              <a:gd name="T27" fmla="*/ 1111 h 6246"/>
              <a:gd name="T28" fmla="*/ 4938 w 6246"/>
              <a:gd name="T29" fmla="*/ 590 h 6246"/>
              <a:gd name="T30" fmla="*/ 4348 w 6246"/>
              <a:gd name="T31" fmla="*/ 258 h 6246"/>
              <a:gd name="T32" fmla="*/ 3976 w 6246"/>
              <a:gd name="T33" fmla="*/ 651 h 6246"/>
              <a:gd name="T34" fmla="*/ 3565 w 6246"/>
              <a:gd name="T35" fmla="*/ 545 h 6246"/>
              <a:gd name="T36" fmla="*/ 3428 w 6246"/>
              <a:gd name="T37" fmla="*/ 22 h 6246"/>
              <a:gd name="T38" fmla="*/ 2752 w 6246"/>
              <a:gd name="T39" fmla="*/ 30 h 6246"/>
              <a:gd name="T40" fmla="*/ 2625 w 6246"/>
              <a:gd name="T41" fmla="*/ 555 h 6246"/>
              <a:gd name="T42" fmla="*/ 2217 w 6246"/>
              <a:gd name="T43" fmla="*/ 670 h 6246"/>
              <a:gd name="T44" fmla="*/ 1837 w 6246"/>
              <a:gd name="T45" fmla="*/ 286 h 6246"/>
              <a:gd name="T46" fmla="*/ 1536 w 6246"/>
              <a:gd name="T47" fmla="*/ 442 h 6246"/>
              <a:gd name="T48" fmla="*/ 1254 w 6246"/>
              <a:gd name="T49" fmla="*/ 629 h 6246"/>
              <a:gd name="T50" fmla="*/ 1408 w 6246"/>
              <a:gd name="T51" fmla="*/ 1148 h 6246"/>
              <a:gd name="T52" fmla="*/ 1110 w 6246"/>
              <a:gd name="T53" fmla="*/ 1452 h 6246"/>
              <a:gd name="T54" fmla="*/ 590 w 6246"/>
              <a:gd name="T55" fmla="*/ 1309 h 6246"/>
              <a:gd name="T56" fmla="*/ 257 w 6246"/>
              <a:gd name="T57" fmla="*/ 1898 h 6246"/>
              <a:gd name="T58" fmla="*/ 650 w 6246"/>
              <a:gd name="T59" fmla="*/ 2270 h 6246"/>
              <a:gd name="T60" fmla="*/ 545 w 6246"/>
              <a:gd name="T61" fmla="*/ 2681 h 6246"/>
              <a:gd name="T62" fmla="*/ 22 w 6246"/>
              <a:gd name="T63" fmla="*/ 2819 h 6246"/>
              <a:gd name="T64" fmla="*/ 29 w 6246"/>
              <a:gd name="T65" fmla="*/ 3495 h 6246"/>
              <a:gd name="T66" fmla="*/ 555 w 6246"/>
              <a:gd name="T67" fmla="*/ 3620 h 6246"/>
              <a:gd name="T68" fmla="*/ 669 w 6246"/>
              <a:gd name="T69" fmla="*/ 4030 h 6246"/>
              <a:gd name="T70" fmla="*/ 285 w 6246"/>
              <a:gd name="T71" fmla="*/ 4410 h 6246"/>
              <a:gd name="T72" fmla="*/ 441 w 6246"/>
              <a:gd name="T73" fmla="*/ 4710 h 6246"/>
              <a:gd name="T74" fmla="*/ 629 w 6246"/>
              <a:gd name="T75" fmla="*/ 4992 h 6246"/>
              <a:gd name="T76" fmla="*/ 1148 w 6246"/>
              <a:gd name="T77" fmla="*/ 4838 h 6246"/>
              <a:gd name="T78" fmla="*/ 1451 w 6246"/>
              <a:gd name="T79" fmla="*/ 5136 h 6246"/>
              <a:gd name="T80" fmla="*/ 1308 w 6246"/>
              <a:gd name="T81" fmla="*/ 5657 h 6246"/>
              <a:gd name="T82" fmla="*/ 1897 w 6246"/>
              <a:gd name="T83" fmla="*/ 5988 h 6246"/>
              <a:gd name="T84" fmla="*/ 2270 w 6246"/>
              <a:gd name="T85" fmla="*/ 5596 h 6246"/>
              <a:gd name="T86" fmla="*/ 2681 w 6246"/>
              <a:gd name="T87" fmla="*/ 5701 h 6246"/>
              <a:gd name="T88" fmla="*/ 2818 w 6246"/>
              <a:gd name="T89" fmla="*/ 6225 h 6246"/>
              <a:gd name="T90" fmla="*/ 3495 w 6246"/>
              <a:gd name="T91" fmla="*/ 6218 h 6246"/>
              <a:gd name="T92" fmla="*/ 3620 w 6246"/>
              <a:gd name="T93" fmla="*/ 5692 h 6246"/>
              <a:gd name="T94" fmla="*/ 4029 w 6246"/>
              <a:gd name="T95" fmla="*/ 5577 h 6246"/>
              <a:gd name="T96" fmla="*/ 4410 w 6246"/>
              <a:gd name="T97" fmla="*/ 5961 h 6246"/>
              <a:gd name="T98" fmla="*/ 4710 w 6246"/>
              <a:gd name="T99" fmla="*/ 5805 h 6246"/>
              <a:gd name="T100" fmla="*/ 4992 w 6246"/>
              <a:gd name="T101" fmla="*/ 5617 h 6246"/>
              <a:gd name="T102" fmla="*/ 4837 w 6246"/>
              <a:gd name="T103" fmla="*/ 5099 h 6246"/>
              <a:gd name="T104" fmla="*/ 5135 w 6246"/>
              <a:gd name="T105" fmla="*/ 4795 h 6246"/>
              <a:gd name="T106" fmla="*/ 5656 w 6246"/>
              <a:gd name="T107" fmla="*/ 4938 h 6246"/>
              <a:gd name="T108" fmla="*/ 5988 w 6246"/>
              <a:gd name="T109" fmla="*/ 4349 h 6246"/>
              <a:gd name="T110" fmla="*/ 5595 w 6246"/>
              <a:gd name="T111" fmla="*/ 3976 h 6246"/>
              <a:gd name="T112" fmla="*/ 5701 w 6246"/>
              <a:gd name="T113" fmla="*/ 3566 h 6246"/>
              <a:gd name="T114" fmla="*/ 6224 w 6246"/>
              <a:gd name="T115" fmla="*/ 3429 h 6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6246" h="6246">
                <a:moveTo>
                  <a:pt x="3081" y="5136"/>
                </a:moveTo>
                <a:cubicBezTo>
                  <a:pt x="1971" y="5113"/>
                  <a:pt x="1087" y="4191"/>
                  <a:pt x="1110" y="3081"/>
                </a:cubicBezTo>
                <a:cubicBezTo>
                  <a:pt x="1133" y="1971"/>
                  <a:pt x="2055" y="1087"/>
                  <a:pt x="3165" y="1110"/>
                </a:cubicBezTo>
                <a:cubicBezTo>
                  <a:pt x="4275" y="1133"/>
                  <a:pt x="5159" y="2055"/>
                  <a:pt x="5136" y="3165"/>
                </a:cubicBezTo>
                <a:cubicBezTo>
                  <a:pt x="5113" y="4275"/>
                  <a:pt x="4191" y="5160"/>
                  <a:pt x="3081" y="5136"/>
                </a:cubicBezTo>
                <a:close/>
                <a:moveTo>
                  <a:pt x="6224" y="3429"/>
                </a:moveTo>
                <a:cubicBezTo>
                  <a:pt x="6246" y="3204"/>
                  <a:pt x="6244" y="2978"/>
                  <a:pt x="6217" y="2752"/>
                </a:cubicBezTo>
                <a:lnTo>
                  <a:pt x="5692" y="2626"/>
                </a:lnTo>
                <a:cubicBezTo>
                  <a:pt x="5665" y="2489"/>
                  <a:pt x="5626" y="2351"/>
                  <a:pt x="5576" y="2217"/>
                </a:cubicBezTo>
                <a:lnTo>
                  <a:pt x="5961" y="1837"/>
                </a:lnTo>
                <a:cubicBezTo>
                  <a:pt x="5915" y="1735"/>
                  <a:pt x="5863" y="1634"/>
                  <a:pt x="5804" y="1536"/>
                </a:cubicBezTo>
                <a:cubicBezTo>
                  <a:pt x="5747" y="1438"/>
                  <a:pt x="5684" y="1344"/>
                  <a:pt x="5616" y="1254"/>
                </a:cubicBezTo>
                <a:lnTo>
                  <a:pt x="5098" y="1409"/>
                </a:lnTo>
                <a:cubicBezTo>
                  <a:pt x="5004" y="1301"/>
                  <a:pt x="4903" y="1201"/>
                  <a:pt x="4795" y="1111"/>
                </a:cubicBezTo>
                <a:lnTo>
                  <a:pt x="4938" y="590"/>
                </a:lnTo>
                <a:cubicBezTo>
                  <a:pt x="4753" y="458"/>
                  <a:pt x="4555" y="347"/>
                  <a:pt x="4348" y="258"/>
                </a:cubicBezTo>
                <a:lnTo>
                  <a:pt x="3976" y="651"/>
                </a:lnTo>
                <a:cubicBezTo>
                  <a:pt x="3842" y="605"/>
                  <a:pt x="3704" y="570"/>
                  <a:pt x="3565" y="545"/>
                </a:cubicBezTo>
                <a:lnTo>
                  <a:pt x="3428" y="22"/>
                </a:lnTo>
                <a:cubicBezTo>
                  <a:pt x="3204" y="0"/>
                  <a:pt x="2977" y="2"/>
                  <a:pt x="2752" y="30"/>
                </a:cubicBezTo>
                <a:lnTo>
                  <a:pt x="2625" y="555"/>
                </a:lnTo>
                <a:cubicBezTo>
                  <a:pt x="2487" y="581"/>
                  <a:pt x="2351" y="620"/>
                  <a:pt x="2217" y="670"/>
                </a:cubicBezTo>
                <a:lnTo>
                  <a:pt x="1837" y="286"/>
                </a:lnTo>
                <a:cubicBezTo>
                  <a:pt x="1735" y="331"/>
                  <a:pt x="1634" y="383"/>
                  <a:pt x="1536" y="442"/>
                </a:cubicBezTo>
                <a:cubicBezTo>
                  <a:pt x="1437" y="500"/>
                  <a:pt x="1344" y="563"/>
                  <a:pt x="1254" y="629"/>
                </a:cubicBezTo>
                <a:lnTo>
                  <a:pt x="1408" y="1148"/>
                </a:lnTo>
                <a:cubicBezTo>
                  <a:pt x="1300" y="1243"/>
                  <a:pt x="1200" y="1344"/>
                  <a:pt x="1110" y="1452"/>
                </a:cubicBezTo>
                <a:lnTo>
                  <a:pt x="590" y="1309"/>
                </a:lnTo>
                <a:cubicBezTo>
                  <a:pt x="457" y="1494"/>
                  <a:pt x="346" y="1691"/>
                  <a:pt x="257" y="1898"/>
                </a:cubicBezTo>
                <a:lnTo>
                  <a:pt x="650" y="2270"/>
                </a:lnTo>
                <a:cubicBezTo>
                  <a:pt x="604" y="2404"/>
                  <a:pt x="570" y="2542"/>
                  <a:pt x="545" y="2681"/>
                </a:cubicBezTo>
                <a:lnTo>
                  <a:pt x="22" y="2819"/>
                </a:lnTo>
                <a:cubicBezTo>
                  <a:pt x="0" y="3043"/>
                  <a:pt x="2" y="3269"/>
                  <a:pt x="29" y="3495"/>
                </a:cubicBezTo>
                <a:lnTo>
                  <a:pt x="555" y="3620"/>
                </a:lnTo>
                <a:cubicBezTo>
                  <a:pt x="581" y="3759"/>
                  <a:pt x="620" y="3895"/>
                  <a:pt x="669" y="4030"/>
                </a:cubicBezTo>
                <a:lnTo>
                  <a:pt x="285" y="4410"/>
                </a:lnTo>
                <a:cubicBezTo>
                  <a:pt x="331" y="4512"/>
                  <a:pt x="382" y="4612"/>
                  <a:pt x="441" y="4710"/>
                </a:cubicBezTo>
                <a:cubicBezTo>
                  <a:pt x="499" y="4809"/>
                  <a:pt x="562" y="4903"/>
                  <a:pt x="629" y="4992"/>
                </a:cubicBezTo>
                <a:lnTo>
                  <a:pt x="1148" y="4838"/>
                </a:lnTo>
                <a:cubicBezTo>
                  <a:pt x="1242" y="4946"/>
                  <a:pt x="1344" y="5046"/>
                  <a:pt x="1451" y="5136"/>
                </a:cubicBezTo>
                <a:lnTo>
                  <a:pt x="1308" y="5657"/>
                </a:lnTo>
                <a:cubicBezTo>
                  <a:pt x="1494" y="5789"/>
                  <a:pt x="1691" y="5900"/>
                  <a:pt x="1897" y="5988"/>
                </a:cubicBezTo>
                <a:lnTo>
                  <a:pt x="2270" y="5596"/>
                </a:lnTo>
                <a:cubicBezTo>
                  <a:pt x="2404" y="5642"/>
                  <a:pt x="2540" y="5677"/>
                  <a:pt x="2681" y="5701"/>
                </a:cubicBezTo>
                <a:lnTo>
                  <a:pt x="2818" y="6225"/>
                </a:lnTo>
                <a:cubicBezTo>
                  <a:pt x="3042" y="6246"/>
                  <a:pt x="3269" y="6245"/>
                  <a:pt x="3495" y="6218"/>
                </a:cubicBezTo>
                <a:lnTo>
                  <a:pt x="3620" y="5692"/>
                </a:lnTo>
                <a:cubicBezTo>
                  <a:pt x="3758" y="5665"/>
                  <a:pt x="3894" y="5627"/>
                  <a:pt x="4029" y="5577"/>
                </a:cubicBezTo>
                <a:lnTo>
                  <a:pt x="4410" y="5961"/>
                </a:lnTo>
                <a:cubicBezTo>
                  <a:pt x="4511" y="5916"/>
                  <a:pt x="4612" y="5864"/>
                  <a:pt x="4710" y="5805"/>
                </a:cubicBezTo>
                <a:cubicBezTo>
                  <a:pt x="4808" y="5747"/>
                  <a:pt x="4902" y="5684"/>
                  <a:pt x="4992" y="5617"/>
                </a:cubicBezTo>
                <a:lnTo>
                  <a:pt x="4837" y="5099"/>
                </a:lnTo>
                <a:cubicBezTo>
                  <a:pt x="4946" y="5005"/>
                  <a:pt x="5045" y="4903"/>
                  <a:pt x="5135" y="4795"/>
                </a:cubicBezTo>
                <a:lnTo>
                  <a:pt x="5656" y="4938"/>
                </a:lnTo>
                <a:cubicBezTo>
                  <a:pt x="5789" y="4753"/>
                  <a:pt x="5900" y="4555"/>
                  <a:pt x="5988" y="4349"/>
                </a:cubicBezTo>
                <a:lnTo>
                  <a:pt x="5595" y="3976"/>
                </a:lnTo>
                <a:cubicBezTo>
                  <a:pt x="5641" y="3843"/>
                  <a:pt x="5677" y="3706"/>
                  <a:pt x="5701" y="3566"/>
                </a:cubicBezTo>
                <a:lnTo>
                  <a:pt x="6224" y="3429"/>
                </a:ln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D40E1CD-CE2A-4217-B992-D68F7FCAB551}"/>
              </a:ext>
            </a:extLst>
          </p:cNvPr>
          <p:cNvSpPr/>
          <p:nvPr/>
        </p:nvSpPr>
        <p:spPr>
          <a:xfrm>
            <a:off x="6159403" y="3582896"/>
            <a:ext cx="1082728" cy="1082728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reeform 6">
            <a:extLst>
              <a:ext uri="{FF2B5EF4-FFF2-40B4-BE49-F238E27FC236}">
                <a16:creationId xmlns:a16="http://schemas.microsoft.com/office/drawing/2014/main" id="{C5DB109F-83C8-4141-91BD-5863E0169D2B}"/>
              </a:ext>
            </a:extLst>
          </p:cNvPr>
          <p:cNvSpPr>
            <a:spLocks noEditPoints="1"/>
          </p:cNvSpPr>
          <p:nvPr/>
        </p:nvSpPr>
        <p:spPr bwMode="auto">
          <a:xfrm>
            <a:off x="4643192" y="2096910"/>
            <a:ext cx="1666171" cy="1665293"/>
          </a:xfrm>
          <a:custGeom>
            <a:avLst/>
            <a:gdLst>
              <a:gd name="T0" fmla="*/ 4109 w 8218"/>
              <a:gd name="T1" fmla="*/ 6534 h 8219"/>
              <a:gd name="T2" fmla="*/ 1684 w 8218"/>
              <a:gd name="T3" fmla="*/ 4109 h 8219"/>
              <a:gd name="T4" fmla="*/ 4109 w 8218"/>
              <a:gd name="T5" fmla="*/ 1684 h 8219"/>
              <a:gd name="T6" fmla="*/ 6534 w 8218"/>
              <a:gd name="T7" fmla="*/ 4109 h 8219"/>
              <a:gd name="T8" fmla="*/ 4109 w 8218"/>
              <a:gd name="T9" fmla="*/ 6534 h 8219"/>
              <a:gd name="T10" fmla="*/ 8017 w 8218"/>
              <a:gd name="T11" fmla="*/ 5432 h 8219"/>
              <a:gd name="T12" fmla="*/ 8218 w 8218"/>
              <a:gd name="T13" fmla="*/ 4462 h 8219"/>
              <a:gd name="T14" fmla="*/ 7550 w 8218"/>
              <a:gd name="T15" fmla="*/ 4138 h 8219"/>
              <a:gd name="T16" fmla="*/ 7537 w 8218"/>
              <a:gd name="T17" fmla="*/ 3811 h 8219"/>
              <a:gd name="T18" fmla="*/ 7525 w 8218"/>
              <a:gd name="T19" fmla="*/ 3698 h 8219"/>
              <a:gd name="T20" fmla="*/ 8154 w 8218"/>
              <a:gd name="T21" fmla="*/ 3300 h 8219"/>
              <a:gd name="T22" fmla="*/ 7846 w 8218"/>
              <a:gd name="T23" fmla="*/ 2360 h 8219"/>
              <a:gd name="T24" fmla="*/ 7103 w 8218"/>
              <a:gd name="T25" fmla="*/ 2414 h 8219"/>
              <a:gd name="T26" fmla="*/ 6862 w 8218"/>
              <a:gd name="T27" fmla="*/ 2044 h 8219"/>
              <a:gd name="T28" fmla="*/ 7207 w 8218"/>
              <a:gd name="T29" fmla="*/ 1387 h 8219"/>
              <a:gd name="T30" fmla="*/ 6470 w 8218"/>
              <a:gd name="T31" fmla="*/ 727 h 8219"/>
              <a:gd name="T32" fmla="*/ 5854 w 8218"/>
              <a:gd name="T33" fmla="*/ 1144 h 8219"/>
              <a:gd name="T34" fmla="*/ 5460 w 8218"/>
              <a:gd name="T35" fmla="*/ 944 h 8219"/>
              <a:gd name="T36" fmla="*/ 5431 w 8218"/>
              <a:gd name="T37" fmla="*/ 202 h 8219"/>
              <a:gd name="T38" fmla="*/ 4462 w 8218"/>
              <a:gd name="T39" fmla="*/ 0 h 8219"/>
              <a:gd name="T40" fmla="*/ 4138 w 8218"/>
              <a:gd name="T41" fmla="*/ 669 h 8219"/>
              <a:gd name="T42" fmla="*/ 3811 w 8218"/>
              <a:gd name="T43" fmla="*/ 682 h 8219"/>
              <a:gd name="T44" fmla="*/ 3698 w 8218"/>
              <a:gd name="T45" fmla="*/ 694 h 8219"/>
              <a:gd name="T46" fmla="*/ 3301 w 8218"/>
              <a:gd name="T47" fmla="*/ 64 h 8219"/>
              <a:gd name="T48" fmla="*/ 2360 w 8218"/>
              <a:gd name="T49" fmla="*/ 373 h 8219"/>
              <a:gd name="T50" fmla="*/ 2414 w 8218"/>
              <a:gd name="T51" fmla="*/ 1115 h 8219"/>
              <a:gd name="T52" fmla="*/ 2045 w 8218"/>
              <a:gd name="T53" fmla="*/ 1357 h 8219"/>
              <a:gd name="T54" fmla="*/ 1386 w 8218"/>
              <a:gd name="T55" fmla="*/ 1011 h 8219"/>
              <a:gd name="T56" fmla="*/ 727 w 8218"/>
              <a:gd name="T57" fmla="*/ 1749 h 8219"/>
              <a:gd name="T58" fmla="*/ 1145 w 8218"/>
              <a:gd name="T59" fmla="*/ 2365 h 8219"/>
              <a:gd name="T60" fmla="*/ 944 w 8218"/>
              <a:gd name="T61" fmla="*/ 2758 h 8219"/>
              <a:gd name="T62" fmla="*/ 202 w 8218"/>
              <a:gd name="T63" fmla="*/ 2787 h 8219"/>
              <a:gd name="T64" fmla="*/ 0 w 8218"/>
              <a:gd name="T65" fmla="*/ 3757 h 8219"/>
              <a:gd name="T66" fmla="*/ 669 w 8218"/>
              <a:gd name="T67" fmla="*/ 4081 h 8219"/>
              <a:gd name="T68" fmla="*/ 681 w 8218"/>
              <a:gd name="T69" fmla="*/ 4408 h 8219"/>
              <a:gd name="T70" fmla="*/ 694 w 8218"/>
              <a:gd name="T71" fmla="*/ 4521 h 8219"/>
              <a:gd name="T72" fmla="*/ 65 w 8218"/>
              <a:gd name="T73" fmla="*/ 4918 h 8219"/>
              <a:gd name="T74" fmla="*/ 373 w 8218"/>
              <a:gd name="T75" fmla="*/ 5859 h 8219"/>
              <a:gd name="T76" fmla="*/ 1115 w 8218"/>
              <a:gd name="T77" fmla="*/ 5805 h 8219"/>
              <a:gd name="T78" fmla="*/ 1357 w 8218"/>
              <a:gd name="T79" fmla="*/ 6174 h 8219"/>
              <a:gd name="T80" fmla="*/ 1011 w 8218"/>
              <a:gd name="T81" fmla="*/ 6832 h 8219"/>
              <a:gd name="T82" fmla="*/ 1749 w 8218"/>
              <a:gd name="T83" fmla="*/ 7492 h 8219"/>
              <a:gd name="T84" fmla="*/ 2365 w 8218"/>
              <a:gd name="T85" fmla="*/ 7074 h 8219"/>
              <a:gd name="T86" fmla="*/ 2758 w 8218"/>
              <a:gd name="T87" fmla="*/ 7274 h 8219"/>
              <a:gd name="T88" fmla="*/ 2787 w 8218"/>
              <a:gd name="T89" fmla="*/ 8017 h 8219"/>
              <a:gd name="T90" fmla="*/ 3756 w 8218"/>
              <a:gd name="T91" fmla="*/ 8219 h 8219"/>
              <a:gd name="T92" fmla="*/ 4081 w 8218"/>
              <a:gd name="T93" fmla="*/ 7550 h 8219"/>
              <a:gd name="T94" fmla="*/ 4408 w 8218"/>
              <a:gd name="T95" fmla="*/ 7537 h 8219"/>
              <a:gd name="T96" fmla="*/ 4520 w 8218"/>
              <a:gd name="T97" fmla="*/ 7524 h 8219"/>
              <a:gd name="T98" fmla="*/ 4917 w 8218"/>
              <a:gd name="T99" fmla="*/ 8155 h 8219"/>
              <a:gd name="T100" fmla="*/ 5859 w 8218"/>
              <a:gd name="T101" fmla="*/ 7847 h 8219"/>
              <a:gd name="T102" fmla="*/ 5805 w 8218"/>
              <a:gd name="T103" fmla="*/ 7104 h 8219"/>
              <a:gd name="T104" fmla="*/ 6174 w 8218"/>
              <a:gd name="T105" fmla="*/ 6862 h 8219"/>
              <a:gd name="T106" fmla="*/ 6832 w 8218"/>
              <a:gd name="T107" fmla="*/ 7208 h 8219"/>
              <a:gd name="T108" fmla="*/ 7492 w 8218"/>
              <a:gd name="T109" fmla="*/ 6470 h 8219"/>
              <a:gd name="T110" fmla="*/ 7075 w 8218"/>
              <a:gd name="T111" fmla="*/ 5854 h 8219"/>
              <a:gd name="T112" fmla="*/ 7274 w 8218"/>
              <a:gd name="T113" fmla="*/ 5461 h 8219"/>
              <a:gd name="T114" fmla="*/ 8017 w 8218"/>
              <a:gd name="T115" fmla="*/ 5432 h 8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8218" h="8219">
                <a:moveTo>
                  <a:pt x="4109" y="6534"/>
                </a:moveTo>
                <a:cubicBezTo>
                  <a:pt x="2772" y="6534"/>
                  <a:pt x="1684" y="5447"/>
                  <a:pt x="1684" y="4109"/>
                </a:cubicBezTo>
                <a:cubicBezTo>
                  <a:pt x="1684" y="2772"/>
                  <a:pt x="2772" y="1684"/>
                  <a:pt x="4109" y="1684"/>
                </a:cubicBezTo>
                <a:cubicBezTo>
                  <a:pt x="5446" y="1684"/>
                  <a:pt x="6534" y="2772"/>
                  <a:pt x="6534" y="4109"/>
                </a:cubicBezTo>
                <a:cubicBezTo>
                  <a:pt x="6534" y="5447"/>
                  <a:pt x="5446" y="6534"/>
                  <a:pt x="4109" y="6534"/>
                </a:cubicBezTo>
                <a:close/>
                <a:moveTo>
                  <a:pt x="8017" y="5432"/>
                </a:moveTo>
                <a:cubicBezTo>
                  <a:pt x="8122" y="5122"/>
                  <a:pt x="8190" y="4797"/>
                  <a:pt x="8218" y="4462"/>
                </a:cubicBezTo>
                <a:lnTo>
                  <a:pt x="7550" y="4138"/>
                </a:lnTo>
                <a:cubicBezTo>
                  <a:pt x="7551" y="4030"/>
                  <a:pt x="7547" y="3921"/>
                  <a:pt x="7537" y="3811"/>
                </a:cubicBezTo>
                <a:cubicBezTo>
                  <a:pt x="7534" y="3773"/>
                  <a:pt x="7529" y="3736"/>
                  <a:pt x="7525" y="3698"/>
                </a:cubicBezTo>
                <a:lnTo>
                  <a:pt x="8154" y="3300"/>
                </a:lnTo>
                <a:cubicBezTo>
                  <a:pt x="8088" y="2970"/>
                  <a:pt x="7984" y="2655"/>
                  <a:pt x="7846" y="2360"/>
                </a:cubicBezTo>
                <a:lnTo>
                  <a:pt x="7103" y="2414"/>
                </a:lnTo>
                <a:cubicBezTo>
                  <a:pt x="7031" y="2285"/>
                  <a:pt x="6950" y="2162"/>
                  <a:pt x="6862" y="2044"/>
                </a:cubicBezTo>
                <a:lnTo>
                  <a:pt x="7207" y="1387"/>
                </a:lnTo>
                <a:cubicBezTo>
                  <a:pt x="6989" y="1138"/>
                  <a:pt x="6741" y="917"/>
                  <a:pt x="6470" y="727"/>
                </a:cubicBezTo>
                <a:lnTo>
                  <a:pt x="5854" y="1144"/>
                </a:lnTo>
                <a:cubicBezTo>
                  <a:pt x="5728" y="1070"/>
                  <a:pt x="5596" y="1003"/>
                  <a:pt x="5460" y="944"/>
                </a:cubicBezTo>
                <a:lnTo>
                  <a:pt x="5431" y="202"/>
                </a:lnTo>
                <a:cubicBezTo>
                  <a:pt x="5122" y="97"/>
                  <a:pt x="4796" y="28"/>
                  <a:pt x="4462" y="0"/>
                </a:cubicBezTo>
                <a:lnTo>
                  <a:pt x="4138" y="669"/>
                </a:lnTo>
                <a:cubicBezTo>
                  <a:pt x="4030" y="668"/>
                  <a:pt x="3921" y="672"/>
                  <a:pt x="3811" y="682"/>
                </a:cubicBezTo>
                <a:cubicBezTo>
                  <a:pt x="3772" y="685"/>
                  <a:pt x="3735" y="690"/>
                  <a:pt x="3698" y="694"/>
                </a:cubicBezTo>
                <a:lnTo>
                  <a:pt x="3301" y="64"/>
                </a:lnTo>
                <a:cubicBezTo>
                  <a:pt x="2970" y="130"/>
                  <a:pt x="2655" y="234"/>
                  <a:pt x="2360" y="373"/>
                </a:cubicBezTo>
                <a:lnTo>
                  <a:pt x="2414" y="1115"/>
                </a:lnTo>
                <a:cubicBezTo>
                  <a:pt x="2285" y="1188"/>
                  <a:pt x="2161" y="1269"/>
                  <a:pt x="2045" y="1357"/>
                </a:cubicBezTo>
                <a:lnTo>
                  <a:pt x="1386" y="1011"/>
                </a:lnTo>
                <a:cubicBezTo>
                  <a:pt x="1138" y="1230"/>
                  <a:pt x="916" y="1478"/>
                  <a:pt x="727" y="1749"/>
                </a:cubicBezTo>
                <a:lnTo>
                  <a:pt x="1145" y="2365"/>
                </a:lnTo>
                <a:cubicBezTo>
                  <a:pt x="1070" y="2491"/>
                  <a:pt x="1002" y="2623"/>
                  <a:pt x="944" y="2758"/>
                </a:cubicBezTo>
                <a:lnTo>
                  <a:pt x="202" y="2787"/>
                </a:lnTo>
                <a:cubicBezTo>
                  <a:pt x="96" y="3097"/>
                  <a:pt x="28" y="3422"/>
                  <a:pt x="0" y="3757"/>
                </a:cubicBezTo>
                <a:lnTo>
                  <a:pt x="669" y="4081"/>
                </a:lnTo>
                <a:cubicBezTo>
                  <a:pt x="668" y="4189"/>
                  <a:pt x="672" y="4298"/>
                  <a:pt x="681" y="4408"/>
                </a:cubicBezTo>
                <a:cubicBezTo>
                  <a:pt x="685" y="4446"/>
                  <a:pt x="689" y="4483"/>
                  <a:pt x="694" y="4521"/>
                </a:cubicBezTo>
                <a:lnTo>
                  <a:pt x="65" y="4918"/>
                </a:lnTo>
                <a:cubicBezTo>
                  <a:pt x="131" y="5248"/>
                  <a:pt x="234" y="5564"/>
                  <a:pt x="373" y="5859"/>
                </a:cubicBezTo>
                <a:lnTo>
                  <a:pt x="1115" y="5805"/>
                </a:lnTo>
                <a:cubicBezTo>
                  <a:pt x="1188" y="5933"/>
                  <a:pt x="1269" y="6057"/>
                  <a:pt x="1357" y="6174"/>
                </a:cubicBezTo>
                <a:lnTo>
                  <a:pt x="1011" y="6832"/>
                </a:lnTo>
                <a:cubicBezTo>
                  <a:pt x="1229" y="7081"/>
                  <a:pt x="1478" y="7302"/>
                  <a:pt x="1749" y="7492"/>
                </a:cubicBezTo>
                <a:lnTo>
                  <a:pt x="2365" y="7074"/>
                </a:lnTo>
                <a:cubicBezTo>
                  <a:pt x="2491" y="7149"/>
                  <a:pt x="2622" y="7216"/>
                  <a:pt x="2758" y="7274"/>
                </a:cubicBezTo>
                <a:lnTo>
                  <a:pt x="2787" y="8017"/>
                </a:lnTo>
                <a:cubicBezTo>
                  <a:pt x="3097" y="8122"/>
                  <a:pt x="3421" y="8191"/>
                  <a:pt x="3756" y="8219"/>
                </a:cubicBezTo>
                <a:lnTo>
                  <a:pt x="4081" y="7550"/>
                </a:lnTo>
                <a:cubicBezTo>
                  <a:pt x="4189" y="7551"/>
                  <a:pt x="4298" y="7547"/>
                  <a:pt x="4408" y="7537"/>
                </a:cubicBezTo>
                <a:cubicBezTo>
                  <a:pt x="4446" y="7534"/>
                  <a:pt x="4483" y="7529"/>
                  <a:pt x="4520" y="7524"/>
                </a:cubicBezTo>
                <a:lnTo>
                  <a:pt x="4917" y="8155"/>
                </a:lnTo>
                <a:cubicBezTo>
                  <a:pt x="5249" y="8089"/>
                  <a:pt x="5564" y="7985"/>
                  <a:pt x="5859" y="7847"/>
                </a:cubicBezTo>
                <a:lnTo>
                  <a:pt x="5805" y="7104"/>
                </a:lnTo>
                <a:cubicBezTo>
                  <a:pt x="5933" y="7030"/>
                  <a:pt x="6057" y="6950"/>
                  <a:pt x="6174" y="6862"/>
                </a:cubicBezTo>
                <a:lnTo>
                  <a:pt x="6832" y="7208"/>
                </a:lnTo>
                <a:cubicBezTo>
                  <a:pt x="7080" y="6989"/>
                  <a:pt x="7302" y="6741"/>
                  <a:pt x="7492" y="6470"/>
                </a:cubicBezTo>
                <a:lnTo>
                  <a:pt x="7075" y="5854"/>
                </a:lnTo>
                <a:cubicBezTo>
                  <a:pt x="7149" y="5728"/>
                  <a:pt x="7216" y="5596"/>
                  <a:pt x="7274" y="5461"/>
                </a:cubicBezTo>
                <a:lnTo>
                  <a:pt x="8017" y="5432"/>
                </a:ln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22DCE0A1-CD51-4ECD-A3A0-801CC47D0CA5}"/>
              </a:ext>
            </a:extLst>
          </p:cNvPr>
          <p:cNvSpPr/>
          <p:nvPr/>
        </p:nvSpPr>
        <p:spPr>
          <a:xfrm>
            <a:off x="4934884" y="2402043"/>
            <a:ext cx="1082788" cy="1082787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44" name="Graphic 43" descr="Puzzle">
            <a:extLst>
              <a:ext uri="{FF2B5EF4-FFF2-40B4-BE49-F238E27FC236}">
                <a16:creationId xmlns:a16="http://schemas.microsoft.com/office/drawing/2014/main" id="{4CDED96D-E418-46F9-A731-83C33EEAFA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19077" y="2486236"/>
            <a:ext cx="914400" cy="914400"/>
          </a:xfrm>
          <a:prstGeom prst="rect">
            <a:avLst/>
          </a:prstGeom>
        </p:spPr>
      </p:pic>
      <p:sp>
        <p:nvSpPr>
          <p:cNvPr id="45" name="Freeform 9">
            <a:extLst>
              <a:ext uri="{FF2B5EF4-FFF2-40B4-BE49-F238E27FC236}">
                <a16:creationId xmlns:a16="http://schemas.microsoft.com/office/drawing/2014/main" id="{5DA73213-26B7-4F5B-99D4-F44F924DC31A}"/>
              </a:ext>
            </a:extLst>
          </p:cNvPr>
          <p:cNvSpPr>
            <a:spLocks noEditPoints="1"/>
          </p:cNvSpPr>
          <p:nvPr/>
        </p:nvSpPr>
        <p:spPr bwMode="auto">
          <a:xfrm>
            <a:off x="5884178" y="902537"/>
            <a:ext cx="1664629" cy="1664629"/>
          </a:xfrm>
          <a:custGeom>
            <a:avLst/>
            <a:gdLst>
              <a:gd name="T0" fmla="*/ 3081 w 6246"/>
              <a:gd name="T1" fmla="*/ 5136 h 6246"/>
              <a:gd name="T2" fmla="*/ 1110 w 6246"/>
              <a:gd name="T3" fmla="*/ 3081 h 6246"/>
              <a:gd name="T4" fmla="*/ 3165 w 6246"/>
              <a:gd name="T5" fmla="*/ 1110 h 6246"/>
              <a:gd name="T6" fmla="*/ 5136 w 6246"/>
              <a:gd name="T7" fmla="*/ 3165 h 6246"/>
              <a:gd name="T8" fmla="*/ 3081 w 6246"/>
              <a:gd name="T9" fmla="*/ 5136 h 6246"/>
              <a:gd name="T10" fmla="*/ 6224 w 6246"/>
              <a:gd name="T11" fmla="*/ 3429 h 6246"/>
              <a:gd name="T12" fmla="*/ 6217 w 6246"/>
              <a:gd name="T13" fmla="*/ 2752 h 6246"/>
              <a:gd name="T14" fmla="*/ 5692 w 6246"/>
              <a:gd name="T15" fmla="*/ 2626 h 6246"/>
              <a:gd name="T16" fmla="*/ 5576 w 6246"/>
              <a:gd name="T17" fmla="*/ 2217 h 6246"/>
              <a:gd name="T18" fmla="*/ 5961 w 6246"/>
              <a:gd name="T19" fmla="*/ 1837 h 6246"/>
              <a:gd name="T20" fmla="*/ 5804 w 6246"/>
              <a:gd name="T21" fmla="*/ 1536 h 6246"/>
              <a:gd name="T22" fmla="*/ 5616 w 6246"/>
              <a:gd name="T23" fmla="*/ 1254 h 6246"/>
              <a:gd name="T24" fmla="*/ 5098 w 6246"/>
              <a:gd name="T25" fmla="*/ 1409 h 6246"/>
              <a:gd name="T26" fmla="*/ 4795 w 6246"/>
              <a:gd name="T27" fmla="*/ 1111 h 6246"/>
              <a:gd name="T28" fmla="*/ 4938 w 6246"/>
              <a:gd name="T29" fmla="*/ 590 h 6246"/>
              <a:gd name="T30" fmla="*/ 4348 w 6246"/>
              <a:gd name="T31" fmla="*/ 258 h 6246"/>
              <a:gd name="T32" fmla="*/ 3976 w 6246"/>
              <a:gd name="T33" fmla="*/ 651 h 6246"/>
              <a:gd name="T34" fmla="*/ 3565 w 6246"/>
              <a:gd name="T35" fmla="*/ 545 h 6246"/>
              <a:gd name="T36" fmla="*/ 3428 w 6246"/>
              <a:gd name="T37" fmla="*/ 22 h 6246"/>
              <a:gd name="T38" fmla="*/ 2752 w 6246"/>
              <a:gd name="T39" fmla="*/ 30 h 6246"/>
              <a:gd name="T40" fmla="*/ 2625 w 6246"/>
              <a:gd name="T41" fmla="*/ 555 h 6246"/>
              <a:gd name="T42" fmla="*/ 2217 w 6246"/>
              <a:gd name="T43" fmla="*/ 670 h 6246"/>
              <a:gd name="T44" fmla="*/ 1837 w 6246"/>
              <a:gd name="T45" fmla="*/ 286 h 6246"/>
              <a:gd name="T46" fmla="*/ 1536 w 6246"/>
              <a:gd name="T47" fmla="*/ 442 h 6246"/>
              <a:gd name="T48" fmla="*/ 1254 w 6246"/>
              <a:gd name="T49" fmla="*/ 629 h 6246"/>
              <a:gd name="T50" fmla="*/ 1408 w 6246"/>
              <a:gd name="T51" fmla="*/ 1148 h 6246"/>
              <a:gd name="T52" fmla="*/ 1110 w 6246"/>
              <a:gd name="T53" fmla="*/ 1452 h 6246"/>
              <a:gd name="T54" fmla="*/ 590 w 6246"/>
              <a:gd name="T55" fmla="*/ 1309 h 6246"/>
              <a:gd name="T56" fmla="*/ 257 w 6246"/>
              <a:gd name="T57" fmla="*/ 1898 h 6246"/>
              <a:gd name="T58" fmla="*/ 650 w 6246"/>
              <a:gd name="T59" fmla="*/ 2270 h 6246"/>
              <a:gd name="T60" fmla="*/ 545 w 6246"/>
              <a:gd name="T61" fmla="*/ 2681 h 6246"/>
              <a:gd name="T62" fmla="*/ 22 w 6246"/>
              <a:gd name="T63" fmla="*/ 2819 h 6246"/>
              <a:gd name="T64" fmla="*/ 29 w 6246"/>
              <a:gd name="T65" fmla="*/ 3495 h 6246"/>
              <a:gd name="T66" fmla="*/ 555 w 6246"/>
              <a:gd name="T67" fmla="*/ 3620 h 6246"/>
              <a:gd name="T68" fmla="*/ 669 w 6246"/>
              <a:gd name="T69" fmla="*/ 4030 h 6246"/>
              <a:gd name="T70" fmla="*/ 285 w 6246"/>
              <a:gd name="T71" fmla="*/ 4410 h 6246"/>
              <a:gd name="T72" fmla="*/ 441 w 6246"/>
              <a:gd name="T73" fmla="*/ 4710 h 6246"/>
              <a:gd name="T74" fmla="*/ 629 w 6246"/>
              <a:gd name="T75" fmla="*/ 4992 h 6246"/>
              <a:gd name="T76" fmla="*/ 1148 w 6246"/>
              <a:gd name="T77" fmla="*/ 4838 h 6246"/>
              <a:gd name="T78" fmla="*/ 1451 w 6246"/>
              <a:gd name="T79" fmla="*/ 5136 h 6246"/>
              <a:gd name="T80" fmla="*/ 1308 w 6246"/>
              <a:gd name="T81" fmla="*/ 5657 h 6246"/>
              <a:gd name="T82" fmla="*/ 1897 w 6246"/>
              <a:gd name="T83" fmla="*/ 5988 h 6246"/>
              <a:gd name="T84" fmla="*/ 2270 w 6246"/>
              <a:gd name="T85" fmla="*/ 5596 h 6246"/>
              <a:gd name="T86" fmla="*/ 2681 w 6246"/>
              <a:gd name="T87" fmla="*/ 5701 h 6246"/>
              <a:gd name="T88" fmla="*/ 2818 w 6246"/>
              <a:gd name="T89" fmla="*/ 6225 h 6246"/>
              <a:gd name="T90" fmla="*/ 3495 w 6246"/>
              <a:gd name="T91" fmla="*/ 6218 h 6246"/>
              <a:gd name="T92" fmla="*/ 3620 w 6246"/>
              <a:gd name="T93" fmla="*/ 5692 h 6246"/>
              <a:gd name="T94" fmla="*/ 4029 w 6246"/>
              <a:gd name="T95" fmla="*/ 5577 h 6246"/>
              <a:gd name="T96" fmla="*/ 4410 w 6246"/>
              <a:gd name="T97" fmla="*/ 5961 h 6246"/>
              <a:gd name="T98" fmla="*/ 4710 w 6246"/>
              <a:gd name="T99" fmla="*/ 5805 h 6246"/>
              <a:gd name="T100" fmla="*/ 4992 w 6246"/>
              <a:gd name="T101" fmla="*/ 5617 h 6246"/>
              <a:gd name="T102" fmla="*/ 4837 w 6246"/>
              <a:gd name="T103" fmla="*/ 5099 h 6246"/>
              <a:gd name="T104" fmla="*/ 5135 w 6246"/>
              <a:gd name="T105" fmla="*/ 4795 h 6246"/>
              <a:gd name="T106" fmla="*/ 5656 w 6246"/>
              <a:gd name="T107" fmla="*/ 4938 h 6246"/>
              <a:gd name="T108" fmla="*/ 5988 w 6246"/>
              <a:gd name="T109" fmla="*/ 4349 h 6246"/>
              <a:gd name="T110" fmla="*/ 5595 w 6246"/>
              <a:gd name="T111" fmla="*/ 3976 h 6246"/>
              <a:gd name="T112" fmla="*/ 5701 w 6246"/>
              <a:gd name="T113" fmla="*/ 3566 h 6246"/>
              <a:gd name="T114" fmla="*/ 6224 w 6246"/>
              <a:gd name="T115" fmla="*/ 3429 h 6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6246" h="6246">
                <a:moveTo>
                  <a:pt x="3081" y="5136"/>
                </a:moveTo>
                <a:cubicBezTo>
                  <a:pt x="1971" y="5113"/>
                  <a:pt x="1087" y="4191"/>
                  <a:pt x="1110" y="3081"/>
                </a:cubicBezTo>
                <a:cubicBezTo>
                  <a:pt x="1133" y="1971"/>
                  <a:pt x="2055" y="1087"/>
                  <a:pt x="3165" y="1110"/>
                </a:cubicBezTo>
                <a:cubicBezTo>
                  <a:pt x="4275" y="1133"/>
                  <a:pt x="5159" y="2055"/>
                  <a:pt x="5136" y="3165"/>
                </a:cubicBezTo>
                <a:cubicBezTo>
                  <a:pt x="5113" y="4275"/>
                  <a:pt x="4191" y="5160"/>
                  <a:pt x="3081" y="5136"/>
                </a:cubicBezTo>
                <a:close/>
                <a:moveTo>
                  <a:pt x="6224" y="3429"/>
                </a:moveTo>
                <a:cubicBezTo>
                  <a:pt x="6246" y="3204"/>
                  <a:pt x="6244" y="2978"/>
                  <a:pt x="6217" y="2752"/>
                </a:cubicBezTo>
                <a:lnTo>
                  <a:pt x="5692" y="2626"/>
                </a:lnTo>
                <a:cubicBezTo>
                  <a:pt x="5665" y="2489"/>
                  <a:pt x="5626" y="2351"/>
                  <a:pt x="5576" y="2217"/>
                </a:cubicBezTo>
                <a:lnTo>
                  <a:pt x="5961" y="1837"/>
                </a:lnTo>
                <a:cubicBezTo>
                  <a:pt x="5915" y="1735"/>
                  <a:pt x="5863" y="1634"/>
                  <a:pt x="5804" y="1536"/>
                </a:cubicBezTo>
                <a:cubicBezTo>
                  <a:pt x="5747" y="1438"/>
                  <a:pt x="5684" y="1344"/>
                  <a:pt x="5616" y="1254"/>
                </a:cubicBezTo>
                <a:lnTo>
                  <a:pt x="5098" y="1409"/>
                </a:lnTo>
                <a:cubicBezTo>
                  <a:pt x="5004" y="1301"/>
                  <a:pt x="4903" y="1201"/>
                  <a:pt x="4795" y="1111"/>
                </a:cubicBezTo>
                <a:lnTo>
                  <a:pt x="4938" y="590"/>
                </a:lnTo>
                <a:cubicBezTo>
                  <a:pt x="4753" y="458"/>
                  <a:pt x="4555" y="347"/>
                  <a:pt x="4348" y="258"/>
                </a:cubicBezTo>
                <a:lnTo>
                  <a:pt x="3976" y="651"/>
                </a:lnTo>
                <a:cubicBezTo>
                  <a:pt x="3842" y="605"/>
                  <a:pt x="3704" y="570"/>
                  <a:pt x="3565" y="545"/>
                </a:cubicBezTo>
                <a:lnTo>
                  <a:pt x="3428" y="22"/>
                </a:lnTo>
                <a:cubicBezTo>
                  <a:pt x="3204" y="0"/>
                  <a:pt x="2977" y="2"/>
                  <a:pt x="2752" y="30"/>
                </a:cubicBezTo>
                <a:lnTo>
                  <a:pt x="2625" y="555"/>
                </a:lnTo>
                <a:cubicBezTo>
                  <a:pt x="2487" y="581"/>
                  <a:pt x="2351" y="620"/>
                  <a:pt x="2217" y="670"/>
                </a:cubicBezTo>
                <a:lnTo>
                  <a:pt x="1837" y="286"/>
                </a:lnTo>
                <a:cubicBezTo>
                  <a:pt x="1735" y="331"/>
                  <a:pt x="1634" y="383"/>
                  <a:pt x="1536" y="442"/>
                </a:cubicBezTo>
                <a:cubicBezTo>
                  <a:pt x="1437" y="500"/>
                  <a:pt x="1344" y="563"/>
                  <a:pt x="1254" y="629"/>
                </a:cubicBezTo>
                <a:lnTo>
                  <a:pt x="1408" y="1148"/>
                </a:lnTo>
                <a:cubicBezTo>
                  <a:pt x="1300" y="1243"/>
                  <a:pt x="1200" y="1344"/>
                  <a:pt x="1110" y="1452"/>
                </a:cubicBezTo>
                <a:lnTo>
                  <a:pt x="590" y="1309"/>
                </a:lnTo>
                <a:cubicBezTo>
                  <a:pt x="457" y="1494"/>
                  <a:pt x="346" y="1691"/>
                  <a:pt x="257" y="1898"/>
                </a:cubicBezTo>
                <a:lnTo>
                  <a:pt x="650" y="2270"/>
                </a:lnTo>
                <a:cubicBezTo>
                  <a:pt x="604" y="2404"/>
                  <a:pt x="570" y="2542"/>
                  <a:pt x="545" y="2681"/>
                </a:cubicBezTo>
                <a:lnTo>
                  <a:pt x="22" y="2819"/>
                </a:lnTo>
                <a:cubicBezTo>
                  <a:pt x="0" y="3043"/>
                  <a:pt x="2" y="3269"/>
                  <a:pt x="29" y="3495"/>
                </a:cubicBezTo>
                <a:lnTo>
                  <a:pt x="555" y="3620"/>
                </a:lnTo>
                <a:cubicBezTo>
                  <a:pt x="581" y="3759"/>
                  <a:pt x="620" y="3895"/>
                  <a:pt x="669" y="4030"/>
                </a:cubicBezTo>
                <a:lnTo>
                  <a:pt x="285" y="4410"/>
                </a:lnTo>
                <a:cubicBezTo>
                  <a:pt x="331" y="4512"/>
                  <a:pt x="382" y="4612"/>
                  <a:pt x="441" y="4710"/>
                </a:cubicBezTo>
                <a:cubicBezTo>
                  <a:pt x="499" y="4809"/>
                  <a:pt x="562" y="4903"/>
                  <a:pt x="629" y="4992"/>
                </a:cubicBezTo>
                <a:lnTo>
                  <a:pt x="1148" y="4838"/>
                </a:lnTo>
                <a:cubicBezTo>
                  <a:pt x="1242" y="4946"/>
                  <a:pt x="1344" y="5046"/>
                  <a:pt x="1451" y="5136"/>
                </a:cubicBezTo>
                <a:lnTo>
                  <a:pt x="1308" y="5657"/>
                </a:lnTo>
                <a:cubicBezTo>
                  <a:pt x="1494" y="5789"/>
                  <a:pt x="1691" y="5900"/>
                  <a:pt x="1897" y="5988"/>
                </a:cubicBezTo>
                <a:lnTo>
                  <a:pt x="2270" y="5596"/>
                </a:lnTo>
                <a:cubicBezTo>
                  <a:pt x="2404" y="5642"/>
                  <a:pt x="2540" y="5677"/>
                  <a:pt x="2681" y="5701"/>
                </a:cubicBezTo>
                <a:lnTo>
                  <a:pt x="2818" y="6225"/>
                </a:lnTo>
                <a:cubicBezTo>
                  <a:pt x="3042" y="6246"/>
                  <a:pt x="3269" y="6245"/>
                  <a:pt x="3495" y="6218"/>
                </a:cubicBezTo>
                <a:lnTo>
                  <a:pt x="3620" y="5692"/>
                </a:lnTo>
                <a:cubicBezTo>
                  <a:pt x="3758" y="5665"/>
                  <a:pt x="3894" y="5627"/>
                  <a:pt x="4029" y="5577"/>
                </a:cubicBezTo>
                <a:lnTo>
                  <a:pt x="4410" y="5961"/>
                </a:lnTo>
                <a:cubicBezTo>
                  <a:pt x="4511" y="5916"/>
                  <a:pt x="4612" y="5864"/>
                  <a:pt x="4710" y="5805"/>
                </a:cubicBezTo>
                <a:cubicBezTo>
                  <a:pt x="4808" y="5747"/>
                  <a:pt x="4902" y="5684"/>
                  <a:pt x="4992" y="5617"/>
                </a:cubicBezTo>
                <a:lnTo>
                  <a:pt x="4837" y="5099"/>
                </a:lnTo>
                <a:cubicBezTo>
                  <a:pt x="4946" y="5005"/>
                  <a:pt x="5045" y="4903"/>
                  <a:pt x="5135" y="4795"/>
                </a:cubicBezTo>
                <a:lnTo>
                  <a:pt x="5656" y="4938"/>
                </a:lnTo>
                <a:cubicBezTo>
                  <a:pt x="5789" y="4753"/>
                  <a:pt x="5900" y="4555"/>
                  <a:pt x="5988" y="4349"/>
                </a:cubicBezTo>
                <a:lnTo>
                  <a:pt x="5595" y="3976"/>
                </a:lnTo>
                <a:cubicBezTo>
                  <a:pt x="5641" y="3843"/>
                  <a:pt x="5677" y="3706"/>
                  <a:pt x="5701" y="3566"/>
                </a:cubicBezTo>
                <a:lnTo>
                  <a:pt x="6224" y="3429"/>
                </a:lnTo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E220EC8E-C64B-4323-88F3-A227954C9168}"/>
              </a:ext>
            </a:extLst>
          </p:cNvPr>
          <p:cNvSpPr/>
          <p:nvPr/>
        </p:nvSpPr>
        <p:spPr>
          <a:xfrm>
            <a:off x="6175128" y="1193487"/>
            <a:ext cx="1082728" cy="1082728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Graphic 46" descr="Lightbulb">
            <a:extLst>
              <a:ext uri="{FF2B5EF4-FFF2-40B4-BE49-F238E27FC236}">
                <a16:creationId xmlns:a16="http://schemas.microsoft.com/office/drawing/2014/main" id="{6A859C25-45E6-4DAA-920D-42870D4477C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243567" y="1277651"/>
            <a:ext cx="914400" cy="914400"/>
          </a:xfrm>
          <a:prstGeom prst="rect">
            <a:avLst/>
          </a:prstGeom>
        </p:spPr>
      </p:pic>
      <p:pic>
        <p:nvPicPr>
          <p:cNvPr id="48" name="Graphic 47" descr="Trophy">
            <a:extLst>
              <a:ext uri="{FF2B5EF4-FFF2-40B4-BE49-F238E27FC236}">
                <a16:creationId xmlns:a16="http://schemas.microsoft.com/office/drawing/2014/main" id="{58735236-6B5C-4542-9EFB-BED3339EF51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019078" y="4875645"/>
            <a:ext cx="914400" cy="914400"/>
          </a:xfrm>
          <a:prstGeom prst="rect">
            <a:avLst/>
          </a:prstGeom>
        </p:spPr>
      </p:pic>
      <p:pic>
        <p:nvPicPr>
          <p:cNvPr id="49" name="Graphic 48" descr="Atom">
            <a:extLst>
              <a:ext uri="{FF2B5EF4-FFF2-40B4-BE49-F238E27FC236}">
                <a16:creationId xmlns:a16="http://schemas.microsoft.com/office/drawing/2014/main" id="{8194AAC1-1F30-499F-A1D3-42D48A21ED3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249471" y="3667060"/>
            <a:ext cx="914400" cy="914400"/>
          </a:xfrm>
          <a:prstGeom prst="rect">
            <a:avLst/>
          </a:prstGeom>
        </p:spPr>
      </p:pic>
      <p:grpSp>
        <p:nvGrpSpPr>
          <p:cNvPr id="50" name="Group 49">
            <a:extLst>
              <a:ext uri="{FF2B5EF4-FFF2-40B4-BE49-F238E27FC236}">
                <a16:creationId xmlns:a16="http://schemas.microsoft.com/office/drawing/2014/main" id="{17C48443-2509-4ABE-912B-CAB682F2DBDB}"/>
              </a:ext>
            </a:extLst>
          </p:cNvPr>
          <p:cNvGrpSpPr/>
          <p:nvPr/>
        </p:nvGrpSpPr>
        <p:grpSpPr>
          <a:xfrm>
            <a:off x="7926890" y="3488437"/>
            <a:ext cx="2937088" cy="1290153"/>
            <a:chOff x="8921977" y="1466725"/>
            <a:chExt cx="2937088" cy="1290153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7131B01C-A229-40E2-B826-55544EF38CFE}"/>
                </a:ext>
              </a:extLst>
            </p:cNvPr>
            <p:cNvSpPr txBox="1"/>
            <p:nvPr/>
          </p:nvSpPr>
          <p:spPr>
            <a:xfrm>
              <a:off x="8921977" y="1466725"/>
              <a:ext cx="2937088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r>
                <a:rPr lang="en-US" sz="2400" b="1" dirty="0"/>
                <a:t>Lorem Ipsum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5BAF3C16-9F86-42A0-8A25-1BF2D6317DCC}"/>
                </a:ext>
              </a:extLst>
            </p:cNvPr>
            <p:cNvSpPr txBox="1"/>
            <p:nvPr/>
          </p:nvSpPr>
          <p:spPr>
            <a:xfrm>
              <a:off x="8929772" y="1925881"/>
              <a:ext cx="2929293" cy="830997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Lorem ipsum dolor sit amet, nibh est. A magna maecenas, quam magna nec quis, lorem nunc. Suspendisse viverra sodales mauris, cras pharetra proin egestas arcu erat dolor, at amet. </a:t>
              </a:r>
              <a:endPara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3E4942A5-AD17-4A97-AA07-057383164E9E}"/>
              </a:ext>
            </a:extLst>
          </p:cNvPr>
          <p:cNvGrpSpPr/>
          <p:nvPr/>
        </p:nvGrpSpPr>
        <p:grpSpPr>
          <a:xfrm>
            <a:off x="1318183" y="2289106"/>
            <a:ext cx="2937088" cy="1290153"/>
            <a:chOff x="332936" y="2627766"/>
            <a:chExt cx="2937088" cy="1290153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1459319B-E75F-44BC-AB80-CF89B6147ADE}"/>
                </a:ext>
              </a:extLst>
            </p:cNvPr>
            <p:cNvSpPr txBox="1"/>
            <p:nvPr/>
          </p:nvSpPr>
          <p:spPr>
            <a:xfrm>
              <a:off x="332936" y="2627766"/>
              <a:ext cx="2937088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r"/>
              <a:r>
                <a:rPr lang="en-US" sz="2400" b="1" dirty="0"/>
                <a:t>Lorem Ipsum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5271D300-7081-47E7-896C-870949D50A64}"/>
                </a:ext>
              </a:extLst>
            </p:cNvPr>
            <p:cNvSpPr txBox="1"/>
            <p:nvPr/>
          </p:nvSpPr>
          <p:spPr>
            <a:xfrm>
              <a:off x="340731" y="3086922"/>
              <a:ext cx="2929293" cy="830997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Lorem ipsum dolor sit amet, nibh est. A magna maecenas, quam magna nec quis, lorem nunc. Suspendisse viverra sodales mauris, cras pharetra proin egestas arcu erat dolor, at amet. </a:t>
              </a:r>
              <a:endPara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4B694A5B-700F-4FFE-93F1-DC986F1BD099}"/>
              </a:ext>
            </a:extLst>
          </p:cNvPr>
          <p:cNvGrpSpPr/>
          <p:nvPr/>
        </p:nvGrpSpPr>
        <p:grpSpPr>
          <a:xfrm>
            <a:off x="1318183" y="4687768"/>
            <a:ext cx="2937088" cy="1290153"/>
            <a:chOff x="332936" y="4652338"/>
            <a:chExt cx="2937088" cy="1290153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BB905760-C23E-4450-B0D8-7F01B7C2BD6D}"/>
                </a:ext>
              </a:extLst>
            </p:cNvPr>
            <p:cNvSpPr txBox="1"/>
            <p:nvPr/>
          </p:nvSpPr>
          <p:spPr>
            <a:xfrm>
              <a:off x="332936" y="4652338"/>
              <a:ext cx="2937088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r"/>
              <a:r>
                <a:rPr lang="en-US" sz="2400" b="1" dirty="0"/>
                <a:t>Lorem Ipsum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33E7315F-BDF8-4F23-A7E6-0B54A9E0B890}"/>
                </a:ext>
              </a:extLst>
            </p:cNvPr>
            <p:cNvSpPr txBox="1"/>
            <p:nvPr/>
          </p:nvSpPr>
          <p:spPr>
            <a:xfrm>
              <a:off x="340731" y="5111494"/>
              <a:ext cx="2929293" cy="830997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Lorem ipsum dolor sit amet, nibh est. A magna maecenas, quam magna nec quis, lorem nunc. Suspendisse viverra sodales mauris, cras pharetra proin egestas arcu erat dolor, at amet. </a:t>
              </a:r>
              <a:endPara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B5B5FE20-009C-4FC8-9BD0-C401E900317D}"/>
              </a:ext>
            </a:extLst>
          </p:cNvPr>
          <p:cNvGrpSpPr/>
          <p:nvPr/>
        </p:nvGrpSpPr>
        <p:grpSpPr>
          <a:xfrm>
            <a:off x="7926890" y="1089775"/>
            <a:ext cx="2937088" cy="1290153"/>
            <a:chOff x="8921977" y="1466725"/>
            <a:chExt cx="2937088" cy="1290153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9718EA0B-AD7C-40C9-ACD9-20EEA788E124}"/>
                </a:ext>
              </a:extLst>
            </p:cNvPr>
            <p:cNvSpPr txBox="1"/>
            <p:nvPr/>
          </p:nvSpPr>
          <p:spPr>
            <a:xfrm>
              <a:off x="8921977" y="1466725"/>
              <a:ext cx="2937088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r>
                <a:rPr lang="en-US" sz="2400" b="1" dirty="0"/>
                <a:t>Lorem Ipsum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06AA8312-7BF3-4C9E-A8C3-1803F0D162A8}"/>
                </a:ext>
              </a:extLst>
            </p:cNvPr>
            <p:cNvSpPr txBox="1"/>
            <p:nvPr/>
          </p:nvSpPr>
          <p:spPr>
            <a:xfrm>
              <a:off x="8929772" y="1925881"/>
              <a:ext cx="2929293" cy="830997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Lorem ipsum dolor sit amet, nibh est. A magna maecenas, quam magna nec quis, lorem nunc. Suspendisse viverra sodales mauris, cras pharetra proin egestas arcu erat dolor, at amet. </a:t>
              </a:r>
              <a:endPara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75073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BFAE1-45D3-4B3B-81D2-0BF25FA84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Vertically-Aligned Gears for PowerPoint</a:t>
            </a:r>
          </a:p>
        </p:txBody>
      </p:sp>
      <p:sp>
        <p:nvSpPr>
          <p:cNvPr id="34" name="Freeform 6">
            <a:extLst>
              <a:ext uri="{FF2B5EF4-FFF2-40B4-BE49-F238E27FC236}">
                <a16:creationId xmlns:a16="http://schemas.microsoft.com/office/drawing/2014/main" id="{2FDDC985-28DA-4AA9-8D4C-653E4C26A3F1}"/>
              </a:ext>
            </a:extLst>
          </p:cNvPr>
          <p:cNvSpPr>
            <a:spLocks noEditPoints="1"/>
          </p:cNvSpPr>
          <p:nvPr/>
        </p:nvSpPr>
        <p:spPr bwMode="auto">
          <a:xfrm>
            <a:off x="4643192" y="4486319"/>
            <a:ext cx="1666171" cy="1665293"/>
          </a:xfrm>
          <a:custGeom>
            <a:avLst/>
            <a:gdLst>
              <a:gd name="T0" fmla="*/ 4109 w 8218"/>
              <a:gd name="T1" fmla="*/ 6534 h 8219"/>
              <a:gd name="T2" fmla="*/ 1684 w 8218"/>
              <a:gd name="T3" fmla="*/ 4109 h 8219"/>
              <a:gd name="T4" fmla="*/ 4109 w 8218"/>
              <a:gd name="T5" fmla="*/ 1684 h 8219"/>
              <a:gd name="T6" fmla="*/ 6534 w 8218"/>
              <a:gd name="T7" fmla="*/ 4109 h 8219"/>
              <a:gd name="T8" fmla="*/ 4109 w 8218"/>
              <a:gd name="T9" fmla="*/ 6534 h 8219"/>
              <a:gd name="T10" fmla="*/ 8017 w 8218"/>
              <a:gd name="T11" fmla="*/ 5432 h 8219"/>
              <a:gd name="T12" fmla="*/ 8218 w 8218"/>
              <a:gd name="T13" fmla="*/ 4462 h 8219"/>
              <a:gd name="T14" fmla="*/ 7550 w 8218"/>
              <a:gd name="T15" fmla="*/ 4138 h 8219"/>
              <a:gd name="T16" fmla="*/ 7537 w 8218"/>
              <a:gd name="T17" fmla="*/ 3811 h 8219"/>
              <a:gd name="T18" fmla="*/ 7525 w 8218"/>
              <a:gd name="T19" fmla="*/ 3698 h 8219"/>
              <a:gd name="T20" fmla="*/ 8154 w 8218"/>
              <a:gd name="T21" fmla="*/ 3300 h 8219"/>
              <a:gd name="T22" fmla="*/ 7846 w 8218"/>
              <a:gd name="T23" fmla="*/ 2360 h 8219"/>
              <a:gd name="T24" fmla="*/ 7103 w 8218"/>
              <a:gd name="T25" fmla="*/ 2414 h 8219"/>
              <a:gd name="T26" fmla="*/ 6862 w 8218"/>
              <a:gd name="T27" fmla="*/ 2044 h 8219"/>
              <a:gd name="T28" fmla="*/ 7207 w 8218"/>
              <a:gd name="T29" fmla="*/ 1387 h 8219"/>
              <a:gd name="T30" fmla="*/ 6470 w 8218"/>
              <a:gd name="T31" fmla="*/ 727 h 8219"/>
              <a:gd name="T32" fmla="*/ 5854 w 8218"/>
              <a:gd name="T33" fmla="*/ 1144 h 8219"/>
              <a:gd name="T34" fmla="*/ 5460 w 8218"/>
              <a:gd name="T35" fmla="*/ 944 h 8219"/>
              <a:gd name="T36" fmla="*/ 5431 w 8218"/>
              <a:gd name="T37" fmla="*/ 202 h 8219"/>
              <a:gd name="T38" fmla="*/ 4462 w 8218"/>
              <a:gd name="T39" fmla="*/ 0 h 8219"/>
              <a:gd name="T40" fmla="*/ 4138 w 8218"/>
              <a:gd name="T41" fmla="*/ 669 h 8219"/>
              <a:gd name="T42" fmla="*/ 3811 w 8218"/>
              <a:gd name="T43" fmla="*/ 682 h 8219"/>
              <a:gd name="T44" fmla="*/ 3698 w 8218"/>
              <a:gd name="T45" fmla="*/ 694 h 8219"/>
              <a:gd name="T46" fmla="*/ 3301 w 8218"/>
              <a:gd name="T47" fmla="*/ 64 h 8219"/>
              <a:gd name="T48" fmla="*/ 2360 w 8218"/>
              <a:gd name="T49" fmla="*/ 373 h 8219"/>
              <a:gd name="T50" fmla="*/ 2414 w 8218"/>
              <a:gd name="T51" fmla="*/ 1115 h 8219"/>
              <a:gd name="T52" fmla="*/ 2045 w 8218"/>
              <a:gd name="T53" fmla="*/ 1357 h 8219"/>
              <a:gd name="T54" fmla="*/ 1386 w 8218"/>
              <a:gd name="T55" fmla="*/ 1011 h 8219"/>
              <a:gd name="T56" fmla="*/ 727 w 8218"/>
              <a:gd name="T57" fmla="*/ 1749 h 8219"/>
              <a:gd name="T58" fmla="*/ 1145 w 8218"/>
              <a:gd name="T59" fmla="*/ 2365 h 8219"/>
              <a:gd name="T60" fmla="*/ 944 w 8218"/>
              <a:gd name="T61" fmla="*/ 2758 h 8219"/>
              <a:gd name="T62" fmla="*/ 202 w 8218"/>
              <a:gd name="T63" fmla="*/ 2787 h 8219"/>
              <a:gd name="T64" fmla="*/ 0 w 8218"/>
              <a:gd name="T65" fmla="*/ 3757 h 8219"/>
              <a:gd name="T66" fmla="*/ 669 w 8218"/>
              <a:gd name="T67" fmla="*/ 4081 h 8219"/>
              <a:gd name="T68" fmla="*/ 681 w 8218"/>
              <a:gd name="T69" fmla="*/ 4408 h 8219"/>
              <a:gd name="T70" fmla="*/ 694 w 8218"/>
              <a:gd name="T71" fmla="*/ 4521 h 8219"/>
              <a:gd name="T72" fmla="*/ 65 w 8218"/>
              <a:gd name="T73" fmla="*/ 4918 h 8219"/>
              <a:gd name="T74" fmla="*/ 373 w 8218"/>
              <a:gd name="T75" fmla="*/ 5859 h 8219"/>
              <a:gd name="T76" fmla="*/ 1115 w 8218"/>
              <a:gd name="T77" fmla="*/ 5805 h 8219"/>
              <a:gd name="T78" fmla="*/ 1357 w 8218"/>
              <a:gd name="T79" fmla="*/ 6174 h 8219"/>
              <a:gd name="T80" fmla="*/ 1011 w 8218"/>
              <a:gd name="T81" fmla="*/ 6832 h 8219"/>
              <a:gd name="T82" fmla="*/ 1749 w 8218"/>
              <a:gd name="T83" fmla="*/ 7492 h 8219"/>
              <a:gd name="T84" fmla="*/ 2365 w 8218"/>
              <a:gd name="T85" fmla="*/ 7074 h 8219"/>
              <a:gd name="T86" fmla="*/ 2758 w 8218"/>
              <a:gd name="T87" fmla="*/ 7274 h 8219"/>
              <a:gd name="T88" fmla="*/ 2787 w 8218"/>
              <a:gd name="T89" fmla="*/ 8017 h 8219"/>
              <a:gd name="T90" fmla="*/ 3756 w 8218"/>
              <a:gd name="T91" fmla="*/ 8219 h 8219"/>
              <a:gd name="T92" fmla="*/ 4081 w 8218"/>
              <a:gd name="T93" fmla="*/ 7550 h 8219"/>
              <a:gd name="T94" fmla="*/ 4408 w 8218"/>
              <a:gd name="T95" fmla="*/ 7537 h 8219"/>
              <a:gd name="T96" fmla="*/ 4520 w 8218"/>
              <a:gd name="T97" fmla="*/ 7524 h 8219"/>
              <a:gd name="T98" fmla="*/ 4917 w 8218"/>
              <a:gd name="T99" fmla="*/ 8155 h 8219"/>
              <a:gd name="T100" fmla="*/ 5859 w 8218"/>
              <a:gd name="T101" fmla="*/ 7847 h 8219"/>
              <a:gd name="T102" fmla="*/ 5805 w 8218"/>
              <a:gd name="T103" fmla="*/ 7104 h 8219"/>
              <a:gd name="T104" fmla="*/ 6174 w 8218"/>
              <a:gd name="T105" fmla="*/ 6862 h 8219"/>
              <a:gd name="T106" fmla="*/ 6832 w 8218"/>
              <a:gd name="T107" fmla="*/ 7208 h 8219"/>
              <a:gd name="T108" fmla="*/ 7492 w 8218"/>
              <a:gd name="T109" fmla="*/ 6470 h 8219"/>
              <a:gd name="T110" fmla="*/ 7075 w 8218"/>
              <a:gd name="T111" fmla="*/ 5854 h 8219"/>
              <a:gd name="T112" fmla="*/ 7274 w 8218"/>
              <a:gd name="T113" fmla="*/ 5461 h 8219"/>
              <a:gd name="T114" fmla="*/ 8017 w 8218"/>
              <a:gd name="T115" fmla="*/ 5432 h 8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8218" h="8219">
                <a:moveTo>
                  <a:pt x="4109" y="6534"/>
                </a:moveTo>
                <a:cubicBezTo>
                  <a:pt x="2772" y="6534"/>
                  <a:pt x="1684" y="5447"/>
                  <a:pt x="1684" y="4109"/>
                </a:cubicBezTo>
                <a:cubicBezTo>
                  <a:pt x="1684" y="2772"/>
                  <a:pt x="2772" y="1684"/>
                  <a:pt x="4109" y="1684"/>
                </a:cubicBezTo>
                <a:cubicBezTo>
                  <a:pt x="5446" y="1684"/>
                  <a:pt x="6534" y="2772"/>
                  <a:pt x="6534" y="4109"/>
                </a:cubicBezTo>
                <a:cubicBezTo>
                  <a:pt x="6534" y="5447"/>
                  <a:pt x="5446" y="6534"/>
                  <a:pt x="4109" y="6534"/>
                </a:cubicBezTo>
                <a:close/>
                <a:moveTo>
                  <a:pt x="8017" y="5432"/>
                </a:moveTo>
                <a:cubicBezTo>
                  <a:pt x="8122" y="5122"/>
                  <a:pt x="8190" y="4797"/>
                  <a:pt x="8218" y="4462"/>
                </a:cubicBezTo>
                <a:lnTo>
                  <a:pt x="7550" y="4138"/>
                </a:lnTo>
                <a:cubicBezTo>
                  <a:pt x="7551" y="4030"/>
                  <a:pt x="7547" y="3921"/>
                  <a:pt x="7537" y="3811"/>
                </a:cubicBezTo>
                <a:cubicBezTo>
                  <a:pt x="7534" y="3773"/>
                  <a:pt x="7529" y="3736"/>
                  <a:pt x="7525" y="3698"/>
                </a:cubicBezTo>
                <a:lnTo>
                  <a:pt x="8154" y="3300"/>
                </a:lnTo>
                <a:cubicBezTo>
                  <a:pt x="8088" y="2970"/>
                  <a:pt x="7984" y="2655"/>
                  <a:pt x="7846" y="2360"/>
                </a:cubicBezTo>
                <a:lnTo>
                  <a:pt x="7103" y="2414"/>
                </a:lnTo>
                <a:cubicBezTo>
                  <a:pt x="7031" y="2285"/>
                  <a:pt x="6950" y="2162"/>
                  <a:pt x="6862" y="2044"/>
                </a:cubicBezTo>
                <a:lnTo>
                  <a:pt x="7207" y="1387"/>
                </a:lnTo>
                <a:cubicBezTo>
                  <a:pt x="6989" y="1138"/>
                  <a:pt x="6741" y="917"/>
                  <a:pt x="6470" y="727"/>
                </a:cubicBezTo>
                <a:lnTo>
                  <a:pt x="5854" y="1144"/>
                </a:lnTo>
                <a:cubicBezTo>
                  <a:pt x="5728" y="1070"/>
                  <a:pt x="5596" y="1003"/>
                  <a:pt x="5460" y="944"/>
                </a:cubicBezTo>
                <a:lnTo>
                  <a:pt x="5431" y="202"/>
                </a:lnTo>
                <a:cubicBezTo>
                  <a:pt x="5122" y="97"/>
                  <a:pt x="4796" y="28"/>
                  <a:pt x="4462" y="0"/>
                </a:cubicBezTo>
                <a:lnTo>
                  <a:pt x="4138" y="669"/>
                </a:lnTo>
                <a:cubicBezTo>
                  <a:pt x="4030" y="668"/>
                  <a:pt x="3921" y="672"/>
                  <a:pt x="3811" y="682"/>
                </a:cubicBezTo>
                <a:cubicBezTo>
                  <a:pt x="3772" y="685"/>
                  <a:pt x="3735" y="690"/>
                  <a:pt x="3698" y="694"/>
                </a:cubicBezTo>
                <a:lnTo>
                  <a:pt x="3301" y="64"/>
                </a:lnTo>
                <a:cubicBezTo>
                  <a:pt x="2970" y="130"/>
                  <a:pt x="2655" y="234"/>
                  <a:pt x="2360" y="373"/>
                </a:cubicBezTo>
                <a:lnTo>
                  <a:pt x="2414" y="1115"/>
                </a:lnTo>
                <a:cubicBezTo>
                  <a:pt x="2285" y="1188"/>
                  <a:pt x="2161" y="1269"/>
                  <a:pt x="2045" y="1357"/>
                </a:cubicBezTo>
                <a:lnTo>
                  <a:pt x="1386" y="1011"/>
                </a:lnTo>
                <a:cubicBezTo>
                  <a:pt x="1138" y="1230"/>
                  <a:pt x="916" y="1478"/>
                  <a:pt x="727" y="1749"/>
                </a:cubicBezTo>
                <a:lnTo>
                  <a:pt x="1145" y="2365"/>
                </a:lnTo>
                <a:cubicBezTo>
                  <a:pt x="1070" y="2491"/>
                  <a:pt x="1002" y="2623"/>
                  <a:pt x="944" y="2758"/>
                </a:cubicBezTo>
                <a:lnTo>
                  <a:pt x="202" y="2787"/>
                </a:lnTo>
                <a:cubicBezTo>
                  <a:pt x="96" y="3097"/>
                  <a:pt x="28" y="3422"/>
                  <a:pt x="0" y="3757"/>
                </a:cubicBezTo>
                <a:lnTo>
                  <a:pt x="669" y="4081"/>
                </a:lnTo>
                <a:cubicBezTo>
                  <a:pt x="668" y="4189"/>
                  <a:pt x="672" y="4298"/>
                  <a:pt x="681" y="4408"/>
                </a:cubicBezTo>
                <a:cubicBezTo>
                  <a:pt x="685" y="4446"/>
                  <a:pt x="689" y="4483"/>
                  <a:pt x="694" y="4521"/>
                </a:cubicBezTo>
                <a:lnTo>
                  <a:pt x="65" y="4918"/>
                </a:lnTo>
                <a:cubicBezTo>
                  <a:pt x="131" y="5248"/>
                  <a:pt x="234" y="5564"/>
                  <a:pt x="373" y="5859"/>
                </a:cubicBezTo>
                <a:lnTo>
                  <a:pt x="1115" y="5805"/>
                </a:lnTo>
                <a:cubicBezTo>
                  <a:pt x="1188" y="5933"/>
                  <a:pt x="1269" y="6057"/>
                  <a:pt x="1357" y="6174"/>
                </a:cubicBezTo>
                <a:lnTo>
                  <a:pt x="1011" y="6832"/>
                </a:lnTo>
                <a:cubicBezTo>
                  <a:pt x="1229" y="7081"/>
                  <a:pt x="1478" y="7302"/>
                  <a:pt x="1749" y="7492"/>
                </a:cubicBezTo>
                <a:lnTo>
                  <a:pt x="2365" y="7074"/>
                </a:lnTo>
                <a:cubicBezTo>
                  <a:pt x="2491" y="7149"/>
                  <a:pt x="2622" y="7216"/>
                  <a:pt x="2758" y="7274"/>
                </a:cubicBezTo>
                <a:lnTo>
                  <a:pt x="2787" y="8017"/>
                </a:lnTo>
                <a:cubicBezTo>
                  <a:pt x="3097" y="8122"/>
                  <a:pt x="3421" y="8191"/>
                  <a:pt x="3756" y="8219"/>
                </a:cubicBezTo>
                <a:lnTo>
                  <a:pt x="4081" y="7550"/>
                </a:lnTo>
                <a:cubicBezTo>
                  <a:pt x="4189" y="7551"/>
                  <a:pt x="4298" y="7547"/>
                  <a:pt x="4408" y="7537"/>
                </a:cubicBezTo>
                <a:cubicBezTo>
                  <a:pt x="4446" y="7534"/>
                  <a:pt x="4483" y="7529"/>
                  <a:pt x="4520" y="7524"/>
                </a:cubicBezTo>
                <a:lnTo>
                  <a:pt x="4917" y="8155"/>
                </a:lnTo>
                <a:cubicBezTo>
                  <a:pt x="5249" y="8089"/>
                  <a:pt x="5564" y="7985"/>
                  <a:pt x="5859" y="7847"/>
                </a:cubicBezTo>
                <a:lnTo>
                  <a:pt x="5805" y="7104"/>
                </a:lnTo>
                <a:cubicBezTo>
                  <a:pt x="5933" y="7030"/>
                  <a:pt x="6057" y="6950"/>
                  <a:pt x="6174" y="6862"/>
                </a:cubicBezTo>
                <a:lnTo>
                  <a:pt x="6832" y="7208"/>
                </a:lnTo>
                <a:cubicBezTo>
                  <a:pt x="7080" y="6989"/>
                  <a:pt x="7302" y="6741"/>
                  <a:pt x="7492" y="6470"/>
                </a:cubicBezTo>
                <a:lnTo>
                  <a:pt x="7075" y="5854"/>
                </a:lnTo>
                <a:cubicBezTo>
                  <a:pt x="7149" y="5728"/>
                  <a:pt x="7216" y="5596"/>
                  <a:pt x="7274" y="5461"/>
                </a:cubicBezTo>
                <a:lnTo>
                  <a:pt x="8017" y="5432"/>
                </a:ln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CF328427-A039-451B-B110-7215608577B6}"/>
              </a:ext>
            </a:extLst>
          </p:cNvPr>
          <p:cNvSpPr/>
          <p:nvPr/>
        </p:nvSpPr>
        <p:spPr>
          <a:xfrm>
            <a:off x="4934884" y="4791452"/>
            <a:ext cx="1082788" cy="1082787"/>
          </a:xfrm>
          <a:prstGeom prst="ellipse">
            <a:avLst/>
          </a:prstGeom>
          <a:solidFill>
            <a:srgbClr val="2B323B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Freeform 9">
            <a:extLst>
              <a:ext uri="{FF2B5EF4-FFF2-40B4-BE49-F238E27FC236}">
                <a16:creationId xmlns:a16="http://schemas.microsoft.com/office/drawing/2014/main" id="{631749FE-A41B-4C1A-8BEF-8608FA22CF79}"/>
              </a:ext>
            </a:extLst>
          </p:cNvPr>
          <p:cNvSpPr>
            <a:spLocks noEditPoints="1"/>
          </p:cNvSpPr>
          <p:nvPr/>
        </p:nvSpPr>
        <p:spPr bwMode="auto">
          <a:xfrm>
            <a:off x="5868453" y="3291946"/>
            <a:ext cx="1664629" cy="1664629"/>
          </a:xfrm>
          <a:custGeom>
            <a:avLst/>
            <a:gdLst>
              <a:gd name="T0" fmla="*/ 3081 w 6246"/>
              <a:gd name="T1" fmla="*/ 5136 h 6246"/>
              <a:gd name="T2" fmla="*/ 1110 w 6246"/>
              <a:gd name="T3" fmla="*/ 3081 h 6246"/>
              <a:gd name="T4" fmla="*/ 3165 w 6246"/>
              <a:gd name="T5" fmla="*/ 1110 h 6246"/>
              <a:gd name="T6" fmla="*/ 5136 w 6246"/>
              <a:gd name="T7" fmla="*/ 3165 h 6246"/>
              <a:gd name="T8" fmla="*/ 3081 w 6246"/>
              <a:gd name="T9" fmla="*/ 5136 h 6246"/>
              <a:gd name="T10" fmla="*/ 6224 w 6246"/>
              <a:gd name="T11" fmla="*/ 3429 h 6246"/>
              <a:gd name="T12" fmla="*/ 6217 w 6246"/>
              <a:gd name="T13" fmla="*/ 2752 h 6246"/>
              <a:gd name="T14" fmla="*/ 5692 w 6246"/>
              <a:gd name="T15" fmla="*/ 2626 h 6246"/>
              <a:gd name="T16" fmla="*/ 5576 w 6246"/>
              <a:gd name="T17" fmla="*/ 2217 h 6246"/>
              <a:gd name="T18" fmla="*/ 5961 w 6246"/>
              <a:gd name="T19" fmla="*/ 1837 h 6246"/>
              <a:gd name="T20" fmla="*/ 5804 w 6246"/>
              <a:gd name="T21" fmla="*/ 1536 h 6246"/>
              <a:gd name="T22" fmla="*/ 5616 w 6246"/>
              <a:gd name="T23" fmla="*/ 1254 h 6246"/>
              <a:gd name="T24" fmla="*/ 5098 w 6246"/>
              <a:gd name="T25" fmla="*/ 1409 h 6246"/>
              <a:gd name="T26" fmla="*/ 4795 w 6246"/>
              <a:gd name="T27" fmla="*/ 1111 h 6246"/>
              <a:gd name="T28" fmla="*/ 4938 w 6246"/>
              <a:gd name="T29" fmla="*/ 590 h 6246"/>
              <a:gd name="T30" fmla="*/ 4348 w 6246"/>
              <a:gd name="T31" fmla="*/ 258 h 6246"/>
              <a:gd name="T32" fmla="*/ 3976 w 6246"/>
              <a:gd name="T33" fmla="*/ 651 h 6246"/>
              <a:gd name="T34" fmla="*/ 3565 w 6246"/>
              <a:gd name="T35" fmla="*/ 545 h 6246"/>
              <a:gd name="T36" fmla="*/ 3428 w 6246"/>
              <a:gd name="T37" fmla="*/ 22 h 6246"/>
              <a:gd name="T38" fmla="*/ 2752 w 6246"/>
              <a:gd name="T39" fmla="*/ 30 h 6246"/>
              <a:gd name="T40" fmla="*/ 2625 w 6246"/>
              <a:gd name="T41" fmla="*/ 555 h 6246"/>
              <a:gd name="T42" fmla="*/ 2217 w 6246"/>
              <a:gd name="T43" fmla="*/ 670 h 6246"/>
              <a:gd name="T44" fmla="*/ 1837 w 6246"/>
              <a:gd name="T45" fmla="*/ 286 h 6246"/>
              <a:gd name="T46" fmla="*/ 1536 w 6246"/>
              <a:gd name="T47" fmla="*/ 442 h 6246"/>
              <a:gd name="T48" fmla="*/ 1254 w 6246"/>
              <a:gd name="T49" fmla="*/ 629 h 6246"/>
              <a:gd name="T50" fmla="*/ 1408 w 6246"/>
              <a:gd name="T51" fmla="*/ 1148 h 6246"/>
              <a:gd name="T52" fmla="*/ 1110 w 6246"/>
              <a:gd name="T53" fmla="*/ 1452 h 6246"/>
              <a:gd name="T54" fmla="*/ 590 w 6246"/>
              <a:gd name="T55" fmla="*/ 1309 h 6246"/>
              <a:gd name="T56" fmla="*/ 257 w 6246"/>
              <a:gd name="T57" fmla="*/ 1898 h 6246"/>
              <a:gd name="T58" fmla="*/ 650 w 6246"/>
              <a:gd name="T59" fmla="*/ 2270 h 6246"/>
              <a:gd name="T60" fmla="*/ 545 w 6246"/>
              <a:gd name="T61" fmla="*/ 2681 h 6246"/>
              <a:gd name="T62" fmla="*/ 22 w 6246"/>
              <a:gd name="T63" fmla="*/ 2819 h 6246"/>
              <a:gd name="T64" fmla="*/ 29 w 6246"/>
              <a:gd name="T65" fmla="*/ 3495 h 6246"/>
              <a:gd name="T66" fmla="*/ 555 w 6246"/>
              <a:gd name="T67" fmla="*/ 3620 h 6246"/>
              <a:gd name="T68" fmla="*/ 669 w 6246"/>
              <a:gd name="T69" fmla="*/ 4030 h 6246"/>
              <a:gd name="T70" fmla="*/ 285 w 6246"/>
              <a:gd name="T71" fmla="*/ 4410 h 6246"/>
              <a:gd name="T72" fmla="*/ 441 w 6246"/>
              <a:gd name="T73" fmla="*/ 4710 h 6246"/>
              <a:gd name="T74" fmla="*/ 629 w 6246"/>
              <a:gd name="T75" fmla="*/ 4992 h 6246"/>
              <a:gd name="T76" fmla="*/ 1148 w 6246"/>
              <a:gd name="T77" fmla="*/ 4838 h 6246"/>
              <a:gd name="T78" fmla="*/ 1451 w 6246"/>
              <a:gd name="T79" fmla="*/ 5136 h 6246"/>
              <a:gd name="T80" fmla="*/ 1308 w 6246"/>
              <a:gd name="T81" fmla="*/ 5657 h 6246"/>
              <a:gd name="T82" fmla="*/ 1897 w 6246"/>
              <a:gd name="T83" fmla="*/ 5988 h 6246"/>
              <a:gd name="T84" fmla="*/ 2270 w 6246"/>
              <a:gd name="T85" fmla="*/ 5596 h 6246"/>
              <a:gd name="T86" fmla="*/ 2681 w 6246"/>
              <a:gd name="T87" fmla="*/ 5701 h 6246"/>
              <a:gd name="T88" fmla="*/ 2818 w 6246"/>
              <a:gd name="T89" fmla="*/ 6225 h 6246"/>
              <a:gd name="T90" fmla="*/ 3495 w 6246"/>
              <a:gd name="T91" fmla="*/ 6218 h 6246"/>
              <a:gd name="T92" fmla="*/ 3620 w 6246"/>
              <a:gd name="T93" fmla="*/ 5692 h 6246"/>
              <a:gd name="T94" fmla="*/ 4029 w 6246"/>
              <a:gd name="T95" fmla="*/ 5577 h 6246"/>
              <a:gd name="T96" fmla="*/ 4410 w 6246"/>
              <a:gd name="T97" fmla="*/ 5961 h 6246"/>
              <a:gd name="T98" fmla="*/ 4710 w 6246"/>
              <a:gd name="T99" fmla="*/ 5805 h 6246"/>
              <a:gd name="T100" fmla="*/ 4992 w 6246"/>
              <a:gd name="T101" fmla="*/ 5617 h 6246"/>
              <a:gd name="T102" fmla="*/ 4837 w 6246"/>
              <a:gd name="T103" fmla="*/ 5099 h 6246"/>
              <a:gd name="T104" fmla="*/ 5135 w 6246"/>
              <a:gd name="T105" fmla="*/ 4795 h 6246"/>
              <a:gd name="T106" fmla="*/ 5656 w 6246"/>
              <a:gd name="T107" fmla="*/ 4938 h 6246"/>
              <a:gd name="T108" fmla="*/ 5988 w 6246"/>
              <a:gd name="T109" fmla="*/ 4349 h 6246"/>
              <a:gd name="T110" fmla="*/ 5595 w 6246"/>
              <a:gd name="T111" fmla="*/ 3976 h 6246"/>
              <a:gd name="T112" fmla="*/ 5701 w 6246"/>
              <a:gd name="T113" fmla="*/ 3566 h 6246"/>
              <a:gd name="T114" fmla="*/ 6224 w 6246"/>
              <a:gd name="T115" fmla="*/ 3429 h 6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6246" h="6246">
                <a:moveTo>
                  <a:pt x="3081" y="5136"/>
                </a:moveTo>
                <a:cubicBezTo>
                  <a:pt x="1971" y="5113"/>
                  <a:pt x="1087" y="4191"/>
                  <a:pt x="1110" y="3081"/>
                </a:cubicBezTo>
                <a:cubicBezTo>
                  <a:pt x="1133" y="1971"/>
                  <a:pt x="2055" y="1087"/>
                  <a:pt x="3165" y="1110"/>
                </a:cubicBezTo>
                <a:cubicBezTo>
                  <a:pt x="4275" y="1133"/>
                  <a:pt x="5159" y="2055"/>
                  <a:pt x="5136" y="3165"/>
                </a:cubicBezTo>
                <a:cubicBezTo>
                  <a:pt x="5113" y="4275"/>
                  <a:pt x="4191" y="5160"/>
                  <a:pt x="3081" y="5136"/>
                </a:cubicBezTo>
                <a:close/>
                <a:moveTo>
                  <a:pt x="6224" y="3429"/>
                </a:moveTo>
                <a:cubicBezTo>
                  <a:pt x="6246" y="3204"/>
                  <a:pt x="6244" y="2978"/>
                  <a:pt x="6217" y="2752"/>
                </a:cubicBezTo>
                <a:lnTo>
                  <a:pt x="5692" y="2626"/>
                </a:lnTo>
                <a:cubicBezTo>
                  <a:pt x="5665" y="2489"/>
                  <a:pt x="5626" y="2351"/>
                  <a:pt x="5576" y="2217"/>
                </a:cubicBezTo>
                <a:lnTo>
                  <a:pt x="5961" y="1837"/>
                </a:lnTo>
                <a:cubicBezTo>
                  <a:pt x="5915" y="1735"/>
                  <a:pt x="5863" y="1634"/>
                  <a:pt x="5804" y="1536"/>
                </a:cubicBezTo>
                <a:cubicBezTo>
                  <a:pt x="5747" y="1438"/>
                  <a:pt x="5684" y="1344"/>
                  <a:pt x="5616" y="1254"/>
                </a:cubicBezTo>
                <a:lnTo>
                  <a:pt x="5098" y="1409"/>
                </a:lnTo>
                <a:cubicBezTo>
                  <a:pt x="5004" y="1301"/>
                  <a:pt x="4903" y="1201"/>
                  <a:pt x="4795" y="1111"/>
                </a:cubicBezTo>
                <a:lnTo>
                  <a:pt x="4938" y="590"/>
                </a:lnTo>
                <a:cubicBezTo>
                  <a:pt x="4753" y="458"/>
                  <a:pt x="4555" y="347"/>
                  <a:pt x="4348" y="258"/>
                </a:cubicBezTo>
                <a:lnTo>
                  <a:pt x="3976" y="651"/>
                </a:lnTo>
                <a:cubicBezTo>
                  <a:pt x="3842" y="605"/>
                  <a:pt x="3704" y="570"/>
                  <a:pt x="3565" y="545"/>
                </a:cubicBezTo>
                <a:lnTo>
                  <a:pt x="3428" y="22"/>
                </a:lnTo>
                <a:cubicBezTo>
                  <a:pt x="3204" y="0"/>
                  <a:pt x="2977" y="2"/>
                  <a:pt x="2752" y="30"/>
                </a:cubicBezTo>
                <a:lnTo>
                  <a:pt x="2625" y="555"/>
                </a:lnTo>
                <a:cubicBezTo>
                  <a:pt x="2487" y="581"/>
                  <a:pt x="2351" y="620"/>
                  <a:pt x="2217" y="670"/>
                </a:cubicBezTo>
                <a:lnTo>
                  <a:pt x="1837" y="286"/>
                </a:lnTo>
                <a:cubicBezTo>
                  <a:pt x="1735" y="331"/>
                  <a:pt x="1634" y="383"/>
                  <a:pt x="1536" y="442"/>
                </a:cubicBezTo>
                <a:cubicBezTo>
                  <a:pt x="1437" y="500"/>
                  <a:pt x="1344" y="563"/>
                  <a:pt x="1254" y="629"/>
                </a:cubicBezTo>
                <a:lnTo>
                  <a:pt x="1408" y="1148"/>
                </a:lnTo>
                <a:cubicBezTo>
                  <a:pt x="1300" y="1243"/>
                  <a:pt x="1200" y="1344"/>
                  <a:pt x="1110" y="1452"/>
                </a:cubicBezTo>
                <a:lnTo>
                  <a:pt x="590" y="1309"/>
                </a:lnTo>
                <a:cubicBezTo>
                  <a:pt x="457" y="1494"/>
                  <a:pt x="346" y="1691"/>
                  <a:pt x="257" y="1898"/>
                </a:cubicBezTo>
                <a:lnTo>
                  <a:pt x="650" y="2270"/>
                </a:lnTo>
                <a:cubicBezTo>
                  <a:pt x="604" y="2404"/>
                  <a:pt x="570" y="2542"/>
                  <a:pt x="545" y="2681"/>
                </a:cubicBezTo>
                <a:lnTo>
                  <a:pt x="22" y="2819"/>
                </a:lnTo>
                <a:cubicBezTo>
                  <a:pt x="0" y="3043"/>
                  <a:pt x="2" y="3269"/>
                  <a:pt x="29" y="3495"/>
                </a:cubicBezTo>
                <a:lnTo>
                  <a:pt x="555" y="3620"/>
                </a:lnTo>
                <a:cubicBezTo>
                  <a:pt x="581" y="3759"/>
                  <a:pt x="620" y="3895"/>
                  <a:pt x="669" y="4030"/>
                </a:cubicBezTo>
                <a:lnTo>
                  <a:pt x="285" y="4410"/>
                </a:lnTo>
                <a:cubicBezTo>
                  <a:pt x="331" y="4512"/>
                  <a:pt x="382" y="4612"/>
                  <a:pt x="441" y="4710"/>
                </a:cubicBezTo>
                <a:cubicBezTo>
                  <a:pt x="499" y="4809"/>
                  <a:pt x="562" y="4903"/>
                  <a:pt x="629" y="4992"/>
                </a:cubicBezTo>
                <a:lnTo>
                  <a:pt x="1148" y="4838"/>
                </a:lnTo>
                <a:cubicBezTo>
                  <a:pt x="1242" y="4946"/>
                  <a:pt x="1344" y="5046"/>
                  <a:pt x="1451" y="5136"/>
                </a:cubicBezTo>
                <a:lnTo>
                  <a:pt x="1308" y="5657"/>
                </a:lnTo>
                <a:cubicBezTo>
                  <a:pt x="1494" y="5789"/>
                  <a:pt x="1691" y="5900"/>
                  <a:pt x="1897" y="5988"/>
                </a:cubicBezTo>
                <a:lnTo>
                  <a:pt x="2270" y="5596"/>
                </a:lnTo>
                <a:cubicBezTo>
                  <a:pt x="2404" y="5642"/>
                  <a:pt x="2540" y="5677"/>
                  <a:pt x="2681" y="5701"/>
                </a:cubicBezTo>
                <a:lnTo>
                  <a:pt x="2818" y="6225"/>
                </a:lnTo>
                <a:cubicBezTo>
                  <a:pt x="3042" y="6246"/>
                  <a:pt x="3269" y="6245"/>
                  <a:pt x="3495" y="6218"/>
                </a:cubicBezTo>
                <a:lnTo>
                  <a:pt x="3620" y="5692"/>
                </a:lnTo>
                <a:cubicBezTo>
                  <a:pt x="3758" y="5665"/>
                  <a:pt x="3894" y="5627"/>
                  <a:pt x="4029" y="5577"/>
                </a:cubicBezTo>
                <a:lnTo>
                  <a:pt x="4410" y="5961"/>
                </a:lnTo>
                <a:cubicBezTo>
                  <a:pt x="4511" y="5916"/>
                  <a:pt x="4612" y="5864"/>
                  <a:pt x="4710" y="5805"/>
                </a:cubicBezTo>
                <a:cubicBezTo>
                  <a:pt x="4808" y="5747"/>
                  <a:pt x="4902" y="5684"/>
                  <a:pt x="4992" y="5617"/>
                </a:cubicBezTo>
                <a:lnTo>
                  <a:pt x="4837" y="5099"/>
                </a:lnTo>
                <a:cubicBezTo>
                  <a:pt x="4946" y="5005"/>
                  <a:pt x="5045" y="4903"/>
                  <a:pt x="5135" y="4795"/>
                </a:cubicBezTo>
                <a:lnTo>
                  <a:pt x="5656" y="4938"/>
                </a:lnTo>
                <a:cubicBezTo>
                  <a:pt x="5789" y="4753"/>
                  <a:pt x="5900" y="4555"/>
                  <a:pt x="5988" y="4349"/>
                </a:cubicBezTo>
                <a:lnTo>
                  <a:pt x="5595" y="3976"/>
                </a:lnTo>
                <a:cubicBezTo>
                  <a:pt x="5641" y="3843"/>
                  <a:pt x="5677" y="3706"/>
                  <a:pt x="5701" y="3566"/>
                </a:cubicBezTo>
                <a:lnTo>
                  <a:pt x="6224" y="3429"/>
                </a:ln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D40E1CD-CE2A-4217-B992-D68F7FCAB551}"/>
              </a:ext>
            </a:extLst>
          </p:cNvPr>
          <p:cNvSpPr/>
          <p:nvPr/>
        </p:nvSpPr>
        <p:spPr>
          <a:xfrm>
            <a:off x="6159403" y="3582896"/>
            <a:ext cx="1082728" cy="1082728"/>
          </a:xfrm>
          <a:prstGeom prst="ellipse">
            <a:avLst/>
          </a:prstGeom>
          <a:solidFill>
            <a:srgbClr val="2B323B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reeform 6">
            <a:extLst>
              <a:ext uri="{FF2B5EF4-FFF2-40B4-BE49-F238E27FC236}">
                <a16:creationId xmlns:a16="http://schemas.microsoft.com/office/drawing/2014/main" id="{C5DB109F-83C8-4141-91BD-5863E0169D2B}"/>
              </a:ext>
            </a:extLst>
          </p:cNvPr>
          <p:cNvSpPr>
            <a:spLocks noEditPoints="1"/>
          </p:cNvSpPr>
          <p:nvPr/>
        </p:nvSpPr>
        <p:spPr bwMode="auto">
          <a:xfrm>
            <a:off x="4643192" y="2096910"/>
            <a:ext cx="1666171" cy="1665293"/>
          </a:xfrm>
          <a:custGeom>
            <a:avLst/>
            <a:gdLst>
              <a:gd name="T0" fmla="*/ 4109 w 8218"/>
              <a:gd name="T1" fmla="*/ 6534 h 8219"/>
              <a:gd name="T2" fmla="*/ 1684 w 8218"/>
              <a:gd name="T3" fmla="*/ 4109 h 8219"/>
              <a:gd name="T4" fmla="*/ 4109 w 8218"/>
              <a:gd name="T5" fmla="*/ 1684 h 8219"/>
              <a:gd name="T6" fmla="*/ 6534 w 8218"/>
              <a:gd name="T7" fmla="*/ 4109 h 8219"/>
              <a:gd name="T8" fmla="*/ 4109 w 8218"/>
              <a:gd name="T9" fmla="*/ 6534 h 8219"/>
              <a:gd name="T10" fmla="*/ 8017 w 8218"/>
              <a:gd name="T11" fmla="*/ 5432 h 8219"/>
              <a:gd name="T12" fmla="*/ 8218 w 8218"/>
              <a:gd name="T13" fmla="*/ 4462 h 8219"/>
              <a:gd name="T14" fmla="*/ 7550 w 8218"/>
              <a:gd name="T15" fmla="*/ 4138 h 8219"/>
              <a:gd name="T16" fmla="*/ 7537 w 8218"/>
              <a:gd name="T17" fmla="*/ 3811 h 8219"/>
              <a:gd name="T18" fmla="*/ 7525 w 8218"/>
              <a:gd name="T19" fmla="*/ 3698 h 8219"/>
              <a:gd name="T20" fmla="*/ 8154 w 8218"/>
              <a:gd name="T21" fmla="*/ 3300 h 8219"/>
              <a:gd name="T22" fmla="*/ 7846 w 8218"/>
              <a:gd name="T23" fmla="*/ 2360 h 8219"/>
              <a:gd name="T24" fmla="*/ 7103 w 8218"/>
              <a:gd name="T25" fmla="*/ 2414 h 8219"/>
              <a:gd name="T26" fmla="*/ 6862 w 8218"/>
              <a:gd name="T27" fmla="*/ 2044 h 8219"/>
              <a:gd name="T28" fmla="*/ 7207 w 8218"/>
              <a:gd name="T29" fmla="*/ 1387 h 8219"/>
              <a:gd name="T30" fmla="*/ 6470 w 8218"/>
              <a:gd name="T31" fmla="*/ 727 h 8219"/>
              <a:gd name="T32" fmla="*/ 5854 w 8218"/>
              <a:gd name="T33" fmla="*/ 1144 h 8219"/>
              <a:gd name="T34" fmla="*/ 5460 w 8218"/>
              <a:gd name="T35" fmla="*/ 944 h 8219"/>
              <a:gd name="T36" fmla="*/ 5431 w 8218"/>
              <a:gd name="T37" fmla="*/ 202 h 8219"/>
              <a:gd name="T38" fmla="*/ 4462 w 8218"/>
              <a:gd name="T39" fmla="*/ 0 h 8219"/>
              <a:gd name="T40" fmla="*/ 4138 w 8218"/>
              <a:gd name="T41" fmla="*/ 669 h 8219"/>
              <a:gd name="T42" fmla="*/ 3811 w 8218"/>
              <a:gd name="T43" fmla="*/ 682 h 8219"/>
              <a:gd name="T44" fmla="*/ 3698 w 8218"/>
              <a:gd name="T45" fmla="*/ 694 h 8219"/>
              <a:gd name="T46" fmla="*/ 3301 w 8218"/>
              <a:gd name="T47" fmla="*/ 64 h 8219"/>
              <a:gd name="T48" fmla="*/ 2360 w 8218"/>
              <a:gd name="T49" fmla="*/ 373 h 8219"/>
              <a:gd name="T50" fmla="*/ 2414 w 8218"/>
              <a:gd name="T51" fmla="*/ 1115 h 8219"/>
              <a:gd name="T52" fmla="*/ 2045 w 8218"/>
              <a:gd name="T53" fmla="*/ 1357 h 8219"/>
              <a:gd name="T54" fmla="*/ 1386 w 8218"/>
              <a:gd name="T55" fmla="*/ 1011 h 8219"/>
              <a:gd name="T56" fmla="*/ 727 w 8218"/>
              <a:gd name="T57" fmla="*/ 1749 h 8219"/>
              <a:gd name="T58" fmla="*/ 1145 w 8218"/>
              <a:gd name="T59" fmla="*/ 2365 h 8219"/>
              <a:gd name="T60" fmla="*/ 944 w 8218"/>
              <a:gd name="T61" fmla="*/ 2758 h 8219"/>
              <a:gd name="T62" fmla="*/ 202 w 8218"/>
              <a:gd name="T63" fmla="*/ 2787 h 8219"/>
              <a:gd name="T64" fmla="*/ 0 w 8218"/>
              <a:gd name="T65" fmla="*/ 3757 h 8219"/>
              <a:gd name="T66" fmla="*/ 669 w 8218"/>
              <a:gd name="T67" fmla="*/ 4081 h 8219"/>
              <a:gd name="T68" fmla="*/ 681 w 8218"/>
              <a:gd name="T69" fmla="*/ 4408 h 8219"/>
              <a:gd name="T70" fmla="*/ 694 w 8218"/>
              <a:gd name="T71" fmla="*/ 4521 h 8219"/>
              <a:gd name="T72" fmla="*/ 65 w 8218"/>
              <a:gd name="T73" fmla="*/ 4918 h 8219"/>
              <a:gd name="T74" fmla="*/ 373 w 8218"/>
              <a:gd name="T75" fmla="*/ 5859 h 8219"/>
              <a:gd name="T76" fmla="*/ 1115 w 8218"/>
              <a:gd name="T77" fmla="*/ 5805 h 8219"/>
              <a:gd name="T78" fmla="*/ 1357 w 8218"/>
              <a:gd name="T79" fmla="*/ 6174 h 8219"/>
              <a:gd name="T80" fmla="*/ 1011 w 8218"/>
              <a:gd name="T81" fmla="*/ 6832 h 8219"/>
              <a:gd name="T82" fmla="*/ 1749 w 8218"/>
              <a:gd name="T83" fmla="*/ 7492 h 8219"/>
              <a:gd name="T84" fmla="*/ 2365 w 8218"/>
              <a:gd name="T85" fmla="*/ 7074 h 8219"/>
              <a:gd name="T86" fmla="*/ 2758 w 8218"/>
              <a:gd name="T87" fmla="*/ 7274 h 8219"/>
              <a:gd name="T88" fmla="*/ 2787 w 8218"/>
              <a:gd name="T89" fmla="*/ 8017 h 8219"/>
              <a:gd name="T90" fmla="*/ 3756 w 8218"/>
              <a:gd name="T91" fmla="*/ 8219 h 8219"/>
              <a:gd name="T92" fmla="*/ 4081 w 8218"/>
              <a:gd name="T93" fmla="*/ 7550 h 8219"/>
              <a:gd name="T94" fmla="*/ 4408 w 8218"/>
              <a:gd name="T95" fmla="*/ 7537 h 8219"/>
              <a:gd name="T96" fmla="*/ 4520 w 8218"/>
              <a:gd name="T97" fmla="*/ 7524 h 8219"/>
              <a:gd name="T98" fmla="*/ 4917 w 8218"/>
              <a:gd name="T99" fmla="*/ 8155 h 8219"/>
              <a:gd name="T100" fmla="*/ 5859 w 8218"/>
              <a:gd name="T101" fmla="*/ 7847 h 8219"/>
              <a:gd name="T102" fmla="*/ 5805 w 8218"/>
              <a:gd name="T103" fmla="*/ 7104 h 8219"/>
              <a:gd name="T104" fmla="*/ 6174 w 8218"/>
              <a:gd name="T105" fmla="*/ 6862 h 8219"/>
              <a:gd name="T106" fmla="*/ 6832 w 8218"/>
              <a:gd name="T107" fmla="*/ 7208 h 8219"/>
              <a:gd name="T108" fmla="*/ 7492 w 8218"/>
              <a:gd name="T109" fmla="*/ 6470 h 8219"/>
              <a:gd name="T110" fmla="*/ 7075 w 8218"/>
              <a:gd name="T111" fmla="*/ 5854 h 8219"/>
              <a:gd name="T112" fmla="*/ 7274 w 8218"/>
              <a:gd name="T113" fmla="*/ 5461 h 8219"/>
              <a:gd name="T114" fmla="*/ 8017 w 8218"/>
              <a:gd name="T115" fmla="*/ 5432 h 8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8218" h="8219">
                <a:moveTo>
                  <a:pt x="4109" y="6534"/>
                </a:moveTo>
                <a:cubicBezTo>
                  <a:pt x="2772" y="6534"/>
                  <a:pt x="1684" y="5447"/>
                  <a:pt x="1684" y="4109"/>
                </a:cubicBezTo>
                <a:cubicBezTo>
                  <a:pt x="1684" y="2772"/>
                  <a:pt x="2772" y="1684"/>
                  <a:pt x="4109" y="1684"/>
                </a:cubicBezTo>
                <a:cubicBezTo>
                  <a:pt x="5446" y="1684"/>
                  <a:pt x="6534" y="2772"/>
                  <a:pt x="6534" y="4109"/>
                </a:cubicBezTo>
                <a:cubicBezTo>
                  <a:pt x="6534" y="5447"/>
                  <a:pt x="5446" y="6534"/>
                  <a:pt x="4109" y="6534"/>
                </a:cubicBezTo>
                <a:close/>
                <a:moveTo>
                  <a:pt x="8017" y="5432"/>
                </a:moveTo>
                <a:cubicBezTo>
                  <a:pt x="8122" y="5122"/>
                  <a:pt x="8190" y="4797"/>
                  <a:pt x="8218" y="4462"/>
                </a:cubicBezTo>
                <a:lnTo>
                  <a:pt x="7550" y="4138"/>
                </a:lnTo>
                <a:cubicBezTo>
                  <a:pt x="7551" y="4030"/>
                  <a:pt x="7547" y="3921"/>
                  <a:pt x="7537" y="3811"/>
                </a:cubicBezTo>
                <a:cubicBezTo>
                  <a:pt x="7534" y="3773"/>
                  <a:pt x="7529" y="3736"/>
                  <a:pt x="7525" y="3698"/>
                </a:cubicBezTo>
                <a:lnTo>
                  <a:pt x="8154" y="3300"/>
                </a:lnTo>
                <a:cubicBezTo>
                  <a:pt x="8088" y="2970"/>
                  <a:pt x="7984" y="2655"/>
                  <a:pt x="7846" y="2360"/>
                </a:cubicBezTo>
                <a:lnTo>
                  <a:pt x="7103" y="2414"/>
                </a:lnTo>
                <a:cubicBezTo>
                  <a:pt x="7031" y="2285"/>
                  <a:pt x="6950" y="2162"/>
                  <a:pt x="6862" y="2044"/>
                </a:cubicBezTo>
                <a:lnTo>
                  <a:pt x="7207" y="1387"/>
                </a:lnTo>
                <a:cubicBezTo>
                  <a:pt x="6989" y="1138"/>
                  <a:pt x="6741" y="917"/>
                  <a:pt x="6470" y="727"/>
                </a:cubicBezTo>
                <a:lnTo>
                  <a:pt x="5854" y="1144"/>
                </a:lnTo>
                <a:cubicBezTo>
                  <a:pt x="5728" y="1070"/>
                  <a:pt x="5596" y="1003"/>
                  <a:pt x="5460" y="944"/>
                </a:cubicBezTo>
                <a:lnTo>
                  <a:pt x="5431" y="202"/>
                </a:lnTo>
                <a:cubicBezTo>
                  <a:pt x="5122" y="97"/>
                  <a:pt x="4796" y="28"/>
                  <a:pt x="4462" y="0"/>
                </a:cubicBezTo>
                <a:lnTo>
                  <a:pt x="4138" y="669"/>
                </a:lnTo>
                <a:cubicBezTo>
                  <a:pt x="4030" y="668"/>
                  <a:pt x="3921" y="672"/>
                  <a:pt x="3811" y="682"/>
                </a:cubicBezTo>
                <a:cubicBezTo>
                  <a:pt x="3772" y="685"/>
                  <a:pt x="3735" y="690"/>
                  <a:pt x="3698" y="694"/>
                </a:cubicBezTo>
                <a:lnTo>
                  <a:pt x="3301" y="64"/>
                </a:lnTo>
                <a:cubicBezTo>
                  <a:pt x="2970" y="130"/>
                  <a:pt x="2655" y="234"/>
                  <a:pt x="2360" y="373"/>
                </a:cubicBezTo>
                <a:lnTo>
                  <a:pt x="2414" y="1115"/>
                </a:lnTo>
                <a:cubicBezTo>
                  <a:pt x="2285" y="1188"/>
                  <a:pt x="2161" y="1269"/>
                  <a:pt x="2045" y="1357"/>
                </a:cubicBezTo>
                <a:lnTo>
                  <a:pt x="1386" y="1011"/>
                </a:lnTo>
                <a:cubicBezTo>
                  <a:pt x="1138" y="1230"/>
                  <a:pt x="916" y="1478"/>
                  <a:pt x="727" y="1749"/>
                </a:cubicBezTo>
                <a:lnTo>
                  <a:pt x="1145" y="2365"/>
                </a:lnTo>
                <a:cubicBezTo>
                  <a:pt x="1070" y="2491"/>
                  <a:pt x="1002" y="2623"/>
                  <a:pt x="944" y="2758"/>
                </a:cubicBezTo>
                <a:lnTo>
                  <a:pt x="202" y="2787"/>
                </a:lnTo>
                <a:cubicBezTo>
                  <a:pt x="96" y="3097"/>
                  <a:pt x="28" y="3422"/>
                  <a:pt x="0" y="3757"/>
                </a:cubicBezTo>
                <a:lnTo>
                  <a:pt x="669" y="4081"/>
                </a:lnTo>
                <a:cubicBezTo>
                  <a:pt x="668" y="4189"/>
                  <a:pt x="672" y="4298"/>
                  <a:pt x="681" y="4408"/>
                </a:cubicBezTo>
                <a:cubicBezTo>
                  <a:pt x="685" y="4446"/>
                  <a:pt x="689" y="4483"/>
                  <a:pt x="694" y="4521"/>
                </a:cubicBezTo>
                <a:lnTo>
                  <a:pt x="65" y="4918"/>
                </a:lnTo>
                <a:cubicBezTo>
                  <a:pt x="131" y="5248"/>
                  <a:pt x="234" y="5564"/>
                  <a:pt x="373" y="5859"/>
                </a:cubicBezTo>
                <a:lnTo>
                  <a:pt x="1115" y="5805"/>
                </a:lnTo>
                <a:cubicBezTo>
                  <a:pt x="1188" y="5933"/>
                  <a:pt x="1269" y="6057"/>
                  <a:pt x="1357" y="6174"/>
                </a:cubicBezTo>
                <a:lnTo>
                  <a:pt x="1011" y="6832"/>
                </a:lnTo>
                <a:cubicBezTo>
                  <a:pt x="1229" y="7081"/>
                  <a:pt x="1478" y="7302"/>
                  <a:pt x="1749" y="7492"/>
                </a:cubicBezTo>
                <a:lnTo>
                  <a:pt x="2365" y="7074"/>
                </a:lnTo>
                <a:cubicBezTo>
                  <a:pt x="2491" y="7149"/>
                  <a:pt x="2622" y="7216"/>
                  <a:pt x="2758" y="7274"/>
                </a:cubicBezTo>
                <a:lnTo>
                  <a:pt x="2787" y="8017"/>
                </a:lnTo>
                <a:cubicBezTo>
                  <a:pt x="3097" y="8122"/>
                  <a:pt x="3421" y="8191"/>
                  <a:pt x="3756" y="8219"/>
                </a:cubicBezTo>
                <a:lnTo>
                  <a:pt x="4081" y="7550"/>
                </a:lnTo>
                <a:cubicBezTo>
                  <a:pt x="4189" y="7551"/>
                  <a:pt x="4298" y="7547"/>
                  <a:pt x="4408" y="7537"/>
                </a:cubicBezTo>
                <a:cubicBezTo>
                  <a:pt x="4446" y="7534"/>
                  <a:pt x="4483" y="7529"/>
                  <a:pt x="4520" y="7524"/>
                </a:cubicBezTo>
                <a:lnTo>
                  <a:pt x="4917" y="8155"/>
                </a:lnTo>
                <a:cubicBezTo>
                  <a:pt x="5249" y="8089"/>
                  <a:pt x="5564" y="7985"/>
                  <a:pt x="5859" y="7847"/>
                </a:cubicBezTo>
                <a:lnTo>
                  <a:pt x="5805" y="7104"/>
                </a:lnTo>
                <a:cubicBezTo>
                  <a:pt x="5933" y="7030"/>
                  <a:pt x="6057" y="6950"/>
                  <a:pt x="6174" y="6862"/>
                </a:cubicBezTo>
                <a:lnTo>
                  <a:pt x="6832" y="7208"/>
                </a:lnTo>
                <a:cubicBezTo>
                  <a:pt x="7080" y="6989"/>
                  <a:pt x="7302" y="6741"/>
                  <a:pt x="7492" y="6470"/>
                </a:cubicBezTo>
                <a:lnTo>
                  <a:pt x="7075" y="5854"/>
                </a:lnTo>
                <a:cubicBezTo>
                  <a:pt x="7149" y="5728"/>
                  <a:pt x="7216" y="5596"/>
                  <a:pt x="7274" y="5461"/>
                </a:cubicBezTo>
                <a:lnTo>
                  <a:pt x="8017" y="5432"/>
                </a:ln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22DCE0A1-CD51-4ECD-A3A0-801CC47D0CA5}"/>
              </a:ext>
            </a:extLst>
          </p:cNvPr>
          <p:cNvSpPr/>
          <p:nvPr/>
        </p:nvSpPr>
        <p:spPr>
          <a:xfrm>
            <a:off x="4934884" y="2402043"/>
            <a:ext cx="1082788" cy="1082787"/>
          </a:xfrm>
          <a:prstGeom prst="ellipse">
            <a:avLst/>
          </a:prstGeom>
          <a:solidFill>
            <a:srgbClr val="2B323B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44" name="Graphic 43" descr="Puzzle">
            <a:extLst>
              <a:ext uri="{FF2B5EF4-FFF2-40B4-BE49-F238E27FC236}">
                <a16:creationId xmlns:a16="http://schemas.microsoft.com/office/drawing/2014/main" id="{4CDED96D-E418-46F9-A731-83C33EEAFA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19077" y="2486236"/>
            <a:ext cx="914400" cy="914400"/>
          </a:xfrm>
          <a:prstGeom prst="rect">
            <a:avLst/>
          </a:prstGeom>
        </p:spPr>
      </p:pic>
      <p:sp>
        <p:nvSpPr>
          <p:cNvPr id="45" name="Freeform 9">
            <a:extLst>
              <a:ext uri="{FF2B5EF4-FFF2-40B4-BE49-F238E27FC236}">
                <a16:creationId xmlns:a16="http://schemas.microsoft.com/office/drawing/2014/main" id="{5DA73213-26B7-4F5B-99D4-F44F924DC31A}"/>
              </a:ext>
            </a:extLst>
          </p:cNvPr>
          <p:cNvSpPr>
            <a:spLocks noEditPoints="1"/>
          </p:cNvSpPr>
          <p:nvPr/>
        </p:nvSpPr>
        <p:spPr bwMode="auto">
          <a:xfrm>
            <a:off x="5884178" y="902537"/>
            <a:ext cx="1664629" cy="1664629"/>
          </a:xfrm>
          <a:custGeom>
            <a:avLst/>
            <a:gdLst>
              <a:gd name="T0" fmla="*/ 3081 w 6246"/>
              <a:gd name="T1" fmla="*/ 5136 h 6246"/>
              <a:gd name="T2" fmla="*/ 1110 w 6246"/>
              <a:gd name="T3" fmla="*/ 3081 h 6246"/>
              <a:gd name="T4" fmla="*/ 3165 w 6246"/>
              <a:gd name="T5" fmla="*/ 1110 h 6246"/>
              <a:gd name="T6" fmla="*/ 5136 w 6246"/>
              <a:gd name="T7" fmla="*/ 3165 h 6246"/>
              <a:gd name="T8" fmla="*/ 3081 w 6246"/>
              <a:gd name="T9" fmla="*/ 5136 h 6246"/>
              <a:gd name="T10" fmla="*/ 6224 w 6246"/>
              <a:gd name="T11" fmla="*/ 3429 h 6246"/>
              <a:gd name="T12" fmla="*/ 6217 w 6246"/>
              <a:gd name="T13" fmla="*/ 2752 h 6246"/>
              <a:gd name="T14" fmla="*/ 5692 w 6246"/>
              <a:gd name="T15" fmla="*/ 2626 h 6246"/>
              <a:gd name="T16" fmla="*/ 5576 w 6246"/>
              <a:gd name="T17" fmla="*/ 2217 h 6246"/>
              <a:gd name="T18" fmla="*/ 5961 w 6246"/>
              <a:gd name="T19" fmla="*/ 1837 h 6246"/>
              <a:gd name="T20" fmla="*/ 5804 w 6246"/>
              <a:gd name="T21" fmla="*/ 1536 h 6246"/>
              <a:gd name="T22" fmla="*/ 5616 w 6246"/>
              <a:gd name="T23" fmla="*/ 1254 h 6246"/>
              <a:gd name="T24" fmla="*/ 5098 w 6246"/>
              <a:gd name="T25" fmla="*/ 1409 h 6246"/>
              <a:gd name="T26" fmla="*/ 4795 w 6246"/>
              <a:gd name="T27" fmla="*/ 1111 h 6246"/>
              <a:gd name="T28" fmla="*/ 4938 w 6246"/>
              <a:gd name="T29" fmla="*/ 590 h 6246"/>
              <a:gd name="T30" fmla="*/ 4348 w 6246"/>
              <a:gd name="T31" fmla="*/ 258 h 6246"/>
              <a:gd name="T32" fmla="*/ 3976 w 6246"/>
              <a:gd name="T33" fmla="*/ 651 h 6246"/>
              <a:gd name="T34" fmla="*/ 3565 w 6246"/>
              <a:gd name="T35" fmla="*/ 545 h 6246"/>
              <a:gd name="T36" fmla="*/ 3428 w 6246"/>
              <a:gd name="T37" fmla="*/ 22 h 6246"/>
              <a:gd name="T38" fmla="*/ 2752 w 6246"/>
              <a:gd name="T39" fmla="*/ 30 h 6246"/>
              <a:gd name="T40" fmla="*/ 2625 w 6246"/>
              <a:gd name="T41" fmla="*/ 555 h 6246"/>
              <a:gd name="T42" fmla="*/ 2217 w 6246"/>
              <a:gd name="T43" fmla="*/ 670 h 6246"/>
              <a:gd name="T44" fmla="*/ 1837 w 6246"/>
              <a:gd name="T45" fmla="*/ 286 h 6246"/>
              <a:gd name="T46" fmla="*/ 1536 w 6246"/>
              <a:gd name="T47" fmla="*/ 442 h 6246"/>
              <a:gd name="T48" fmla="*/ 1254 w 6246"/>
              <a:gd name="T49" fmla="*/ 629 h 6246"/>
              <a:gd name="T50" fmla="*/ 1408 w 6246"/>
              <a:gd name="T51" fmla="*/ 1148 h 6246"/>
              <a:gd name="T52" fmla="*/ 1110 w 6246"/>
              <a:gd name="T53" fmla="*/ 1452 h 6246"/>
              <a:gd name="T54" fmla="*/ 590 w 6246"/>
              <a:gd name="T55" fmla="*/ 1309 h 6246"/>
              <a:gd name="T56" fmla="*/ 257 w 6246"/>
              <a:gd name="T57" fmla="*/ 1898 h 6246"/>
              <a:gd name="T58" fmla="*/ 650 w 6246"/>
              <a:gd name="T59" fmla="*/ 2270 h 6246"/>
              <a:gd name="T60" fmla="*/ 545 w 6246"/>
              <a:gd name="T61" fmla="*/ 2681 h 6246"/>
              <a:gd name="T62" fmla="*/ 22 w 6246"/>
              <a:gd name="T63" fmla="*/ 2819 h 6246"/>
              <a:gd name="T64" fmla="*/ 29 w 6246"/>
              <a:gd name="T65" fmla="*/ 3495 h 6246"/>
              <a:gd name="T66" fmla="*/ 555 w 6246"/>
              <a:gd name="T67" fmla="*/ 3620 h 6246"/>
              <a:gd name="T68" fmla="*/ 669 w 6246"/>
              <a:gd name="T69" fmla="*/ 4030 h 6246"/>
              <a:gd name="T70" fmla="*/ 285 w 6246"/>
              <a:gd name="T71" fmla="*/ 4410 h 6246"/>
              <a:gd name="T72" fmla="*/ 441 w 6246"/>
              <a:gd name="T73" fmla="*/ 4710 h 6246"/>
              <a:gd name="T74" fmla="*/ 629 w 6246"/>
              <a:gd name="T75" fmla="*/ 4992 h 6246"/>
              <a:gd name="T76" fmla="*/ 1148 w 6246"/>
              <a:gd name="T77" fmla="*/ 4838 h 6246"/>
              <a:gd name="T78" fmla="*/ 1451 w 6246"/>
              <a:gd name="T79" fmla="*/ 5136 h 6246"/>
              <a:gd name="T80" fmla="*/ 1308 w 6246"/>
              <a:gd name="T81" fmla="*/ 5657 h 6246"/>
              <a:gd name="T82" fmla="*/ 1897 w 6246"/>
              <a:gd name="T83" fmla="*/ 5988 h 6246"/>
              <a:gd name="T84" fmla="*/ 2270 w 6246"/>
              <a:gd name="T85" fmla="*/ 5596 h 6246"/>
              <a:gd name="T86" fmla="*/ 2681 w 6246"/>
              <a:gd name="T87" fmla="*/ 5701 h 6246"/>
              <a:gd name="T88" fmla="*/ 2818 w 6246"/>
              <a:gd name="T89" fmla="*/ 6225 h 6246"/>
              <a:gd name="T90" fmla="*/ 3495 w 6246"/>
              <a:gd name="T91" fmla="*/ 6218 h 6246"/>
              <a:gd name="T92" fmla="*/ 3620 w 6246"/>
              <a:gd name="T93" fmla="*/ 5692 h 6246"/>
              <a:gd name="T94" fmla="*/ 4029 w 6246"/>
              <a:gd name="T95" fmla="*/ 5577 h 6246"/>
              <a:gd name="T96" fmla="*/ 4410 w 6246"/>
              <a:gd name="T97" fmla="*/ 5961 h 6246"/>
              <a:gd name="T98" fmla="*/ 4710 w 6246"/>
              <a:gd name="T99" fmla="*/ 5805 h 6246"/>
              <a:gd name="T100" fmla="*/ 4992 w 6246"/>
              <a:gd name="T101" fmla="*/ 5617 h 6246"/>
              <a:gd name="T102" fmla="*/ 4837 w 6246"/>
              <a:gd name="T103" fmla="*/ 5099 h 6246"/>
              <a:gd name="T104" fmla="*/ 5135 w 6246"/>
              <a:gd name="T105" fmla="*/ 4795 h 6246"/>
              <a:gd name="T106" fmla="*/ 5656 w 6246"/>
              <a:gd name="T107" fmla="*/ 4938 h 6246"/>
              <a:gd name="T108" fmla="*/ 5988 w 6246"/>
              <a:gd name="T109" fmla="*/ 4349 h 6246"/>
              <a:gd name="T110" fmla="*/ 5595 w 6246"/>
              <a:gd name="T111" fmla="*/ 3976 h 6246"/>
              <a:gd name="T112" fmla="*/ 5701 w 6246"/>
              <a:gd name="T113" fmla="*/ 3566 h 6246"/>
              <a:gd name="T114" fmla="*/ 6224 w 6246"/>
              <a:gd name="T115" fmla="*/ 3429 h 6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6246" h="6246">
                <a:moveTo>
                  <a:pt x="3081" y="5136"/>
                </a:moveTo>
                <a:cubicBezTo>
                  <a:pt x="1971" y="5113"/>
                  <a:pt x="1087" y="4191"/>
                  <a:pt x="1110" y="3081"/>
                </a:cubicBezTo>
                <a:cubicBezTo>
                  <a:pt x="1133" y="1971"/>
                  <a:pt x="2055" y="1087"/>
                  <a:pt x="3165" y="1110"/>
                </a:cubicBezTo>
                <a:cubicBezTo>
                  <a:pt x="4275" y="1133"/>
                  <a:pt x="5159" y="2055"/>
                  <a:pt x="5136" y="3165"/>
                </a:cubicBezTo>
                <a:cubicBezTo>
                  <a:pt x="5113" y="4275"/>
                  <a:pt x="4191" y="5160"/>
                  <a:pt x="3081" y="5136"/>
                </a:cubicBezTo>
                <a:close/>
                <a:moveTo>
                  <a:pt x="6224" y="3429"/>
                </a:moveTo>
                <a:cubicBezTo>
                  <a:pt x="6246" y="3204"/>
                  <a:pt x="6244" y="2978"/>
                  <a:pt x="6217" y="2752"/>
                </a:cubicBezTo>
                <a:lnTo>
                  <a:pt x="5692" y="2626"/>
                </a:lnTo>
                <a:cubicBezTo>
                  <a:pt x="5665" y="2489"/>
                  <a:pt x="5626" y="2351"/>
                  <a:pt x="5576" y="2217"/>
                </a:cubicBezTo>
                <a:lnTo>
                  <a:pt x="5961" y="1837"/>
                </a:lnTo>
                <a:cubicBezTo>
                  <a:pt x="5915" y="1735"/>
                  <a:pt x="5863" y="1634"/>
                  <a:pt x="5804" y="1536"/>
                </a:cubicBezTo>
                <a:cubicBezTo>
                  <a:pt x="5747" y="1438"/>
                  <a:pt x="5684" y="1344"/>
                  <a:pt x="5616" y="1254"/>
                </a:cubicBezTo>
                <a:lnTo>
                  <a:pt x="5098" y="1409"/>
                </a:lnTo>
                <a:cubicBezTo>
                  <a:pt x="5004" y="1301"/>
                  <a:pt x="4903" y="1201"/>
                  <a:pt x="4795" y="1111"/>
                </a:cubicBezTo>
                <a:lnTo>
                  <a:pt x="4938" y="590"/>
                </a:lnTo>
                <a:cubicBezTo>
                  <a:pt x="4753" y="458"/>
                  <a:pt x="4555" y="347"/>
                  <a:pt x="4348" y="258"/>
                </a:cubicBezTo>
                <a:lnTo>
                  <a:pt x="3976" y="651"/>
                </a:lnTo>
                <a:cubicBezTo>
                  <a:pt x="3842" y="605"/>
                  <a:pt x="3704" y="570"/>
                  <a:pt x="3565" y="545"/>
                </a:cubicBezTo>
                <a:lnTo>
                  <a:pt x="3428" y="22"/>
                </a:lnTo>
                <a:cubicBezTo>
                  <a:pt x="3204" y="0"/>
                  <a:pt x="2977" y="2"/>
                  <a:pt x="2752" y="30"/>
                </a:cubicBezTo>
                <a:lnTo>
                  <a:pt x="2625" y="555"/>
                </a:lnTo>
                <a:cubicBezTo>
                  <a:pt x="2487" y="581"/>
                  <a:pt x="2351" y="620"/>
                  <a:pt x="2217" y="670"/>
                </a:cubicBezTo>
                <a:lnTo>
                  <a:pt x="1837" y="286"/>
                </a:lnTo>
                <a:cubicBezTo>
                  <a:pt x="1735" y="331"/>
                  <a:pt x="1634" y="383"/>
                  <a:pt x="1536" y="442"/>
                </a:cubicBezTo>
                <a:cubicBezTo>
                  <a:pt x="1437" y="500"/>
                  <a:pt x="1344" y="563"/>
                  <a:pt x="1254" y="629"/>
                </a:cubicBezTo>
                <a:lnTo>
                  <a:pt x="1408" y="1148"/>
                </a:lnTo>
                <a:cubicBezTo>
                  <a:pt x="1300" y="1243"/>
                  <a:pt x="1200" y="1344"/>
                  <a:pt x="1110" y="1452"/>
                </a:cubicBezTo>
                <a:lnTo>
                  <a:pt x="590" y="1309"/>
                </a:lnTo>
                <a:cubicBezTo>
                  <a:pt x="457" y="1494"/>
                  <a:pt x="346" y="1691"/>
                  <a:pt x="257" y="1898"/>
                </a:cubicBezTo>
                <a:lnTo>
                  <a:pt x="650" y="2270"/>
                </a:lnTo>
                <a:cubicBezTo>
                  <a:pt x="604" y="2404"/>
                  <a:pt x="570" y="2542"/>
                  <a:pt x="545" y="2681"/>
                </a:cubicBezTo>
                <a:lnTo>
                  <a:pt x="22" y="2819"/>
                </a:lnTo>
                <a:cubicBezTo>
                  <a:pt x="0" y="3043"/>
                  <a:pt x="2" y="3269"/>
                  <a:pt x="29" y="3495"/>
                </a:cubicBezTo>
                <a:lnTo>
                  <a:pt x="555" y="3620"/>
                </a:lnTo>
                <a:cubicBezTo>
                  <a:pt x="581" y="3759"/>
                  <a:pt x="620" y="3895"/>
                  <a:pt x="669" y="4030"/>
                </a:cubicBezTo>
                <a:lnTo>
                  <a:pt x="285" y="4410"/>
                </a:lnTo>
                <a:cubicBezTo>
                  <a:pt x="331" y="4512"/>
                  <a:pt x="382" y="4612"/>
                  <a:pt x="441" y="4710"/>
                </a:cubicBezTo>
                <a:cubicBezTo>
                  <a:pt x="499" y="4809"/>
                  <a:pt x="562" y="4903"/>
                  <a:pt x="629" y="4992"/>
                </a:cubicBezTo>
                <a:lnTo>
                  <a:pt x="1148" y="4838"/>
                </a:lnTo>
                <a:cubicBezTo>
                  <a:pt x="1242" y="4946"/>
                  <a:pt x="1344" y="5046"/>
                  <a:pt x="1451" y="5136"/>
                </a:cubicBezTo>
                <a:lnTo>
                  <a:pt x="1308" y="5657"/>
                </a:lnTo>
                <a:cubicBezTo>
                  <a:pt x="1494" y="5789"/>
                  <a:pt x="1691" y="5900"/>
                  <a:pt x="1897" y="5988"/>
                </a:cubicBezTo>
                <a:lnTo>
                  <a:pt x="2270" y="5596"/>
                </a:lnTo>
                <a:cubicBezTo>
                  <a:pt x="2404" y="5642"/>
                  <a:pt x="2540" y="5677"/>
                  <a:pt x="2681" y="5701"/>
                </a:cubicBezTo>
                <a:lnTo>
                  <a:pt x="2818" y="6225"/>
                </a:lnTo>
                <a:cubicBezTo>
                  <a:pt x="3042" y="6246"/>
                  <a:pt x="3269" y="6245"/>
                  <a:pt x="3495" y="6218"/>
                </a:cubicBezTo>
                <a:lnTo>
                  <a:pt x="3620" y="5692"/>
                </a:lnTo>
                <a:cubicBezTo>
                  <a:pt x="3758" y="5665"/>
                  <a:pt x="3894" y="5627"/>
                  <a:pt x="4029" y="5577"/>
                </a:cubicBezTo>
                <a:lnTo>
                  <a:pt x="4410" y="5961"/>
                </a:lnTo>
                <a:cubicBezTo>
                  <a:pt x="4511" y="5916"/>
                  <a:pt x="4612" y="5864"/>
                  <a:pt x="4710" y="5805"/>
                </a:cubicBezTo>
                <a:cubicBezTo>
                  <a:pt x="4808" y="5747"/>
                  <a:pt x="4902" y="5684"/>
                  <a:pt x="4992" y="5617"/>
                </a:cubicBezTo>
                <a:lnTo>
                  <a:pt x="4837" y="5099"/>
                </a:lnTo>
                <a:cubicBezTo>
                  <a:pt x="4946" y="5005"/>
                  <a:pt x="5045" y="4903"/>
                  <a:pt x="5135" y="4795"/>
                </a:cubicBezTo>
                <a:lnTo>
                  <a:pt x="5656" y="4938"/>
                </a:lnTo>
                <a:cubicBezTo>
                  <a:pt x="5789" y="4753"/>
                  <a:pt x="5900" y="4555"/>
                  <a:pt x="5988" y="4349"/>
                </a:cubicBezTo>
                <a:lnTo>
                  <a:pt x="5595" y="3976"/>
                </a:lnTo>
                <a:cubicBezTo>
                  <a:pt x="5641" y="3843"/>
                  <a:pt x="5677" y="3706"/>
                  <a:pt x="5701" y="3566"/>
                </a:cubicBezTo>
                <a:lnTo>
                  <a:pt x="6224" y="3429"/>
                </a:lnTo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E220EC8E-C64B-4323-88F3-A227954C9168}"/>
              </a:ext>
            </a:extLst>
          </p:cNvPr>
          <p:cNvSpPr/>
          <p:nvPr/>
        </p:nvSpPr>
        <p:spPr>
          <a:xfrm>
            <a:off x="6175128" y="1193487"/>
            <a:ext cx="1082728" cy="1082728"/>
          </a:xfrm>
          <a:prstGeom prst="ellipse">
            <a:avLst/>
          </a:prstGeom>
          <a:solidFill>
            <a:srgbClr val="2B323B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Graphic 46" descr="Lightbulb">
            <a:extLst>
              <a:ext uri="{FF2B5EF4-FFF2-40B4-BE49-F238E27FC236}">
                <a16:creationId xmlns:a16="http://schemas.microsoft.com/office/drawing/2014/main" id="{6A859C25-45E6-4DAA-920D-42870D4477C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243567" y="1277651"/>
            <a:ext cx="914400" cy="914400"/>
          </a:xfrm>
          <a:prstGeom prst="rect">
            <a:avLst/>
          </a:prstGeom>
        </p:spPr>
      </p:pic>
      <p:pic>
        <p:nvPicPr>
          <p:cNvPr id="48" name="Graphic 47" descr="Trophy">
            <a:extLst>
              <a:ext uri="{FF2B5EF4-FFF2-40B4-BE49-F238E27FC236}">
                <a16:creationId xmlns:a16="http://schemas.microsoft.com/office/drawing/2014/main" id="{58735236-6B5C-4542-9EFB-BED3339EF51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019078" y="4875645"/>
            <a:ext cx="914400" cy="914400"/>
          </a:xfrm>
          <a:prstGeom prst="rect">
            <a:avLst/>
          </a:prstGeom>
        </p:spPr>
      </p:pic>
      <p:pic>
        <p:nvPicPr>
          <p:cNvPr id="49" name="Graphic 48" descr="Atom">
            <a:extLst>
              <a:ext uri="{FF2B5EF4-FFF2-40B4-BE49-F238E27FC236}">
                <a16:creationId xmlns:a16="http://schemas.microsoft.com/office/drawing/2014/main" id="{8194AAC1-1F30-499F-A1D3-42D48A21ED3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249471" y="3667060"/>
            <a:ext cx="914400" cy="914400"/>
          </a:xfrm>
          <a:prstGeom prst="rect">
            <a:avLst/>
          </a:prstGeom>
        </p:spPr>
      </p:pic>
      <p:grpSp>
        <p:nvGrpSpPr>
          <p:cNvPr id="50" name="Group 49">
            <a:extLst>
              <a:ext uri="{FF2B5EF4-FFF2-40B4-BE49-F238E27FC236}">
                <a16:creationId xmlns:a16="http://schemas.microsoft.com/office/drawing/2014/main" id="{17C48443-2509-4ABE-912B-CAB682F2DBDB}"/>
              </a:ext>
            </a:extLst>
          </p:cNvPr>
          <p:cNvGrpSpPr/>
          <p:nvPr/>
        </p:nvGrpSpPr>
        <p:grpSpPr>
          <a:xfrm>
            <a:off x="7926890" y="3488437"/>
            <a:ext cx="2937088" cy="1290153"/>
            <a:chOff x="8921977" y="1466725"/>
            <a:chExt cx="2937088" cy="1290153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7131B01C-A229-40E2-B826-55544EF38CFE}"/>
                </a:ext>
              </a:extLst>
            </p:cNvPr>
            <p:cNvSpPr txBox="1"/>
            <p:nvPr/>
          </p:nvSpPr>
          <p:spPr>
            <a:xfrm>
              <a:off x="8921977" y="1466725"/>
              <a:ext cx="2937088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</a:rPr>
                <a:t>Lorem Ipsum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5BAF3C16-9F86-42A0-8A25-1BF2D6317DCC}"/>
                </a:ext>
              </a:extLst>
            </p:cNvPr>
            <p:cNvSpPr txBox="1"/>
            <p:nvPr/>
          </p:nvSpPr>
          <p:spPr>
            <a:xfrm>
              <a:off x="8929772" y="1925881"/>
              <a:ext cx="2929293" cy="830997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200">
                  <a:solidFill>
                    <a:schemeClr val="bg1">
                      <a:lumMod val="75000"/>
                    </a:schemeClr>
                  </a:solidFill>
                </a:rPr>
                <a:t>Lorem ipsum dolor sit amet, nibh est. A magna maecenas, quam magna nec quis, lorem nunc. Suspendisse viverra sodales mauris, cras pharetra proin egestas arcu erat dolor, at amet. </a:t>
              </a:r>
              <a:endParaRPr lang="en-US" sz="12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3E4942A5-AD17-4A97-AA07-057383164E9E}"/>
              </a:ext>
            </a:extLst>
          </p:cNvPr>
          <p:cNvGrpSpPr/>
          <p:nvPr/>
        </p:nvGrpSpPr>
        <p:grpSpPr>
          <a:xfrm>
            <a:off x="1318183" y="2289106"/>
            <a:ext cx="2937088" cy="1290153"/>
            <a:chOff x="332936" y="2627766"/>
            <a:chExt cx="2937088" cy="1290153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1459319B-E75F-44BC-AB80-CF89B6147ADE}"/>
                </a:ext>
              </a:extLst>
            </p:cNvPr>
            <p:cNvSpPr txBox="1"/>
            <p:nvPr/>
          </p:nvSpPr>
          <p:spPr>
            <a:xfrm>
              <a:off x="332936" y="2627766"/>
              <a:ext cx="2937088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r"/>
              <a:r>
                <a:rPr lang="en-US" sz="2400" b="1" dirty="0">
                  <a:solidFill>
                    <a:schemeClr val="bg1"/>
                  </a:solidFill>
                </a:rPr>
                <a:t>Lorem Ipsum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5271D300-7081-47E7-896C-870949D50A64}"/>
                </a:ext>
              </a:extLst>
            </p:cNvPr>
            <p:cNvSpPr txBox="1"/>
            <p:nvPr/>
          </p:nvSpPr>
          <p:spPr>
            <a:xfrm>
              <a:off x="340731" y="3086922"/>
              <a:ext cx="2929293" cy="830997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200">
                  <a:solidFill>
                    <a:schemeClr val="bg1">
                      <a:lumMod val="75000"/>
                    </a:schemeClr>
                  </a:solidFill>
                </a:rPr>
                <a:t>Lorem ipsum dolor sit amet, nibh est. A magna maecenas, quam magna nec quis, lorem nunc. Suspendisse viverra sodales mauris, cras pharetra proin egestas arcu erat dolor, at amet. </a:t>
              </a:r>
              <a:endParaRPr lang="en-US" sz="12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4B694A5B-700F-4FFE-93F1-DC986F1BD099}"/>
              </a:ext>
            </a:extLst>
          </p:cNvPr>
          <p:cNvGrpSpPr/>
          <p:nvPr/>
        </p:nvGrpSpPr>
        <p:grpSpPr>
          <a:xfrm>
            <a:off x="1318183" y="4687768"/>
            <a:ext cx="2937088" cy="1290153"/>
            <a:chOff x="332936" y="4652338"/>
            <a:chExt cx="2937088" cy="1290153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BB905760-C23E-4450-B0D8-7F01B7C2BD6D}"/>
                </a:ext>
              </a:extLst>
            </p:cNvPr>
            <p:cNvSpPr txBox="1"/>
            <p:nvPr/>
          </p:nvSpPr>
          <p:spPr>
            <a:xfrm>
              <a:off x="332936" y="4652338"/>
              <a:ext cx="2937088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r"/>
              <a:r>
                <a:rPr lang="en-US" sz="2400" b="1" dirty="0">
                  <a:solidFill>
                    <a:schemeClr val="bg1"/>
                  </a:solidFill>
                </a:rPr>
                <a:t>Lorem Ipsum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33E7315F-BDF8-4F23-A7E6-0B54A9E0B890}"/>
                </a:ext>
              </a:extLst>
            </p:cNvPr>
            <p:cNvSpPr txBox="1"/>
            <p:nvPr/>
          </p:nvSpPr>
          <p:spPr>
            <a:xfrm>
              <a:off x="340731" y="5111494"/>
              <a:ext cx="2929293" cy="830997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200">
                  <a:solidFill>
                    <a:schemeClr val="bg1">
                      <a:lumMod val="75000"/>
                    </a:schemeClr>
                  </a:solidFill>
                </a:rPr>
                <a:t>Lorem ipsum dolor sit amet, nibh est. A magna maecenas, quam magna nec quis, lorem nunc. Suspendisse viverra sodales mauris, cras pharetra proin egestas arcu erat dolor, at amet. </a:t>
              </a:r>
              <a:endParaRPr lang="en-US" sz="12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B5B5FE20-009C-4FC8-9BD0-C401E900317D}"/>
              </a:ext>
            </a:extLst>
          </p:cNvPr>
          <p:cNvGrpSpPr/>
          <p:nvPr/>
        </p:nvGrpSpPr>
        <p:grpSpPr>
          <a:xfrm>
            <a:off x="7926890" y="1089775"/>
            <a:ext cx="2937088" cy="1290153"/>
            <a:chOff x="8921977" y="1466725"/>
            <a:chExt cx="2937088" cy="1290153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9718EA0B-AD7C-40C9-ACD9-20EEA788E124}"/>
                </a:ext>
              </a:extLst>
            </p:cNvPr>
            <p:cNvSpPr txBox="1"/>
            <p:nvPr/>
          </p:nvSpPr>
          <p:spPr>
            <a:xfrm>
              <a:off x="8921977" y="1466725"/>
              <a:ext cx="2937088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</a:rPr>
                <a:t>Lorem Ipsum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06AA8312-7BF3-4C9E-A8C3-1803F0D162A8}"/>
                </a:ext>
              </a:extLst>
            </p:cNvPr>
            <p:cNvSpPr txBox="1"/>
            <p:nvPr/>
          </p:nvSpPr>
          <p:spPr>
            <a:xfrm>
              <a:off x="8929772" y="1925881"/>
              <a:ext cx="2929293" cy="830997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200">
                  <a:solidFill>
                    <a:schemeClr val="bg1">
                      <a:lumMod val="75000"/>
                    </a:schemeClr>
                  </a:solidFill>
                </a:rPr>
                <a:t>Lorem ipsum dolor sit amet, nibh est. A magna maecenas, quam magna nec quis, lorem nunc. Suspendisse viverra sodales mauris, cras pharetra proin egestas arcu erat dolor, at amet. </a:t>
              </a:r>
              <a:endParaRPr lang="en-US" sz="12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80729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2999800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 PresentationGo">
  <a:themeElements>
    <a:clrScheme name="PGO5">
      <a:dk1>
        <a:sysClr val="windowText" lastClr="000000"/>
      </a:dk1>
      <a:lt1>
        <a:sysClr val="window" lastClr="FFFFFF"/>
      </a:lt1>
      <a:dk2>
        <a:srgbClr val="013D4D"/>
      </a:dk2>
      <a:lt2>
        <a:srgbClr val="D3D3D3"/>
      </a:lt2>
      <a:accent1>
        <a:srgbClr val="00A891"/>
      </a:accent1>
      <a:accent2>
        <a:srgbClr val="D9126B"/>
      </a:accent2>
      <a:accent3>
        <a:srgbClr val="FE7600"/>
      </a:accent3>
      <a:accent4>
        <a:srgbClr val="B1DB15"/>
      </a:accent4>
      <a:accent5>
        <a:srgbClr val="854D82"/>
      </a:accent5>
      <a:accent6>
        <a:srgbClr val="FFE200"/>
      </a:accent6>
      <a:hlink>
        <a:srgbClr val="00B0F0"/>
      </a:hlink>
      <a:folHlink>
        <a:srgbClr val="0070C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plate PresentationGo Dark">
  <a:themeElements>
    <a:clrScheme name="PGO5">
      <a:dk1>
        <a:sysClr val="windowText" lastClr="000000"/>
      </a:dk1>
      <a:lt1>
        <a:sysClr val="window" lastClr="FFFFFF"/>
      </a:lt1>
      <a:dk2>
        <a:srgbClr val="013D4D"/>
      </a:dk2>
      <a:lt2>
        <a:srgbClr val="D3D3D3"/>
      </a:lt2>
      <a:accent1>
        <a:srgbClr val="00A891"/>
      </a:accent1>
      <a:accent2>
        <a:srgbClr val="D9126B"/>
      </a:accent2>
      <a:accent3>
        <a:srgbClr val="FE7600"/>
      </a:accent3>
      <a:accent4>
        <a:srgbClr val="B1DB15"/>
      </a:accent4>
      <a:accent5>
        <a:srgbClr val="854D82"/>
      </a:accent5>
      <a:accent6>
        <a:srgbClr val="FFE200"/>
      </a:accent6>
      <a:hlink>
        <a:srgbClr val="00B0F0"/>
      </a:hlink>
      <a:folHlink>
        <a:srgbClr val="0070C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TEMPLATE-PGO(16_9)</Template>
  <TotalTime>8498</TotalTime>
  <Words>356</Words>
  <PresentationFormat>Widescreen</PresentationFormat>
  <Paragraphs>24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Arial</vt:lpstr>
      <vt:lpstr>Calibri</vt:lpstr>
      <vt:lpstr>Calibri Light</vt:lpstr>
      <vt:lpstr>Helvetica</vt:lpstr>
      <vt:lpstr>Open Sans</vt:lpstr>
      <vt:lpstr>Template PresentationGo</vt:lpstr>
      <vt:lpstr>Template PresentationGo Dark</vt:lpstr>
      <vt:lpstr>Custom Design</vt:lpstr>
      <vt:lpstr>Vertically-Aligned Gears for PowerPoint</vt:lpstr>
      <vt:lpstr>Vertically-Aligned Gears for PowerPoint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Vertically-Aligned Gears for PowerPoint</dc:title>
  <dc:creator>PresentationGO.com</dc:creator>
  <dc:description>© Copyright PresentationGO.com</dc:description>
  <dcterms:created xsi:type="dcterms:W3CDTF">2014-11-26T05:14:11Z</dcterms:created>
  <dcterms:modified xsi:type="dcterms:W3CDTF">2018-08-01T22:54:03Z</dcterms:modified>
  <cp:category>Charts &amp; Diagrams</cp:category>
</cp:coreProperties>
</file>