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66" d="100"/>
          <a:sy n="66" d="100"/>
        </p:scale>
        <p:origin x="145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Diagonal Serpentine Process Diagram for PowerPoint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47F7CD-E4A9-4D4E-B62F-270A4B86E7A1}"/>
              </a:ext>
            </a:extLst>
          </p:cNvPr>
          <p:cNvSpPr/>
          <p:nvPr/>
        </p:nvSpPr>
        <p:spPr>
          <a:xfrm>
            <a:off x="2530637" y="1375988"/>
            <a:ext cx="7834676" cy="4485699"/>
          </a:xfrm>
          <a:custGeom>
            <a:avLst/>
            <a:gdLst>
              <a:gd name="connsiteX0" fmla="*/ 1539391 w 8349681"/>
              <a:gd name="connsiteY0" fmla="*/ 495 h 4780562"/>
              <a:gd name="connsiteX1" fmla="*/ 2167658 w 8349681"/>
              <a:gd name="connsiteY1" fmla="*/ 144639 h 4780562"/>
              <a:gd name="connsiteX2" fmla="*/ 2975961 w 8349681"/>
              <a:gd name="connsiteY2" fmla="*/ 2295134 h 4780562"/>
              <a:gd name="connsiteX3" fmla="*/ 3595995 w 8349681"/>
              <a:gd name="connsiteY3" fmla="*/ 3944740 h 4780562"/>
              <a:gd name="connsiteX4" fmla="*/ 5245140 w 8349681"/>
              <a:gd name="connsiteY4" fmla="*/ 3324879 h 4780562"/>
              <a:gd name="connsiteX5" fmla="*/ 7396237 w 8349681"/>
              <a:gd name="connsiteY5" fmla="*/ 2516349 h 4780562"/>
              <a:gd name="connsiteX6" fmla="*/ 8204193 w 8349681"/>
              <a:gd name="connsiteY6" fmla="*/ 4665920 h 4780562"/>
              <a:gd name="connsiteX7" fmla="*/ 8097119 w 8349681"/>
              <a:gd name="connsiteY7" fmla="*/ 4768394 h 4780562"/>
              <a:gd name="connsiteX8" fmla="*/ 7852939 w 8349681"/>
              <a:gd name="connsiteY8" fmla="*/ 4657669 h 4780562"/>
              <a:gd name="connsiteX9" fmla="*/ 7859543 w 8349681"/>
              <a:gd name="connsiteY9" fmla="*/ 4509636 h 4780562"/>
              <a:gd name="connsiteX10" fmla="*/ 7239856 w 8349681"/>
              <a:gd name="connsiteY10" fmla="*/ 2860955 h 4780562"/>
              <a:gd name="connsiteX11" fmla="*/ 5589788 w 8349681"/>
              <a:gd name="connsiteY11" fmla="*/ 3481163 h 4780562"/>
              <a:gd name="connsiteX12" fmla="*/ 3439614 w 8349681"/>
              <a:gd name="connsiteY12" fmla="*/ 4289345 h 4780562"/>
              <a:gd name="connsiteX13" fmla="*/ 2631312 w 8349681"/>
              <a:gd name="connsiteY13" fmla="*/ 2138850 h 4780562"/>
              <a:gd name="connsiteX14" fmla="*/ 2011277 w 8349681"/>
              <a:gd name="connsiteY14" fmla="*/ 489244 h 4780562"/>
              <a:gd name="connsiteX15" fmla="*/ 362710 w 8349681"/>
              <a:gd name="connsiteY15" fmla="*/ 1107833 h 4780562"/>
              <a:gd name="connsiteX16" fmla="*/ 256213 w 8349681"/>
              <a:gd name="connsiteY16" fmla="*/ 1209035 h 4780562"/>
              <a:gd name="connsiteX17" fmla="*/ 12034 w 8349681"/>
              <a:gd name="connsiteY17" fmla="*/ 1098310 h 4780562"/>
              <a:gd name="connsiteX18" fmla="*/ 16560 w 8349681"/>
              <a:gd name="connsiteY18" fmla="*/ 953168 h 4780562"/>
              <a:gd name="connsiteX19" fmla="*/ 1539391 w 8349681"/>
              <a:gd name="connsiteY19" fmla="*/ 495 h 47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49681" h="4780562">
                <a:moveTo>
                  <a:pt x="1539391" y="495"/>
                </a:moveTo>
                <a:cubicBezTo>
                  <a:pt x="1750342" y="5714"/>
                  <a:pt x="1963626" y="52310"/>
                  <a:pt x="2167658" y="144639"/>
                </a:cubicBezTo>
                <a:cubicBezTo>
                  <a:pt x="2983207" y="515224"/>
                  <a:pt x="3345502" y="1479111"/>
                  <a:pt x="2975961" y="2295134"/>
                </a:cubicBezTo>
                <a:cubicBezTo>
                  <a:pt x="2692052" y="2920763"/>
                  <a:pt x="2970286" y="3661007"/>
                  <a:pt x="3595995" y="3944740"/>
                </a:cubicBezTo>
                <a:cubicBezTo>
                  <a:pt x="4221705" y="4228473"/>
                  <a:pt x="4961231" y="3950509"/>
                  <a:pt x="5245140" y="3324879"/>
                </a:cubicBezTo>
                <a:cubicBezTo>
                  <a:pt x="5615605" y="2508509"/>
                  <a:pt x="6580687" y="2145765"/>
                  <a:pt x="7396237" y="2516349"/>
                </a:cubicBezTo>
                <a:cubicBezTo>
                  <a:pt x="8212363" y="2885662"/>
                  <a:pt x="8575005" y="3850475"/>
                  <a:pt x="8204193" y="4665920"/>
                </a:cubicBezTo>
                <a:cubicBezTo>
                  <a:pt x="8184344" y="4711350"/>
                  <a:pt x="8147036" y="4749631"/>
                  <a:pt x="8097119" y="4768394"/>
                </a:cubicBezTo>
                <a:cubicBezTo>
                  <a:pt x="7999131" y="4805224"/>
                  <a:pt x="7889759" y="4755629"/>
                  <a:pt x="7852939" y="4657669"/>
                </a:cubicBezTo>
                <a:cubicBezTo>
                  <a:pt x="7834181" y="4607765"/>
                  <a:pt x="7838422" y="4554490"/>
                  <a:pt x="7859543" y="4509636"/>
                </a:cubicBezTo>
                <a:cubicBezTo>
                  <a:pt x="8143453" y="3884007"/>
                  <a:pt x="7865565" y="3144687"/>
                  <a:pt x="7239856" y="2860955"/>
                </a:cubicBezTo>
                <a:cubicBezTo>
                  <a:pt x="6614148" y="2577221"/>
                  <a:pt x="5873697" y="2855533"/>
                  <a:pt x="5589788" y="3481163"/>
                </a:cubicBezTo>
                <a:cubicBezTo>
                  <a:pt x="5219899" y="4296262"/>
                  <a:pt x="4254817" y="4659005"/>
                  <a:pt x="3439614" y="4289345"/>
                </a:cubicBezTo>
                <a:cubicBezTo>
                  <a:pt x="2623140" y="3919108"/>
                  <a:pt x="2260499" y="2954296"/>
                  <a:pt x="2631312" y="2138850"/>
                </a:cubicBezTo>
                <a:cubicBezTo>
                  <a:pt x="2915220" y="1513220"/>
                  <a:pt x="2636986" y="772977"/>
                  <a:pt x="2011277" y="489244"/>
                </a:cubicBezTo>
                <a:cubicBezTo>
                  <a:pt x="1385915" y="206434"/>
                  <a:pt x="646966" y="483127"/>
                  <a:pt x="362710" y="1107833"/>
                </a:cubicBezTo>
                <a:cubicBezTo>
                  <a:pt x="342513" y="1152339"/>
                  <a:pt x="305207" y="1190620"/>
                  <a:pt x="256213" y="1209035"/>
                </a:cubicBezTo>
                <a:cubicBezTo>
                  <a:pt x="158226" y="1245865"/>
                  <a:pt x="48854" y="1196270"/>
                  <a:pt x="12034" y="1098310"/>
                </a:cubicBezTo>
                <a:cubicBezTo>
                  <a:pt x="-6376" y="1049330"/>
                  <a:pt x="-2713" y="997327"/>
                  <a:pt x="16560" y="953168"/>
                </a:cubicBezTo>
                <a:cubicBezTo>
                  <a:pt x="294670" y="341584"/>
                  <a:pt x="906536" y="-15161"/>
                  <a:pt x="1539391" y="495"/>
                </a:cubicBezTo>
                <a:close/>
              </a:path>
            </a:pathLst>
          </a:custGeom>
          <a:gradFill>
            <a:gsLst>
              <a:gs pos="91000">
                <a:schemeClr val="accent3"/>
              </a:gs>
              <a:gs pos="50000">
                <a:schemeClr val="accent2"/>
              </a:gs>
              <a:gs pos="25000">
                <a:schemeClr val="accent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accent6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4FCEEF-15F1-4C54-AF8E-D9686910E05F}"/>
              </a:ext>
            </a:extLst>
          </p:cNvPr>
          <p:cNvSpPr/>
          <p:nvPr/>
        </p:nvSpPr>
        <p:spPr>
          <a:xfrm>
            <a:off x="3008115" y="1900808"/>
            <a:ext cx="1914620" cy="19146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3101FF6-7811-485E-A948-258D7499C51B}"/>
              </a:ext>
            </a:extLst>
          </p:cNvPr>
          <p:cNvSpPr/>
          <p:nvPr/>
        </p:nvSpPr>
        <p:spPr>
          <a:xfrm>
            <a:off x="5450678" y="3043401"/>
            <a:ext cx="1914620" cy="19146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9B1EF8D-00F5-43A5-8123-8AEB23356582}"/>
              </a:ext>
            </a:extLst>
          </p:cNvPr>
          <p:cNvSpPr/>
          <p:nvPr/>
        </p:nvSpPr>
        <p:spPr>
          <a:xfrm>
            <a:off x="7893242" y="4157293"/>
            <a:ext cx="1914620" cy="19146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93193CF9-C91D-4C7E-896D-377FD5DF7DD0}"/>
              </a:ext>
            </a:extLst>
          </p:cNvPr>
          <p:cNvGrpSpPr/>
          <p:nvPr/>
        </p:nvGrpSpPr>
        <p:grpSpPr>
          <a:xfrm>
            <a:off x="5835835" y="1308623"/>
            <a:ext cx="2755930" cy="1446498"/>
            <a:chOff x="8921977" y="1466725"/>
            <a:chExt cx="2937088" cy="1541582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95AF7E3-9A28-4A5E-94AC-526237DC0E9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/>
                <a:t>Lorem Ipsum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6350A6B-1CA2-45DB-A9D7-D8CC0D8B7A36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0824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60B8B03-FB4B-46E7-9526-E06F9D49665B}"/>
              </a:ext>
            </a:extLst>
          </p:cNvPr>
          <p:cNvGrpSpPr/>
          <p:nvPr/>
        </p:nvGrpSpPr>
        <p:grpSpPr>
          <a:xfrm>
            <a:off x="1514474" y="4184313"/>
            <a:ext cx="2755930" cy="1446498"/>
            <a:chOff x="332936" y="2627766"/>
            <a:chExt cx="2937088" cy="1541582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4D6500C-4436-46B6-9715-E996E6A19E84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/>
                <a:t>Lorem Ipsum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81D8D23-E68A-4189-8996-480B82E6A9F2}"/>
                </a:ext>
              </a:extLst>
            </p:cNvPr>
            <p:cNvSpPr txBox="1"/>
            <p:nvPr/>
          </p:nvSpPr>
          <p:spPr>
            <a:xfrm>
              <a:off x="340731" y="3086921"/>
              <a:ext cx="2929293" cy="10824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8D2175D-E839-4FA5-B874-608CDF0355D9}"/>
              </a:ext>
            </a:extLst>
          </p:cNvPr>
          <p:cNvGrpSpPr/>
          <p:nvPr/>
        </p:nvGrpSpPr>
        <p:grpSpPr>
          <a:xfrm>
            <a:off x="9046589" y="2053489"/>
            <a:ext cx="2755930" cy="1446498"/>
            <a:chOff x="8921977" y="1466725"/>
            <a:chExt cx="2937088" cy="1541582"/>
          </a:xfrm>
        </p:grpSpPr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745F3FB0-4C25-4DC5-89D3-BC85D150F30F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/>
                <a:t>Lorem Ipsum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08AAC32D-D7A9-45AA-B471-5FFF3E589190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0824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349" name="Graphic 348" descr="Puzzle">
            <a:extLst>
              <a:ext uri="{FF2B5EF4-FFF2-40B4-BE49-F238E27FC236}">
                <a16:creationId xmlns:a16="http://schemas.microsoft.com/office/drawing/2014/main" id="{68D5A9CD-538A-4C85-BD3B-1CF54DD78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0927" y="4414978"/>
            <a:ext cx="1399250" cy="1399250"/>
          </a:xfrm>
          <a:prstGeom prst="rect">
            <a:avLst/>
          </a:prstGeom>
        </p:spPr>
      </p:pic>
      <p:pic>
        <p:nvPicPr>
          <p:cNvPr id="350" name="Graphic 349" descr="Lightbulb">
            <a:extLst>
              <a:ext uri="{FF2B5EF4-FFF2-40B4-BE49-F238E27FC236}">
                <a16:creationId xmlns:a16="http://schemas.microsoft.com/office/drawing/2014/main" id="{DB412407-1785-4EE0-A4DE-D2D19CCCA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8364" y="3301087"/>
            <a:ext cx="1399250" cy="1399250"/>
          </a:xfrm>
          <a:prstGeom prst="rect">
            <a:avLst/>
          </a:prstGeom>
        </p:spPr>
      </p:pic>
      <p:pic>
        <p:nvPicPr>
          <p:cNvPr id="351" name="Graphic 350" descr="Rocket">
            <a:extLst>
              <a:ext uri="{FF2B5EF4-FFF2-40B4-BE49-F238E27FC236}">
                <a16:creationId xmlns:a16="http://schemas.microsoft.com/office/drawing/2014/main" id="{6F0AFEFB-9CEA-47C6-B3AB-B67CB95DA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5800" y="2158493"/>
            <a:ext cx="1399250" cy="1399250"/>
          </a:xfrm>
          <a:prstGeom prst="rect">
            <a:avLst/>
          </a:prstGeom>
        </p:spPr>
      </p:pic>
      <p:pic>
        <p:nvPicPr>
          <p:cNvPr id="352" name="Graphic 351" descr="Puzzle">
            <a:extLst>
              <a:ext uri="{FF2B5EF4-FFF2-40B4-BE49-F238E27FC236}">
                <a16:creationId xmlns:a16="http://schemas.microsoft.com/office/drawing/2014/main" id="{10161E82-0744-4B3D-93AF-28BC44BCA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4549" y="1961616"/>
            <a:ext cx="616936" cy="616936"/>
          </a:xfrm>
          <a:prstGeom prst="rect">
            <a:avLst/>
          </a:prstGeom>
        </p:spPr>
      </p:pic>
      <p:pic>
        <p:nvPicPr>
          <p:cNvPr id="353" name="Graphic 352" descr="Lightbulb">
            <a:extLst>
              <a:ext uri="{FF2B5EF4-FFF2-40B4-BE49-F238E27FC236}">
                <a16:creationId xmlns:a16="http://schemas.microsoft.com/office/drawing/2014/main" id="{40F004D6-B125-4AC9-BC50-67EFAD5FA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9309" y="1123608"/>
            <a:ext cx="616936" cy="616936"/>
          </a:xfrm>
          <a:prstGeom prst="rect">
            <a:avLst/>
          </a:prstGeom>
        </p:spPr>
      </p:pic>
      <p:pic>
        <p:nvPicPr>
          <p:cNvPr id="354" name="Graphic 353" descr="Rocket">
            <a:extLst>
              <a:ext uri="{FF2B5EF4-FFF2-40B4-BE49-F238E27FC236}">
                <a16:creationId xmlns:a16="http://schemas.microsoft.com/office/drawing/2014/main" id="{F1B093E8-93ED-4DE1-91BF-6EE4459EA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4474" y="4000711"/>
            <a:ext cx="616936" cy="6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Diagonal Serpentine Process Diagram for PowerPoint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47F7CD-E4A9-4D4E-B62F-270A4B86E7A1}"/>
              </a:ext>
            </a:extLst>
          </p:cNvPr>
          <p:cNvSpPr/>
          <p:nvPr/>
        </p:nvSpPr>
        <p:spPr>
          <a:xfrm>
            <a:off x="2530637" y="1375988"/>
            <a:ext cx="7834676" cy="4485699"/>
          </a:xfrm>
          <a:custGeom>
            <a:avLst/>
            <a:gdLst>
              <a:gd name="connsiteX0" fmla="*/ 1539391 w 8349681"/>
              <a:gd name="connsiteY0" fmla="*/ 495 h 4780562"/>
              <a:gd name="connsiteX1" fmla="*/ 2167658 w 8349681"/>
              <a:gd name="connsiteY1" fmla="*/ 144639 h 4780562"/>
              <a:gd name="connsiteX2" fmla="*/ 2975961 w 8349681"/>
              <a:gd name="connsiteY2" fmla="*/ 2295134 h 4780562"/>
              <a:gd name="connsiteX3" fmla="*/ 3595995 w 8349681"/>
              <a:gd name="connsiteY3" fmla="*/ 3944740 h 4780562"/>
              <a:gd name="connsiteX4" fmla="*/ 5245140 w 8349681"/>
              <a:gd name="connsiteY4" fmla="*/ 3324879 h 4780562"/>
              <a:gd name="connsiteX5" fmla="*/ 7396237 w 8349681"/>
              <a:gd name="connsiteY5" fmla="*/ 2516349 h 4780562"/>
              <a:gd name="connsiteX6" fmla="*/ 8204193 w 8349681"/>
              <a:gd name="connsiteY6" fmla="*/ 4665920 h 4780562"/>
              <a:gd name="connsiteX7" fmla="*/ 8097119 w 8349681"/>
              <a:gd name="connsiteY7" fmla="*/ 4768394 h 4780562"/>
              <a:gd name="connsiteX8" fmla="*/ 7852939 w 8349681"/>
              <a:gd name="connsiteY8" fmla="*/ 4657669 h 4780562"/>
              <a:gd name="connsiteX9" fmla="*/ 7859543 w 8349681"/>
              <a:gd name="connsiteY9" fmla="*/ 4509636 h 4780562"/>
              <a:gd name="connsiteX10" fmla="*/ 7239856 w 8349681"/>
              <a:gd name="connsiteY10" fmla="*/ 2860955 h 4780562"/>
              <a:gd name="connsiteX11" fmla="*/ 5589788 w 8349681"/>
              <a:gd name="connsiteY11" fmla="*/ 3481163 h 4780562"/>
              <a:gd name="connsiteX12" fmla="*/ 3439614 w 8349681"/>
              <a:gd name="connsiteY12" fmla="*/ 4289345 h 4780562"/>
              <a:gd name="connsiteX13" fmla="*/ 2631312 w 8349681"/>
              <a:gd name="connsiteY13" fmla="*/ 2138850 h 4780562"/>
              <a:gd name="connsiteX14" fmla="*/ 2011277 w 8349681"/>
              <a:gd name="connsiteY14" fmla="*/ 489244 h 4780562"/>
              <a:gd name="connsiteX15" fmla="*/ 362710 w 8349681"/>
              <a:gd name="connsiteY15" fmla="*/ 1107833 h 4780562"/>
              <a:gd name="connsiteX16" fmla="*/ 256213 w 8349681"/>
              <a:gd name="connsiteY16" fmla="*/ 1209035 h 4780562"/>
              <a:gd name="connsiteX17" fmla="*/ 12034 w 8349681"/>
              <a:gd name="connsiteY17" fmla="*/ 1098310 h 4780562"/>
              <a:gd name="connsiteX18" fmla="*/ 16560 w 8349681"/>
              <a:gd name="connsiteY18" fmla="*/ 953168 h 4780562"/>
              <a:gd name="connsiteX19" fmla="*/ 1539391 w 8349681"/>
              <a:gd name="connsiteY19" fmla="*/ 495 h 47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49681" h="4780562">
                <a:moveTo>
                  <a:pt x="1539391" y="495"/>
                </a:moveTo>
                <a:cubicBezTo>
                  <a:pt x="1750342" y="5714"/>
                  <a:pt x="1963626" y="52310"/>
                  <a:pt x="2167658" y="144639"/>
                </a:cubicBezTo>
                <a:cubicBezTo>
                  <a:pt x="2983207" y="515224"/>
                  <a:pt x="3345502" y="1479111"/>
                  <a:pt x="2975961" y="2295134"/>
                </a:cubicBezTo>
                <a:cubicBezTo>
                  <a:pt x="2692052" y="2920763"/>
                  <a:pt x="2970286" y="3661007"/>
                  <a:pt x="3595995" y="3944740"/>
                </a:cubicBezTo>
                <a:cubicBezTo>
                  <a:pt x="4221705" y="4228473"/>
                  <a:pt x="4961231" y="3950509"/>
                  <a:pt x="5245140" y="3324879"/>
                </a:cubicBezTo>
                <a:cubicBezTo>
                  <a:pt x="5615605" y="2508509"/>
                  <a:pt x="6580687" y="2145765"/>
                  <a:pt x="7396237" y="2516349"/>
                </a:cubicBezTo>
                <a:cubicBezTo>
                  <a:pt x="8212363" y="2885662"/>
                  <a:pt x="8575005" y="3850475"/>
                  <a:pt x="8204193" y="4665920"/>
                </a:cubicBezTo>
                <a:cubicBezTo>
                  <a:pt x="8184344" y="4711350"/>
                  <a:pt x="8147036" y="4749631"/>
                  <a:pt x="8097119" y="4768394"/>
                </a:cubicBezTo>
                <a:cubicBezTo>
                  <a:pt x="7999131" y="4805224"/>
                  <a:pt x="7889759" y="4755629"/>
                  <a:pt x="7852939" y="4657669"/>
                </a:cubicBezTo>
                <a:cubicBezTo>
                  <a:pt x="7834181" y="4607765"/>
                  <a:pt x="7838422" y="4554490"/>
                  <a:pt x="7859543" y="4509636"/>
                </a:cubicBezTo>
                <a:cubicBezTo>
                  <a:pt x="8143453" y="3884007"/>
                  <a:pt x="7865565" y="3144687"/>
                  <a:pt x="7239856" y="2860955"/>
                </a:cubicBezTo>
                <a:cubicBezTo>
                  <a:pt x="6614148" y="2577221"/>
                  <a:pt x="5873697" y="2855533"/>
                  <a:pt x="5589788" y="3481163"/>
                </a:cubicBezTo>
                <a:cubicBezTo>
                  <a:pt x="5219899" y="4296262"/>
                  <a:pt x="4254817" y="4659005"/>
                  <a:pt x="3439614" y="4289345"/>
                </a:cubicBezTo>
                <a:cubicBezTo>
                  <a:pt x="2623140" y="3919108"/>
                  <a:pt x="2260499" y="2954296"/>
                  <a:pt x="2631312" y="2138850"/>
                </a:cubicBezTo>
                <a:cubicBezTo>
                  <a:pt x="2915220" y="1513220"/>
                  <a:pt x="2636986" y="772977"/>
                  <a:pt x="2011277" y="489244"/>
                </a:cubicBezTo>
                <a:cubicBezTo>
                  <a:pt x="1385915" y="206434"/>
                  <a:pt x="646966" y="483127"/>
                  <a:pt x="362710" y="1107833"/>
                </a:cubicBezTo>
                <a:cubicBezTo>
                  <a:pt x="342513" y="1152339"/>
                  <a:pt x="305207" y="1190620"/>
                  <a:pt x="256213" y="1209035"/>
                </a:cubicBezTo>
                <a:cubicBezTo>
                  <a:pt x="158226" y="1245865"/>
                  <a:pt x="48854" y="1196270"/>
                  <a:pt x="12034" y="1098310"/>
                </a:cubicBezTo>
                <a:cubicBezTo>
                  <a:pt x="-6376" y="1049330"/>
                  <a:pt x="-2713" y="997327"/>
                  <a:pt x="16560" y="953168"/>
                </a:cubicBezTo>
                <a:cubicBezTo>
                  <a:pt x="294670" y="341584"/>
                  <a:pt x="906536" y="-15161"/>
                  <a:pt x="1539391" y="495"/>
                </a:cubicBezTo>
                <a:close/>
              </a:path>
            </a:pathLst>
          </a:custGeom>
          <a:gradFill>
            <a:gsLst>
              <a:gs pos="91000">
                <a:schemeClr val="accent3"/>
              </a:gs>
              <a:gs pos="50000">
                <a:schemeClr val="accent2"/>
              </a:gs>
              <a:gs pos="25000">
                <a:schemeClr val="accent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accent6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4FCEEF-15F1-4C54-AF8E-D9686910E05F}"/>
              </a:ext>
            </a:extLst>
          </p:cNvPr>
          <p:cNvSpPr/>
          <p:nvPr/>
        </p:nvSpPr>
        <p:spPr>
          <a:xfrm>
            <a:off x="3008115" y="1900808"/>
            <a:ext cx="1914620" cy="1914620"/>
          </a:xfrm>
          <a:prstGeom prst="ellipse">
            <a:avLst/>
          </a:prstGeom>
          <a:solidFill>
            <a:srgbClr val="2B323B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3101FF6-7811-485E-A948-258D7499C51B}"/>
              </a:ext>
            </a:extLst>
          </p:cNvPr>
          <p:cNvSpPr/>
          <p:nvPr/>
        </p:nvSpPr>
        <p:spPr>
          <a:xfrm>
            <a:off x="5450678" y="3043401"/>
            <a:ext cx="1914620" cy="1914620"/>
          </a:xfrm>
          <a:prstGeom prst="ellipse">
            <a:avLst/>
          </a:prstGeom>
          <a:solidFill>
            <a:srgbClr val="2B323B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9B1EF8D-00F5-43A5-8123-8AEB23356582}"/>
              </a:ext>
            </a:extLst>
          </p:cNvPr>
          <p:cNvSpPr/>
          <p:nvPr/>
        </p:nvSpPr>
        <p:spPr>
          <a:xfrm>
            <a:off x="7893242" y="4157293"/>
            <a:ext cx="1914620" cy="1914620"/>
          </a:xfrm>
          <a:prstGeom prst="ellipse">
            <a:avLst/>
          </a:prstGeom>
          <a:solidFill>
            <a:srgbClr val="2B323B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93193CF9-C91D-4C7E-896D-377FD5DF7DD0}"/>
              </a:ext>
            </a:extLst>
          </p:cNvPr>
          <p:cNvGrpSpPr/>
          <p:nvPr/>
        </p:nvGrpSpPr>
        <p:grpSpPr>
          <a:xfrm>
            <a:off x="5835835" y="1280148"/>
            <a:ext cx="2755930" cy="1474973"/>
            <a:chOff x="8921977" y="1436378"/>
            <a:chExt cx="2937088" cy="1571929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95AF7E3-9A28-4A5E-94AC-526237DC0E9B}"/>
                </a:ext>
              </a:extLst>
            </p:cNvPr>
            <p:cNvSpPr txBox="1"/>
            <p:nvPr/>
          </p:nvSpPr>
          <p:spPr>
            <a:xfrm>
              <a:off x="8921977" y="1436378"/>
              <a:ext cx="2937088" cy="49201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6350A6B-1CA2-45DB-A9D7-D8CC0D8B7A36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0824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60B8B03-FB4B-46E7-9526-E06F9D49665B}"/>
              </a:ext>
            </a:extLst>
          </p:cNvPr>
          <p:cNvGrpSpPr/>
          <p:nvPr/>
        </p:nvGrpSpPr>
        <p:grpSpPr>
          <a:xfrm>
            <a:off x="1514474" y="4155837"/>
            <a:ext cx="2755930" cy="1474973"/>
            <a:chOff x="332936" y="2597419"/>
            <a:chExt cx="2937088" cy="1571929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4D6500C-4436-46B6-9715-E996E6A19E84}"/>
                </a:ext>
              </a:extLst>
            </p:cNvPr>
            <p:cNvSpPr txBox="1"/>
            <p:nvPr/>
          </p:nvSpPr>
          <p:spPr>
            <a:xfrm>
              <a:off x="332936" y="2597419"/>
              <a:ext cx="2937088" cy="49201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81D8D23-E68A-4189-8996-480B82E6A9F2}"/>
                </a:ext>
              </a:extLst>
            </p:cNvPr>
            <p:cNvSpPr txBox="1"/>
            <p:nvPr/>
          </p:nvSpPr>
          <p:spPr>
            <a:xfrm>
              <a:off x="340731" y="3086921"/>
              <a:ext cx="2929293" cy="10824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8D2175D-E839-4FA5-B874-608CDF0355D9}"/>
              </a:ext>
            </a:extLst>
          </p:cNvPr>
          <p:cNvGrpSpPr/>
          <p:nvPr/>
        </p:nvGrpSpPr>
        <p:grpSpPr>
          <a:xfrm>
            <a:off x="9046589" y="2025014"/>
            <a:ext cx="2755930" cy="1474973"/>
            <a:chOff x="8921977" y="1436378"/>
            <a:chExt cx="2937088" cy="1571929"/>
          </a:xfrm>
        </p:grpSpPr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745F3FB0-4C25-4DC5-89D3-BC85D150F30F}"/>
                </a:ext>
              </a:extLst>
            </p:cNvPr>
            <p:cNvSpPr txBox="1"/>
            <p:nvPr/>
          </p:nvSpPr>
          <p:spPr>
            <a:xfrm>
              <a:off x="8921977" y="1436378"/>
              <a:ext cx="2937088" cy="49201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08AAC32D-D7A9-45AA-B471-5FFF3E589190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0824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349" name="Graphic 348" descr="Puzzle">
            <a:extLst>
              <a:ext uri="{FF2B5EF4-FFF2-40B4-BE49-F238E27FC236}">
                <a16:creationId xmlns:a16="http://schemas.microsoft.com/office/drawing/2014/main" id="{68D5A9CD-538A-4C85-BD3B-1CF54DD78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0927" y="4414978"/>
            <a:ext cx="1399250" cy="1399250"/>
          </a:xfrm>
          <a:prstGeom prst="rect">
            <a:avLst/>
          </a:prstGeom>
        </p:spPr>
      </p:pic>
      <p:pic>
        <p:nvPicPr>
          <p:cNvPr id="350" name="Graphic 349" descr="Lightbulb">
            <a:extLst>
              <a:ext uri="{FF2B5EF4-FFF2-40B4-BE49-F238E27FC236}">
                <a16:creationId xmlns:a16="http://schemas.microsoft.com/office/drawing/2014/main" id="{DB412407-1785-4EE0-A4DE-D2D19CCCA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8364" y="3301087"/>
            <a:ext cx="1399250" cy="1399250"/>
          </a:xfrm>
          <a:prstGeom prst="rect">
            <a:avLst/>
          </a:prstGeom>
        </p:spPr>
      </p:pic>
      <p:pic>
        <p:nvPicPr>
          <p:cNvPr id="351" name="Graphic 350" descr="Rocket">
            <a:extLst>
              <a:ext uri="{FF2B5EF4-FFF2-40B4-BE49-F238E27FC236}">
                <a16:creationId xmlns:a16="http://schemas.microsoft.com/office/drawing/2014/main" id="{6F0AFEFB-9CEA-47C6-B3AB-B67CB95DA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5800" y="2158493"/>
            <a:ext cx="1399250" cy="1399250"/>
          </a:xfrm>
          <a:prstGeom prst="rect">
            <a:avLst/>
          </a:prstGeom>
        </p:spPr>
      </p:pic>
      <p:pic>
        <p:nvPicPr>
          <p:cNvPr id="352" name="Graphic 351" descr="Puzzle">
            <a:extLst>
              <a:ext uri="{FF2B5EF4-FFF2-40B4-BE49-F238E27FC236}">
                <a16:creationId xmlns:a16="http://schemas.microsoft.com/office/drawing/2014/main" id="{10161E82-0744-4B3D-93AF-28BC44BCA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4549" y="1961616"/>
            <a:ext cx="616936" cy="616936"/>
          </a:xfrm>
          <a:prstGeom prst="rect">
            <a:avLst/>
          </a:prstGeom>
        </p:spPr>
      </p:pic>
      <p:pic>
        <p:nvPicPr>
          <p:cNvPr id="353" name="Graphic 352" descr="Lightbulb">
            <a:extLst>
              <a:ext uri="{FF2B5EF4-FFF2-40B4-BE49-F238E27FC236}">
                <a16:creationId xmlns:a16="http://schemas.microsoft.com/office/drawing/2014/main" id="{40F004D6-B125-4AC9-BC50-67EFAD5FA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9309" y="1123608"/>
            <a:ext cx="616936" cy="616936"/>
          </a:xfrm>
          <a:prstGeom prst="rect">
            <a:avLst/>
          </a:prstGeom>
        </p:spPr>
      </p:pic>
      <p:pic>
        <p:nvPicPr>
          <p:cNvPr id="354" name="Graphic 353" descr="Rocket">
            <a:extLst>
              <a:ext uri="{FF2B5EF4-FFF2-40B4-BE49-F238E27FC236}">
                <a16:creationId xmlns:a16="http://schemas.microsoft.com/office/drawing/2014/main" id="{F1B093E8-93ED-4DE1-91BF-6EE4459EA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4474" y="4000711"/>
            <a:ext cx="616936" cy="6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8557</TotalTime>
  <Words>282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Diagonal Serpentine Process Diagram for PowerPoint</vt:lpstr>
      <vt:lpstr>Diagonal Serpentine Process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Serpentine Process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2018-08-02T17:41:12Z</dcterms:modified>
  <cp:category>Charts &amp; Diagrams</cp:category>
</cp:coreProperties>
</file>