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60" r:id="rId4"/>
    <p:sldId id="36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60000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137">
            <a:extLst>
              <a:ext uri="{FF2B5EF4-FFF2-40B4-BE49-F238E27FC236}">
                <a16:creationId xmlns:a16="http://schemas.microsoft.com/office/drawing/2014/main" id="{92E94BFD-D65A-4473-B7DA-A49BDDDBABC3}"/>
              </a:ext>
            </a:extLst>
          </p:cNvPr>
          <p:cNvSpPr/>
          <p:nvPr/>
        </p:nvSpPr>
        <p:spPr>
          <a:xfrm>
            <a:off x="4199549" y="1523777"/>
            <a:ext cx="3792903" cy="37929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Diagram w/ 8 Parts for PowerPoint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C4ED72B-E758-49A4-857D-7325C184BDF1}"/>
              </a:ext>
            </a:extLst>
          </p:cNvPr>
          <p:cNvSpPr/>
          <p:nvPr/>
        </p:nvSpPr>
        <p:spPr>
          <a:xfrm>
            <a:off x="3835400" y="1365552"/>
            <a:ext cx="1581133" cy="1923748"/>
          </a:xfrm>
          <a:custGeom>
            <a:avLst/>
            <a:gdLst>
              <a:gd name="connsiteX0" fmla="*/ 0 w 1581133"/>
              <a:gd name="connsiteY0" fmla="*/ 0 h 1923748"/>
              <a:gd name="connsiteX1" fmla="*/ 1581133 w 1581133"/>
              <a:gd name="connsiteY1" fmla="*/ 1580884 h 1923748"/>
              <a:gd name="connsiteX2" fmla="*/ 1568184 w 1581133"/>
              <a:gd name="connsiteY2" fmla="*/ 1596578 h 1923748"/>
              <a:gd name="connsiteX3" fmla="*/ 1442540 w 1581133"/>
              <a:gd name="connsiteY3" fmla="*/ 1895161 h 1923748"/>
              <a:gd name="connsiteX4" fmla="*/ 1439658 w 1581133"/>
              <a:gd name="connsiteY4" fmla="*/ 1923748 h 1923748"/>
              <a:gd name="connsiteX5" fmla="*/ 0 w 1581133"/>
              <a:gd name="connsiteY5" fmla="*/ 1923748 h 192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33" h="1923748">
                <a:moveTo>
                  <a:pt x="0" y="0"/>
                </a:moveTo>
                <a:lnTo>
                  <a:pt x="1581133" y="1580884"/>
                </a:lnTo>
                <a:lnTo>
                  <a:pt x="1568184" y="1596578"/>
                </a:lnTo>
                <a:cubicBezTo>
                  <a:pt x="1508160" y="1685425"/>
                  <a:pt x="1464787" y="1786445"/>
                  <a:pt x="1442540" y="1895161"/>
                </a:cubicBezTo>
                <a:lnTo>
                  <a:pt x="1439658" y="1923748"/>
                </a:lnTo>
                <a:lnTo>
                  <a:pt x="0" y="19237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22956F-C27A-4D75-B1EB-F0DAEC5172BD}"/>
              </a:ext>
            </a:extLst>
          </p:cNvPr>
          <p:cNvSpPr/>
          <p:nvPr/>
        </p:nvSpPr>
        <p:spPr>
          <a:xfrm>
            <a:off x="4033057" y="1168401"/>
            <a:ext cx="1923244" cy="1581091"/>
          </a:xfrm>
          <a:custGeom>
            <a:avLst/>
            <a:gdLst>
              <a:gd name="connsiteX0" fmla="*/ 0 w 1923244"/>
              <a:gd name="connsiteY0" fmla="*/ 0 h 1581091"/>
              <a:gd name="connsiteX1" fmla="*/ 1923244 w 1923244"/>
              <a:gd name="connsiteY1" fmla="*/ 0 h 1581091"/>
              <a:gd name="connsiteX2" fmla="*/ 1923244 w 1923244"/>
              <a:gd name="connsiteY2" fmla="*/ 1438177 h 1581091"/>
              <a:gd name="connsiteX3" fmla="*/ 1894656 w 1923244"/>
              <a:gd name="connsiteY3" fmla="*/ 1442540 h 1581091"/>
              <a:gd name="connsiteX4" fmla="*/ 1596073 w 1923244"/>
              <a:gd name="connsiteY4" fmla="*/ 1568184 h 1581091"/>
              <a:gd name="connsiteX5" fmla="*/ 1580429 w 1923244"/>
              <a:gd name="connsiteY5" fmla="*/ 1581091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0" y="0"/>
                </a:moveTo>
                <a:lnTo>
                  <a:pt x="1923244" y="0"/>
                </a:lnTo>
                <a:lnTo>
                  <a:pt x="1923244" y="1438177"/>
                </a:lnTo>
                <a:lnTo>
                  <a:pt x="1894656" y="1442540"/>
                </a:lnTo>
                <a:cubicBezTo>
                  <a:pt x="1785940" y="1464786"/>
                  <a:pt x="1684920" y="1508160"/>
                  <a:pt x="1596073" y="1568184"/>
                </a:cubicBezTo>
                <a:lnTo>
                  <a:pt x="1580429" y="15810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5ED1CC-5925-486C-9C69-D808F5B07AAC}"/>
              </a:ext>
            </a:extLst>
          </p:cNvPr>
          <p:cNvSpPr/>
          <p:nvPr/>
        </p:nvSpPr>
        <p:spPr>
          <a:xfrm>
            <a:off x="6235700" y="1168400"/>
            <a:ext cx="1923244" cy="1581092"/>
          </a:xfrm>
          <a:custGeom>
            <a:avLst/>
            <a:gdLst>
              <a:gd name="connsiteX0" fmla="*/ 0 w 1923244"/>
              <a:gd name="connsiteY0" fmla="*/ 0 h 1581092"/>
              <a:gd name="connsiteX1" fmla="*/ 1923244 w 1923244"/>
              <a:gd name="connsiteY1" fmla="*/ 0 h 1581092"/>
              <a:gd name="connsiteX2" fmla="*/ 342815 w 1923244"/>
              <a:gd name="connsiteY2" fmla="*/ 1581092 h 1581092"/>
              <a:gd name="connsiteX3" fmla="*/ 327171 w 1923244"/>
              <a:gd name="connsiteY3" fmla="*/ 1568184 h 1581092"/>
              <a:gd name="connsiteX4" fmla="*/ 28587 w 1923244"/>
              <a:gd name="connsiteY4" fmla="*/ 1442540 h 1581092"/>
              <a:gd name="connsiteX5" fmla="*/ 0 w 1923244"/>
              <a:gd name="connsiteY5" fmla="*/ 1438177 h 15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2">
                <a:moveTo>
                  <a:pt x="0" y="0"/>
                </a:moveTo>
                <a:lnTo>
                  <a:pt x="1923244" y="0"/>
                </a:lnTo>
                <a:lnTo>
                  <a:pt x="342815" y="1581092"/>
                </a:lnTo>
                <a:lnTo>
                  <a:pt x="327171" y="1568184"/>
                </a:lnTo>
                <a:cubicBezTo>
                  <a:pt x="238324" y="1508160"/>
                  <a:pt x="137303" y="1464786"/>
                  <a:pt x="28587" y="1442540"/>
                </a:cubicBezTo>
                <a:lnTo>
                  <a:pt x="0" y="1438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CBE5CE0-9BB9-4856-A1FD-53B3FB3F4519}"/>
              </a:ext>
            </a:extLst>
          </p:cNvPr>
          <p:cNvSpPr/>
          <p:nvPr/>
        </p:nvSpPr>
        <p:spPr>
          <a:xfrm>
            <a:off x="6775509" y="1366058"/>
            <a:ext cx="1581091" cy="1923243"/>
          </a:xfrm>
          <a:custGeom>
            <a:avLst/>
            <a:gdLst>
              <a:gd name="connsiteX0" fmla="*/ 1581091 w 1581091"/>
              <a:gd name="connsiteY0" fmla="*/ 0 h 1923243"/>
              <a:gd name="connsiteX1" fmla="*/ 1581091 w 1581091"/>
              <a:gd name="connsiteY1" fmla="*/ 1923243 h 1923243"/>
              <a:gd name="connsiteX2" fmla="*/ 141433 w 1581091"/>
              <a:gd name="connsiteY2" fmla="*/ 1923243 h 1923243"/>
              <a:gd name="connsiteX3" fmla="*/ 138552 w 1581091"/>
              <a:gd name="connsiteY3" fmla="*/ 1894656 h 1923243"/>
              <a:gd name="connsiteX4" fmla="*/ 12907 w 1581091"/>
              <a:gd name="connsiteY4" fmla="*/ 1596073 h 1923243"/>
              <a:gd name="connsiteX5" fmla="*/ 0 w 1581091"/>
              <a:gd name="connsiteY5" fmla="*/ 1580429 h 19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091" h="1923243">
                <a:moveTo>
                  <a:pt x="1581091" y="0"/>
                </a:moveTo>
                <a:lnTo>
                  <a:pt x="1581091" y="1923243"/>
                </a:lnTo>
                <a:lnTo>
                  <a:pt x="141433" y="1923243"/>
                </a:lnTo>
                <a:lnTo>
                  <a:pt x="138552" y="1894656"/>
                </a:lnTo>
                <a:cubicBezTo>
                  <a:pt x="116305" y="1785940"/>
                  <a:pt x="72931" y="1684920"/>
                  <a:pt x="12907" y="1596073"/>
                </a:cubicBezTo>
                <a:lnTo>
                  <a:pt x="0" y="15804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BD4B92B-8771-4121-B187-1B8179A60D41}"/>
              </a:ext>
            </a:extLst>
          </p:cNvPr>
          <p:cNvSpPr/>
          <p:nvPr/>
        </p:nvSpPr>
        <p:spPr>
          <a:xfrm>
            <a:off x="3835400" y="3568701"/>
            <a:ext cx="1581190" cy="1924459"/>
          </a:xfrm>
          <a:custGeom>
            <a:avLst/>
            <a:gdLst>
              <a:gd name="connsiteX0" fmla="*/ 0 w 1581190"/>
              <a:gd name="connsiteY0" fmla="*/ 0 h 1924459"/>
              <a:gd name="connsiteX1" fmla="*/ 1439658 w 1581190"/>
              <a:gd name="connsiteY1" fmla="*/ 0 h 1924459"/>
              <a:gd name="connsiteX2" fmla="*/ 1442540 w 1581190"/>
              <a:gd name="connsiteY2" fmla="*/ 28587 h 1924459"/>
              <a:gd name="connsiteX3" fmla="*/ 1568184 w 1581190"/>
              <a:gd name="connsiteY3" fmla="*/ 327171 h 1924459"/>
              <a:gd name="connsiteX4" fmla="*/ 1581190 w 1581190"/>
              <a:gd name="connsiteY4" fmla="*/ 342934 h 1924459"/>
              <a:gd name="connsiteX5" fmla="*/ 0 w 1581190"/>
              <a:gd name="connsiteY5" fmla="*/ 1924459 h 19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90" h="1924459">
                <a:moveTo>
                  <a:pt x="0" y="0"/>
                </a:moveTo>
                <a:lnTo>
                  <a:pt x="1439658" y="0"/>
                </a:lnTo>
                <a:lnTo>
                  <a:pt x="1442540" y="28587"/>
                </a:lnTo>
                <a:cubicBezTo>
                  <a:pt x="1464787" y="137303"/>
                  <a:pt x="1508160" y="238324"/>
                  <a:pt x="1568184" y="327171"/>
                </a:cubicBezTo>
                <a:lnTo>
                  <a:pt x="1581190" y="342934"/>
                </a:lnTo>
                <a:lnTo>
                  <a:pt x="0" y="1924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DA0EB00-08CF-447E-8B33-630653AF3D7D}"/>
              </a:ext>
            </a:extLst>
          </p:cNvPr>
          <p:cNvSpPr/>
          <p:nvPr/>
        </p:nvSpPr>
        <p:spPr>
          <a:xfrm>
            <a:off x="6775452" y="3568700"/>
            <a:ext cx="1581148" cy="1923954"/>
          </a:xfrm>
          <a:custGeom>
            <a:avLst/>
            <a:gdLst>
              <a:gd name="connsiteX0" fmla="*/ 141490 w 1581148"/>
              <a:gd name="connsiteY0" fmla="*/ 0 h 1923954"/>
              <a:gd name="connsiteX1" fmla="*/ 1581148 w 1581148"/>
              <a:gd name="connsiteY1" fmla="*/ 0 h 1923954"/>
              <a:gd name="connsiteX2" fmla="*/ 1581148 w 1581148"/>
              <a:gd name="connsiteY2" fmla="*/ 1923954 h 1923954"/>
              <a:gd name="connsiteX3" fmla="*/ 0 w 1581148"/>
              <a:gd name="connsiteY3" fmla="*/ 342884 h 1923954"/>
              <a:gd name="connsiteX4" fmla="*/ 12964 w 1581148"/>
              <a:gd name="connsiteY4" fmla="*/ 327171 h 1923954"/>
              <a:gd name="connsiteX5" fmla="*/ 138609 w 1581148"/>
              <a:gd name="connsiteY5" fmla="*/ 28587 h 192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48" h="1923954">
                <a:moveTo>
                  <a:pt x="141490" y="0"/>
                </a:moveTo>
                <a:lnTo>
                  <a:pt x="1581148" y="0"/>
                </a:lnTo>
                <a:lnTo>
                  <a:pt x="1581148" y="1923954"/>
                </a:lnTo>
                <a:lnTo>
                  <a:pt x="0" y="342884"/>
                </a:lnTo>
                <a:lnTo>
                  <a:pt x="12964" y="327171"/>
                </a:lnTo>
                <a:cubicBezTo>
                  <a:pt x="72988" y="238324"/>
                  <a:pt x="116362" y="137303"/>
                  <a:pt x="138609" y="285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AB2D4E8-FC46-4038-9674-938F0B016308}"/>
              </a:ext>
            </a:extLst>
          </p:cNvPr>
          <p:cNvSpPr/>
          <p:nvPr/>
        </p:nvSpPr>
        <p:spPr>
          <a:xfrm>
            <a:off x="4033057" y="4108510"/>
            <a:ext cx="1923244" cy="1581091"/>
          </a:xfrm>
          <a:custGeom>
            <a:avLst/>
            <a:gdLst>
              <a:gd name="connsiteX0" fmla="*/ 1580429 w 1923244"/>
              <a:gd name="connsiteY0" fmla="*/ 0 h 1581091"/>
              <a:gd name="connsiteX1" fmla="*/ 1596073 w 1923244"/>
              <a:gd name="connsiteY1" fmla="*/ 12907 h 1581091"/>
              <a:gd name="connsiteX2" fmla="*/ 1894656 w 1923244"/>
              <a:gd name="connsiteY2" fmla="*/ 138551 h 1581091"/>
              <a:gd name="connsiteX3" fmla="*/ 1923244 w 1923244"/>
              <a:gd name="connsiteY3" fmla="*/ 142915 h 1581091"/>
              <a:gd name="connsiteX4" fmla="*/ 1923244 w 1923244"/>
              <a:gd name="connsiteY4" fmla="*/ 1581091 h 1581091"/>
              <a:gd name="connsiteX5" fmla="*/ 0 w 1923244"/>
              <a:gd name="connsiteY5" fmla="*/ 1581091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1580429" y="0"/>
                </a:moveTo>
                <a:lnTo>
                  <a:pt x="1596073" y="12907"/>
                </a:lnTo>
                <a:cubicBezTo>
                  <a:pt x="1684920" y="72931"/>
                  <a:pt x="1785940" y="116305"/>
                  <a:pt x="1894656" y="138551"/>
                </a:cubicBezTo>
                <a:lnTo>
                  <a:pt x="1923244" y="142915"/>
                </a:lnTo>
                <a:lnTo>
                  <a:pt x="1923244" y="1581091"/>
                </a:lnTo>
                <a:lnTo>
                  <a:pt x="0" y="15810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1A95603-BF3B-45F4-A51B-E82B61E16954}"/>
              </a:ext>
            </a:extLst>
          </p:cNvPr>
          <p:cNvSpPr/>
          <p:nvPr/>
        </p:nvSpPr>
        <p:spPr>
          <a:xfrm>
            <a:off x="6235700" y="4108510"/>
            <a:ext cx="1923244" cy="1581091"/>
          </a:xfrm>
          <a:custGeom>
            <a:avLst/>
            <a:gdLst>
              <a:gd name="connsiteX0" fmla="*/ 342815 w 1923244"/>
              <a:gd name="connsiteY0" fmla="*/ 0 h 1581091"/>
              <a:gd name="connsiteX1" fmla="*/ 1923244 w 1923244"/>
              <a:gd name="connsiteY1" fmla="*/ 1581091 h 1581091"/>
              <a:gd name="connsiteX2" fmla="*/ 0 w 1923244"/>
              <a:gd name="connsiteY2" fmla="*/ 1581091 h 1581091"/>
              <a:gd name="connsiteX3" fmla="*/ 0 w 1923244"/>
              <a:gd name="connsiteY3" fmla="*/ 142914 h 1581091"/>
              <a:gd name="connsiteX4" fmla="*/ 28587 w 1923244"/>
              <a:gd name="connsiteY4" fmla="*/ 138551 h 1581091"/>
              <a:gd name="connsiteX5" fmla="*/ 327171 w 1923244"/>
              <a:gd name="connsiteY5" fmla="*/ 12907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342815" y="0"/>
                </a:moveTo>
                <a:lnTo>
                  <a:pt x="1923244" y="1581091"/>
                </a:lnTo>
                <a:lnTo>
                  <a:pt x="0" y="1581091"/>
                </a:lnTo>
                <a:lnTo>
                  <a:pt x="0" y="142914"/>
                </a:lnTo>
                <a:lnTo>
                  <a:pt x="28587" y="138551"/>
                </a:lnTo>
                <a:cubicBezTo>
                  <a:pt x="137303" y="116305"/>
                  <a:pt x="238324" y="72931"/>
                  <a:pt x="327171" y="129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46D44F1-9117-4BCF-B4B6-0D85A85782E1}"/>
              </a:ext>
            </a:extLst>
          </p:cNvPr>
          <p:cNvSpPr/>
          <p:nvPr/>
        </p:nvSpPr>
        <p:spPr>
          <a:xfrm>
            <a:off x="5252612" y="2096482"/>
            <a:ext cx="703689" cy="653011"/>
          </a:xfrm>
          <a:custGeom>
            <a:avLst/>
            <a:gdLst>
              <a:gd name="connsiteX0" fmla="*/ 703689 w 703689"/>
              <a:gd name="connsiteY0" fmla="*/ 0 h 653011"/>
              <a:gd name="connsiteX1" fmla="*/ 703689 w 703689"/>
              <a:gd name="connsiteY1" fmla="*/ 510097 h 653011"/>
              <a:gd name="connsiteX2" fmla="*/ 675101 w 703689"/>
              <a:gd name="connsiteY2" fmla="*/ 514460 h 653011"/>
              <a:gd name="connsiteX3" fmla="*/ 376518 w 703689"/>
              <a:gd name="connsiteY3" fmla="*/ 640104 h 653011"/>
              <a:gd name="connsiteX4" fmla="*/ 360874 w 703689"/>
              <a:gd name="connsiteY4" fmla="*/ 653011 h 653011"/>
              <a:gd name="connsiteX5" fmla="*/ 0 w 703689"/>
              <a:gd name="connsiteY5" fmla="*/ 291986 h 653011"/>
              <a:gd name="connsiteX6" fmla="*/ 94265 w 703689"/>
              <a:gd name="connsiteY6" fmla="*/ 221495 h 653011"/>
              <a:gd name="connsiteX7" fmla="*/ 573361 w 703689"/>
              <a:gd name="connsiteY7" fmla="*/ 19891 h 653011"/>
              <a:gd name="connsiteX8" fmla="*/ 703689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703689" y="0"/>
                </a:moveTo>
                <a:lnTo>
                  <a:pt x="703689" y="510097"/>
                </a:lnTo>
                <a:lnTo>
                  <a:pt x="675101" y="514460"/>
                </a:lnTo>
                <a:cubicBezTo>
                  <a:pt x="566385" y="536706"/>
                  <a:pt x="465365" y="580080"/>
                  <a:pt x="376518" y="640104"/>
                </a:cubicBezTo>
                <a:lnTo>
                  <a:pt x="360874" y="653011"/>
                </a:lnTo>
                <a:lnTo>
                  <a:pt x="0" y="291986"/>
                </a:lnTo>
                <a:lnTo>
                  <a:pt x="94265" y="221495"/>
                </a:lnTo>
                <a:cubicBezTo>
                  <a:pt x="236826" y="125183"/>
                  <a:pt x="398920" y="55587"/>
                  <a:pt x="573361" y="19891"/>
                </a:cubicBezTo>
                <a:lnTo>
                  <a:pt x="703689" y="0"/>
                </a:lnTo>
                <a:close/>
              </a:path>
            </a:pathLst>
          </a:custGeom>
          <a:gradFill flip="none" rotWithShape="1">
            <a:gsLst>
              <a:gs pos="25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5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6C19420-5806-4E41-9BDF-921877F5BB41}"/>
              </a:ext>
            </a:extLst>
          </p:cNvPr>
          <p:cNvSpPr/>
          <p:nvPr/>
        </p:nvSpPr>
        <p:spPr>
          <a:xfrm>
            <a:off x="6235700" y="2096482"/>
            <a:ext cx="703689" cy="653011"/>
          </a:xfrm>
          <a:custGeom>
            <a:avLst/>
            <a:gdLst>
              <a:gd name="connsiteX0" fmla="*/ 0 w 703689"/>
              <a:gd name="connsiteY0" fmla="*/ 0 h 653011"/>
              <a:gd name="connsiteX1" fmla="*/ 130327 w 703689"/>
              <a:gd name="connsiteY1" fmla="*/ 19891 h 653011"/>
              <a:gd name="connsiteX2" fmla="*/ 609423 w 703689"/>
              <a:gd name="connsiteY2" fmla="*/ 221495 h 653011"/>
              <a:gd name="connsiteX3" fmla="*/ 703689 w 703689"/>
              <a:gd name="connsiteY3" fmla="*/ 291986 h 653011"/>
              <a:gd name="connsiteX4" fmla="*/ 342815 w 703689"/>
              <a:gd name="connsiteY4" fmla="*/ 653011 h 653011"/>
              <a:gd name="connsiteX5" fmla="*/ 327171 w 703689"/>
              <a:gd name="connsiteY5" fmla="*/ 640103 h 653011"/>
              <a:gd name="connsiteX6" fmla="*/ 28587 w 703689"/>
              <a:gd name="connsiteY6" fmla="*/ 514459 h 653011"/>
              <a:gd name="connsiteX7" fmla="*/ 0 w 703689"/>
              <a:gd name="connsiteY7" fmla="*/ 510096 h 653011"/>
              <a:gd name="connsiteX8" fmla="*/ 0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0" y="0"/>
                </a:moveTo>
                <a:lnTo>
                  <a:pt x="130327" y="19891"/>
                </a:lnTo>
                <a:cubicBezTo>
                  <a:pt x="304769" y="55587"/>
                  <a:pt x="466862" y="125183"/>
                  <a:pt x="609423" y="221495"/>
                </a:cubicBezTo>
                <a:lnTo>
                  <a:pt x="703689" y="291986"/>
                </a:lnTo>
                <a:lnTo>
                  <a:pt x="342815" y="653011"/>
                </a:lnTo>
                <a:lnTo>
                  <a:pt x="327171" y="640103"/>
                </a:lnTo>
                <a:cubicBezTo>
                  <a:pt x="238324" y="580079"/>
                  <a:pt x="137303" y="536705"/>
                  <a:pt x="28587" y="514459"/>
                </a:cubicBezTo>
                <a:lnTo>
                  <a:pt x="0" y="5100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B03BA1E-F255-4F8D-BD52-8C04A9EC36C6}"/>
              </a:ext>
            </a:extLst>
          </p:cNvPr>
          <p:cNvSpPr/>
          <p:nvPr/>
        </p:nvSpPr>
        <p:spPr>
          <a:xfrm>
            <a:off x="4763481" y="2585506"/>
            <a:ext cx="653052" cy="703794"/>
          </a:xfrm>
          <a:custGeom>
            <a:avLst/>
            <a:gdLst>
              <a:gd name="connsiteX0" fmla="*/ 292065 w 653052"/>
              <a:gd name="connsiteY0" fmla="*/ 0 h 703794"/>
              <a:gd name="connsiteX1" fmla="*/ 653052 w 653052"/>
              <a:gd name="connsiteY1" fmla="*/ 360930 h 703794"/>
              <a:gd name="connsiteX2" fmla="*/ 640103 w 653052"/>
              <a:gd name="connsiteY2" fmla="*/ 376624 h 703794"/>
              <a:gd name="connsiteX3" fmla="*/ 514459 w 653052"/>
              <a:gd name="connsiteY3" fmla="*/ 675207 h 703794"/>
              <a:gd name="connsiteX4" fmla="*/ 511577 w 653052"/>
              <a:gd name="connsiteY4" fmla="*/ 703794 h 703794"/>
              <a:gd name="connsiteX5" fmla="*/ 0 w 653052"/>
              <a:gd name="connsiteY5" fmla="*/ 703794 h 703794"/>
              <a:gd name="connsiteX6" fmla="*/ 19890 w 653052"/>
              <a:gd name="connsiteY6" fmla="*/ 573468 h 703794"/>
              <a:gd name="connsiteX7" fmla="*/ 221494 w 653052"/>
              <a:gd name="connsiteY7" fmla="*/ 94372 h 703794"/>
              <a:gd name="connsiteX8" fmla="*/ 292065 w 653052"/>
              <a:gd name="connsiteY8" fmla="*/ 0 h 70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52" h="703794">
                <a:moveTo>
                  <a:pt x="292065" y="0"/>
                </a:moveTo>
                <a:lnTo>
                  <a:pt x="653052" y="360930"/>
                </a:lnTo>
                <a:lnTo>
                  <a:pt x="640103" y="376624"/>
                </a:lnTo>
                <a:cubicBezTo>
                  <a:pt x="580079" y="465471"/>
                  <a:pt x="536706" y="566491"/>
                  <a:pt x="514459" y="675207"/>
                </a:cubicBezTo>
                <a:lnTo>
                  <a:pt x="511577" y="703794"/>
                </a:lnTo>
                <a:lnTo>
                  <a:pt x="0" y="703794"/>
                </a:lnTo>
                <a:lnTo>
                  <a:pt x="19890" y="573468"/>
                </a:lnTo>
                <a:cubicBezTo>
                  <a:pt x="55586" y="399026"/>
                  <a:pt x="125182" y="236933"/>
                  <a:pt x="221494" y="94372"/>
                </a:cubicBezTo>
                <a:lnTo>
                  <a:pt x="292065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5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8DE2A02-AC37-4BE3-9E76-DC488867AD4D}"/>
              </a:ext>
            </a:extLst>
          </p:cNvPr>
          <p:cNvSpPr/>
          <p:nvPr/>
        </p:nvSpPr>
        <p:spPr>
          <a:xfrm>
            <a:off x="6775509" y="2585614"/>
            <a:ext cx="653011" cy="703687"/>
          </a:xfrm>
          <a:custGeom>
            <a:avLst/>
            <a:gdLst>
              <a:gd name="connsiteX0" fmla="*/ 361025 w 653011"/>
              <a:gd name="connsiteY0" fmla="*/ 0 h 703687"/>
              <a:gd name="connsiteX1" fmla="*/ 431516 w 653011"/>
              <a:gd name="connsiteY1" fmla="*/ 94265 h 703687"/>
              <a:gd name="connsiteX2" fmla="*/ 633120 w 653011"/>
              <a:gd name="connsiteY2" fmla="*/ 573361 h 703687"/>
              <a:gd name="connsiteX3" fmla="*/ 653011 w 653011"/>
              <a:gd name="connsiteY3" fmla="*/ 703687 h 703687"/>
              <a:gd name="connsiteX4" fmla="*/ 141433 w 653011"/>
              <a:gd name="connsiteY4" fmla="*/ 703687 h 703687"/>
              <a:gd name="connsiteX5" fmla="*/ 138552 w 653011"/>
              <a:gd name="connsiteY5" fmla="*/ 675100 h 703687"/>
              <a:gd name="connsiteX6" fmla="*/ 12907 w 653011"/>
              <a:gd name="connsiteY6" fmla="*/ 376517 h 703687"/>
              <a:gd name="connsiteX7" fmla="*/ 0 w 653011"/>
              <a:gd name="connsiteY7" fmla="*/ 360873 h 703687"/>
              <a:gd name="connsiteX8" fmla="*/ 361025 w 653011"/>
              <a:gd name="connsiteY8" fmla="*/ 0 h 7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11" h="703687">
                <a:moveTo>
                  <a:pt x="361025" y="0"/>
                </a:moveTo>
                <a:lnTo>
                  <a:pt x="431516" y="94265"/>
                </a:lnTo>
                <a:cubicBezTo>
                  <a:pt x="527828" y="236826"/>
                  <a:pt x="597424" y="398919"/>
                  <a:pt x="633120" y="573361"/>
                </a:cubicBezTo>
                <a:lnTo>
                  <a:pt x="653011" y="703687"/>
                </a:lnTo>
                <a:lnTo>
                  <a:pt x="141433" y="703687"/>
                </a:lnTo>
                <a:lnTo>
                  <a:pt x="138552" y="675100"/>
                </a:lnTo>
                <a:cubicBezTo>
                  <a:pt x="116305" y="566384"/>
                  <a:pt x="72931" y="465364"/>
                  <a:pt x="12907" y="376517"/>
                </a:cubicBezTo>
                <a:lnTo>
                  <a:pt x="0" y="360873"/>
                </a:lnTo>
                <a:lnTo>
                  <a:pt x="361025" y="0"/>
                </a:lnTo>
                <a:close/>
              </a:path>
            </a:pathLst>
          </a:custGeom>
          <a:gradFill flip="none" rotWithShape="1">
            <a:gsLst>
              <a:gs pos="30000">
                <a:srgbClr val="DE0000"/>
              </a:gs>
              <a:gs pos="100000">
                <a:srgbClr val="F60000"/>
              </a:gs>
            </a:gsLst>
            <a:lin ang="18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E50B89F-9B27-49AC-AD2D-868E7A3CFEB6}"/>
              </a:ext>
            </a:extLst>
          </p:cNvPr>
          <p:cNvSpPr/>
          <p:nvPr/>
        </p:nvSpPr>
        <p:spPr>
          <a:xfrm>
            <a:off x="4763480" y="3568700"/>
            <a:ext cx="653110" cy="703944"/>
          </a:xfrm>
          <a:custGeom>
            <a:avLst/>
            <a:gdLst>
              <a:gd name="connsiteX0" fmla="*/ 0 w 653110"/>
              <a:gd name="connsiteY0" fmla="*/ 0 h 703944"/>
              <a:gd name="connsiteX1" fmla="*/ 511578 w 653110"/>
              <a:gd name="connsiteY1" fmla="*/ 0 h 703944"/>
              <a:gd name="connsiteX2" fmla="*/ 514460 w 653110"/>
              <a:gd name="connsiteY2" fmla="*/ 28587 h 703944"/>
              <a:gd name="connsiteX3" fmla="*/ 640104 w 653110"/>
              <a:gd name="connsiteY3" fmla="*/ 327171 h 703944"/>
              <a:gd name="connsiteX4" fmla="*/ 653110 w 653110"/>
              <a:gd name="connsiteY4" fmla="*/ 342934 h 703944"/>
              <a:gd name="connsiteX5" fmla="*/ 292177 w 653110"/>
              <a:gd name="connsiteY5" fmla="*/ 703944 h 703944"/>
              <a:gd name="connsiteX6" fmla="*/ 221495 w 653110"/>
              <a:gd name="connsiteY6" fmla="*/ 609424 h 703944"/>
              <a:gd name="connsiteX7" fmla="*/ 19891 w 653110"/>
              <a:gd name="connsiteY7" fmla="*/ 130328 h 703944"/>
              <a:gd name="connsiteX8" fmla="*/ 0 w 653110"/>
              <a:gd name="connsiteY8" fmla="*/ 0 h 70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110" h="703944">
                <a:moveTo>
                  <a:pt x="0" y="0"/>
                </a:moveTo>
                <a:lnTo>
                  <a:pt x="511578" y="0"/>
                </a:lnTo>
                <a:lnTo>
                  <a:pt x="514460" y="28587"/>
                </a:lnTo>
                <a:cubicBezTo>
                  <a:pt x="536707" y="137303"/>
                  <a:pt x="580080" y="238324"/>
                  <a:pt x="640104" y="327171"/>
                </a:cubicBezTo>
                <a:lnTo>
                  <a:pt x="653110" y="342934"/>
                </a:lnTo>
                <a:lnTo>
                  <a:pt x="292177" y="703944"/>
                </a:lnTo>
                <a:lnTo>
                  <a:pt x="221495" y="609424"/>
                </a:lnTo>
                <a:cubicBezTo>
                  <a:pt x="125183" y="466863"/>
                  <a:pt x="55587" y="304770"/>
                  <a:pt x="19891" y="13032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5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2439AB-8221-4134-91F2-7042B176DD39}"/>
              </a:ext>
            </a:extLst>
          </p:cNvPr>
          <p:cNvSpPr/>
          <p:nvPr/>
        </p:nvSpPr>
        <p:spPr>
          <a:xfrm>
            <a:off x="6775452" y="3568700"/>
            <a:ext cx="653068" cy="703838"/>
          </a:xfrm>
          <a:custGeom>
            <a:avLst/>
            <a:gdLst>
              <a:gd name="connsiteX0" fmla="*/ 141490 w 653068"/>
              <a:gd name="connsiteY0" fmla="*/ 0 h 703838"/>
              <a:gd name="connsiteX1" fmla="*/ 653068 w 653068"/>
              <a:gd name="connsiteY1" fmla="*/ 0 h 703838"/>
              <a:gd name="connsiteX2" fmla="*/ 633177 w 653068"/>
              <a:gd name="connsiteY2" fmla="*/ 130328 h 703838"/>
              <a:gd name="connsiteX3" fmla="*/ 431573 w 653068"/>
              <a:gd name="connsiteY3" fmla="*/ 609424 h 703838"/>
              <a:gd name="connsiteX4" fmla="*/ 360971 w 653068"/>
              <a:gd name="connsiteY4" fmla="*/ 703838 h 703838"/>
              <a:gd name="connsiteX5" fmla="*/ 0 w 653068"/>
              <a:gd name="connsiteY5" fmla="*/ 342884 h 703838"/>
              <a:gd name="connsiteX6" fmla="*/ 12964 w 653068"/>
              <a:gd name="connsiteY6" fmla="*/ 327171 h 703838"/>
              <a:gd name="connsiteX7" fmla="*/ 138609 w 653068"/>
              <a:gd name="connsiteY7" fmla="*/ 28587 h 703838"/>
              <a:gd name="connsiteX8" fmla="*/ 141490 w 653068"/>
              <a:gd name="connsiteY8" fmla="*/ 0 h 70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68" h="703838">
                <a:moveTo>
                  <a:pt x="141490" y="0"/>
                </a:moveTo>
                <a:lnTo>
                  <a:pt x="653068" y="0"/>
                </a:lnTo>
                <a:lnTo>
                  <a:pt x="633177" y="130328"/>
                </a:lnTo>
                <a:cubicBezTo>
                  <a:pt x="597481" y="304770"/>
                  <a:pt x="527885" y="466863"/>
                  <a:pt x="431573" y="609424"/>
                </a:cubicBezTo>
                <a:lnTo>
                  <a:pt x="360971" y="703838"/>
                </a:lnTo>
                <a:lnTo>
                  <a:pt x="0" y="342884"/>
                </a:lnTo>
                <a:lnTo>
                  <a:pt x="12964" y="327171"/>
                </a:lnTo>
                <a:cubicBezTo>
                  <a:pt x="72988" y="238324"/>
                  <a:pt x="116362" y="137303"/>
                  <a:pt x="138609" y="28587"/>
                </a:cubicBezTo>
                <a:lnTo>
                  <a:pt x="141490" y="0"/>
                </a:lnTo>
                <a:close/>
              </a:path>
            </a:pathLst>
          </a:custGeom>
          <a:gradFill flip="none" rotWithShape="1">
            <a:gsLst>
              <a:gs pos="16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1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FC2E0BA-D20B-4233-BC94-22AD947D45AE}"/>
              </a:ext>
            </a:extLst>
          </p:cNvPr>
          <p:cNvSpPr/>
          <p:nvPr/>
        </p:nvSpPr>
        <p:spPr>
          <a:xfrm>
            <a:off x="5252612" y="4108511"/>
            <a:ext cx="703689" cy="653011"/>
          </a:xfrm>
          <a:custGeom>
            <a:avLst/>
            <a:gdLst>
              <a:gd name="connsiteX0" fmla="*/ 360874 w 703689"/>
              <a:gd name="connsiteY0" fmla="*/ 0 h 653011"/>
              <a:gd name="connsiteX1" fmla="*/ 376518 w 703689"/>
              <a:gd name="connsiteY1" fmla="*/ 12907 h 653011"/>
              <a:gd name="connsiteX2" fmla="*/ 675101 w 703689"/>
              <a:gd name="connsiteY2" fmla="*/ 138551 h 653011"/>
              <a:gd name="connsiteX3" fmla="*/ 703689 w 703689"/>
              <a:gd name="connsiteY3" fmla="*/ 142915 h 653011"/>
              <a:gd name="connsiteX4" fmla="*/ 703689 w 703689"/>
              <a:gd name="connsiteY4" fmla="*/ 653011 h 653011"/>
              <a:gd name="connsiteX5" fmla="*/ 573361 w 703689"/>
              <a:gd name="connsiteY5" fmla="*/ 633120 h 653011"/>
              <a:gd name="connsiteX6" fmla="*/ 94265 w 703689"/>
              <a:gd name="connsiteY6" fmla="*/ 431516 h 653011"/>
              <a:gd name="connsiteX7" fmla="*/ 0 w 703689"/>
              <a:gd name="connsiteY7" fmla="*/ 361025 h 653011"/>
              <a:gd name="connsiteX8" fmla="*/ 360874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360874" y="0"/>
                </a:moveTo>
                <a:lnTo>
                  <a:pt x="376518" y="12907"/>
                </a:lnTo>
                <a:cubicBezTo>
                  <a:pt x="465365" y="72931"/>
                  <a:pt x="566385" y="116305"/>
                  <a:pt x="675101" y="138551"/>
                </a:cubicBezTo>
                <a:lnTo>
                  <a:pt x="703689" y="142915"/>
                </a:lnTo>
                <a:lnTo>
                  <a:pt x="703689" y="653011"/>
                </a:lnTo>
                <a:lnTo>
                  <a:pt x="573361" y="633120"/>
                </a:lnTo>
                <a:cubicBezTo>
                  <a:pt x="398920" y="597424"/>
                  <a:pt x="236826" y="527828"/>
                  <a:pt x="94265" y="431516"/>
                </a:cubicBezTo>
                <a:lnTo>
                  <a:pt x="0" y="361025"/>
                </a:lnTo>
                <a:lnTo>
                  <a:pt x="360874" y="0"/>
                </a:lnTo>
                <a:close/>
              </a:path>
            </a:pathLst>
          </a:custGeom>
          <a:gradFill flip="none" rotWithShape="1">
            <a:gsLst>
              <a:gs pos="500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6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2F5085-E7D3-43F0-BE62-295692A54093}"/>
              </a:ext>
            </a:extLst>
          </p:cNvPr>
          <p:cNvSpPr/>
          <p:nvPr/>
        </p:nvSpPr>
        <p:spPr>
          <a:xfrm>
            <a:off x="6235700" y="4108511"/>
            <a:ext cx="703689" cy="653011"/>
          </a:xfrm>
          <a:custGeom>
            <a:avLst/>
            <a:gdLst>
              <a:gd name="connsiteX0" fmla="*/ 342815 w 703689"/>
              <a:gd name="connsiteY0" fmla="*/ 0 h 653011"/>
              <a:gd name="connsiteX1" fmla="*/ 703689 w 703689"/>
              <a:gd name="connsiteY1" fmla="*/ 361025 h 653011"/>
              <a:gd name="connsiteX2" fmla="*/ 609423 w 703689"/>
              <a:gd name="connsiteY2" fmla="*/ 431516 h 653011"/>
              <a:gd name="connsiteX3" fmla="*/ 130327 w 703689"/>
              <a:gd name="connsiteY3" fmla="*/ 633120 h 653011"/>
              <a:gd name="connsiteX4" fmla="*/ 0 w 703689"/>
              <a:gd name="connsiteY4" fmla="*/ 653011 h 653011"/>
              <a:gd name="connsiteX5" fmla="*/ 0 w 703689"/>
              <a:gd name="connsiteY5" fmla="*/ 142914 h 653011"/>
              <a:gd name="connsiteX6" fmla="*/ 28587 w 703689"/>
              <a:gd name="connsiteY6" fmla="*/ 138551 h 653011"/>
              <a:gd name="connsiteX7" fmla="*/ 327171 w 703689"/>
              <a:gd name="connsiteY7" fmla="*/ 12907 h 653011"/>
              <a:gd name="connsiteX8" fmla="*/ 342815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342815" y="0"/>
                </a:moveTo>
                <a:lnTo>
                  <a:pt x="703689" y="361025"/>
                </a:lnTo>
                <a:lnTo>
                  <a:pt x="609423" y="431516"/>
                </a:lnTo>
                <a:cubicBezTo>
                  <a:pt x="466862" y="527828"/>
                  <a:pt x="304769" y="597424"/>
                  <a:pt x="130327" y="633120"/>
                </a:cubicBezTo>
                <a:lnTo>
                  <a:pt x="0" y="653011"/>
                </a:lnTo>
                <a:lnTo>
                  <a:pt x="0" y="142914"/>
                </a:lnTo>
                <a:lnTo>
                  <a:pt x="28587" y="138551"/>
                </a:lnTo>
                <a:cubicBezTo>
                  <a:pt x="137303" y="116305"/>
                  <a:pt x="238324" y="72931"/>
                  <a:pt x="327171" y="12907"/>
                </a:cubicBezTo>
                <a:lnTo>
                  <a:pt x="342815" y="0"/>
                </a:lnTo>
                <a:close/>
              </a:path>
            </a:pathLst>
          </a:custGeom>
          <a:gradFill flip="none" rotWithShape="1">
            <a:gsLst>
              <a:gs pos="2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C0C0EF-781C-4040-B548-43F8C3921919}"/>
              </a:ext>
            </a:extLst>
          </p:cNvPr>
          <p:cNvSpPr/>
          <p:nvPr/>
        </p:nvSpPr>
        <p:spPr>
          <a:xfrm>
            <a:off x="5596007" y="2929009"/>
            <a:ext cx="999985" cy="99998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DF00ED-93F1-4B31-B79F-8F8C36F56D9D}"/>
              </a:ext>
            </a:extLst>
          </p:cNvPr>
          <p:cNvSpPr txBox="1"/>
          <p:nvPr/>
        </p:nvSpPr>
        <p:spPr>
          <a:xfrm>
            <a:off x="6543508" y="139490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B94758-EF58-4A80-93B9-67707B99160D}"/>
              </a:ext>
            </a:extLst>
          </p:cNvPr>
          <p:cNvSpPr txBox="1"/>
          <p:nvPr/>
        </p:nvSpPr>
        <p:spPr>
          <a:xfrm>
            <a:off x="7484543" y="369300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3D0FF-7BA3-4DA5-BB4A-4F793B9ADE63}"/>
              </a:ext>
            </a:extLst>
          </p:cNvPr>
          <p:cNvSpPr txBox="1"/>
          <p:nvPr/>
        </p:nvSpPr>
        <p:spPr>
          <a:xfrm>
            <a:off x="3914033" y="369300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06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A76F6B-CCC1-4703-A735-322ED507F97C}"/>
              </a:ext>
            </a:extLst>
          </p:cNvPr>
          <p:cNvSpPr txBox="1"/>
          <p:nvPr/>
        </p:nvSpPr>
        <p:spPr>
          <a:xfrm>
            <a:off x="4954960" y="1421660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08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DDA2AC-AE08-4F1A-8E4F-8E3CA7D6939F}"/>
              </a:ext>
            </a:extLst>
          </p:cNvPr>
          <p:cNvSpPr txBox="1"/>
          <p:nvPr/>
        </p:nvSpPr>
        <p:spPr>
          <a:xfrm>
            <a:off x="3812703" y="2349434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</a:rPr>
              <a:t>07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87ABB6-E7A8-4D14-93C7-281ED1DC15F6}"/>
              </a:ext>
            </a:extLst>
          </p:cNvPr>
          <p:cNvSpPr txBox="1"/>
          <p:nvPr/>
        </p:nvSpPr>
        <p:spPr>
          <a:xfrm>
            <a:off x="7516824" y="237597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D72EE6-D903-4E00-8D16-A49C59E21A5F}"/>
              </a:ext>
            </a:extLst>
          </p:cNvPr>
          <p:cNvSpPr txBox="1"/>
          <p:nvPr/>
        </p:nvSpPr>
        <p:spPr>
          <a:xfrm>
            <a:off x="6492171" y="479554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AF41F3-5B5A-484D-9C04-E3222966B51A}"/>
              </a:ext>
            </a:extLst>
          </p:cNvPr>
          <p:cNvSpPr txBox="1"/>
          <p:nvPr/>
        </p:nvSpPr>
        <p:spPr>
          <a:xfrm>
            <a:off x="4954959" y="479554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</a:rPr>
              <a:t>05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74DC906-5783-49D4-823D-974C2A306EB1}"/>
              </a:ext>
            </a:extLst>
          </p:cNvPr>
          <p:cNvGrpSpPr/>
          <p:nvPr/>
        </p:nvGrpSpPr>
        <p:grpSpPr>
          <a:xfrm>
            <a:off x="8921977" y="2232975"/>
            <a:ext cx="2937088" cy="1203069"/>
            <a:chOff x="8921977" y="2385048"/>
            <a:chExt cx="2937088" cy="120306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7A04B0-11D7-47EB-ACBE-4BD1EBE13193}"/>
                </a:ext>
              </a:extLst>
            </p:cNvPr>
            <p:cNvSpPr txBox="1"/>
            <p:nvPr/>
          </p:nvSpPr>
          <p:spPr>
            <a:xfrm>
              <a:off x="8921977" y="238504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rgbClr val="DE0000"/>
                  </a:solidFill>
                </a:rPr>
                <a:t>Lorem Ipsum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C38BB1-4570-4BA2-AD77-97B09584D7A7}"/>
                </a:ext>
              </a:extLst>
            </p:cNvPr>
            <p:cNvSpPr txBox="1"/>
            <p:nvPr/>
          </p:nvSpPr>
          <p:spPr>
            <a:xfrm>
              <a:off x="8921977" y="2757120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6FDB45C-AA60-4E49-9798-C0C1CB99E00E}"/>
              </a:ext>
            </a:extLst>
          </p:cNvPr>
          <p:cNvGrpSpPr/>
          <p:nvPr/>
        </p:nvGrpSpPr>
        <p:grpSpPr>
          <a:xfrm>
            <a:off x="8921977" y="4960906"/>
            <a:ext cx="2937088" cy="1203069"/>
            <a:chOff x="8921977" y="4960906"/>
            <a:chExt cx="2937088" cy="120306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D3DA7C1-D537-4E9C-B54D-0050440E37F3}"/>
                </a:ext>
              </a:extLst>
            </p:cNvPr>
            <p:cNvSpPr txBox="1"/>
            <p:nvPr/>
          </p:nvSpPr>
          <p:spPr>
            <a:xfrm>
              <a:off x="8921977" y="496090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1EA8B0-E78A-4900-926C-B7ED560C130C}"/>
                </a:ext>
              </a:extLst>
            </p:cNvPr>
            <p:cNvSpPr txBox="1"/>
            <p:nvPr/>
          </p:nvSpPr>
          <p:spPr>
            <a:xfrm>
              <a:off x="8921977" y="533297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9DB5269-AEEF-4D1F-98DD-8F139D6D205B}"/>
              </a:ext>
            </a:extLst>
          </p:cNvPr>
          <p:cNvGrpSpPr/>
          <p:nvPr/>
        </p:nvGrpSpPr>
        <p:grpSpPr>
          <a:xfrm>
            <a:off x="8921977" y="869010"/>
            <a:ext cx="2937088" cy="1203069"/>
            <a:chOff x="8921977" y="1097119"/>
            <a:chExt cx="2937088" cy="120306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1B0E460-34F5-4C53-89D7-745B76CF1424}"/>
                </a:ext>
              </a:extLst>
            </p:cNvPr>
            <p:cNvSpPr txBox="1"/>
            <p:nvPr/>
          </p:nvSpPr>
          <p:spPr>
            <a:xfrm>
              <a:off x="8921977" y="109711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15E9FF8-342A-4A5C-8A63-2E1A20DBF4AC}"/>
                </a:ext>
              </a:extLst>
            </p:cNvPr>
            <p:cNvSpPr txBox="1"/>
            <p:nvPr/>
          </p:nvSpPr>
          <p:spPr>
            <a:xfrm>
              <a:off x="8921977" y="146919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BD62C06-FED5-4108-A03A-50EDFEB89219}"/>
              </a:ext>
            </a:extLst>
          </p:cNvPr>
          <p:cNvGrpSpPr/>
          <p:nvPr/>
        </p:nvGrpSpPr>
        <p:grpSpPr>
          <a:xfrm>
            <a:off x="8921977" y="3596940"/>
            <a:ext cx="2937088" cy="1203069"/>
            <a:chOff x="8921977" y="3672977"/>
            <a:chExt cx="2937088" cy="120306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B9B620B-932E-4F8E-A4AA-79F9B5ECBDE1}"/>
                </a:ext>
              </a:extLst>
            </p:cNvPr>
            <p:cNvSpPr txBox="1"/>
            <p:nvPr/>
          </p:nvSpPr>
          <p:spPr>
            <a:xfrm>
              <a:off x="8921977" y="367297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925381-CC85-4293-BF8C-C6C3C74C4801}"/>
                </a:ext>
              </a:extLst>
            </p:cNvPr>
            <p:cNvSpPr txBox="1"/>
            <p:nvPr/>
          </p:nvSpPr>
          <p:spPr>
            <a:xfrm>
              <a:off x="8921977" y="4045049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1BAFC4E-6422-49F2-A4CA-44D9186BCAFC}"/>
              </a:ext>
            </a:extLst>
          </p:cNvPr>
          <p:cNvGrpSpPr/>
          <p:nvPr/>
        </p:nvGrpSpPr>
        <p:grpSpPr>
          <a:xfrm>
            <a:off x="338043" y="2232975"/>
            <a:ext cx="2937088" cy="1203069"/>
            <a:chOff x="8921977" y="2385048"/>
            <a:chExt cx="2937088" cy="120306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00D2808-2D1F-424A-BF8D-C54F47F98F7B}"/>
                </a:ext>
              </a:extLst>
            </p:cNvPr>
            <p:cNvSpPr txBox="1"/>
            <p:nvPr/>
          </p:nvSpPr>
          <p:spPr>
            <a:xfrm>
              <a:off x="8921977" y="238504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2D1D55-98AD-4D78-B5CA-D9FAA810B152}"/>
                </a:ext>
              </a:extLst>
            </p:cNvPr>
            <p:cNvSpPr txBox="1"/>
            <p:nvPr/>
          </p:nvSpPr>
          <p:spPr>
            <a:xfrm>
              <a:off x="8921977" y="2757120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2B7C4A-6F88-404E-91C2-A3A363F85FCA}"/>
              </a:ext>
            </a:extLst>
          </p:cNvPr>
          <p:cNvGrpSpPr/>
          <p:nvPr/>
        </p:nvGrpSpPr>
        <p:grpSpPr>
          <a:xfrm>
            <a:off x="338043" y="4960906"/>
            <a:ext cx="2937088" cy="1203069"/>
            <a:chOff x="8921977" y="4960906"/>
            <a:chExt cx="2937088" cy="120306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734995-4C6A-46CC-8870-89962666D8B3}"/>
                </a:ext>
              </a:extLst>
            </p:cNvPr>
            <p:cNvSpPr txBox="1"/>
            <p:nvPr/>
          </p:nvSpPr>
          <p:spPr>
            <a:xfrm>
              <a:off x="8921977" y="496090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3EAFA0-3F2F-4C38-B97D-BE0133593FC4}"/>
                </a:ext>
              </a:extLst>
            </p:cNvPr>
            <p:cNvSpPr txBox="1"/>
            <p:nvPr/>
          </p:nvSpPr>
          <p:spPr>
            <a:xfrm>
              <a:off x="8921977" y="533297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0F9E94-6FF9-4FFA-8378-218FD766D601}"/>
              </a:ext>
            </a:extLst>
          </p:cNvPr>
          <p:cNvGrpSpPr/>
          <p:nvPr/>
        </p:nvGrpSpPr>
        <p:grpSpPr>
          <a:xfrm>
            <a:off x="338043" y="869010"/>
            <a:ext cx="2937088" cy="1203069"/>
            <a:chOff x="8921977" y="1097119"/>
            <a:chExt cx="2937088" cy="120306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AB922CD-150B-46DC-B417-461ABBB6D160}"/>
                </a:ext>
              </a:extLst>
            </p:cNvPr>
            <p:cNvSpPr txBox="1"/>
            <p:nvPr/>
          </p:nvSpPr>
          <p:spPr>
            <a:xfrm>
              <a:off x="8921977" y="109711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6DE1A7-B507-4774-97A8-20B16E05117F}"/>
                </a:ext>
              </a:extLst>
            </p:cNvPr>
            <p:cNvSpPr txBox="1"/>
            <p:nvPr/>
          </p:nvSpPr>
          <p:spPr>
            <a:xfrm>
              <a:off x="8921977" y="146919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C4BE2BB-6E26-4557-94D7-0E6954E95727}"/>
              </a:ext>
            </a:extLst>
          </p:cNvPr>
          <p:cNvGrpSpPr/>
          <p:nvPr/>
        </p:nvGrpSpPr>
        <p:grpSpPr>
          <a:xfrm>
            <a:off x="338043" y="3596940"/>
            <a:ext cx="2937088" cy="1203069"/>
            <a:chOff x="8921977" y="3672977"/>
            <a:chExt cx="2937088" cy="120306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D7F7ED-658F-4045-8538-B4035F8A4285}"/>
                </a:ext>
              </a:extLst>
            </p:cNvPr>
            <p:cNvSpPr txBox="1"/>
            <p:nvPr/>
          </p:nvSpPr>
          <p:spPr>
            <a:xfrm>
              <a:off x="8921977" y="367297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12ACA6-8AAC-4A5B-B341-9EF177C65DEC}"/>
                </a:ext>
              </a:extLst>
            </p:cNvPr>
            <p:cNvSpPr txBox="1"/>
            <p:nvPr/>
          </p:nvSpPr>
          <p:spPr>
            <a:xfrm>
              <a:off x="8921977" y="4045049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9" name="Graphic 138" descr="Lightbulb">
            <a:extLst>
              <a:ext uri="{FF2B5EF4-FFF2-40B4-BE49-F238E27FC236}">
                <a16:creationId xmlns:a16="http://schemas.microsoft.com/office/drawing/2014/main" id="{DEDD4CAF-7E88-4A4D-8E1D-E6F4CB030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>
            <a:extLst>
              <a:ext uri="{FF2B5EF4-FFF2-40B4-BE49-F238E27FC236}">
                <a16:creationId xmlns:a16="http://schemas.microsoft.com/office/drawing/2014/main" id="{D6E86B96-D0A9-4BE3-8F1A-C8598A59716A}"/>
              </a:ext>
            </a:extLst>
          </p:cNvPr>
          <p:cNvSpPr/>
          <p:nvPr/>
        </p:nvSpPr>
        <p:spPr>
          <a:xfrm>
            <a:off x="4199549" y="1523777"/>
            <a:ext cx="3792903" cy="37929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Diagram w/ 8 Parts for PowerPoint</a:t>
            </a:r>
            <a:endParaRPr lang="en-US" b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8E4025-D4BE-41AD-AE9B-ACA9C5D13790}"/>
              </a:ext>
            </a:extLst>
          </p:cNvPr>
          <p:cNvSpPr/>
          <p:nvPr/>
        </p:nvSpPr>
        <p:spPr>
          <a:xfrm>
            <a:off x="447676" y="1168400"/>
            <a:ext cx="4968857" cy="2120900"/>
          </a:xfrm>
          <a:custGeom>
            <a:avLst/>
            <a:gdLst>
              <a:gd name="connsiteX0" fmla="*/ 0 w 4968857"/>
              <a:gd name="connsiteY0" fmla="*/ 0 h 2120900"/>
              <a:gd name="connsiteX1" fmla="*/ 3190541 w 4968857"/>
              <a:gd name="connsiteY1" fmla="*/ 0 h 2120900"/>
              <a:gd name="connsiteX2" fmla="*/ 4968857 w 4968857"/>
              <a:gd name="connsiteY2" fmla="*/ 1778036 h 2120900"/>
              <a:gd name="connsiteX3" fmla="*/ 4955908 w 4968857"/>
              <a:gd name="connsiteY3" fmla="*/ 1793730 h 2120900"/>
              <a:gd name="connsiteX4" fmla="*/ 4830264 w 4968857"/>
              <a:gd name="connsiteY4" fmla="*/ 2092313 h 2120900"/>
              <a:gd name="connsiteX5" fmla="*/ 4827382 w 4968857"/>
              <a:gd name="connsiteY5" fmla="*/ 2120900 h 2120900"/>
              <a:gd name="connsiteX6" fmla="*/ 0 w 4968857"/>
              <a:gd name="connsiteY6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8857" h="2120900">
                <a:moveTo>
                  <a:pt x="0" y="0"/>
                </a:moveTo>
                <a:lnTo>
                  <a:pt x="3190541" y="0"/>
                </a:lnTo>
                <a:lnTo>
                  <a:pt x="4968857" y="1778036"/>
                </a:lnTo>
                <a:lnTo>
                  <a:pt x="4955908" y="1793730"/>
                </a:lnTo>
                <a:cubicBezTo>
                  <a:pt x="4895884" y="1882577"/>
                  <a:pt x="4852511" y="1983597"/>
                  <a:pt x="4830264" y="2092313"/>
                </a:cubicBezTo>
                <a:lnTo>
                  <a:pt x="4827382" y="2120900"/>
                </a:lnTo>
                <a:lnTo>
                  <a:pt x="0" y="21209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7CBE8F-88AD-4C52-888A-B84477B41D1A}"/>
              </a:ext>
            </a:extLst>
          </p:cNvPr>
          <p:cNvSpPr/>
          <p:nvPr/>
        </p:nvSpPr>
        <p:spPr>
          <a:xfrm>
            <a:off x="4033057" y="1168401"/>
            <a:ext cx="1923244" cy="1581091"/>
          </a:xfrm>
          <a:custGeom>
            <a:avLst/>
            <a:gdLst>
              <a:gd name="connsiteX0" fmla="*/ 0 w 1923244"/>
              <a:gd name="connsiteY0" fmla="*/ 0 h 1581091"/>
              <a:gd name="connsiteX1" fmla="*/ 1923244 w 1923244"/>
              <a:gd name="connsiteY1" fmla="*/ 0 h 1581091"/>
              <a:gd name="connsiteX2" fmla="*/ 1923244 w 1923244"/>
              <a:gd name="connsiteY2" fmla="*/ 1438177 h 1581091"/>
              <a:gd name="connsiteX3" fmla="*/ 1894656 w 1923244"/>
              <a:gd name="connsiteY3" fmla="*/ 1442540 h 1581091"/>
              <a:gd name="connsiteX4" fmla="*/ 1596073 w 1923244"/>
              <a:gd name="connsiteY4" fmla="*/ 1568184 h 1581091"/>
              <a:gd name="connsiteX5" fmla="*/ 1580429 w 1923244"/>
              <a:gd name="connsiteY5" fmla="*/ 1581091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0" y="0"/>
                </a:moveTo>
                <a:lnTo>
                  <a:pt x="1923244" y="0"/>
                </a:lnTo>
                <a:lnTo>
                  <a:pt x="1923244" y="1438177"/>
                </a:lnTo>
                <a:lnTo>
                  <a:pt x="1894656" y="1442540"/>
                </a:lnTo>
                <a:cubicBezTo>
                  <a:pt x="1785940" y="1464786"/>
                  <a:pt x="1684920" y="1508160"/>
                  <a:pt x="1596073" y="1568184"/>
                </a:cubicBezTo>
                <a:lnTo>
                  <a:pt x="1580429" y="15810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E2C8F1-E303-4C8C-BBCA-A2952A13A945}"/>
              </a:ext>
            </a:extLst>
          </p:cNvPr>
          <p:cNvSpPr/>
          <p:nvPr/>
        </p:nvSpPr>
        <p:spPr>
          <a:xfrm>
            <a:off x="6235700" y="1168400"/>
            <a:ext cx="1923244" cy="1581092"/>
          </a:xfrm>
          <a:custGeom>
            <a:avLst/>
            <a:gdLst>
              <a:gd name="connsiteX0" fmla="*/ 0 w 1923244"/>
              <a:gd name="connsiteY0" fmla="*/ 0 h 1581092"/>
              <a:gd name="connsiteX1" fmla="*/ 1923244 w 1923244"/>
              <a:gd name="connsiteY1" fmla="*/ 0 h 1581092"/>
              <a:gd name="connsiteX2" fmla="*/ 342815 w 1923244"/>
              <a:gd name="connsiteY2" fmla="*/ 1581092 h 1581092"/>
              <a:gd name="connsiteX3" fmla="*/ 327171 w 1923244"/>
              <a:gd name="connsiteY3" fmla="*/ 1568184 h 1581092"/>
              <a:gd name="connsiteX4" fmla="*/ 28587 w 1923244"/>
              <a:gd name="connsiteY4" fmla="*/ 1442540 h 1581092"/>
              <a:gd name="connsiteX5" fmla="*/ 0 w 1923244"/>
              <a:gd name="connsiteY5" fmla="*/ 1438177 h 158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2">
                <a:moveTo>
                  <a:pt x="0" y="0"/>
                </a:moveTo>
                <a:lnTo>
                  <a:pt x="1923244" y="0"/>
                </a:lnTo>
                <a:lnTo>
                  <a:pt x="342815" y="1581092"/>
                </a:lnTo>
                <a:lnTo>
                  <a:pt x="327171" y="1568184"/>
                </a:lnTo>
                <a:cubicBezTo>
                  <a:pt x="238324" y="1508160"/>
                  <a:pt x="137303" y="1464786"/>
                  <a:pt x="28587" y="1442540"/>
                </a:cubicBezTo>
                <a:lnTo>
                  <a:pt x="0" y="1438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01CD84C-586E-4A7C-91F8-66FDA9EF311B}"/>
              </a:ext>
            </a:extLst>
          </p:cNvPr>
          <p:cNvSpPr/>
          <p:nvPr/>
        </p:nvSpPr>
        <p:spPr>
          <a:xfrm>
            <a:off x="6775509" y="1168400"/>
            <a:ext cx="4968817" cy="2120900"/>
          </a:xfrm>
          <a:custGeom>
            <a:avLst/>
            <a:gdLst>
              <a:gd name="connsiteX0" fmla="*/ 1778831 w 4968817"/>
              <a:gd name="connsiteY0" fmla="*/ 0 h 2120900"/>
              <a:gd name="connsiteX1" fmla="*/ 4968817 w 4968817"/>
              <a:gd name="connsiteY1" fmla="*/ 0 h 2120900"/>
              <a:gd name="connsiteX2" fmla="*/ 4968817 w 4968817"/>
              <a:gd name="connsiteY2" fmla="*/ 2120900 h 2120900"/>
              <a:gd name="connsiteX3" fmla="*/ 141433 w 4968817"/>
              <a:gd name="connsiteY3" fmla="*/ 2120900 h 2120900"/>
              <a:gd name="connsiteX4" fmla="*/ 138552 w 4968817"/>
              <a:gd name="connsiteY4" fmla="*/ 2092313 h 2120900"/>
              <a:gd name="connsiteX5" fmla="*/ 12907 w 4968817"/>
              <a:gd name="connsiteY5" fmla="*/ 1793730 h 2120900"/>
              <a:gd name="connsiteX6" fmla="*/ 0 w 4968817"/>
              <a:gd name="connsiteY6" fmla="*/ 1778086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8817" h="2120900">
                <a:moveTo>
                  <a:pt x="1778831" y="0"/>
                </a:moveTo>
                <a:lnTo>
                  <a:pt x="4968817" y="0"/>
                </a:lnTo>
                <a:lnTo>
                  <a:pt x="4968817" y="2120900"/>
                </a:lnTo>
                <a:lnTo>
                  <a:pt x="141433" y="2120900"/>
                </a:lnTo>
                <a:lnTo>
                  <a:pt x="138552" y="2092313"/>
                </a:lnTo>
                <a:cubicBezTo>
                  <a:pt x="116305" y="1983597"/>
                  <a:pt x="72931" y="1882577"/>
                  <a:pt x="12907" y="1793730"/>
                </a:cubicBezTo>
                <a:lnTo>
                  <a:pt x="0" y="17780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472376-48C6-4A93-9632-2176379FC413}"/>
              </a:ext>
            </a:extLst>
          </p:cNvPr>
          <p:cNvSpPr/>
          <p:nvPr/>
        </p:nvSpPr>
        <p:spPr>
          <a:xfrm>
            <a:off x="447676" y="3568700"/>
            <a:ext cx="4968914" cy="2120900"/>
          </a:xfrm>
          <a:custGeom>
            <a:avLst/>
            <a:gdLst>
              <a:gd name="connsiteX0" fmla="*/ 0 w 4968914"/>
              <a:gd name="connsiteY0" fmla="*/ 0 h 2120900"/>
              <a:gd name="connsiteX1" fmla="*/ 4827382 w 4968914"/>
              <a:gd name="connsiteY1" fmla="*/ 0 h 2120900"/>
              <a:gd name="connsiteX2" fmla="*/ 4830264 w 4968914"/>
              <a:gd name="connsiteY2" fmla="*/ 28587 h 2120900"/>
              <a:gd name="connsiteX3" fmla="*/ 4955908 w 4968914"/>
              <a:gd name="connsiteY3" fmla="*/ 327171 h 2120900"/>
              <a:gd name="connsiteX4" fmla="*/ 4968914 w 4968914"/>
              <a:gd name="connsiteY4" fmla="*/ 342934 h 2120900"/>
              <a:gd name="connsiteX5" fmla="*/ 3191324 w 4968914"/>
              <a:gd name="connsiteY5" fmla="*/ 2120900 h 2120900"/>
              <a:gd name="connsiteX6" fmla="*/ 0 w 4968914"/>
              <a:gd name="connsiteY6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8914" h="2120900">
                <a:moveTo>
                  <a:pt x="0" y="0"/>
                </a:moveTo>
                <a:lnTo>
                  <a:pt x="4827382" y="0"/>
                </a:lnTo>
                <a:lnTo>
                  <a:pt x="4830264" y="28587"/>
                </a:lnTo>
                <a:cubicBezTo>
                  <a:pt x="4852511" y="137303"/>
                  <a:pt x="4895884" y="238324"/>
                  <a:pt x="4955908" y="327171"/>
                </a:cubicBezTo>
                <a:lnTo>
                  <a:pt x="4968914" y="342934"/>
                </a:lnTo>
                <a:lnTo>
                  <a:pt x="3191324" y="2120900"/>
                </a:lnTo>
                <a:lnTo>
                  <a:pt x="0" y="21209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B6B483-12E1-480C-8E48-D1AC8CC1EB96}"/>
              </a:ext>
            </a:extLst>
          </p:cNvPr>
          <p:cNvSpPr/>
          <p:nvPr/>
        </p:nvSpPr>
        <p:spPr>
          <a:xfrm>
            <a:off x="6775452" y="3568700"/>
            <a:ext cx="4968874" cy="2120900"/>
          </a:xfrm>
          <a:custGeom>
            <a:avLst/>
            <a:gdLst>
              <a:gd name="connsiteX0" fmla="*/ 141490 w 4968874"/>
              <a:gd name="connsiteY0" fmla="*/ 0 h 2120900"/>
              <a:gd name="connsiteX1" fmla="*/ 4968874 w 4968874"/>
              <a:gd name="connsiteY1" fmla="*/ 0 h 2120900"/>
              <a:gd name="connsiteX2" fmla="*/ 4968874 w 4968874"/>
              <a:gd name="connsiteY2" fmla="*/ 2120900 h 2120900"/>
              <a:gd name="connsiteX3" fmla="*/ 1778104 w 4968874"/>
              <a:gd name="connsiteY3" fmla="*/ 2120900 h 2120900"/>
              <a:gd name="connsiteX4" fmla="*/ 0 w 4968874"/>
              <a:gd name="connsiteY4" fmla="*/ 342884 h 2120900"/>
              <a:gd name="connsiteX5" fmla="*/ 12964 w 4968874"/>
              <a:gd name="connsiteY5" fmla="*/ 327171 h 2120900"/>
              <a:gd name="connsiteX6" fmla="*/ 138609 w 4968874"/>
              <a:gd name="connsiteY6" fmla="*/ 28587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8874" h="2120900">
                <a:moveTo>
                  <a:pt x="141490" y="0"/>
                </a:moveTo>
                <a:lnTo>
                  <a:pt x="4968874" y="0"/>
                </a:lnTo>
                <a:lnTo>
                  <a:pt x="4968874" y="2120900"/>
                </a:lnTo>
                <a:lnTo>
                  <a:pt x="1778104" y="2120900"/>
                </a:lnTo>
                <a:lnTo>
                  <a:pt x="0" y="342884"/>
                </a:lnTo>
                <a:lnTo>
                  <a:pt x="12964" y="327171"/>
                </a:lnTo>
                <a:cubicBezTo>
                  <a:pt x="72988" y="238324"/>
                  <a:pt x="116362" y="137303"/>
                  <a:pt x="138609" y="285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CAE5895-E5EF-405F-A5E3-49CA318ED8E8}"/>
              </a:ext>
            </a:extLst>
          </p:cNvPr>
          <p:cNvSpPr/>
          <p:nvPr/>
        </p:nvSpPr>
        <p:spPr>
          <a:xfrm>
            <a:off x="4033057" y="4108510"/>
            <a:ext cx="1923244" cy="1581091"/>
          </a:xfrm>
          <a:custGeom>
            <a:avLst/>
            <a:gdLst>
              <a:gd name="connsiteX0" fmla="*/ 1580429 w 1923244"/>
              <a:gd name="connsiteY0" fmla="*/ 0 h 1581091"/>
              <a:gd name="connsiteX1" fmla="*/ 1596073 w 1923244"/>
              <a:gd name="connsiteY1" fmla="*/ 12907 h 1581091"/>
              <a:gd name="connsiteX2" fmla="*/ 1894656 w 1923244"/>
              <a:gd name="connsiteY2" fmla="*/ 138551 h 1581091"/>
              <a:gd name="connsiteX3" fmla="*/ 1923244 w 1923244"/>
              <a:gd name="connsiteY3" fmla="*/ 142915 h 1581091"/>
              <a:gd name="connsiteX4" fmla="*/ 1923244 w 1923244"/>
              <a:gd name="connsiteY4" fmla="*/ 1581091 h 1581091"/>
              <a:gd name="connsiteX5" fmla="*/ 0 w 1923244"/>
              <a:gd name="connsiteY5" fmla="*/ 1581091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1580429" y="0"/>
                </a:moveTo>
                <a:lnTo>
                  <a:pt x="1596073" y="12907"/>
                </a:lnTo>
                <a:cubicBezTo>
                  <a:pt x="1684920" y="72931"/>
                  <a:pt x="1785940" y="116305"/>
                  <a:pt x="1894656" y="138551"/>
                </a:cubicBezTo>
                <a:lnTo>
                  <a:pt x="1923244" y="142915"/>
                </a:lnTo>
                <a:lnTo>
                  <a:pt x="1923244" y="1581091"/>
                </a:lnTo>
                <a:lnTo>
                  <a:pt x="0" y="15810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5C4FD08-908A-4064-A545-32D9D41A93F2}"/>
              </a:ext>
            </a:extLst>
          </p:cNvPr>
          <p:cNvSpPr/>
          <p:nvPr/>
        </p:nvSpPr>
        <p:spPr>
          <a:xfrm>
            <a:off x="6235700" y="4108510"/>
            <a:ext cx="1923244" cy="1581091"/>
          </a:xfrm>
          <a:custGeom>
            <a:avLst/>
            <a:gdLst>
              <a:gd name="connsiteX0" fmla="*/ 342815 w 1923244"/>
              <a:gd name="connsiteY0" fmla="*/ 0 h 1581091"/>
              <a:gd name="connsiteX1" fmla="*/ 1923244 w 1923244"/>
              <a:gd name="connsiteY1" fmla="*/ 1581091 h 1581091"/>
              <a:gd name="connsiteX2" fmla="*/ 0 w 1923244"/>
              <a:gd name="connsiteY2" fmla="*/ 1581091 h 1581091"/>
              <a:gd name="connsiteX3" fmla="*/ 0 w 1923244"/>
              <a:gd name="connsiteY3" fmla="*/ 142914 h 1581091"/>
              <a:gd name="connsiteX4" fmla="*/ 28587 w 1923244"/>
              <a:gd name="connsiteY4" fmla="*/ 138551 h 1581091"/>
              <a:gd name="connsiteX5" fmla="*/ 327171 w 1923244"/>
              <a:gd name="connsiteY5" fmla="*/ 12907 h 15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244" h="1581091">
                <a:moveTo>
                  <a:pt x="342815" y="0"/>
                </a:moveTo>
                <a:lnTo>
                  <a:pt x="1923244" y="1581091"/>
                </a:lnTo>
                <a:lnTo>
                  <a:pt x="0" y="1581091"/>
                </a:lnTo>
                <a:lnTo>
                  <a:pt x="0" y="142914"/>
                </a:lnTo>
                <a:lnTo>
                  <a:pt x="28587" y="138551"/>
                </a:lnTo>
                <a:cubicBezTo>
                  <a:pt x="137303" y="116305"/>
                  <a:pt x="238324" y="72931"/>
                  <a:pt x="327171" y="129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C16697-D212-47B2-9F2C-8FC8CAFC8550}"/>
              </a:ext>
            </a:extLst>
          </p:cNvPr>
          <p:cNvSpPr/>
          <p:nvPr/>
        </p:nvSpPr>
        <p:spPr>
          <a:xfrm>
            <a:off x="5596007" y="2929009"/>
            <a:ext cx="999985" cy="99998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64545F-1570-4786-884A-091806ECE1A5}"/>
              </a:ext>
            </a:extLst>
          </p:cNvPr>
          <p:cNvSpPr txBox="1"/>
          <p:nvPr/>
        </p:nvSpPr>
        <p:spPr>
          <a:xfrm>
            <a:off x="6543508" y="139490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C9A3B8-B520-4E97-8452-C49AD7A577A5}"/>
              </a:ext>
            </a:extLst>
          </p:cNvPr>
          <p:cNvSpPr txBox="1"/>
          <p:nvPr/>
        </p:nvSpPr>
        <p:spPr>
          <a:xfrm>
            <a:off x="7484543" y="369300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E63C2A-E861-4127-8883-DDB0618636EF}"/>
              </a:ext>
            </a:extLst>
          </p:cNvPr>
          <p:cNvSpPr txBox="1"/>
          <p:nvPr/>
        </p:nvSpPr>
        <p:spPr>
          <a:xfrm>
            <a:off x="3914033" y="369300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2205D2-AF53-43F7-A351-D48B8DCAD101}"/>
              </a:ext>
            </a:extLst>
          </p:cNvPr>
          <p:cNvSpPr txBox="1"/>
          <p:nvPr/>
        </p:nvSpPr>
        <p:spPr>
          <a:xfrm>
            <a:off x="4954960" y="1421660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08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3BE936-4C12-499A-A57E-664A196B10FD}"/>
              </a:ext>
            </a:extLst>
          </p:cNvPr>
          <p:cNvSpPr txBox="1"/>
          <p:nvPr/>
        </p:nvSpPr>
        <p:spPr>
          <a:xfrm>
            <a:off x="3812703" y="2349434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FEA03-47EE-4B7F-ADE1-D3AAA0BABE4B}"/>
              </a:ext>
            </a:extLst>
          </p:cNvPr>
          <p:cNvSpPr txBox="1"/>
          <p:nvPr/>
        </p:nvSpPr>
        <p:spPr>
          <a:xfrm>
            <a:off x="7516824" y="2375978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D4CDCE-C3CE-4BB1-BCA5-3B16BEF3D9A9}"/>
              </a:ext>
            </a:extLst>
          </p:cNvPr>
          <p:cNvSpPr txBox="1"/>
          <p:nvPr/>
        </p:nvSpPr>
        <p:spPr>
          <a:xfrm>
            <a:off x="6492171" y="479554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7D04B3-D692-4B59-93AE-70FF6FCEC176}"/>
              </a:ext>
            </a:extLst>
          </p:cNvPr>
          <p:cNvSpPr txBox="1"/>
          <p:nvPr/>
        </p:nvSpPr>
        <p:spPr>
          <a:xfrm>
            <a:off x="4954959" y="4795547"/>
            <a:ext cx="809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</a:rPr>
              <a:t>05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6683EC-8E82-4317-B7D7-E29BED5A2C31}"/>
              </a:ext>
            </a:extLst>
          </p:cNvPr>
          <p:cNvGrpSpPr/>
          <p:nvPr/>
        </p:nvGrpSpPr>
        <p:grpSpPr>
          <a:xfrm>
            <a:off x="8593266" y="1584206"/>
            <a:ext cx="2937088" cy="1290153"/>
            <a:chOff x="8921977" y="1466725"/>
            <a:chExt cx="2937088" cy="129015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7C8C50-B47C-4E4B-88BB-2CE79E9B212A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B8EB14-CF5E-4E4A-8844-BB61F6805BC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E2D39A-5FC2-4ADA-B6D9-396A3D954C8B}"/>
              </a:ext>
            </a:extLst>
          </p:cNvPr>
          <p:cNvGrpSpPr/>
          <p:nvPr/>
        </p:nvGrpSpPr>
        <p:grpSpPr>
          <a:xfrm>
            <a:off x="8534806" y="3957059"/>
            <a:ext cx="2937088" cy="1290153"/>
            <a:chOff x="8921977" y="4073386"/>
            <a:chExt cx="2937088" cy="129015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6B7D8D-51C4-44C3-B80F-3B9C97A3DC2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E81DB9-7C2E-49D2-8576-11519AF2CE7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5AC4CAD-5A14-4005-9BFE-CCB8CD936FCA}"/>
              </a:ext>
            </a:extLst>
          </p:cNvPr>
          <p:cNvGrpSpPr/>
          <p:nvPr/>
        </p:nvGrpSpPr>
        <p:grpSpPr>
          <a:xfrm>
            <a:off x="661646" y="1584206"/>
            <a:ext cx="2937088" cy="1290153"/>
            <a:chOff x="332936" y="2627766"/>
            <a:chExt cx="2937088" cy="129015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F9377D-8D65-495C-BC0A-3BC30393571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/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DE1EE2-D4BF-4F94-B17B-6614331A091A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20520A-3EDB-4BCC-91DC-B5C8E62C5EA9}"/>
              </a:ext>
            </a:extLst>
          </p:cNvPr>
          <p:cNvGrpSpPr/>
          <p:nvPr/>
        </p:nvGrpSpPr>
        <p:grpSpPr>
          <a:xfrm>
            <a:off x="712311" y="3957059"/>
            <a:ext cx="2937088" cy="1290153"/>
            <a:chOff x="332936" y="4652338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AA3474-E95D-4358-950A-81EF41ECF0D6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/>
                <a:t>Lorem Ipsum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FDDD2C-BAB5-4886-BF02-269D8743D9C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162EC2A-84B2-4EDF-822F-52FA96DBE166}"/>
              </a:ext>
            </a:extLst>
          </p:cNvPr>
          <p:cNvSpPr/>
          <p:nvPr/>
        </p:nvSpPr>
        <p:spPr>
          <a:xfrm>
            <a:off x="5252612" y="2096482"/>
            <a:ext cx="703689" cy="653011"/>
          </a:xfrm>
          <a:custGeom>
            <a:avLst/>
            <a:gdLst>
              <a:gd name="connsiteX0" fmla="*/ 703689 w 703689"/>
              <a:gd name="connsiteY0" fmla="*/ 0 h 653011"/>
              <a:gd name="connsiteX1" fmla="*/ 703689 w 703689"/>
              <a:gd name="connsiteY1" fmla="*/ 510097 h 653011"/>
              <a:gd name="connsiteX2" fmla="*/ 675101 w 703689"/>
              <a:gd name="connsiteY2" fmla="*/ 514460 h 653011"/>
              <a:gd name="connsiteX3" fmla="*/ 376518 w 703689"/>
              <a:gd name="connsiteY3" fmla="*/ 640104 h 653011"/>
              <a:gd name="connsiteX4" fmla="*/ 360874 w 703689"/>
              <a:gd name="connsiteY4" fmla="*/ 653011 h 653011"/>
              <a:gd name="connsiteX5" fmla="*/ 0 w 703689"/>
              <a:gd name="connsiteY5" fmla="*/ 291986 h 653011"/>
              <a:gd name="connsiteX6" fmla="*/ 94265 w 703689"/>
              <a:gd name="connsiteY6" fmla="*/ 221495 h 653011"/>
              <a:gd name="connsiteX7" fmla="*/ 573361 w 703689"/>
              <a:gd name="connsiteY7" fmla="*/ 19891 h 653011"/>
              <a:gd name="connsiteX8" fmla="*/ 703689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703689" y="0"/>
                </a:moveTo>
                <a:lnTo>
                  <a:pt x="703689" y="510097"/>
                </a:lnTo>
                <a:lnTo>
                  <a:pt x="675101" y="514460"/>
                </a:lnTo>
                <a:cubicBezTo>
                  <a:pt x="566385" y="536706"/>
                  <a:pt x="465365" y="580080"/>
                  <a:pt x="376518" y="640104"/>
                </a:cubicBezTo>
                <a:lnTo>
                  <a:pt x="360874" y="653011"/>
                </a:lnTo>
                <a:lnTo>
                  <a:pt x="0" y="291986"/>
                </a:lnTo>
                <a:lnTo>
                  <a:pt x="94265" y="221495"/>
                </a:lnTo>
                <a:cubicBezTo>
                  <a:pt x="236826" y="125183"/>
                  <a:pt x="398920" y="55587"/>
                  <a:pt x="573361" y="19891"/>
                </a:cubicBezTo>
                <a:lnTo>
                  <a:pt x="703689" y="0"/>
                </a:lnTo>
                <a:close/>
              </a:path>
            </a:pathLst>
          </a:custGeom>
          <a:gradFill flip="none" rotWithShape="1">
            <a:gsLst>
              <a:gs pos="25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5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B2B7CB8-567B-4F71-973D-9AE78D6F0313}"/>
              </a:ext>
            </a:extLst>
          </p:cNvPr>
          <p:cNvSpPr/>
          <p:nvPr/>
        </p:nvSpPr>
        <p:spPr>
          <a:xfrm>
            <a:off x="6235700" y="2096482"/>
            <a:ext cx="703689" cy="653011"/>
          </a:xfrm>
          <a:custGeom>
            <a:avLst/>
            <a:gdLst>
              <a:gd name="connsiteX0" fmla="*/ 0 w 703689"/>
              <a:gd name="connsiteY0" fmla="*/ 0 h 653011"/>
              <a:gd name="connsiteX1" fmla="*/ 130327 w 703689"/>
              <a:gd name="connsiteY1" fmla="*/ 19891 h 653011"/>
              <a:gd name="connsiteX2" fmla="*/ 609423 w 703689"/>
              <a:gd name="connsiteY2" fmla="*/ 221495 h 653011"/>
              <a:gd name="connsiteX3" fmla="*/ 703689 w 703689"/>
              <a:gd name="connsiteY3" fmla="*/ 291986 h 653011"/>
              <a:gd name="connsiteX4" fmla="*/ 342815 w 703689"/>
              <a:gd name="connsiteY4" fmla="*/ 653011 h 653011"/>
              <a:gd name="connsiteX5" fmla="*/ 327171 w 703689"/>
              <a:gd name="connsiteY5" fmla="*/ 640103 h 653011"/>
              <a:gd name="connsiteX6" fmla="*/ 28587 w 703689"/>
              <a:gd name="connsiteY6" fmla="*/ 514459 h 653011"/>
              <a:gd name="connsiteX7" fmla="*/ 0 w 703689"/>
              <a:gd name="connsiteY7" fmla="*/ 510096 h 653011"/>
              <a:gd name="connsiteX8" fmla="*/ 0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0" y="0"/>
                </a:moveTo>
                <a:lnTo>
                  <a:pt x="130327" y="19891"/>
                </a:lnTo>
                <a:cubicBezTo>
                  <a:pt x="304769" y="55587"/>
                  <a:pt x="466862" y="125183"/>
                  <a:pt x="609423" y="221495"/>
                </a:cubicBezTo>
                <a:lnTo>
                  <a:pt x="703689" y="291986"/>
                </a:lnTo>
                <a:lnTo>
                  <a:pt x="342815" y="653011"/>
                </a:lnTo>
                <a:lnTo>
                  <a:pt x="327171" y="640103"/>
                </a:lnTo>
                <a:cubicBezTo>
                  <a:pt x="238324" y="580079"/>
                  <a:pt x="137303" y="536705"/>
                  <a:pt x="28587" y="514459"/>
                </a:cubicBezTo>
                <a:lnTo>
                  <a:pt x="0" y="5100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868E8DA-10D7-49D8-8DA4-51EE60910D02}"/>
              </a:ext>
            </a:extLst>
          </p:cNvPr>
          <p:cNvSpPr/>
          <p:nvPr/>
        </p:nvSpPr>
        <p:spPr>
          <a:xfrm>
            <a:off x="4763481" y="2585506"/>
            <a:ext cx="653052" cy="703794"/>
          </a:xfrm>
          <a:custGeom>
            <a:avLst/>
            <a:gdLst>
              <a:gd name="connsiteX0" fmla="*/ 292065 w 653052"/>
              <a:gd name="connsiteY0" fmla="*/ 0 h 703794"/>
              <a:gd name="connsiteX1" fmla="*/ 653052 w 653052"/>
              <a:gd name="connsiteY1" fmla="*/ 360930 h 703794"/>
              <a:gd name="connsiteX2" fmla="*/ 640103 w 653052"/>
              <a:gd name="connsiteY2" fmla="*/ 376624 h 703794"/>
              <a:gd name="connsiteX3" fmla="*/ 514459 w 653052"/>
              <a:gd name="connsiteY3" fmla="*/ 675207 h 703794"/>
              <a:gd name="connsiteX4" fmla="*/ 511577 w 653052"/>
              <a:gd name="connsiteY4" fmla="*/ 703794 h 703794"/>
              <a:gd name="connsiteX5" fmla="*/ 0 w 653052"/>
              <a:gd name="connsiteY5" fmla="*/ 703794 h 703794"/>
              <a:gd name="connsiteX6" fmla="*/ 19890 w 653052"/>
              <a:gd name="connsiteY6" fmla="*/ 573468 h 703794"/>
              <a:gd name="connsiteX7" fmla="*/ 221494 w 653052"/>
              <a:gd name="connsiteY7" fmla="*/ 94372 h 703794"/>
              <a:gd name="connsiteX8" fmla="*/ 292065 w 653052"/>
              <a:gd name="connsiteY8" fmla="*/ 0 h 70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52" h="703794">
                <a:moveTo>
                  <a:pt x="292065" y="0"/>
                </a:moveTo>
                <a:lnTo>
                  <a:pt x="653052" y="360930"/>
                </a:lnTo>
                <a:lnTo>
                  <a:pt x="640103" y="376624"/>
                </a:lnTo>
                <a:cubicBezTo>
                  <a:pt x="580079" y="465471"/>
                  <a:pt x="536706" y="566491"/>
                  <a:pt x="514459" y="675207"/>
                </a:cubicBezTo>
                <a:lnTo>
                  <a:pt x="511577" y="703794"/>
                </a:lnTo>
                <a:lnTo>
                  <a:pt x="0" y="703794"/>
                </a:lnTo>
                <a:lnTo>
                  <a:pt x="19890" y="573468"/>
                </a:lnTo>
                <a:cubicBezTo>
                  <a:pt x="55586" y="399026"/>
                  <a:pt x="125182" y="236933"/>
                  <a:pt x="221494" y="94372"/>
                </a:cubicBezTo>
                <a:lnTo>
                  <a:pt x="292065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5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C8D16E9-2084-45DA-A46C-BEE8951BBB1B}"/>
              </a:ext>
            </a:extLst>
          </p:cNvPr>
          <p:cNvSpPr/>
          <p:nvPr/>
        </p:nvSpPr>
        <p:spPr>
          <a:xfrm>
            <a:off x="6775509" y="2585614"/>
            <a:ext cx="653011" cy="703687"/>
          </a:xfrm>
          <a:custGeom>
            <a:avLst/>
            <a:gdLst>
              <a:gd name="connsiteX0" fmla="*/ 361025 w 653011"/>
              <a:gd name="connsiteY0" fmla="*/ 0 h 703687"/>
              <a:gd name="connsiteX1" fmla="*/ 431516 w 653011"/>
              <a:gd name="connsiteY1" fmla="*/ 94265 h 703687"/>
              <a:gd name="connsiteX2" fmla="*/ 633120 w 653011"/>
              <a:gd name="connsiteY2" fmla="*/ 573361 h 703687"/>
              <a:gd name="connsiteX3" fmla="*/ 653011 w 653011"/>
              <a:gd name="connsiteY3" fmla="*/ 703687 h 703687"/>
              <a:gd name="connsiteX4" fmla="*/ 141433 w 653011"/>
              <a:gd name="connsiteY4" fmla="*/ 703687 h 703687"/>
              <a:gd name="connsiteX5" fmla="*/ 138552 w 653011"/>
              <a:gd name="connsiteY5" fmla="*/ 675100 h 703687"/>
              <a:gd name="connsiteX6" fmla="*/ 12907 w 653011"/>
              <a:gd name="connsiteY6" fmla="*/ 376517 h 703687"/>
              <a:gd name="connsiteX7" fmla="*/ 0 w 653011"/>
              <a:gd name="connsiteY7" fmla="*/ 360873 h 703687"/>
              <a:gd name="connsiteX8" fmla="*/ 361025 w 653011"/>
              <a:gd name="connsiteY8" fmla="*/ 0 h 7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11" h="703687">
                <a:moveTo>
                  <a:pt x="361025" y="0"/>
                </a:moveTo>
                <a:lnTo>
                  <a:pt x="431516" y="94265"/>
                </a:lnTo>
                <a:cubicBezTo>
                  <a:pt x="527828" y="236826"/>
                  <a:pt x="597424" y="398919"/>
                  <a:pt x="633120" y="573361"/>
                </a:cubicBezTo>
                <a:lnTo>
                  <a:pt x="653011" y="703687"/>
                </a:lnTo>
                <a:lnTo>
                  <a:pt x="141433" y="703687"/>
                </a:lnTo>
                <a:lnTo>
                  <a:pt x="138552" y="675100"/>
                </a:lnTo>
                <a:cubicBezTo>
                  <a:pt x="116305" y="566384"/>
                  <a:pt x="72931" y="465364"/>
                  <a:pt x="12907" y="376517"/>
                </a:cubicBezTo>
                <a:lnTo>
                  <a:pt x="0" y="360873"/>
                </a:lnTo>
                <a:lnTo>
                  <a:pt x="361025" y="0"/>
                </a:lnTo>
                <a:close/>
              </a:path>
            </a:pathLst>
          </a:custGeom>
          <a:gradFill flip="none" rotWithShape="1">
            <a:gsLst>
              <a:gs pos="30000">
                <a:srgbClr val="DE0000"/>
              </a:gs>
              <a:gs pos="100000">
                <a:srgbClr val="F60000"/>
              </a:gs>
            </a:gsLst>
            <a:lin ang="18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8433FFB-F798-40EA-AC35-65BB28892EA6}"/>
              </a:ext>
            </a:extLst>
          </p:cNvPr>
          <p:cNvSpPr/>
          <p:nvPr/>
        </p:nvSpPr>
        <p:spPr>
          <a:xfrm>
            <a:off x="4763480" y="3568700"/>
            <a:ext cx="653110" cy="703944"/>
          </a:xfrm>
          <a:custGeom>
            <a:avLst/>
            <a:gdLst>
              <a:gd name="connsiteX0" fmla="*/ 0 w 653110"/>
              <a:gd name="connsiteY0" fmla="*/ 0 h 703944"/>
              <a:gd name="connsiteX1" fmla="*/ 511578 w 653110"/>
              <a:gd name="connsiteY1" fmla="*/ 0 h 703944"/>
              <a:gd name="connsiteX2" fmla="*/ 514460 w 653110"/>
              <a:gd name="connsiteY2" fmla="*/ 28587 h 703944"/>
              <a:gd name="connsiteX3" fmla="*/ 640104 w 653110"/>
              <a:gd name="connsiteY3" fmla="*/ 327171 h 703944"/>
              <a:gd name="connsiteX4" fmla="*/ 653110 w 653110"/>
              <a:gd name="connsiteY4" fmla="*/ 342934 h 703944"/>
              <a:gd name="connsiteX5" fmla="*/ 292177 w 653110"/>
              <a:gd name="connsiteY5" fmla="*/ 703944 h 703944"/>
              <a:gd name="connsiteX6" fmla="*/ 221495 w 653110"/>
              <a:gd name="connsiteY6" fmla="*/ 609424 h 703944"/>
              <a:gd name="connsiteX7" fmla="*/ 19891 w 653110"/>
              <a:gd name="connsiteY7" fmla="*/ 130328 h 703944"/>
              <a:gd name="connsiteX8" fmla="*/ 0 w 653110"/>
              <a:gd name="connsiteY8" fmla="*/ 0 h 70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110" h="703944">
                <a:moveTo>
                  <a:pt x="0" y="0"/>
                </a:moveTo>
                <a:lnTo>
                  <a:pt x="511578" y="0"/>
                </a:lnTo>
                <a:lnTo>
                  <a:pt x="514460" y="28587"/>
                </a:lnTo>
                <a:cubicBezTo>
                  <a:pt x="536707" y="137303"/>
                  <a:pt x="580080" y="238324"/>
                  <a:pt x="640104" y="327171"/>
                </a:cubicBezTo>
                <a:lnTo>
                  <a:pt x="653110" y="342934"/>
                </a:lnTo>
                <a:lnTo>
                  <a:pt x="292177" y="703944"/>
                </a:lnTo>
                <a:lnTo>
                  <a:pt x="221495" y="609424"/>
                </a:lnTo>
                <a:cubicBezTo>
                  <a:pt x="125183" y="466863"/>
                  <a:pt x="55587" y="304770"/>
                  <a:pt x="19891" y="13032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5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EAF97B0-9CCD-4998-B89F-A13C86413699}"/>
              </a:ext>
            </a:extLst>
          </p:cNvPr>
          <p:cNvSpPr/>
          <p:nvPr/>
        </p:nvSpPr>
        <p:spPr>
          <a:xfrm>
            <a:off x="6775452" y="3568700"/>
            <a:ext cx="653068" cy="703838"/>
          </a:xfrm>
          <a:custGeom>
            <a:avLst/>
            <a:gdLst>
              <a:gd name="connsiteX0" fmla="*/ 141490 w 653068"/>
              <a:gd name="connsiteY0" fmla="*/ 0 h 703838"/>
              <a:gd name="connsiteX1" fmla="*/ 653068 w 653068"/>
              <a:gd name="connsiteY1" fmla="*/ 0 h 703838"/>
              <a:gd name="connsiteX2" fmla="*/ 633177 w 653068"/>
              <a:gd name="connsiteY2" fmla="*/ 130328 h 703838"/>
              <a:gd name="connsiteX3" fmla="*/ 431573 w 653068"/>
              <a:gd name="connsiteY3" fmla="*/ 609424 h 703838"/>
              <a:gd name="connsiteX4" fmla="*/ 360971 w 653068"/>
              <a:gd name="connsiteY4" fmla="*/ 703838 h 703838"/>
              <a:gd name="connsiteX5" fmla="*/ 0 w 653068"/>
              <a:gd name="connsiteY5" fmla="*/ 342884 h 703838"/>
              <a:gd name="connsiteX6" fmla="*/ 12964 w 653068"/>
              <a:gd name="connsiteY6" fmla="*/ 327171 h 703838"/>
              <a:gd name="connsiteX7" fmla="*/ 138609 w 653068"/>
              <a:gd name="connsiteY7" fmla="*/ 28587 h 703838"/>
              <a:gd name="connsiteX8" fmla="*/ 141490 w 653068"/>
              <a:gd name="connsiteY8" fmla="*/ 0 h 70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68" h="703838">
                <a:moveTo>
                  <a:pt x="141490" y="0"/>
                </a:moveTo>
                <a:lnTo>
                  <a:pt x="653068" y="0"/>
                </a:lnTo>
                <a:lnTo>
                  <a:pt x="633177" y="130328"/>
                </a:lnTo>
                <a:cubicBezTo>
                  <a:pt x="597481" y="304770"/>
                  <a:pt x="527885" y="466863"/>
                  <a:pt x="431573" y="609424"/>
                </a:cubicBezTo>
                <a:lnTo>
                  <a:pt x="360971" y="703838"/>
                </a:lnTo>
                <a:lnTo>
                  <a:pt x="0" y="342884"/>
                </a:lnTo>
                <a:lnTo>
                  <a:pt x="12964" y="327171"/>
                </a:lnTo>
                <a:cubicBezTo>
                  <a:pt x="72988" y="238324"/>
                  <a:pt x="116362" y="137303"/>
                  <a:pt x="138609" y="28587"/>
                </a:cubicBezTo>
                <a:lnTo>
                  <a:pt x="141490" y="0"/>
                </a:lnTo>
                <a:close/>
              </a:path>
            </a:pathLst>
          </a:custGeom>
          <a:gradFill flip="none" rotWithShape="1">
            <a:gsLst>
              <a:gs pos="16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1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7CA6B9-4299-4CB1-8E30-64E7836D73A3}"/>
              </a:ext>
            </a:extLst>
          </p:cNvPr>
          <p:cNvSpPr/>
          <p:nvPr/>
        </p:nvSpPr>
        <p:spPr>
          <a:xfrm>
            <a:off x="5252612" y="4108511"/>
            <a:ext cx="703689" cy="653011"/>
          </a:xfrm>
          <a:custGeom>
            <a:avLst/>
            <a:gdLst>
              <a:gd name="connsiteX0" fmla="*/ 360874 w 703689"/>
              <a:gd name="connsiteY0" fmla="*/ 0 h 653011"/>
              <a:gd name="connsiteX1" fmla="*/ 376518 w 703689"/>
              <a:gd name="connsiteY1" fmla="*/ 12907 h 653011"/>
              <a:gd name="connsiteX2" fmla="*/ 675101 w 703689"/>
              <a:gd name="connsiteY2" fmla="*/ 138551 h 653011"/>
              <a:gd name="connsiteX3" fmla="*/ 703689 w 703689"/>
              <a:gd name="connsiteY3" fmla="*/ 142915 h 653011"/>
              <a:gd name="connsiteX4" fmla="*/ 703689 w 703689"/>
              <a:gd name="connsiteY4" fmla="*/ 653011 h 653011"/>
              <a:gd name="connsiteX5" fmla="*/ 573361 w 703689"/>
              <a:gd name="connsiteY5" fmla="*/ 633120 h 653011"/>
              <a:gd name="connsiteX6" fmla="*/ 94265 w 703689"/>
              <a:gd name="connsiteY6" fmla="*/ 431516 h 653011"/>
              <a:gd name="connsiteX7" fmla="*/ 0 w 703689"/>
              <a:gd name="connsiteY7" fmla="*/ 361025 h 653011"/>
              <a:gd name="connsiteX8" fmla="*/ 360874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360874" y="0"/>
                </a:moveTo>
                <a:lnTo>
                  <a:pt x="376518" y="12907"/>
                </a:lnTo>
                <a:cubicBezTo>
                  <a:pt x="465365" y="72931"/>
                  <a:pt x="566385" y="116305"/>
                  <a:pt x="675101" y="138551"/>
                </a:cubicBezTo>
                <a:lnTo>
                  <a:pt x="703689" y="142915"/>
                </a:lnTo>
                <a:lnTo>
                  <a:pt x="703689" y="653011"/>
                </a:lnTo>
                <a:lnTo>
                  <a:pt x="573361" y="633120"/>
                </a:lnTo>
                <a:cubicBezTo>
                  <a:pt x="398920" y="597424"/>
                  <a:pt x="236826" y="527828"/>
                  <a:pt x="94265" y="431516"/>
                </a:cubicBezTo>
                <a:lnTo>
                  <a:pt x="0" y="361025"/>
                </a:lnTo>
                <a:lnTo>
                  <a:pt x="360874" y="0"/>
                </a:lnTo>
                <a:close/>
              </a:path>
            </a:pathLst>
          </a:custGeom>
          <a:gradFill flip="none" rotWithShape="1">
            <a:gsLst>
              <a:gs pos="500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60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5187164-4FF6-4447-95D7-8D4003F296FB}"/>
              </a:ext>
            </a:extLst>
          </p:cNvPr>
          <p:cNvSpPr/>
          <p:nvPr/>
        </p:nvSpPr>
        <p:spPr>
          <a:xfrm>
            <a:off x="6235700" y="4108511"/>
            <a:ext cx="703689" cy="653011"/>
          </a:xfrm>
          <a:custGeom>
            <a:avLst/>
            <a:gdLst>
              <a:gd name="connsiteX0" fmla="*/ 342815 w 703689"/>
              <a:gd name="connsiteY0" fmla="*/ 0 h 653011"/>
              <a:gd name="connsiteX1" fmla="*/ 703689 w 703689"/>
              <a:gd name="connsiteY1" fmla="*/ 361025 h 653011"/>
              <a:gd name="connsiteX2" fmla="*/ 609423 w 703689"/>
              <a:gd name="connsiteY2" fmla="*/ 431516 h 653011"/>
              <a:gd name="connsiteX3" fmla="*/ 130327 w 703689"/>
              <a:gd name="connsiteY3" fmla="*/ 633120 h 653011"/>
              <a:gd name="connsiteX4" fmla="*/ 0 w 703689"/>
              <a:gd name="connsiteY4" fmla="*/ 653011 h 653011"/>
              <a:gd name="connsiteX5" fmla="*/ 0 w 703689"/>
              <a:gd name="connsiteY5" fmla="*/ 142914 h 653011"/>
              <a:gd name="connsiteX6" fmla="*/ 28587 w 703689"/>
              <a:gd name="connsiteY6" fmla="*/ 138551 h 653011"/>
              <a:gd name="connsiteX7" fmla="*/ 327171 w 703689"/>
              <a:gd name="connsiteY7" fmla="*/ 12907 h 653011"/>
              <a:gd name="connsiteX8" fmla="*/ 342815 w 703689"/>
              <a:gd name="connsiteY8" fmla="*/ 0 h 65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89" h="653011">
                <a:moveTo>
                  <a:pt x="342815" y="0"/>
                </a:moveTo>
                <a:lnTo>
                  <a:pt x="703689" y="361025"/>
                </a:lnTo>
                <a:lnTo>
                  <a:pt x="609423" y="431516"/>
                </a:lnTo>
                <a:cubicBezTo>
                  <a:pt x="466862" y="527828"/>
                  <a:pt x="304769" y="597424"/>
                  <a:pt x="130327" y="633120"/>
                </a:cubicBezTo>
                <a:lnTo>
                  <a:pt x="0" y="653011"/>
                </a:lnTo>
                <a:lnTo>
                  <a:pt x="0" y="142914"/>
                </a:lnTo>
                <a:lnTo>
                  <a:pt x="28587" y="138551"/>
                </a:lnTo>
                <a:cubicBezTo>
                  <a:pt x="137303" y="116305"/>
                  <a:pt x="238324" y="72931"/>
                  <a:pt x="327171" y="12907"/>
                </a:cubicBezTo>
                <a:lnTo>
                  <a:pt x="342815" y="0"/>
                </a:lnTo>
                <a:close/>
              </a:path>
            </a:pathLst>
          </a:custGeom>
          <a:gradFill flip="none" rotWithShape="1">
            <a:gsLst>
              <a:gs pos="2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8" name="Graphic 97" descr="Lightbulb">
            <a:extLst>
              <a:ext uri="{FF2B5EF4-FFF2-40B4-BE49-F238E27FC236}">
                <a16:creationId xmlns:a16="http://schemas.microsoft.com/office/drawing/2014/main" id="{A5C94A8C-C3A2-4344-B6DB-BB5C28A6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9563</TotalTime>
  <Words>536</Words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Diagram w/ 8 Parts for PowerPoint</vt:lpstr>
      <vt:lpstr>Infographic Diagram w/ 8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Diagram w/ 8 Parts for PowerPoint</dc:title>
  <dc:creator>PresentationGO.com</dc:creator>
  <dcterms:created xsi:type="dcterms:W3CDTF">2014-11-26T05:14:11Z</dcterms:created>
  <dcterms:modified xsi:type="dcterms:W3CDTF">2018-08-03T16:57:37Z</dcterms:modified>
  <cp:category>Charts &amp; Diagrams</cp:category>
</cp:coreProperties>
</file>