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8" r:id="rId4"/>
    <p:sldId id="359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21BFE7"/>
    <a:srgbClr val="FFE92B"/>
    <a:srgbClr val="F0EEEF"/>
    <a:srgbClr val="EB1E42"/>
    <a:srgbClr val="FFDB55"/>
    <a:srgbClr val="05ACC7"/>
    <a:srgbClr val="C13018"/>
    <a:srgbClr val="F36F13"/>
    <a:srgbClr val="A2B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F-4DE8-B75E-55BDAD75C5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F-4DE8-B75E-55BDAD75C5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F-4DE8-B75E-55BDAD75C5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F-4DE8-B75E-55BDAD75C50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7F-4DE8-B75E-55BDAD75C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F-4DE8-B75E-55BDAD75C5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F-4DE8-B75E-55BDAD75C5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F-4DE8-B75E-55BDAD75C5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F-4DE8-B75E-55BDAD75C50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7F-4DE8-B75E-55BDAD75C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66A9-74D2-40E7-9EBE-5AA4C947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(Real) Donut Chart for PowerPoint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1AB798-D7B3-43E1-8173-FD2278453225}"/>
              </a:ext>
            </a:extLst>
          </p:cNvPr>
          <p:cNvGrpSpPr/>
          <p:nvPr/>
        </p:nvGrpSpPr>
        <p:grpSpPr>
          <a:xfrm>
            <a:off x="3521136" y="1080752"/>
            <a:ext cx="4712268" cy="4696496"/>
            <a:chOff x="3521136" y="1080752"/>
            <a:chExt cx="4712268" cy="4696496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1A470E04-B87D-4E3C-9A3C-E3E3ABE5DC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4589400"/>
                </p:ext>
              </p:extLst>
            </p:nvPr>
          </p:nvGraphicFramePr>
          <p:xfrm>
            <a:off x="3521136" y="1080752"/>
            <a:ext cx="4712268" cy="4696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12465F-0D5A-487A-B34B-DCE78580F77D}"/>
                </a:ext>
              </a:extLst>
            </p:cNvPr>
            <p:cNvGrpSpPr/>
            <p:nvPr/>
          </p:nvGrpSpPr>
          <p:grpSpPr>
            <a:xfrm>
              <a:off x="3651255" y="1192444"/>
              <a:ext cx="4473110" cy="4473110"/>
              <a:chOff x="3651255" y="1192444"/>
              <a:chExt cx="4473110" cy="447311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54C1EF-F15F-452D-9CE6-FC62428180D1}"/>
                  </a:ext>
                </a:extLst>
              </p:cNvPr>
              <p:cNvSpPr/>
              <p:nvPr/>
            </p:nvSpPr>
            <p:spPr>
              <a:xfrm>
                <a:off x="3651255" y="1192444"/>
                <a:ext cx="4473110" cy="4473110"/>
              </a:xfrm>
              <a:custGeom>
                <a:avLst/>
                <a:gdLst>
                  <a:gd name="connsiteX0" fmla="*/ 2802082 w 4473110"/>
                  <a:gd name="connsiteY0" fmla="*/ 156443 h 4473110"/>
                  <a:gd name="connsiteX1" fmla="*/ 2389955 w 4473110"/>
                  <a:gd name="connsiteY1" fmla="*/ 214217 h 4473110"/>
                  <a:gd name="connsiteX2" fmla="*/ 2159136 w 4473110"/>
                  <a:gd name="connsiteY2" fmla="*/ 347382 h 4473110"/>
                  <a:gd name="connsiteX3" fmla="*/ 1875050 w 4473110"/>
                  <a:gd name="connsiteY3" fmla="*/ 365137 h 4473110"/>
                  <a:gd name="connsiteX4" fmla="*/ 1440045 w 4473110"/>
                  <a:gd name="connsiteY4" fmla="*/ 320749 h 4473110"/>
                  <a:gd name="connsiteX5" fmla="*/ 925140 w 4473110"/>
                  <a:gd name="connsiteY5" fmla="*/ 462792 h 4473110"/>
                  <a:gd name="connsiteX6" fmla="*/ 712076 w 4473110"/>
                  <a:gd name="connsiteY6" fmla="*/ 933308 h 4473110"/>
                  <a:gd name="connsiteX7" fmla="*/ 552278 w 4473110"/>
                  <a:gd name="connsiteY7" fmla="*/ 1306170 h 4473110"/>
                  <a:gd name="connsiteX8" fmla="*/ 294825 w 4473110"/>
                  <a:gd name="connsiteY8" fmla="*/ 1581378 h 4473110"/>
                  <a:gd name="connsiteX9" fmla="*/ 143905 w 4473110"/>
                  <a:gd name="connsiteY9" fmla="*/ 1980873 h 4473110"/>
                  <a:gd name="connsiteX10" fmla="*/ 259314 w 4473110"/>
                  <a:gd name="connsiteY10" fmla="*/ 2264959 h 4473110"/>
                  <a:gd name="connsiteX11" fmla="*/ 445745 w 4473110"/>
                  <a:gd name="connsiteY11" fmla="*/ 2673331 h 4473110"/>
                  <a:gd name="connsiteX12" fmla="*/ 445745 w 4473110"/>
                  <a:gd name="connsiteY12" fmla="*/ 3117215 h 4473110"/>
                  <a:gd name="connsiteX13" fmla="*/ 454623 w 4473110"/>
                  <a:gd name="connsiteY13" fmla="*/ 3374667 h 4473110"/>
                  <a:gd name="connsiteX14" fmla="*/ 641054 w 4473110"/>
                  <a:gd name="connsiteY14" fmla="*/ 3729774 h 4473110"/>
                  <a:gd name="connsiteX15" fmla="*/ 1031672 w 4473110"/>
                  <a:gd name="connsiteY15" fmla="*/ 3969471 h 4473110"/>
                  <a:gd name="connsiteX16" fmla="*/ 1493311 w 4473110"/>
                  <a:gd name="connsiteY16" fmla="*/ 4076003 h 4473110"/>
                  <a:gd name="connsiteX17" fmla="*/ 1910561 w 4473110"/>
                  <a:gd name="connsiteY17" fmla="*/ 4297945 h 4473110"/>
                  <a:gd name="connsiteX18" fmla="*/ 2389955 w 4473110"/>
                  <a:gd name="connsiteY18" fmla="*/ 4280190 h 4473110"/>
                  <a:gd name="connsiteX19" fmla="*/ 2798328 w 4473110"/>
                  <a:gd name="connsiteY19" fmla="*/ 4076003 h 4473110"/>
                  <a:gd name="connsiteX20" fmla="*/ 3011392 w 4473110"/>
                  <a:gd name="connsiteY20" fmla="*/ 3925083 h 4473110"/>
                  <a:gd name="connsiteX21" fmla="*/ 3357621 w 4473110"/>
                  <a:gd name="connsiteY21" fmla="*/ 3889572 h 4473110"/>
                  <a:gd name="connsiteX22" fmla="*/ 3686095 w 4473110"/>
                  <a:gd name="connsiteY22" fmla="*/ 3836306 h 4473110"/>
                  <a:gd name="connsiteX23" fmla="*/ 3961303 w 4473110"/>
                  <a:gd name="connsiteY23" fmla="*/ 3569976 h 4473110"/>
                  <a:gd name="connsiteX24" fmla="*/ 4005691 w 4473110"/>
                  <a:gd name="connsiteY24" fmla="*/ 3348034 h 4473110"/>
                  <a:gd name="connsiteX25" fmla="*/ 4050079 w 4473110"/>
                  <a:gd name="connsiteY25" fmla="*/ 2984050 h 4473110"/>
                  <a:gd name="connsiteX26" fmla="*/ 4147734 w 4473110"/>
                  <a:gd name="connsiteY26" fmla="*/ 2628943 h 4473110"/>
                  <a:gd name="connsiteX27" fmla="*/ 4325287 w 4473110"/>
                  <a:gd name="connsiteY27" fmla="*/ 2273836 h 4473110"/>
                  <a:gd name="connsiteX28" fmla="*/ 4263144 w 4473110"/>
                  <a:gd name="connsiteY28" fmla="*/ 2016384 h 4473110"/>
                  <a:gd name="connsiteX29" fmla="*/ 4138856 w 4473110"/>
                  <a:gd name="connsiteY29" fmla="*/ 1812197 h 4473110"/>
                  <a:gd name="connsiteX30" fmla="*/ 4094468 w 4473110"/>
                  <a:gd name="connsiteY30" fmla="*/ 1528112 h 4473110"/>
                  <a:gd name="connsiteX31" fmla="*/ 4067835 w 4473110"/>
                  <a:gd name="connsiteY31" fmla="*/ 1297293 h 4473110"/>
                  <a:gd name="connsiteX32" fmla="*/ 3916914 w 4473110"/>
                  <a:gd name="connsiteY32" fmla="*/ 1004329 h 4473110"/>
                  <a:gd name="connsiteX33" fmla="*/ 3694973 w 4473110"/>
                  <a:gd name="connsiteY33" fmla="*/ 817898 h 4473110"/>
                  <a:gd name="connsiteX34" fmla="*/ 3339866 w 4473110"/>
                  <a:gd name="connsiteY34" fmla="*/ 604834 h 4473110"/>
                  <a:gd name="connsiteX35" fmla="*/ 3109046 w 4473110"/>
                  <a:gd name="connsiteY35" fmla="*/ 329627 h 4473110"/>
                  <a:gd name="connsiteX36" fmla="*/ 2851594 w 4473110"/>
                  <a:gd name="connsiteY36" fmla="*/ 160951 h 4473110"/>
                  <a:gd name="connsiteX37" fmla="*/ 2802082 w 4473110"/>
                  <a:gd name="connsiteY37" fmla="*/ 156443 h 4473110"/>
                  <a:gd name="connsiteX38" fmla="*/ 2236555 w 4473110"/>
                  <a:gd name="connsiteY38" fmla="*/ 0 h 4473110"/>
                  <a:gd name="connsiteX39" fmla="*/ 4473110 w 4473110"/>
                  <a:gd name="connsiteY39" fmla="*/ 2236555 h 4473110"/>
                  <a:gd name="connsiteX40" fmla="*/ 2236555 w 4473110"/>
                  <a:gd name="connsiteY40" fmla="*/ 4473110 h 4473110"/>
                  <a:gd name="connsiteX41" fmla="*/ 0 w 4473110"/>
                  <a:gd name="connsiteY41" fmla="*/ 2236555 h 4473110"/>
                  <a:gd name="connsiteX42" fmla="*/ 2236555 w 4473110"/>
                  <a:gd name="connsiteY42" fmla="*/ 0 h 4473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473110" h="4473110">
                    <a:moveTo>
                      <a:pt x="2802082" y="156443"/>
                    </a:moveTo>
                    <a:cubicBezTo>
                      <a:pt x="2676885" y="151912"/>
                      <a:pt x="2490939" y="187029"/>
                      <a:pt x="2389955" y="214217"/>
                    </a:cubicBezTo>
                    <a:cubicBezTo>
                      <a:pt x="2274545" y="245289"/>
                      <a:pt x="2244953" y="322229"/>
                      <a:pt x="2159136" y="347382"/>
                    </a:cubicBezTo>
                    <a:cubicBezTo>
                      <a:pt x="2073319" y="372535"/>
                      <a:pt x="1994898" y="369576"/>
                      <a:pt x="1875050" y="365137"/>
                    </a:cubicBezTo>
                    <a:cubicBezTo>
                      <a:pt x="1755202" y="360698"/>
                      <a:pt x="1598363" y="304473"/>
                      <a:pt x="1440045" y="320749"/>
                    </a:cubicBezTo>
                    <a:cubicBezTo>
                      <a:pt x="1281727" y="337025"/>
                      <a:pt x="1046468" y="360699"/>
                      <a:pt x="925140" y="462792"/>
                    </a:cubicBezTo>
                    <a:cubicBezTo>
                      <a:pt x="803812" y="564885"/>
                      <a:pt x="774220" y="792745"/>
                      <a:pt x="712076" y="933308"/>
                    </a:cubicBezTo>
                    <a:cubicBezTo>
                      <a:pt x="649932" y="1073871"/>
                      <a:pt x="621820" y="1198158"/>
                      <a:pt x="552278" y="1306170"/>
                    </a:cubicBezTo>
                    <a:cubicBezTo>
                      <a:pt x="482736" y="1414182"/>
                      <a:pt x="362887" y="1468927"/>
                      <a:pt x="294825" y="1581378"/>
                    </a:cubicBezTo>
                    <a:cubicBezTo>
                      <a:pt x="226763" y="1693829"/>
                      <a:pt x="149823" y="1866943"/>
                      <a:pt x="143905" y="1980873"/>
                    </a:cubicBezTo>
                    <a:cubicBezTo>
                      <a:pt x="137987" y="2094803"/>
                      <a:pt x="209007" y="2149549"/>
                      <a:pt x="259314" y="2264959"/>
                    </a:cubicBezTo>
                    <a:cubicBezTo>
                      <a:pt x="309621" y="2380369"/>
                      <a:pt x="414673" y="2531289"/>
                      <a:pt x="445745" y="2673331"/>
                    </a:cubicBezTo>
                    <a:cubicBezTo>
                      <a:pt x="476817" y="2815373"/>
                      <a:pt x="444265" y="3000326"/>
                      <a:pt x="445745" y="3117215"/>
                    </a:cubicBezTo>
                    <a:cubicBezTo>
                      <a:pt x="447225" y="3234104"/>
                      <a:pt x="422072" y="3271094"/>
                      <a:pt x="454623" y="3374667"/>
                    </a:cubicBezTo>
                    <a:cubicBezTo>
                      <a:pt x="487174" y="3478240"/>
                      <a:pt x="544879" y="3630640"/>
                      <a:pt x="641054" y="3729774"/>
                    </a:cubicBezTo>
                    <a:cubicBezTo>
                      <a:pt x="737229" y="3828908"/>
                      <a:pt x="889629" y="3911766"/>
                      <a:pt x="1031672" y="3969471"/>
                    </a:cubicBezTo>
                    <a:cubicBezTo>
                      <a:pt x="1173715" y="4027176"/>
                      <a:pt x="1346830" y="4021257"/>
                      <a:pt x="1493311" y="4076003"/>
                    </a:cubicBezTo>
                    <a:cubicBezTo>
                      <a:pt x="1639792" y="4130749"/>
                      <a:pt x="1761120" y="4263914"/>
                      <a:pt x="1910561" y="4297945"/>
                    </a:cubicBezTo>
                    <a:cubicBezTo>
                      <a:pt x="2060002" y="4331976"/>
                      <a:pt x="2241994" y="4317180"/>
                      <a:pt x="2389955" y="4280190"/>
                    </a:cubicBezTo>
                    <a:cubicBezTo>
                      <a:pt x="2537916" y="4243200"/>
                      <a:pt x="2694755" y="4135187"/>
                      <a:pt x="2798328" y="4076003"/>
                    </a:cubicBezTo>
                    <a:cubicBezTo>
                      <a:pt x="2901901" y="4016819"/>
                      <a:pt x="2918177" y="3956155"/>
                      <a:pt x="3011392" y="3925083"/>
                    </a:cubicBezTo>
                    <a:cubicBezTo>
                      <a:pt x="3104607" y="3894011"/>
                      <a:pt x="3245171" y="3904368"/>
                      <a:pt x="3357621" y="3889572"/>
                    </a:cubicBezTo>
                    <a:cubicBezTo>
                      <a:pt x="3470072" y="3874776"/>
                      <a:pt x="3585481" y="3889572"/>
                      <a:pt x="3686095" y="3836306"/>
                    </a:cubicBezTo>
                    <a:cubicBezTo>
                      <a:pt x="3786709" y="3783040"/>
                      <a:pt x="3908037" y="3651355"/>
                      <a:pt x="3961303" y="3569976"/>
                    </a:cubicBezTo>
                    <a:cubicBezTo>
                      <a:pt x="4014569" y="3488597"/>
                      <a:pt x="3990895" y="3445688"/>
                      <a:pt x="4005691" y="3348034"/>
                    </a:cubicBezTo>
                    <a:cubicBezTo>
                      <a:pt x="4020487" y="3250380"/>
                      <a:pt x="4026405" y="3103898"/>
                      <a:pt x="4050079" y="2984050"/>
                    </a:cubicBezTo>
                    <a:cubicBezTo>
                      <a:pt x="4073753" y="2864202"/>
                      <a:pt x="4101866" y="2747312"/>
                      <a:pt x="4147734" y="2628943"/>
                    </a:cubicBezTo>
                    <a:cubicBezTo>
                      <a:pt x="4193602" y="2510574"/>
                      <a:pt x="4306052" y="2375929"/>
                      <a:pt x="4325287" y="2273836"/>
                    </a:cubicBezTo>
                    <a:cubicBezTo>
                      <a:pt x="4344522" y="2171743"/>
                      <a:pt x="4294216" y="2093324"/>
                      <a:pt x="4263144" y="2016384"/>
                    </a:cubicBezTo>
                    <a:cubicBezTo>
                      <a:pt x="4232072" y="1939444"/>
                      <a:pt x="4166969" y="1893576"/>
                      <a:pt x="4138856" y="1812197"/>
                    </a:cubicBezTo>
                    <a:cubicBezTo>
                      <a:pt x="4110743" y="1730818"/>
                      <a:pt x="4106305" y="1613929"/>
                      <a:pt x="4094468" y="1528112"/>
                    </a:cubicBezTo>
                    <a:cubicBezTo>
                      <a:pt x="4082631" y="1442295"/>
                      <a:pt x="4097427" y="1384590"/>
                      <a:pt x="4067835" y="1297293"/>
                    </a:cubicBezTo>
                    <a:cubicBezTo>
                      <a:pt x="4038243" y="1209996"/>
                      <a:pt x="3979058" y="1084228"/>
                      <a:pt x="3916914" y="1004329"/>
                    </a:cubicBezTo>
                    <a:cubicBezTo>
                      <a:pt x="3854770" y="924430"/>
                      <a:pt x="3791148" y="884480"/>
                      <a:pt x="3694973" y="817898"/>
                    </a:cubicBezTo>
                    <a:cubicBezTo>
                      <a:pt x="3598798" y="751316"/>
                      <a:pt x="3437520" y="686212"/>
                      <a:pt x="3339866" y="604834"/>
                    </a:cubicBezTo>
                    <a:cubicBezTo>
                      <a:pt x="3242212" y="523456"/>
                      <a:pt x="3190425" y="403607"/>
                      <a:pt x="3109046" y="329627"/>
                    </a:cubicBezTo>
                    <a:cubicBezTo>
                      <a:pt x="3027667" y="255647"/>
                      <a:pt x="2971442" y="180186"/>
                      <a:pt x="2851594" y="160951"/>
                    </a:cubicBezTo>
                    <a:cubicBezTo>
                      <a:pt x="2836613" y="158547"/>
                      <a:pt x="2819968" y="157090"/>
                      <a:pt x="2802082" y="156443"/>
                    </a:cubicBezTo>
                    <a:close/>
                    <a:moveTo>
                      <a:pt x="2236555" y="0"/>
                    </a:moveTo>
                    <a:cubicBezTo>
                      <a:pt x="3471770" y="0"/>
                      <a:pt x="4473110" y="1001340"/>
                      <a:pt x="4473110" y="2236555"/>
                    </a:cubicBezTo>
                    <a:cubicBezTo>
                      <a:pt x="4473110" y="3471770"/>
                      <a:pt x="3471770" y="4473110"/>
                      <a:pt x="2236555" y="4473110"/>
                    </a:cubicBezTo>
                    <a:cubicBezTo>
                      <a:pt x="1001340" y="4473110"/>
                      <a:pt x="0" y="3471770"/>
                      <a:pt x="0" y="2236555"/>
                    </a:cubicBezTo>
                    <a:cubicBezTo>
                      <a:pt x="0" y="1001340"/>
                      <a:pt x="1001340" y="0"/>
                      <a:pt x="2236555" y="0"/>
                    </a:cubicBezTo>
                    <a:close/>
                  </a:path>
                </a:pathLst>
              </a:custGeom>
              <a:solidFill>
                <a:srgbClr val="D3A166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168F2E1-6F28-4FB7-95B8-817D4A21E10B}"/>
                  </a:ext>
                </a:extLst>
              </p:cNvPr>
              <p:cNvSpPr/>
              <p:nvPr/>
            </p:nvSpPr>
            <p:spPr>
              <a:xfrm>
                <a:off x="5188558" y="2660385"/>
                <a:ext cx="1377424" cy="1377424"/>
              </a:xfrm>
              <a:prstGeom prst="ellipse">
                <a:avLst/>
              </a:prstGeom>
              <a:solidFill>
                <a:srgbClr val="F0E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715DF10-4372-46E7-8F68-2CEACEEBED93}"/>
                  </a:ext>
                </a:extLst>
              </p:cNvPr>
              <p:cNvSpPr/>
              <p:nvPr/>
            </p:nvSpPr>
            <p:spPr>
              <a:xfrm>
                <a:off x="5049138" y="2524868"/>
                <a:ext cx="1688023" cy="1626088"/>
              </a:xfrm>
              <a:custGeom>
                <a:avLst/>
                <a:gdLst>
                  <a:gd name="connsiteX0" fmla="*/ 838673 w 1688023"/>
                  <a:gd name="connsiteY0" fmla="*/ 154803 h 1626088"/>
                  <a:gd name="connsiteX1" fmla="*/ 162054 w 1688023"/>
                  <a:gd name="connsiteY1" fmla="*/ 831422 h 1626088"/>
                  <a:gd name="connsiteX2" fmla="*/ 838673 w 1688023"/>
                  <a:gd name="connsiteY2" fmla="*/ 1508041 h 1626088"/>
                  <a:gd name="connsiteX3" fmla="*/ 1515292 w 1688023"/>
                  <a:gd name="connsiteY3" fmla="*/ 831422 h 1626088"/>
                  <a:gd name="connsiteX4" fmla="*/ 838673 w 1688023"/>
                  <a:gd name="connsiteY4" fmla="*/ 154803 h 1626088"/>
                  <a:gd name="connsiteX5" fmla="*/ 897662 w 1688023"/>
                  <a:gd name="connsiteY5" fmla="*/ 0 h 1626088"/>
                  <a:gd name="connsiteX6" fmla="*/ 1110726 w 1688023"/>
                  <a:gd name="connsiteY6" fmla="*/ 106532 h 1626088"/>
                  <a:gd name="connsiteX7" fmla="*/ 1279402 w 1688023"/>
                  <a:gd name="connsiteY7" fmla="*/ 168676 h 1626088"/>
                  <a:gd name="connsiteX8" fmla="*/ 1456955 w 1688023"/>
                  <a:gd name="connsiteY8" fmla="*/ 213064 h 1626088"/>
                  <a:gd name="connsiteX9" fmla="*/ 1545732 w 1688023"/>
                  <a:gd name="connsiteY9" fmla="*/ 488272 h 1626088"/>
                  <a:gd name="connsiteX10" fmla="*/ 1607876 w 1688023"/>
                  <a:gd name="connsiteY10" fmla="*/ 683581 h 1626088"/>
                  <a:gd name="connsiteX11" fmla="*/ 1687775 w 1688023"/>
                  <a:gd name="connsiteY11" fmla="*/ 870012 h 1626088"/>
                  <a:gd name="connsiteX12" fmla="*/ 1625631 w 1688023"/>
                  <a:gd name="connsiteY12" fmla="*/ 1003177 h 1626088"/>
                  <a:gd name="connsiteX13" fmla="*/ 1439200 w 1688023"/>
                  <a:gd name="connsiteY13" fmla="*/ 1154097 h 1626088"/>
                  <a:gd name="connsiteX14" fmla="*/ 1350423 w 1688023"/>
                  <a:gd name="connsiteY14" fmla="*/ 1367162 h 1626088"/>
                  <a:gd name="connsiteX15" fmla="*/ 1172870 w 1688023"/>
                  <a:gd name="connsiteY15" fmla="*/ 1580225 h 1626088"/>
                  <a:gd name="connsiteX16" fmla="*/ 942050 w 1688023"/>
                  <a:gd name="connsiteY16" fmla="*/ 1580225 h 1626088"/>
                  <a:gd name="connsiteX17" fmla="*/ 666843 w 1688023"/>
                  <a:gd name="connsiteY17" fmla="*/ 1624614 h 1626088"/>
                  <a:gd name="connsiteX18" fmla="*/ 453779 w 1688023"/>
                  <a:gd name="connsiteY18" fmla="*/ 1518081 h 1626088"/>
                  <a:gd name="connsiteX19" fmla="*/ 311736 w 1688023"/>
                  <a:gd name="connsiteY19" fmla="*/ 1296140 h 1626088"/>
                  <a:gd name="connsiteX20" fmla="*/ 107550 w 1688023"/>
                  <a:gd name="connsiteY20" fmla="*/ 1162975 h 1626088"/>
                  <a:gd name="connsiteX21" fmla="*/ 1018 w 1688023"/>
                  <a:gd name="connsiteY21" fmla="*/ 852257 h 1626088"/>
                  <a:gd name="connsiteX22" fmla="*/ 169693 w 1688023"/>
                  <a:gd name="connsiteY22" fmla="*/ 594803 h 1626088"/>
                  <a:gd name="connsiteX23" fmla="*/ 160816 w 1688023"/>
                  <a:gd name="connsiteY23" fmla="*/ 346229 h 1626088"/>
                  <a:gd name="connsiteX24" fmla="*/ 320614 w 1688023"/>
                  <a:gd name="connsiteY24" fmla="*/ 150920 h 1626088"/>
                  <a:gd name="connsiteX25" fmla="*/ 640210 w 1688023"/>
                  <a:gd name="connsiteY25" fmla="*/ 106532 h 1626088"/>
                  <a:gd name="connsiteX26" fmla="*/ 897662 w 1688023"/>
                  <a:gd name="connsiteY26" fmla="*/ 0 h 162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8023" h="1626088">
                    <a:moveTo>
                      <a:pt x="838673" y="154803"/>
                    </a:moveTo>
                    <a:cubicBezTo>
                      <a:pt x="464987" y="154803"/>
                      <a:pt x="162054" y="457736"/>
                      <a:pt x="162054" y="831422"/>
                    </a:cubicBezTo>
                    <a:cubicBezTo>
                      <a:pt x="162054" y="1205108"/>
                      <a:pt x="464987" y="1508041"/>
                      <a:pt x="838673" y="1508041"/>
                    </a:cubicBezTo>
                    <a:cubicBezTo>
                      <a:pt x="1212359" y="1508041"/>
                      <a:pt x="1515292" y="1205108"/>
                      <a:pt x="1515292" y="831422"/>
                    </a:cubicBezTo>
                    <a:cubicBezTo>
                      <a:pt x="1515292" y="457736"/>
                      <a:pt x="1212359" y="154803"/>
                      <a:pt x="838673" y="154803"/>
                    </a:cubicBezTo>
                    <a:close/>
                    <a:moveTo>
                      <a:pt x="897662" y="0"/>
                    </a:moveTo>
                    <a:cubicBezTo>
                      <a:pt x="976081" y="0"/>
                      <a:pt x="1047103" y="78419"/>
                      <a:pt x="1110726" y="106532"/>
                    </a:cubicBezTo>
                    <a:cubicBezTo>
                      <a:pt x="1174349" y="134645"/>
                      <a:pt x="1221697" y="150921"/>
                      <a:pt x="1279402" y="168676"/>
                    </a:cubicBezTo>
                    <a:cubicBezTo>
                      <a:pt x="1337107" y="186431"/>
                      <a:pt x="1412567" y="159798"/>
                      <a:pt x="1456955" y="213064"/>
                    </a:cubicBezTo>
                    <a:cubicBezTo>
                      <a:pt x="1501343" y="266330"/>
                      <a:pt x="1520578" y="409852"/>
                      <a:pt x="1545732" y="488272"/>
                    </a:cubicBezTo>
                    <a:cubicBezTo>
                      <a:pt x="1570886" y="566692"/>
                      <a:pt x="1584202" y="619958"/>
                      <a:pt x="1607876" y="683581"/>
                    </a:cubicBezTo>
                    <a:cubicBezTo>
                      <a:pt x="1631550" y="747204"/>
                      <a:pt x="1684816" y="816746"/>
                      <a:pt x="1687775" y="870012"/>
                    </a:cubicBezTo>
                    <a:cubicBezTo>
                      <a:pt x="1690734" y="923278"/>
                      <a:pt x="1667060" y="955830"/>
                      <a:pt x="1625631" y="1003177"/>
                    </a:cubicBezTo>
                    <a:cubicBezTo>
                      <a:pt x="1584202" y="1050525"/>
                      <a:pt x="1485068" y="1093433"/>
                      <a:pt x="1439200" y="1154097"/>
                    </a:cubicBezTo>
                    <a:cubicBezTo>
                      <a:pt x="1393332" y="1214761"/>
                      <a:pt x="1394811" y="1296141"/>
                      <a:pt x="1350423" y="1367162"/>
                    </a:cubicBezTo>
                    <a:cubicBezTo>
                      <a:pt x="1306035" y="1438183"/>
                      <a:pt x="1240932" y="1544715"/>
                      <a:pt x="1172870" y="1580225"/>
                    </a:cubicBezTo>
                    <a:cubicBezTo>
                      <a:pt x="1104808" y="1615735"/>
                      <a:pt x="1026388" y="1572827"/>
                      <a:pt x="942050" y="1580225"/>
                    </a:cubicBezTo>
                    <a:cubicBezTo>
                      <a:pt x="857712" y="1587623"/>
                      <a:pt x="748222" y="1634971"/>
                      <a:pt x="666843" y="1624614"/>
                    </a:cubicBezTo>
                    <a:cubicBezTo>
                      <a:pt x="585464" y="1614257"/>
                      <a:pt x="512963" y="1572827"/>
                      <a:pt x="453779" y="1518081"/>
                    </a:cubicBezTo>
                    <a:cubicBezTo>
                      <a:pt x="394595" y="1463335"/>
                      <a:pt x="369441" y="1355324"/>
                      <a:pt x="311736" y="1296140"/>
                    </a:cubicBezTo>
                    <a:cubicBezTo>
                      <a:pt x="254031" y="1236956"/>
                      <a:pt x="166735" y="1236956"/>
                      <a:pt x="107550" y="1162975"/>
                    </a:cubicBezTo>
                    <a:cubicBezTo>
                      <a:pt x="61682" y="1077158"/>
                      <a:pt x="-9339" y="946952"/>
                      <a:pt x="1018" y="852257"/>
                    </a:cubicBezTo>
                    <a:cubicBezTo>
                      <a:pt x="11375" y="757562"/>
                      <a:pt x="143060" y="679141"/>
                      <a:pt x="169693" y="594803"/>
                    </a:cubicBezTo>
                    <a:cubicBezTo>
                      <a:pt x="196326" y="510465"/>
                      <a:pt x="135662" y="420210"/>
                      <a:pt x="160816" y="346229"/>
                    </a:cubicBezTo>
                    <a:cubicBezTo>
                      <a:pt x="185970" y="272248"/>
                      <a:pt x="240715" y="190870"/>
                      <a:pt x="320614" y="150920"/>
                    </a:cubicBezTo>
                    <a:cubicBezTo>
                      <a:pt x="400513" y="110971"/>
                      <a:pt x="544035" y="131685"/>
                      <a:pt x="640210" y="106532"/>
                    </a:cubicBezTo>
                    <a:cubicBezTo>
                      <a:pt x="736385" y="81379"/>
                      <a:pt x="819243" y="0"/>
                      <a:pt x="897662" y="0"/>
                    </a:cubicBezTo>
                    <a:close/>
                  </a:path>
                </a:pathLst>
              </a:custGeom>
              <a:solidFill>
                <a:srgbClr val="D3A166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48E058-0490-4C79-A84F-A089FD82292D}"/>
                </a:ext>
              </a:extLst>
            </p:cNvPr>
            <p:cNvGrpSpPr/>
            <p:nvPr/>
          </p:nvGrpSpPr>
          <p:grpSpPr>
            <a:xfrm>
              <a:off x="4286361" y="1692560"/>
              <a:ext cx="3525075" cy="3560683"/>
              <a:chOff x="4286361" y="1692560"/>
              <a:chExt cx="3525075" cy="3560683"/>
            </a:xfrm>
          </p:grpSpPr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9BE39460-8FAD-428A-8C12-DF7631046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0749" y="1870594"/>
                <a:ext cx="293756" cy="53410"/>
              </a:xfrm>
              <a:custGeom>
                <a:avLst/>
                <a:gdLst>
                  <a:gd name="T0" fmla="*/ 5 w 205"/>
                  <a:gd name="T1" fmla="*/ 32 h 37"/>
                  <a:gd name="T2" fmla="*/ 0 w 205"/>
                  <a:gd name="T3" fmla="*/ 19 h 37"/>
                  <a:gd name="T4" fmla="*/ 18 w 205"/>
                  <a:gd name="T5" fmla="*/ 0 h 37"/>
                  <a:gd name="T6" fmla="*/ 186 w 205"/>
                  <a:gd name="T7" fmla="*/ 0 h 37"/>
                  <a:gd name="T8" fmla="*/ 205 w 205"/>
                  <a:gd name="T9" fmla="*/ 19 h 37"/>
                  <a:gd name="T10" fmla="*/ 186 w 205"/>
                  <a:gd name="T11" fmla="*/ 37 h 37"/>
                  <a:gd name="T12" fmla="*/ 18 w 205"/>
                  <a:gd name="T13" fmla="*/ 37 h 37"/>
                  <a:gd name="T14" fmla="*/ 5 w 205"/>
                  <a:gd name="T15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">
                    <a:moveTo>
                      <a:pt x="5" y="32"/>
                    </a:moveTo>
                    <a:cubicBezTo>
                      <a:pt x="2" y="29"/>
                      <a:pt x="0" y="24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lnTo>
                      <a:pt x="186" y="0"/>
                    </a:lnTo>
                    <a:cubicBezTo>
                      <a:pt x="196" y="0"/>
                      <a:pt x="205" y="9"/>
                      <a:pt x="205" y="19"/>
                    </a:cubicBezTo>
                    <a:cubicBezTo>
                      <a:pt x="205" y="29"/>
                      <a:pt x="196" y="37"/>
                      <a:pt x="186" y="37"/>
                    </a:cubicBezTo>
                    <a:lnTo>
                      <a:pt x="18" y="37"/>
                    </a:lnTo>
                    <a:cubicBezTo>
                      <a:pt x="13" y="37"/>
                      <a:pt x="9" y="35"/>
                      <a:pt x="5" y="32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2B484409-E61E-4DE6-8510-A1285EDE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4336" y="2734060"/>
                <a:ext cx="293756" cy="53410"/>
              </a:xfrm>
              <a:custGeom>
                <a:avLst/>
                <a:gdLst>
                  <a:gd name="T0" fmla="*/ 199 w 205"/>
                  <a:gd name="T1" fmla="*/ 32 h 37"/>
                  <a:gd name="T2" fmla="*/ 205 w 205"/>
                  <a:gd name="T3" fmla="*/ 19 h 37"/>
                  <a:gd name="T4" fmla="*/ 186 w 205"/>
                  <a:gd name="T5" fmla="*/ 0 h 37"/>
                  <a:gd name="T6" fmla="*/ 19 w 205"/>
                  <a:gd name="T7" fmla="*/ 0 h 37"/>
                  <a:gd name="T8" fmla="*/ 0 w 205"/>
                  <a:gd name="T9" fmla="*/ 19 h 37"/>
                  <a:gd name="T10" fmla="*/ 19 w 205"/>
                  <a:gd name="T11" fmla="*/ 37 h 37"/>
                  <a:gd name="T12" fmla="*/ 186 w 205"/>
                  <a:gd name="T13" fmla="*/ 37 h 37"/>
                  <a:gd name="T14" fmla="*/ 199 w 205"/>
                  <a:gd name="T15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">
                    <a:moveTo>
                      <a:pt x="199" y="32"/>
                    </a:moveTo>
                    <a:cubicBezTo>
                      <a:pt x="203" y="29"/>
                      <a:pt x="205" y="24"/>
                      <a:pt x="205" y="19"/>
                    </a:cubicBezTo>
                    <a:cubicBezTo>
                      <a:pt x="205" y="8"/>
                      <a:pt x="196" y="0"/>
                      <a:pt x="186" y="0"/>
                    </a:cubicBezTo>
                    <a:lnTo>
                      <a:pt x="19" y="0"/>
                    </a:ln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9" y="37"/>
                    </a:cubicBezTo>
                    <a:lnTo>
                      <a:pt x="186" y="37"/>
                    </a:lnTo>
                    <a:cubicBezTo>
                      <a:pt x="191" y="37"/>
                      <a:pt x="196" y="35"/>
                      <a:pt x="199" y="32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4833091B-4D97-4D43-B939-9F503032E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357" y="3949141"/>
                <a:ext cx="209191" cy="249248"/>
              </a:xfrm>
              <a:custGeom>
                <a:avLst/>
                <a:gdLst>
                  <a:gd name="T0" fmla="*/ 121 w 144"/>
                  <a:gd name="T1" fmla="*/ 172 h 173"/>
                  <a:gd name="T2" fmla="*/ 135 w 144"/>
                  <a:gd name="T3" fmla="*/ 168 h 173"/>
                  <a:gd name="T4" fmla="*/ 138 w 144"/>
                  <a:gd name="T5" fmla="*/ 142 h 173"/>
                  <a:gd name="T6" fmla="*/ 36 w 144"/>
                  <a:gd name="T7" fmla="*/ 9 h 173"/>
                  <a:gd name="T8" fmla="*/ 10 w 144"/>
                  <a:gd name="T9" fmla="*/ 6 h 173"/>
                  <a:gd name="T10" fmla="*/ 6 w 144"/>
                  <a:gd name="T11" fmla="*/ 32 h 173"/>
                  <a:gd name="T12" fmla="*/ 109 w 144"/>
                  <a:gd name="T13" fmla="*/ 165 h 173"/>
                  <a:gd name="T14" fmla="*/ 121 w 144"/>
                  <a:gd name="T15" fmla="*/ 17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173">
                    <a:moveTo>
                      <a:pt x="121" y="172"/>
                    </a:moveTo>
                    <a:cubicBezTo>
                      <a:pt x="126" y="173"/>
                      <a:pt x="131" y="171"/>
                      <a:pt x="135" y="168"/>
                    </a:cubicBezTo>
                    <a:cubicBezTo>
                      <a:pt x="143" y="162"/>
                      <a:pt x="144" y="150"/>
                      <a:pt x="138" y="142"/>
                    </a:cubicBezTo>
                    <a:lnTo>
                      <a:pt x="36" y="9"/>
                    </a:lnTo>
                    <a:cubicBezTo>
                      <a:pt x="30" y="1"/>
                      <a:pt x="18" y="0"/>
                      <a:pt x="10" y="6"/>
                    </a:cubicBezTo>
                    <a:cubicBezTo>
                      <a:pt x="2" y="12"/>
                      <a:pt x="0" y="24"/>
                      <a:pt x="6" y="32"/>
                    </a:cubicBezTo>
                    <a:lnTo>
                      <a:pt x="109" y="165"/>
                    </a:lnTo>
                    <a:cubicBezTo>
                      <a:pt x="112" y="169"/>
                      <a:pt x="116" y="171"/>
                      <a:pt x="121" y="172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0">
                <a:extLst>
                  <a:ext uri="{FF2B5EF4-FFF2-40B4-BE49-F238E27FC236}">
                    <a16:creationId xmlns:a16="http://schemas.microsoft.com/office/drawing/2014/main" id="{B215EEFD-B409-451C-82E1-7E479C39A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218" y="2133193"/>
                <a:ext cx="115722" cy="289307"/>
              </a:xfrm>
              <a:custGeom>
                <a:avLst/>
                <a:gdLst>
                  <a:gd name="T0" fmla="*/ 31 w 80"/>
                  <a:gd name="T1" fmla="*/ 200 h 203"/>
                  <a:gd name="T2" fmla="*/ 17 w 80"/>
                  <a:gd name="T3" fmla="*/ 202 h 203"/>
                  <a:gd name="T4" fmla="*/ 3 w 80"/>
                  <a:gd name="T5" fmla="*/ 179 h 203"/>
                  <a:gd name="T6" fmla="*/ 42 w 80"/>
                  <a:gd name="T7" fmla="*/ 16 h 203"/>
                  <a:gd name="T8" fmla="*/ 64 w 80"/>
                  <a:gd name="T9" fmla="*/ 3 h 203"/>
                  <a:gd name="T10" fmla="*/ 78 w 80"/>
                  <a:gd name="T11" fmla="*/ 25 h 203"/>
                  <a:gd name="T12" fmla="*/ 39 w 80"/>
                  <a:gd name="T13" fmla="*/ 188 h 203"/>
                  <a:gd name="T14" fmla="*/ 31 w 80"/>
                  <a:gd name="T15" fmla="*/ 20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03">
                    <a:moveTo>
                      <a:pt x="31" y="200"/>
                    </a:moveTo>
                    <a:cubicBezTo>
                      <a:pt x="27" y="202"/>
                      <a:pt x="22" y="203"/>
                      <a:pt x="17" y="202"/>
                    </a:cubicBezTo>
                    <a:cubicBezTo>
                      <a:pt x="7" y="199"/>
                      <a:pt x="0" y="189"/>
                      <a:pt x="3" y="179"/>
                    </a:cubicBezTo>
                    <a:lnTo>
                      <a:pt x="42" y="16"/>
                    </a:lnTo>
                    <a:cubicBezTo>
                      <a:pt x="44" y="6"/>
                      <a:pt x="54" y="0"/>
                      <a:pt x="64" y="3"/>
                    </a:cubicBezTo>
                    <a:cubicBezTo>
                      <a:pt x="74" y="5"/>
                      <a:pt x="80" y="15"/>
                      <a:pt x="78" y="25"/>
                    </a:cubicBezTo>
                    <a:lnTo>
                      <a:pt x="39" y="188"/>
                    </a:lnTo>
                    <a:cubicBezTo>
                      <a:pt x="38" y="193"/>
                      <a:pt x="35" y="197"/>
                      <a:pt x="31" y="200"/>
                    </a:cubicBezTo>
                    <a:close/>
                  </a:path>
                </a:pathLst>
              </a:custGeom>
              <a:solidFill>
                <a:srgbClr val="1A6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1">
                <a:extLst>
                  <a:ext uri="{FF2B5EF4-FFF2-40B4-BE49-F238E27FC236}">
                    <a16:creationId xmlns:a16="http://schemas.microsoft.com/office/drawing/2014/main" id="{5236DBE1-7870-460B-927B-6B4A1FBED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920" y="4024807"/>
                <a:ext cx="137978" cy="284855"/>
              </a:xfrm>
              <a:custGeom>
                <a:avLst/>
                <a:gdLst>
                  <a:gd name="T0" fmla="*/ 2 w 95"/>
                  <a:gd name="T1" fmla="*/ 13 h 200"/>
                  <a:gd name="T2" fmla="*/ 13 w 95"/>
                  <a:gd name="T3" fmla="*/ 4 h 200"/>
                  <a:gd name="T4" fmla="*/ 37 w 95"/>
                  <a:gd name="T5" fmla="*/ 15 h 200"/>
                  <a:gd name="T6" fmla="*/ 92 w 95"/>
                  <a:gd name="T7" fmla="*/ 173 h 200"/>
                  <a:gd name="T8" fmla="*/ 81 w 95"/>
                  <a:gd name="T9" fmla="*/ 197 h 200"/>
                  <a:gd name="T10" fmla="*/ 57 w 95"/>
                  <a:gd name="T11" fmla="*/ 186 h 200"/>
                  <a:gd name="T12" fmla="*/ 1 w 95"/>
                  <a:gd name="T13" fmla="*/ 27 h 200"/>
                  <a:gd name="T14" fmla="*/ 2 w 95"/>
                  <a:gd name="T15" fmla="*/ 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00">
                    <a:moveTo>
                      <a:pt x="2" y="13"/>
                    </a:moveTo>
                    <a:cubicBezTo>
                      <a:pt x="4" y="9"/>
                      <a:pt x="8" y="5"/>
                      <a:pt x="13" y="4"/>
                    </a:cubicBezTo>
                    <a:cubicBezTo>
                      <a:pt x="23" y="0"/>
                      <a:pt x="33" y="5"/>
                      <a:pt x="37" y="15"/>
                    </a:cubicBezTo>
                    <a:lnTo>
                      <a:pt x="92" y="173"/>
                    </a:lnTo>
                    <a:cubicBezTo>
                      <a:pt x="95" y="183"/>
                      <a:pt x="90" y="194"/>
                      <a:pt x="81" y="197"/>
                    </a:cubicBezTo>
                    <a:cubicBezTo>
                      <a:pt x="71" y="200"/>
                      <a:pt x="60" y="195"/>
                      <a:pt x="57" y="186"/>
                    </a:cubicBezTo>
                    <a:lnTo>
                      <a:pt x="1" y="27"/>
                    </a:lnTo>
                    <a:cubicBezTo>
                      <a:pt x="0" y="23"/>
                      <a:pt x="0" y="17"/>
                      <a:pt x="2" y="13"/>
                    </a:cubicBezTo>
                    <a:close/>
                  </a:path>
                </a:pathLst>
              </a:custGeom>
              <a:solidFill>
                <a:srgbClr val="EA47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2">
                <a:extLst>
                  <a:ext uri="{FF2B5EF4-FFF2-40B4-BE49-F238E27FC236}">
                    <a16:creationId xmlns:a16="http://schemas.microsoft.com/office/drawing/2014/main" id="{5141FFFB-F8B5-4472-A94E-574BB1E4B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015" y="1741518"/>
                <a:ext cx="186936" cy="267051"/>
              </a:xfrm>
              <a:custGeom>
                <a:avLst/>
                <a:gdLst>
                  <a:gd name="T0" fmla="*/ 1 w 128"/>
                  <a:gd name="T1" fmla="*/ 17 h 186"/>
                  <a:gd name="T2" fmla="*/ 9 w 128"/>
                  <a:gd name="T3" fmla="*/ 6 h 186"/>
                  <a:gd name="T4" fmla="*/ 35 w 128"/>
                  <a:gd name="T5" fmla="*/ 12 h 186"/>
                  <a:gd name="T6" fmla="*/ 122 w 128"/>
                  <a:gd name="T7" fmla="*/ 155 h 186"/>
                  <a:gd name="T8" fmla="*/ 116 w 128"/>
                  <a:gd name="T9" fmla="*/ 180 h 186"/>
                  <a:gd name="T10" fmla="*/ 91 w 128"/>
                  <a:gd name="T11" fmla="*/ 174 h 186"/>
                  <a:gd name="T12" fmla="*/ 3 w 128"/>
                  <a:gd name="T13" fmla="*/ 31 h 186"/>
                  <a:gd name="T14" fmla="*/ 1 w 128"/>
                  <a:gd name="T15" fmla="*/ 1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186">
                    <a:moveTo>
                      <a:pt x="1" y="17"/>
                    </a:moveTo>
                    <a:cubicBezTo>
                      <a:pt x="2" y="13"/>
                      <a:pt x="5" y="8"/>
                      <a:pt x="9" y="6"/>
                    </a:cubicBezTo>
                    <a:cubicBezTo>
                      <a:pt x="18" y="0"/>
                      <a:pt x="29" y="3"/>
                      <a:pt x="35" y="12"/>
                    </a:cubicBezTo>
                    <a:lnTo>
                      <a:pt x="122" y="155"/>
                    </a:lnTo>
                    <a:cubicBezTo>
                      <a:pt x="128" y="163"/>
                      <a:pt x="125" y="175"/>
                      <a:pt x="116" y="180"/>
                    </a:cubicBezTo>
                    <a:cubicBezTo>
                      <a:pt x="107" y="186"/>
                      <a:pt x="96" y="183"/>
                      <a:pt x="91" y="174"/>
                    </a:cubicBezTo>
                    <a:lnTo>
                      <a:pt x="3" y="31"/>
                    </a:lnTo>
                    <a:cubicBezTo>
                      <a:pt x="0" y="27"/>
                      <a:pt x="0" y="22"/>
                      <a:pt x="1" y="17"/>
                    </a:cubicBezTo>
                    <a:close/>
                  </a:path>
                </a:pathLst>
              </a:custGeom>
              <a:solidFill>
                <a:srgbClr val="EA47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3">
                <a:extLst>
                  <a:ext uri="{FF2B5EF4-FFF2-40B4-BE49-F238E27FC236}">
                    <a16:creationId xmlns:a16="http://schemas.microsoft.com/office/drawing/2014/main" id="{044F26A5-9456-4315-A93F-28A293258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438" y="1786027"/>
                <a:ext cx="102371" cy="293756"/>
              </a:xfrm>
              <a:custGeom>
                <a:avLst/>
                <a:gdLst>
                  <a:gd name="T0" fmla="*/ 31 w 72"/>
                  <a:gd name="T1" fmla="*/ 201 h 204"/>
                  <a:gd name="T2" fmla="*/ 17 w 72"/>
                  <a:gd name="T3" fmla="*/ 203 h 204"/>
                  <a:gd name="T4" fmla="*/ 2 w 72"/>
                  <a:gd name="T5" fmla="*/ 182 h 204"/>
                  <a:gd name="T6" fmla="*/ 34 w 72"/>
                  <a:gd name="T7" fmla="*/ 17 h 204"/>
                  <a:gd name="T8" fmla="*/ 55 w 72"/>
                  <a:gd name="T9" fmla="*/ 2 h 204"/>
                  <a:gd name="T10" fmla="*/ 70 w 72"/>
                  <a:gd name="T11" fmla="*/ 24 h 204"/>
                  <a:gd name="T12" fmla="*/ 39 w 72"/>
                  <a:gd name="T13" fmla="*/ 189 h 204"/>
                  <a:gd name="T14" fmla="*/ 31 w 72"/>
                  <a:gd name="T15" fmla="*/ 2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204">
                    <a:moveTo>
                      <a:pt x="31" y="201"/>
                    </a:moveTo>
                    <a:cubicBezTo>
                      <a:pt x="27" y="203"/>
                      <a:pt x="22" y="204"/>
                      <a:pt x="17" y="203"/>
                    </a:cubicBezTo>
                    <a:cubicBezTo>
                      <a:pt x="7" y="201"/>
                      <a:pt x="0" y="192"/>
                      <a:pt x="2" y="182"/>
                    </a:cubicBezTo>
                    <a:lnTo>
                      <a:pt x="34" y="17"/>
                    </a:lnTo>
                    <a:cubicBezTo>
                      <a:pt x="35" y="7"/>
                      <a:pt x="45" y="0"/>
                      <a:pt x="55" y="2"/>
                    </a:cubicBezTo>
                    <a:cubicBezTo>
                      <a:pt x="65" y="4"/>
                      <a:pt x="72" y="14"/>
                      <a:pt x="70" y="24"/>
                    </a:cubicBezTo>
                    <a:lnTo>
                      <a:pt x="39" y="189"/>
                    </a:lnTo>
                    <a:cubicBezTo>
                      <a:pt x="38" y="194"/>
                      <a:pt x="35" y="198"/>
                      <a:pt x="31" y="201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4">
                <a:extLst>
                  <a:ext uri="{FF2B5EF4-FFF2-40B4-BE49-F238E27FC236}">
                    <a16:creationId xmlns:a16="http://schemas.microsoft.com/office/drawing/2014/main" id="{CF4F5704-B100-4D67-A949-253B10FB8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116" y="2524868"/>
                <a:ext cx="280405" cy="164683"/>
              </a:xfrm>
              <a:custGeom>
                <a:avLst/>
                <a:gdLst>
                  <a:gd name="T0" fmla="*/ 178 w 194"/>
                  <a:gd name="T1" fmla="*/ 2 h 113"/>
                  <a:gd name="T2" fmla="*/ 189 w 194"/>
                  <a:gd name="T3" fmla="*/ 11 h 113"/>
                  <a:gd name="T4" fmla="*/ 180 w 194"/>
                  <a:gd name="T5" fmla="*/ 36 h 113"/>
                  <a:gd name="T6" fmla="*/ 29 w 194"/>
                  <a:gd name="T7" fmla="*/ 108 h 113"/>
                  <a:gd name="T8" fmla="*/ 4 w 194"/>
                  <a:gd name="T9" fmla="*/ 100 h 113"/>
                  <a:gd name="T10" fmla="*/ 13 w 194"/>
                  <a:gd name="T11" fmla="*/ 75 h 113"/>
                  <a:gd name="T12" fmla="*/ 164 w 194"/>
                  <a:gd name="T13" fmla="*/ 2 h 113"/>
                  <a:gd name="T14" fmla="*/ 178 w 194"/>
                  <a:gd name="T15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13">
                    <a:moveTo>
                      <a:pt x="178" y="2"/>
                    </a:moveTo>
                    <a:cubicBezTo>
                      <a:pt x="183" y="3"/>
                      <a:pt x="187" y="6"/>
                      <a:pt x="189" y="11"/>
                    </a:cubicBezTo>
                    <a:cubicBezTo>
                      <a:pt x="194" y="20"/>
                      <a:pt x="190" y="31"/>
                      <a:pt x="180" y="36"/>
                    </a:cubicBezTo>
                    <a:lnTo>
                      <a:pt x="29" y="108"/>
                    </a:lnTo>
                    <a:cubicBezTo>
                      <a:pt x="20" y="113"/>
                      <a:pt x="9" y="109"/>
                      <a:pt x="4" y="100"/>
                    </a:cubicBezTo>
                    <a:cubicBezTo>
                      <a:pt x="0" y="90"/>
                      <a:pt x="4" y="79"/>
                      <a:pt x="13" y="75"/>
                    </a:cubicBezTo>
                    <a:lnTo>
                      <a:pt x="164" y="2"/>
                    </a:lnTo>
                    <a:cubicBezTo>
                      <a:pt x="169" y="0"/>
                      <a:pt x="174" y="0"/>
                      <a:pt x="178" y="2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5">
                <a:extLst>
                  <a:ext uri="{FF2B5EF4-FFF2-40B4-BE49-F238E27FC236}">
                    <a16:creationId xmlns:a16="http://schemas.microsoft.com/office/drawing/2014/main" id="{8798FD98-C5E2-42E2-98CE-E1FFE9C14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861" y="4478794"/>
                <a:ext cx="293756" cy="115722"/>
              </a:xfrm>
              <a:custGeom>
                <a:avLst/>
                <a:gdLst>
                  <a:gd name="T0" fmla="*/ 11 w 203"/>
                  <a:gd name="T1" fmla="*/ 78 h 81"/>
                  <a:gd name="T2" fmla="*/ 2 w 203"/>
                  <a:gd name="T3" fmla="*/ 67 h 81"/>
                  <a:gd name="T4" fmla="*/ 16 w 203"/>
                  <a:gd name="T5" fmla="*/ 44 h 81"/>
                  <a:gd name="T6" fmla="*/ 178 w 203"/>
                  <a:gd name="T7" fmla="*/ 3 h 81"/>
                  <a:gd name="T8" fmla="*/ 201 w 203"/>
                  <a:gd name="T9" fmla="*/ 16 h 81"/>
                  <a:gd name="T10" fmla="*/ 187 w 203"/>
                  <a:gd name="T11" fmla="*/ 39 h 81"/>
                  <a:gd name="T12" fmla="*/ 25 w 203"/>
                  <a:gd name="T13" fmla="*/ 80 h 81"/>
                  <a:gd name="T14" fmla="*/ 11 w 203"/>
                  <a:gd name="T15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3" h="81">
                    <a:moveTo>
                      <a:pt x="11" y="78"/>
                    </a:moveTo>
                    <a:cubicBezTo>
                      <a:pt x="7" y="76"/>
                      <a:pt x="4" y="72"/>
                      <a:pt x="2" y="67"/>
                    </a:cubicBezTo>
                    <a:cubicBezTo>
                      <a:pt x="0" y="57"/>
                      <a:pt x="6" y="46"/>
                      <a:pt x="16" y="44"/>
                    </a:cubicBezTo>
                    <a:lnTo>
                      <a:pt x="178" y="3"/>
                    </a:lnTo>
                    <a:cubicBezTo>
                      <a:pt x="188" y="0"/>
                      <a:pt x="198" y="6"/>
                      <a:pt x="201" y="16"/>
                    </a:cubicBezTo>
                    <a:cubicBezTo>
                      <a:pt x="203" y="26"/>
                      <a:pt x="197" y="36"/>
                      <a:pt x="187" y="39"/>
                    </a:cubicBezTo>
                    <a:lnTo>
                      <a:pt x="25" y="80"/>
                    </a:lnTo>
                    <a:cubicBezTo>
                      <a:pt x="20" y="81"/>
                      <a:pt x="15" y="80"/>
                      <a:pt x="11" y="78"/>
                    </a:cubicBezTo>
                    <a:close/>
                  </a:path>
                </a:pathLst>
              </a:custGeom>
              <a:solidFill>
                <a:srgbClr val="7143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6">
                <a:extLst>
                  <a:ext uri="{FF2B5EF4-FFF2-40B4-BE49-F238E27FC236}">
                    <a16:creationId xmlns:a16="http://schemas.microsoft.com/office/drawing/2014/main" id="{A4AB784A-610E-4BAD-8A77-D312CBA8C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1496" y="3366081"/>
                <a:ext cx="66764" cy="298209"/>
              </a:xfrm>
              <a:custGeom>
                <a:avLst/>
                <a:gdLst>
                  <a:gd name="T0" fmla="*/ 41 w 46"/>
                  <a:gd name="T1" fmla="*/ 199 h 206"/>
                  <a:gd name="T2" fmla="*/ 28 w 46"/>
                  <a:gd name="T3" fmla="*/ 205 h 206"/>
                  <a:gd name="T4" fmla="*/ 9 w 46"/>
                  <a:gd name="T5" fmla="*/ 187 h 206"/>
                  <a:gd name="T6" fmla="*/ 1 w 46"/>
                  <a:gd name="T7" fmla="*/ 20 h 206"/>
                  <a:gd name="T8" fmla="*/ 19 w 46"/>
                  <a:gd name="T9" fmla="*/ 0 h 206"/>
                  <a:gd name="T10" fmla="*/ 38 w 46"/>
                  <a:gd name="T11" fmla="*/ 18 h 206"/>
                  <a:gd name="T12" fmla="*/ 46 w 46"/>
                  <a:gd name="T13" fmla="*/ 186 h 206"/>
                  <a:gd name="T14" fmla="*/ 41 w 46"/>
                  <a:gd name="T15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06">
                    <a:moveTo>
                      <a:pt x="41" y="199"/>
                    </a:moveTo>
                    <a:cubicBezTo>
                      <a:pt x="38" y="203"/>
                      <a:pt x="33" y="205"/>
                      <a:pt x="28" y="205"/>
                    </a:cubicBezTo>
                    <a:cubicBezTo>
                      <a:pt x="18" y="206"/>
                      <a:pt x="9" y="198"/>
                      <a:pt x="9" y="187"/>
                    </a:cubicBezTo>
                    <a:lnTo>
                      <a:pt x="1" y="20"/>
                    </a:lnTo>
                    <a:cubicBezTo>
                      <a:pt x="0" y="10"/>
                      <a:pt x="8" y="1"/>
                      <a:pt x="19" y="0"/>
                    </a:cubicBezTo>
                    <a:cubicBezTo>
                      <a:pt x="29" y="0"/>
                      <a:pt x="38" y="8"/>
                      <a:pt x="38" y="18"/>
                    </a:cubicBezTo>
                    <a:lnTo>
                      <a:pt x="46" y="186"/>
                    </a:lnTo>
                    <a:cubicBezTo>
                      <a:pt x="46" y="191"/>
                      <a:pt x="44" y="195"/>
                      <a:pt x="41" y="199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7">
                <a:extLst>
                  <a:ext uri="{FF2B5EF4-FFF2-40B4-BE49-F238E27FC236}">
                    <a16:creationId xmlns:a16="http://schemas.microsoft.com/office/drawing/2014/main" id="{069D9BBB-BB26-4882-ACC1-7D9DF9DBF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646" y="3806714"/>
                <a:ext cx="173585" cy="275953"/>
              </a:xfrm>
              <a:custGeom>
                <a:avLst/>
                <a:gdLst>
                  <a:gd name="T0" fmla="*/ 2 w 119"/>
                  <a:gd name="T1" fmla="*/ 175 h 191"/>
                  <a:gd name="T2" fmla="*/ 11 w 119"/>
                  <a:gd name="T3" fmla="*/ 186 h 191"/>
                  <a:gd name="T4" fmla="*/ 36 w 119"/>
                  <a:gd name="T5" fmla="*/ 178 h 191"/>
                  <a:gd name="T6" fmla="*/ 115 w 119"/>
                  <a:gd name="T7" fmla="*/ 30 h 191"/>
                  <a:gd name="T8" fmla="*/ 107 w 119"/>
                  <a:gd name="T9" fmla="*/ 5 h 191"/>
                  <a:gd name="T10" fmla="*/ 82 w 119"/>
                  <a:gd name="T11" fmla="*/ 13 h 191"/>
                  <a:gd name="T12" fmla="*/ 3 w 119"/>
                  <a:gd name="T13" fmla="*/ 161 h 191"/>
                  <a:gd name="T14" fmla="*/ 2 w 119"/>
                  <a:gd name="T15" fmla="*/ 17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191">
                    <a:moveTo>
                      <a:pt x="2" y="175"/>
                    </a:moveTo>
                    <a:cubicBezTo>
                      <a:pt x="3" y="180"/>
                      <a:pt x="6" y="184"/>
                      <a:pt x="11" y="186"/>
                    </a:cubicBezTo>
                    <a:cubicBezTo>
                      <a:pt x="20" y="191"/>
                      <a:pt x="31" y="187"/>
                      <a:pt x="36" y="178"/>
                    </a:cubicBezTo>
                    <a:lnTo>
                      <a:pt x="115" y="30"/>
                    </a:lnTo>
                    <a:cubicBezTo>
                      <a:pt x="119" y="21"/>
                      <a:pt x="116" y="10"/>
                      <a:pt x="107" y="5"/>
                    </a:cubicBezTo>
                    <a:cubicBezTo>
                      <a:pt x="98" y="0"/>
                      <a:pt x="87" y="4"/>
                      <a:pt x="82" y="13"/>
                    </a:cubicBezTo>
                    <a:lnTo>
                      <a:pt x="3" y="161"/>
                    </a:lnTo>
                    <a:cubicBezTo>
                      <a:pt x="1" y="165"/>
                      <a:pt x="0" y="170"/>
                      <a:pt x="2" y="175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8">
                <a:extLst>
                  <a:ext uri="{FF2B5EF4-FFF2-40B4-BE49-F238E27FC236}">
                    <a16:creationId xmlns:a16="http://schemas.microsoft.com/office/drawing/2014/main" id="{FDDEDDF1-780F-4298-9E70-85D57FB5B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660" y="4768098"/>
                <a:ext cx="173585" cy="271503"/>
              </a:xfrm>
              <a:custGeom>
                <a:avLst/>
                <a:gdLst>
                  <a:gd name="T0" fmla="*/ 94 w 121"/>
                  <a:gd name="T1" fmla="*/ 1 h 189"/>
                  <a:gd name="T2" fmla="*/ 108 w 121"/>
                  <a:gd name="T3" fmla="*/ 3 h 189"/>
                  <a:gd name="T4" fmla="*/ 116 w 121"/>
                  <a:gd name="T5" fmla="*/ 28 h 189"/>
                  <a:gd name="T6" fmla="*/ 37 w 121"/>
                  <a:gd name="T7" fmla="*/ 176 h 189"/>
                  <a:gd name="T8" fmla="*/ 12 w 121"/>
                  <a:gd name="T9" fmla="*/ 184 h 189"/>
                  <a:gd name="T10" fmla="*/ 4 w 121"/>
                  <a:gd name="T11" fmla="*/ 159 h 189"/>
                  <a:gd name="T12" fmla="*/ 83 w 121"/>
                  <a:gd name="T13" fmla="*/ 11 h 189"/>
                  <a:gd name="T14" fmla="*/ 94 w 121"/>
                  <a:gd name="T15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89">
                    <a:moveTo>
                      <a:pt x="94" y="1"/>
                    </a:moveTo>
                    <a:cubicBezTo>
                      <a:pt x="98" y="0"/>
                      <a:pt x="104" y="0"/>
                      <a:pt x="108" y="3"/>
                    </a:cubicBezTo>
                    <a:cubicBezTo>
                      <a:pt x="117" y="8"/>
                      <a:pt x="121" y="19"/>
                      <a:pt x="116" y="28"/>
                    </a:cubicBezTo>
                    <a:lnTo>
                      <a:pt x="37" y="176"/>
                    </a:lnTo>
                    <a:cubicBezTo>
                      <a:pt x="33" y="185"/>
                      <a:pt x="21" y="189"/>
                      <a:pt x="12" y="184"/>
                    </a:cubicBezTo>
                    <a:cubicBezTo>
                      <a:pt x="3" y="179"/>
                      <a:pt x="0" y="168"/>
                      <a:pt x="4" y="159"/>
                    </a:cubicBezTo>
                    <a:lnTo>
                      <a:pt x="83" y="11"/>
                    </a:lnTo>
                    <a:cubicBezTo>
                      <a:pt x="85" y="6"/>
                      <a:pt x="89" y="3"/>
                      <a:pt x="94" y="1"/>
                    </a:cubicBezTo>
                    <a:close/>
                  </a:path>
                </a:pathLst>
              </a:custGeom>
              <a:solidFill>
                <a:srgbClr val="FFE1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9">
                <a:extLst>
                  <a:ext uri="{FF2B5EF4-FFF2-40B4-BE49-F238E27FC236}">
                    <a16:creationId xmlns:a16="http://schemas.microsoft.com/office/drawing/2014/main" id="{7C2BF695-6174-4926-BC9B-B108334D0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0574" y="1692560"/>
                <a:ext cx="231444" cy="222543"/>
              </a:xfrm>
              <a:custGeom>
                <a:avLst/>
                <a:gdLst>
                  <a:gd name="T0" fmla="*/ 21 w 161"/>
                  <a:gd name="T1" fmla="*/ 0 h 156"/>
                  <a:gd name="T2" fmla="*/ 8 w 161"/>
                  <a:gd name="T3" fmla="*/ 5 h 156"/>
                  <a:gd name="T4" fmla="*/ 8 w 161"/>
                  <a:gd name="T5" fmla="*/ 31 h 156"/>
                  <a:gd name="T6" fmla="*/ 127 w 161"/>
                  <a:gd name="T7" fmla="*/ 149 h 156"/>
                  <a:gd name="T8" fmla="*/ 154 w 161"/>
                  <a:gd name="T9" fmla="*/ 149 h 156"/>
                  <a:gd name="T10" fmla="*/ 153 w 161"/>
                  <a:gd name="T11" fmla="*/ 122 h 156"/>
                  <a:gd name="T12" fmla="*/ 34 w 161"/>
                  <a:gd name="T13" fmla="*/ 5 h 156"/>
                  <a:gd name="T14" fmla="*/ 21 w 161"/>
                  <a:gd name="T1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156">
                    <a:moveTo>
                      <a:pt x="21" y="0"/>
                    </a:moveTo>
                    <a:cubicBezTo>
                      <a:pt x="16" y="0"/>
                      <a:pt x="11" y="1"/>
                      <a:pt x="8" y="5"/>
                    </a:cubicBezTo>
                    <a:cubicBezTo>
                      <a:pt x="0" y="12"/>
                      <a:pt x="0" y="24"/>
                      <a:pt x="8" y="31"/>
                    </a:cubicBezTo>
                    <a:lnTo>
                      <a:pt x="127" y="149"/>
                    </a:lnTo>
                    <a:cubicBezTo>
                      <a:pt x="135" y="156"/>
                      <a:pt x="146" y="156"/>
                      <a:pt x="154" y="149"/>
                    </a:cubicBezTo>
                    <a:cubicBezTo>
                      <a:pt x="161" y="141"/>
                      <a:pt x="161" y="130"/>
                      <a:pt x="153" y="122"/>
                    </a:cubicBezTo>
                    <a:lnTo>
                      <a:pt x="34" y="5"/>
                    </a:lnTo>
                    <a:cubicBezTo>
                      <a:pt x="30" y="1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0">
                <a:extLst>
                  <a:ext uri="{FF2B5EF4-FFF2-40B4-BE49-F238E27FC236}">
                    <a16:creationId xmlns:a16="http://schemas.microsoft.com/office/drawing/2014/main" id="{585543BA-59BE-4B21-8D4D-B3B637648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309" y="2992209"/>
                <a:ext cx="169132" cy="275953"/>
              </a:xfrm>
              <a:custGeom>
                <a:avLst/>
                <a:gdLst>
                  <a:gd name="T0" fmla="*/ 2 w 118"/>
                  <a:gd name="T1" fmla="*/ 175 h 190"/>
                  <a:gd name="T2" fmla="*/ 11 w 118"/>
                  <a:gd name="T3" fmla="*/ 186 h 190"/>
                  <a:gd name="T4" fmla="*/ 36 w 118"/>
                  <a:gd name="T5" fmla="*/ 178 h 190"/>
                  <a:gd name="T6" fmla="*/ 114 w 118"/>
                  <a:gd name="T7" fmla="*/ 29 h 190"/>
                  <a:gd name="T8" fmla="*/ 106 w 118"/>
                  <a:gd name="T9" fmla="*/ 4 h 190"/>
                  <a:gd name="T10" fmla="*/ 81 w 118"/>
                  <a:gd name="T11" fmla="*/ 12 h 190"/>
                  <a:gd name="T12" fmla="*/ 3 w 118"/>
                  <a:gd name="T13" fmla="*/ 161 h 190"/>
                  <a:gd name="T14" fmla="*/ 2 w 118"/>
                  <a:gd name="T15" fmla="*/ 17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190">
                    <a:moveTo>
                      <a:pt x="2" y="175"/>
                    </a:moveTo>
                    <a:cubicBezTo>
                      <a:pt x="3" y="179"/>
                      <a:pt x="6" y="183"/>
                      <a:pt x="11" y="186"/>
                    </a:cubicBezTo>
                    <a:cubicBezTo>
                      <a:pt x="20" y="190"/>
                      <a:pt x="31" y="187"/>
                      <a:pt x="36" y="178"/>
                    </a:cubicBezTo>
                    <a:lnTo>
                      <a:pt x="114" y="29"/>
                    </a:lnTo>
                    <a:cubicBezTo>
                      <a:pt x="118" y="20"/>
                      <a:pt x="115" y="9"/>
                      <a:pt x="106" y="4"/>
                    </a:cubicBezTo>
                    <a:cubicBezTo>
                      <a:pt x="97" y="0"/>
                      <a:pt x="85" y="3"/>
                      <a:pt x="81" y="12"/>
                    </a:cubicBezTo>
                    <a:lnTo>
                      <a:pt x="3" y="161"/>
                    </a:lnTo>
                    <a:cubicBezTo>
                      <a:pt x="0" y="165"/>
                      <a:pt x="0" y="170"/>
                      <a:pt x="2" y="175"/>
                    </a:cubicBezTo>
                    <a:close/>
                  </a:path>
                </a:pathLst>
              </a:custGeom>
              <a:solidFill>
                <a:srgbClr val="EA47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1">
                <a:extLst>
                  <a:ext uri="{FF2B5EF4-FFF2-40B4-BE49-F238E27FC236}">
                    <a16:creationId xmlns:a16="http://schemas.microsoft.com/office/drawing/2014/main" id="{1F5F93A5-7E75-475F-A32F-390709D6C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5434" y="2244466"/>
                <a:ext cx="298209" cy="89017"/>
              </a:xfrm>
              <a:custGeom>
                <a:avLst/>
                <a:gdLst>
                  <a:gd name="T0" fmla="*/ 197 w 206"/>
                  <a:gd name="T1" fmla="*/ 58 h 62"/>
                  <a:gd name="T2" fmla="*/ 204 w 206"/>
                  <a:gd name="T3" fmla="*/ 46 h 62"/>
                  <a:gd name="T4" fmla="*/ 189 w 206"/>
                  <a:gd name="T5" fmla="*/ 25 h 62"/>
                  <a:gd name="T6" fmla="*/ 23 w 206"/>
                  <a:gd name="T7" fmla="*/ 1 h 62"/>
                  <a:gd name="T8" fmla="*/ 2 w 206"/>
                  <a:gd name="T9" fmla="*/ 17 h 62"/>
                  <a:gd name="T10" fmla="*/ 17 w 206"/>
                  <a:gd name="T11" fmla="*/ 38 h 62"/>
                  <a:gd name="T12" fmla="*/ 183 w 206"/>
                  <a:gd name="T13" fmla="*/ 62 h 62"/>
                  <a:gd name="T14" fmla="*/ 197 w 206"/>
                  <a:gd name="T15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62">
                    <a:moveTo>
                      <a:pt x="197" y="58"/>
                    </a:moveTo>
                    <a:cubicBezTo>
                      <a:pt x="201" y="55"/>
                      <a:pt x="204" y="51"/>
                      <a:pt x="204" y="46"/>
                    </a:cubicBezTo>
                    <a:cubicBezTo>
                      <a:pt x="206" y="36"/>
                      <a:pt x="199" y="26"/>
                      <a:pt x="189" y="25"/>
                    </a:cubicBezTo>
                    <a:lnTo>
                      <a:pt x="23" y="1"/>
                    </a:lnTo>
                    <a:cubicBezTo>
                      <a:pt x="12" y="0"/>
                      <a:pt x="3" y="7"/>
                      <a:pt x="2" y="17"/>
                    </a:cubicBezTo>
                    <a:cubicBezTo>
                      <a:pt x="0" y="27"/>
                      <a:pt x="7" y="37"/>
                      <a:pt x="17" y="38"/>
                    </a:cubicBezTo>
                    <a:lnTo>
                      <a:pt x="183" y="62"/>
                    </a:lnTo>
                    <a:cubicBezTo>
                      <a:pt x="188" y="62"/>
                      <a:pt x="193" y="61"/>
                      <a:pt x="197" y="58"/>
                    </a:cubicBezTo>
                    <a:close/>
                  </a:path>
                </a:pathLst>
              </a:custGeom>
              <a:solidFill>
                <a:srgbClr val="EA47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2">
                <a:extLst>
                  <a:ext uri="{FF2B5EF4-FFF2-40B4-BE49-F238E27FC236}">
                    <a16:creationId xmlns:a16="http://schemas.microsoft.com/office/drawing/2014/main" id="{46161C6C-5FFB-4327-AEF0-1D0E1B18A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3638" y="4363072"/>
                <a:ext cx="289307" cy="129076"/>
              </a:xfrm>
              <a:custGeom>
                <a:avLst/>
                <a:gdLst>
                  <a:gd name="T0" fmla="*/ 12 w 202"/>
                  <a:gd name="T1" fmla="*/ 3 h 90"/>
                  <a:gd name="T2" fmla="*/ 3 w 202"/>
                  <a:gd name="T3" fmla="*/ 14 h 90"/>
                  <a:gd name="T4" fmla="*/ 15 w 202"/>
                  <a:gd name="T5" fmla="*/ 37 h 90"/>
                  <a:gd name="T6" fmla="*/ 176 w 202"/>
                  <a:gd name="T7" fmla="*/ 87 h 90"/>
                  <a:gd name="T8" fmla="*/ 199 w 202"/>
                  <a:gd name="T9" fmla="*/ 74 h 90"/>
                  <a:gd name="T10" fmla="*/ 187 w 202"/>
                  <a:gd name="T11" fmla="*/ 51 h 90"/>
                  <a:gd name="T12" fmla="*/ 26 w 202"/>
                  <a:gd name="T13" fmla="*/ 2 h 90"/>
                  <a:gd name="T14" fmla="*/ 12 w 202"/>
                  <a:gd name="T15" fmla="*/ 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" h="90">
                    <a:moveTo>
                      <a:pt x="12" y="3"/>
                    </a:moveTo>
                    <a:cubicBezTo>
                      <a:pt x="8" y="5"/>
                      <a:pt x="5" y="9"/>
                      <a:pt x="3" y="14"/>
                    </a:cubicBezTo>
                    <a:cubicBezTo>
                      <a:pt x="0" y="24"/>
                      <a:pt x="6" y="34"/>
                      <a:pt x="15" y="37"/>
                    </a:cubicBezTo>
                    <a:lnTo>
                      <a:pt x="176" y="87"/>
                    </a:lnTo>
                    <a:cubicBezTo>
                      <a:pt x="185" y="90"/>
                      <a:pt x="196" y="84"/>
                      <a:pt x="199" y="74"/>
                    </a:cubicBezTo>
                    <a:cubicBezTo>
                      <a:pt x="202" y="65"/>
                      <a:pt x="196" y="54"/>
                      <a:pt x="187" y="51"/>
                    </a:cubicBezTo>
                    <a:lnTo>
                      <a:pt x="26" y="2"/>
                    </a:lnTo>
                    <a:cubicBezTo>
                      <a:pt x="22" y="0"/>
                      <a:pt x="16" y="1"/>
                      <a:pt x="12" y="3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3">
                <a:extLst>
                  <a:ext uri="{FF2B5EF4-FFF2-40B4-BE49-F238E27FC236}">
                    <a16:creationId xmlns:a16="http://schemas.microsoft.com/office/drawing/2014/main" id="{AF4ACA6A-6369-43B2-9F1E-02F5DA1BF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566" y="3486253"/>
                <a:ext cx="218093" cy="235897"/>
              </a:xfrm>
              <a:custGeom>
                <a:avLst/>
                <a:gdLst>
                  <a:gd name="T0" fmla="*/ 1 w 153"/>
                  <a:gd name="T1" fmla="*/ 145 h 165"/>
                  <a:gd name="T2" fmla="*/ 7 w 153"/>
                  <a:gd name="T3" fmla="*/ 158 h 165"/>
                  <a:gd name="T4" fmla="*/ 33 w 153"/>
                  <a:gd name="T5" fmla="*/ 157 h 165"/>
                  <a:gd name="T6" fmla="*/ 146 w 153"/>
                  <a:gd name="T7" fmla="*/ 33 h 165"/>
                  <a:gd name="T8" fmla="*/ 144 w 153"/>
                  <a:gd name="T9" fmla="*/ 7 h 165"/>
                  <a:gd name="T10" fmla="*/ 118 w 153"/>
                  <a:gd name="T11" fmla="*/ 8 h 165"/>
                  <a:gd name="T12" fmla="*/ 6 w 153"/>
                  <a:gd name="T13" fmla="*/ 132 h 165"/>
                  <a:gd name="T14" fmla="*/ 1 w 153"/>
                  <a:gd name="T15" fmla="*/ 1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165">
                    <a:moveTo>
                      <a:pt x="1" y="145"/>
                    </a:moveTo>
                    <a:cubicBezTo>
                      <a:pt x="1" y="150"/>
                      <a:pt x="3" y="155"/>
                      <a:pt x="7" y="158"/>
                    </a:cubicBezTo>
                    <a:cubicBezTo>
                      <a:pt x="14" y="165"/>
                      <a:pt x="26" y="165"/>
                      <a:pt x="33" y="157"/>
                    </a:cubicBezTo>
                    <a:lnTo>
                      <a:pt x="146" y="33"/>
                    </a:lnTo>
                    <a:cubicBezTo>
                      <a:pt x="153" y="25"/>
                      <a:pt x="152" y="13"/>
                      <a:pt x="144" y="7"/>
                    </a:cubicBezTo>
                    <a:cubicBezTo>
                      <a:pt x="137" y="0"/>
                      <a:pt x="125" y="0"/>
                      <a:pt x="118" y="8"/>
                    </a:cubicBezTo>
                    <a:lnTo>
                      <a:pt x="6" y="132"/>
                    </a:lnTo>
                    <a:cubicBezTo>
                      <a:pt x="2" y="136"/>
                      <a:pt x="0" y="141"/>
                      <a:pt x="1" y="145"/>
                    </a:cubicBezTo>
                    <a:close/>
                  </a:path>
                </a:pathLst>
              </a:custGeom>
              <a:solidFill>
                <a:srgbClr val="7143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4">
                <a:extLst>
                  <a:ext uri="{FF2B5EF4-FFF2-40B4-BE49-F238E27FC236}">
                    <a16:creationId xmlns:a16="http://schemas.microsoft.com/office/drawing/2014/main" id="{4A84E570-9619-46E2-8F64-E6D30BFC3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045" y="2458107"/>
                <a:ext cx="271503" cy="182486"/>
              </a:xfrm>
              <a:custGeom>
                <a:avLst/>
                <a:gdLst>
                  <a:gd name="T0" fmla="*/ 16 w 187"/>
                  <a:gd name="T1" fmla="*/ 1 h 126"/>
                  <a:gd name="T2" fmla="*/ 5 w 187"/>
                  <a:gd name="T3" fmla="*/ 10 h 126"/>
                  <a:gd name="T4" fmla="*/ 12 w 187"/>
                  <a:gd name="T5" fmla="*/ 35 h 126"/>
                  <a:gd name="T6" fmla="*/ 156 w 187"/>
                  <a:gd name="T7" fmla="*/ 120 h 126"/>
                  <a:gd name="T8" fmla="*/ 181 w 187"/>
                  <a:gd name="T9" fmla="*/ 114 h 126"/>
                  <a:gd name="T10" fmla="*/ 175 w 187"/>
                  <a:gd name="T11" fmla="*/ 88 h 126"/>
                  <a:gd name="T12" fmla="*/ 31 w 187"/>
                  <a:gd name="T13" fmla="*/ 3 h 126"/>
                  <a:gd name="T14" fmla="*/ 16 w 187"/>
                  <a:gd name="T15" fmla="*/ 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7" h="126">
                    <a:moveTo>
                      <a:pt x="16" y="1"/>
                    </a:moveTo>
                    <a:cubicBezTo>
                      <a:pt x="12" y="2"/>
                      <a:pt x="8" y="5"/>
                      <a:pt x="5" y="10"/>
                    </a:cubicBezTo>
                    <a:cubicBezTo>
                      <a:pt x="0" y="18"/>
                      <a:pt x="3" y="30"/>
                      <a:pt x="12" y="35"/>
                    </a:cubicBezTo>
                    <a:lnTo>
                      <a:pt x="156" y="120"/>
                    </a:lnTo>
                    <a:cubicBezTo>
                      <a:pt x="165" y="126"/>
                      <a:pt x="176" y="123"/>
                      <a:pt x="181" y="114"/>
                    </a:cubicBezTo>
                    <a:cubicBezTo>
                      <a:pt x="187" y="105"/>
                      <a:pt x="184" y="94"/>
                      <a:pt x="175" y="88"/>
                    </a:cubicBezTo>
                    <a:lnTo>
                      <a:pt x="31" y="3"/>
                    </a:lnTo>
                    <a:cubicBezTo>
                      <a:pt x="26" y="0"/>
                      <a:pt x="21" y="0"/>
                      <a:pt x="16" y="1"/>
                    </a:cubicBezTo>
                    <a:close/>
                  </a:path>
                </a:pathLst>
              </a:custGeom>
              <a:solidFill>
                <a:srgbClr val="3F6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5">
                <a:extLst>
                  <a:ext uri="{FF2B5EF4-FFF2-40B4-BE49-F238E27FC236}">
                    <a16:creationId xmlns:a16="http://schemas.microsoft.com/office/drawing/2014/main" id="{7389AF1F-EE42-458C-BF43-24ADB45DF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8142" y="2751863"/>
                <a:ext cx="53410" cy="293756"/>
              </a:xfrm>
              <a:custGeom>
                <a:avLst/>
                <a:gdLst>
                  <a:gd name="T0" fmla="*/ 32 w 37"/>
                  <a:gd name="T1" fmla="*/ 199 h 204"/>
                  <a:gd name="T2" fmla="*/ 18 w 37"/>
                  <a:gd name="T3" fmla="*/ 204 h 204"/>
                  <a:gd name="T4" fmla="*/ 0 w 37"/>
                  <a:gd name="T5" fmla="*/ 186 h 204"/>
                  <a:gd name="T6" fmla="*/ 0 w 37"/>
                  <a:gd name="T7" fmla="*/ 18 h 204"/>
                  <a:gd name="T8" fmla="*/ 18 w 37"/>
                  <a:gd name="T9" fmla="*/ 0 h 204"/>
                  <a:gd name="T10" fmla="*/ 37 w 37"/>
                  <a:gd name="T11" fmla="*/ 18 h 204"/>
                  <a:gd name="T12" fmla="*/ 37 w 37"/>
                  <a:gd name="T13" fmla="*/ 186 h 204"/>
                  <a:gd name="T14" fmla="*/ 32 w 37"/>
                  <a:gd name="T15" fmla="*/ 19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04">
                    <a:moveTo>
                      <a:pt x="32" y="199"/>
                    </a:moveTo>
                    <a:cubicBezTo>
                      <a:pt x="28" y="202"/>
                      <a:pt x="24" y="204"/>
                      <a:pt x="18" y="204"/>
                    </a:cubicBezTo>
                    <a:cubicBezTo>
                      <a:pt x="8" y="204"/>
                      <a:pt x="0" y="196"/>
                      <a:pt x="0" y="186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186"/>
                    </a:lnTo>
                    <a:cubicBezTo>
                      <a:pt x="37" y="191"/>
                      <a:pt x="35" y="196"/>
                      <a:pt x="32" y="199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6">
                <a:extLst>
                  <a:ext uri="{FF2B5EF4-FFF2-40B4-BE49-F238E27FC236}">
                    <a16:creationId xmlns:a16="http://schemas.microsoft.com/office/drawing/2014/main" id="{2DA33304-3D71-4B49-9BFA-FE5DE009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2079" y="4590064"/>
                <a:ext cx="53410" cy="293756"/>
              </a:xfrm>
              <a:custGeom>
                <a:avLst/>
                <a:gdLst>
                  <a:gd name="T0" fmla="*/ 32 w 37"/>
                  <a:gd name="T1" fmla="*/ 5 h 205"/>
                  <a:gd name="T2" fmla="*/ 19 w 37"/>
                  <a:gd name="T3" fmla="*/ 0 h 205"/>
                  <a:gd name="T4" fmla="*/ 0 w 37"/>
                  <a:gd name="T5" fmla="*/ 19 h 205"/>
                  <a:gd name="T6" fmla="*/ 0 w 37"/>
                  <a:gd name="T7" fmla="*/ 186 h 205"/>
                  <a:gd name="T8" fmla="*/ 19 w 37"/>
                  <a:gd name="T9" fmla="*/ 205 h 205"/>
                  <a:gd name="T10" fmla="*/ 37 w 37"/>
                  <a:gd name="T11" fmla="*/ 186 h 205"/>
                  <a:gd name="T12" fmla="*/ 37 w 37"/>
                  <a:gd name="T13" fmla="*/ 19 h 205"/>
                  <a:gd name="T14" fmla="*/ 32 w 37"/>
                  <a:gd name="T15" fmla="*/ 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05">
                    <a:moveTo>
                      <a:pt x="32" y="5"/>
                    </a:moveTo>
                    <a:cubicBezTo>
                      <a:pt x="29" y="2"/>
                      <a:pt x="24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lnTo>
                      <a:pt x="0" y="186"/>
                    </a:lnTo>
                    <a:cubicBezTo>
                      <a:pt x="0" y="196"/>
                      <a:pt x="8" y="205"/>
                      <a:pt x="19" y="205"/>
                    </a:cubicBezTo>
                    <a:cubicBezTo>
                      <a:pt x="29" y="205"/>
                      <a:pt x="37" y="196"/>
                      <a:pt x="37" y="186"/>
                    </a:cubicBezTo>
                    <a:lnTo>
                      <a:pt x="37" y="19"/>
                    </a:lnTo>
                    <a:cubicBezTo>
                      <a:pt x="37" y="13"/>
                      <a:pt x="35" y="9"/>
                      <a:pt x="32" y="5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7">
                <a:extLst>
                  <a:ext uri="{FF2B5EF4-FFF2-40B4-BE49-F238E27FC236}">
                    <a16:creationId xmlns:a16="http://schemas.microsoft.com/office/drawing/2014/main" id="{63F1C892-C25B-48A6-AD19-3D92E3791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8032" y="2182154"/>
                <a:ext cx="293756" cy="115722"/>
              </a:xfrm>
              <a:custGeom>
                <a:avLst/>
                <a:gdLst>
                  <a:gd name="T0" fmla="*/ 199 w 203"/>
                  <a:gd name="T1" fmla="*/ 50 h 80"/>
                  <a:gd name="T2" fmla="*/ 202 w 203"/>
                  <a:gd name="T3" fmla="*/ 64 h 80"/>
                  <a:gd name="T4" fmla="*/ 179 w 203"/>
                  <a:gd name="T5" fmla="*/ 78 h 80"/>
                  <a:gd name="T6" fmla="*/ 16 w 203"/>
                  <a:gd name="T7" fmla="*/ 39 h 80"/>
                  <a:gd name="T8" fmla="*/ 2 w 203"/>
                  <a:gd name="T9" fmla="*/ 16 h 80"/>
                  <a:gd name="T10" fmla="*/ 25 w 203"/>
                  <a:gd name="T11" fmla="*/ 3 h 80"/>
                  <a:gd name="T12" fmla="*/ 188 w 203"/>
                  <a:gd name="T13" fmla="*/ 41 h 80"/>
                  <a:gd name="T14" fmla="*/ 199 w 203"/>
                  <a:gd name="T1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3" h="80">
                    <a:moveTo>
                      <a:pt x="199" y="50"/>
                    </a:moveTo>
                    <a:cubicBezTo>
                      <a:pt x="202" y="54"/>
                      <a:pt x="203" y="59"/>
                      <a:pt x="202" y="64"/>
                    </a:cubicBezTo>
                    <a:cubicBezTo>
                      <a:pt x="199" y="74"/>
                      <a:pt x="189" y="80"/>
                      <a:pt x="179" y="78"/>
                    </a:cubicBezTo>
                    <a:lnTo>
                      <a:pt x="16" y="39"/>
                    </a:lnTo>
                    <a:cubicBezTo>
                      <a:pt x="6" y="36"/>
                      <a:pt x="0" y="26"/>
                      <a:pt x="2" y="16"/>
                    </a:cubicBezTo>
                    <a:cubicBezTo>
                      <a:pt x="5" y="6"/>
                      <a:pt x="15" y="0"/>
                      <a:pt x="25" y="3"/>
                    </a:cubicBezTo>
                    <a:lnTo>
                      <a:pt x="188" y="41"/>
                    </a:lnTo>
                    <a:cubicBezTo>
                      <a:pt x="193" y="42"/>
                      <a:pt x="197" y="46"/>
                      <a:pt x="199" y="50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8">
                <a:extLst>
                  <a:ext uri="{FF2B5EF4-FFF2-40B4-BE49-F238E27FC236}">
                    <a16:creationId xmlns:a16="http://schemas.microsoft.com/office/drawing/2014/main" id="{85C39412-AF34-4CF7-9EFD-994930633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3578" y="4452089"/>
                <a:ext cx="57862" cy="293756"/>
              </a:xfrm>
              <a:custGeom>
                <a:avLst/>
                <a:gdLst>
                  <a:gd name="T0" fmla="*/ 8 w 40"/>
                  <a:gd name="T1" fmla="*/ 5 h 205"/>
                  <a:gd name="T2" fmla="*/ 22 w 40"/>
                  <a:gd name="T3" fmla="*/ 0 h 205"/>
                  <a:gd name="T4" fmla="*/ 40 w 40"/>
                  <a:gd name="T5" fmla="*/ 19 h 205"/>
                  <a:gd name="T6" fmla="*/ 38 w 40"/>
                  <a:gd name="T7" fmla="*/ 186 h 205"/>
                  <a:gd name="T8" fmla="*/ 19 w 40"/>
                  <a:gd name="T9" fmla="*/ 205 h 205"/>
                  <a:gd name="T10" fmla="*/ 0 w 40"/>
                  <a:gd name="T11" fmla="*/ 186 h 205"/>
                  <a:gd name="T12" fmla="*/ 3 w 40"/>
                  <a:gd name="T13" fmla="*/ 18 h 205"/>
                  <a:gd name="T14" fmla="*/ 8 w 40"/>
                  <a:gd name="T15" fmla="*/ 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205">
                    <a:moveTo>
                      <a:pt x="8" y="5"/>
                    </a:moveTo>
                    <a:cubicBezTo>
                      <a:pt x="12" y="2"/>
                      <a:pt x="16" y="0"/>
                      <a:pt x="22" y="0"/>
                    </a:cubicBezTo>
                    <a:cubicBezTo>
                      <a:pt x="32" y="0"/>
                      <a:pt x="40" y="8"/>
                      <a:pt x="40" y="19"/>
                    </a:cubicBezTo>
                    <a:lnTo>
                      <a:pt x="38" y="186"/>
                    </a:lnTo>
                    <a:cubicBezTo>
                      <a:pt x="37" y="197"/>
                      <a:pt x="29" y="205"/>
                      <a:pt x="19" y="205"/>
                    </a:cubicBezTo>
                    <a:cubicBezTo>
                      <a:pt x="8" y="204"/>
                      <a:pt x="0" y="196"/>
                      <a:pt x="0" y="186"/>
                    </a:cubicBezTo>
                    <a:lnTo>
                      <a:pt x="3" y="18"/>
                    </a:lnTo>
                    <a:cubicBezTo>
                      <a:pt x="3" y="13"/>
                      <a:pt x="5" y="8"/>
                      <a:pt x="8" y="5"/>
                    </a:cubicBezTo>
                    <a:close/>
                  </a:path>
                </a:pathLst>
              </a:custGeom>
              <a:solidFill>
                <a:srgbClr val="1A6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9">
                <a:extLst>
                  <a:ext uri="{FF2B5EF4-FFF2-40B4-BE49-F238E27FC236}">
                    <a16:creationId xmlns:a16="http://schemas.microsoft.com/office/drawing/2014/main" id="{A2CCB932-9E8C-41AF-A2EB-1C5F73FF6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361" y="3072325"/>
                <a:ext cx="284855" cy="146880"/>
              </a:xfrm>
              <a:custGeom>
                <a:avLst/>
                <a:gdLst>
                  <a:gd name="T0" fmla="*/ 14 w 198"/>
                  <a:gd name="T1" fmla="*/ 101 h 103"/>
                  <a:gd name="T2" fmla="*/ 4 w 198"/>
                  <a:gd name="T3" fmla="*/ 90 h 103"/>
                  <a:gd name="T4" fmla="*/ 14 w 198"/>
                  <a:gd name="T5" fmla="*/ 66 h 103"/>
                  <a:gd name="T6" fmla="*/ 170 w 198"/>
                  <a:gd name="T7" fmla="*/ 4 h 103"/>
                  <a:gd name="T8" fmla="*/ 194 w 198"/>
                  <a:gd name="T9" fmla="*/ 15 h 103"/>
                  <a:gd name="T10" fmla="*/ 184 w 198"/>
                  <a:gd name="T11" fmla="*/ 39 h 103"/>
                  <a:gd name="T12" fmla="*/ 28 w 198"/>
                  <a:gd name="T13" fmla="*/ 101 h 103"/>
                  <a:gd name="T14" fmla="*/ 14 w 198"/>
                  <a:gd name="T15" fmla="*/ 10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" h="103">
                    <a:moveTo>
                      <a:pt x="14" y="101"/>
                    </a:moveTo>
                    <a:cubicBezTo>
                      <a:pt x="9" y="99"/>
                      <a:pt x="6" y="95"/>
                      <a:pt x="4" y="90"/>
                    </a:cubicBezTo>
                    <a:cubicBezTo>
                      <a:pt x="0" y="81"/>
                      <a:pt x="5" y="70"/>
                      <a:pt x="14" y="66"/>
                    </a:cubicBezTo>
                    <a:lnTo>
                      <a:pt x="170" y="4"/>
                    </a:lnTo>
                    <a:cubicBezTo>
                      <a:pt x="179" y="0"/>
                      <a:pt x="190" y="5"/>
                      <a:pt x="194" y="15"/>
                    </a:cubicBezTo>
                    <a:cubicBezTo>
                      <a:pt x="198" y="24"/>
                      <a:pt x="193" y="35"/>
                      <a:pt x="184" y="39"/>
                    </a:cubicBezTo>
                    <a:lnTo>
                      <a:pt x="28" y="101"/>
                    </a:lnTo>
                    <a:cubicBezTo>
                      <a:pt x="23" y="103"/>
                      <a:pt x="18" y="102"/>
                      <a:pt x="14" y="101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90">
                <a:extLst>
                  <a:ext uri="{FF2B5EF4-FFF2-40B4-BE49-F238E27FC236}">
                    <a16:creationId xmlns:a16="http://schemas.microsoft.com/office/drawing/2014/main" id="{64A5BE89-7F82-4ED4-8A21-B64AC88E5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181" y="4024807"/>
                <a:ext cx="293756" cy="102371"/>
              </a:xfrm>
              <a:custGeom>
                <a:avLst/>
                <a:gdLst>
                  <a:gd name="T0" fmla="*/ 200 w 204"/>
                  <a:gd name="T1" fmla="*/ 41 h 72"/>
                  <a:gd name="T2" fmla="*/ 203 w 204"/>
                  <a:gd name="T3" fmla="*/ 55 h 72"/>
                  <a:gd name="T4" fmla="*/ 181 w 204"/>
                  <a:gd name="T5" fmla="*/ 70 h 72"/>
                  <a:gd name="T6" fmla="*/ 16 w 204"/>
                  <a:gd name="T7" fmla="*/ 38 h 72"/>
                  <a:gd name="T8" fmla="*/ 2 w 204"/>
                  <a:gd name="T9" fmla="*/ 16 h 72"/>
                  <a:gd name="T10" fmla="*/ 23 w 204"/>
                  <a:gd name="T11" fmla="*/ 2 h 72"/>
                  <a:gd name="T12" fmla="*/ 188 w 204"/>
                  <a:gd name="T13" fmla="*/ 33 h 72"/>
                  <a:gd name="T14" fmla="*/ 200 w 204"/>
                  <a:gd name="T15" fmla="*/ 4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4" h="72">
                    <a:moveTo>
                      <a:pt x="200" y="41"/>
                    </a:moveTo>
                    <a:cubicBezTo>
                      <a:pt x="202" y="45"/>
                      <a:pt x="204" y="50"/>
                      <a:pt x="203" y="55"/>
                    </a:cubicBezTo>
                    <a:cubicBezTo>
                      <a:pt x="201" y="65"/>
                      <a:pt x="191" y="72"/>
                      <a:pt x="181" y="70"/>
                    </a:cubicBezTo>
                    <a:lnTo>
                      <a:pt x="16" y="38"/>
                    </a:lnTo>
                    <a:cubicBezTo>
                      <a:pt x="6" y="36"/>
                      <a:pt x="0" y="27"/>
                      <a:pt x="2" y="16"/>
                    </a:cubicBezTo>
                    <a:cubicBezTo>
                      <a:pt x="3" y="6"/>
                      <a:pt x="13" y="0"/>
                      <a:pt x="23" y="2"/>
                    </a:cubicBezTo>
                    <a:lnTo>
                      <a:pt x="188" y="33"/>
                    </a:lnTo>
                    <a:cubicBezTo>
                      <a:pt x="193" y="34"/>
                      <a:pt x="197" y="37"/>
                      <a:pt x="200" y="41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91">
                <a:extLst>
                  <a:ext uri="{FF2B5EF4-FFF2-40B4-BE49-F238E27FC236}">
                    <a16:creationId xmlns:a16="http://schemas.microsoft.com/office/drawing/2014/main" id="{7C1967C5-5A6B-445B-A019-EF27637CE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6066" y="4959487"/>
                <a:ext cx="80115" cy="293756"/>
              </a:xfrm>
              <a:custGeom>
                <a:avLst/>
                <a:gdLst>
                  <a:gd name="T0" fmla="*/ 31 w 58"/>
                  <a:gd name="T1" fmla="*/ 200 h 205"/>
                  <a:gd name="T2" fmla="*/ 18 w 58"/>
                  <a:gd name="T3" fmla="*/ 204 h 205"/>
                  <a:gd name="T4" fmla="*/ 1 w 58"/>
                  <a:gd name="T5" fmla="*/ 184 h 205"/>
                  <a:gd name="T6" fmla="*/ 20 w 58"/>
                  <a:gd name="T7" fmla="*/ 17 h 205"/>
                  <a:gd name="T8" fmla="*/ 40 w 58"/>
                  <a:gd name="T9" fmla="*/ 1 h 205"/>
                  <a:gd name="T10" fmla="*/ 57 w 58"/>
                  <a:gd name="T11" fmla="*/ 21 h 205"/>
                  <a:gd name="T12" fmla="*/ 38 w 58"/>
                  <a:gd name="T13" fmla="*/ 188 h 205"/>
                  <a:gd name="T14" fmla="*/ 31 w 58"/>
                  <a:gd name="T15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05">
                    <a:moveTo>
                      <a:pt x="31" y="200"/>
                    </a:moveTo>
                    <a:cubicBezTo>
                      <a:pt x="28" y="203"/>
                      <a:pt x="23" y="205"/>
                      <a:pt x="18" y="204"/>
                    </a:cubicBezTo>
                    <a:cubicBezTo>
                      <a:pt x="8" y="203"/>
                      <a:pt x="0" y="194"/>
                      <a:pt x="1" y="184"/>
                    </a:cubicBezTo>
                    <a:lnTo>
                      <a:pt x="20" y="17"/>
                    </a:lnTo>
                    <a:cubicBezTo>
                      <a:pt x="21" y="7"/>
                      <a:pt x="30" y="0"/>
                      <a:pt x="40" y="1"/>
                    </a:cubicBezTo>
                    <a:cubicBezTo>
                      <a:pt x="50" y="2"/>
                      <a:pt x="58" y="11"/>
                      <a:pt x="57" y="21"/>
                    </a:cubicBezTo>
                    <a:lnTo>
                      <a:pt x="38" y="188"/>
                    </a:lnTo>
                    <a:cubicBezTo>
                      <a:pt x="38" y="193"/>
                      <a:pt x="35" y="197"/>
                      <a:pt x="31" y="200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92">
                <a:extLst>
                  <a:ext uri="{FF2B5EF4-FFF2-40B4-BE49-F238E27FC236}">
                    <a16:creationId xmlns:a16="http://schemas.microsoft.com/office/drawing/2014/main" id="{759C51EF-6A58-4FF8-9DD2-2D8661FD5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535" y="4349718"/>
                <a:ext cx="115722" cy="293756"/>
              </a:xfrm>
              <a:custGeom>
                <a:avLst/>
                <a:gdLst>
                  <a:gd name="T0" fmla="*/ 78 w 81"/>
                  <a:gd name="T1" fmla="*/ 193 h 204"/>
                  <a:gd name="T2" fmla="*/ 67 w 81"/>
                  <a:gd name="T3" fmla="*/ 201 h 204"/>
                  <a:gd name="T4" fmla="*/ 44 w 81"/>
                  <a:gd name="T5" fmla="*/ 188 h 204"/>
                  <a:gd name="T6" fmla="*/ 3 w 81"/>
                  <a:gd name="T7" fmla="*/ 25 h 204"/>
                  <a:gd name="T8" fmla="*/ 16 w 81"/>
                  <a:gd name="T9" fmla="*/ 3 h 204"/>
                  <a:gd name="T10" fmla="*/ 39 w 81"/>
                  <a:gd name="T11" fmla="*/ 16 h 204"/>
                  <a:gd name="T12" fmla="*/ 80 w 81"/>
                  <a:gd name="T13" fmla="*/ 179 h 204"/>
                  <a:gd name="T14" fmla="*/ 78 w 81"/>
                  <a:gd name="T15" fmla="*/ 19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204">
                    <a:moveTo>
                      <a:pt x="78" y="193"/>
                    </a:moveTo>
                    <a:cubicBezTo>
                      <a:pt x="76" y="197"/>
                      <a:pt x="72" y="200"/>
                      <a:pt x="67" y="201"/>
                    </a:cubicBezTo>
                    <a:cubicBezTo>
                      <a:pt x="57" y="204"/>
                      <a:pt x="46" y="198"/>
                      <a:pt x="44" y="188"/>
                    </a:cubicBezTo>
                    <a:lnTo>
                      <a:pt x="3" y="25"/>
                    </a:lnTo>
                    <a:cubicBezTo>
                      <a:pt x="0" y="15"/>
                      <a:pt x="6" y="5"/>
                      <a:pt x="16" y="3"/>
                    </a:cubicBezTo>
                    <a:cubicBezTo>
                      <a:pt x="26" y="0"/>
                      <a:pt x="36" y="6"/>
                      <a:pt x="39" y="16"/>
                    </a:cubicBezTo>
                    <a:lnTo>
                      <a:pt x="80" y="179"/>
                    </a:lnTo>
                    <a:cubicBezTo>
                      <a:pt x="81" y="184"/>
                      <a:pt x="80" y="189"/>
                      <a:pt x="78" y="193"/>
                    </a:cubicBezTo>
                    <a:close/>
                  </a:path>
                </a:pathLst>
              </a:custGeom>
              <a:solidFill>
                <a:srgbClr val="7143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93">
                <a:extLst>
                  <a:ext uri="{FF2B5EF4-FFF2-40B4-BE49-F238E27FC236}">
                    <a16:creationId xmlns:a16="http://schemas.microsoft.com/office/drawing/2014/main" id="{EC0E4D20-680B-4805-8482-53B0F90C2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5082" y="2075334"/>
                <a:ext cx="75666" cy="298209"/>
              </a:xfrm>
              <a:custGeom>
                <a:avLst/>
                <a:gdLst>
                  <a:gd name="T0" fmla="*/ 21 w 52"/>
                  <a:gd name="T1" fmla="*/ 5 h 206"/>
                  <a:gd name="T2" fmla="*/ 34 w 52"/>
                  <a:gd name="T3" fmla="*/ 1 h 206"/>
                  <a:gd name="T4" fmla="*/ 51 w 52"/>
                  <a:gd name="T5" fmla="*/ 21 h 206"/>
                  <a:gd name="T6" fmla="*/ 38 w 52"/>
                  <a:gd name="T7" fmla="*/ 188 h 206"/>
                  <a:gd name="T8" fmla="*/ 18 w 52"/>
                  <a:gd name="T9" fmla="*/ 205 h 206"/>
                  <a:gd name="T10" fmla="*/ 1 w 52"/>
                  <a:gd name="T11" fmla="*/ 185 h 206"/>
                  <a:gd name="T12" fmla="*/ 14 w 52"/>
                  <a:gd name="T13" fmla="*/ 18 h 206"/>
                  <a:gd name="T14" fmla="*/ 21 w 52"/>
                  <a:gd name="T15" fmla="*/ 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206">
                    <a:moveTo>
                      <a:pt x="21" y="5"/>
                    </a:moveTo>
                    <a:cubicBezTo>
                      <a:pt x="24" y="2"/>
                      <a:pt x="29" y="0"/>
                      <a:pt x="34" y="1"/>
                    </a:cubicBezTo>
                    <a:cubicBezTo>
                      <a:pt x="45" y="1"/>
                      <a:pt x="52" y="10"/>
                      <a:pt x="51" y="21"/>
                    </a:cubicBezTo>
                    <a:lnTo>
                      <a:pt x="38" y="188"/>
                    </a:lnTo>
                    <a:cubicBezTo>
                      <a:pt x="37" y="198"/>
                      <a:pt x="28" y="206"/>
                      <a:pt x="18" y="205"/>
                    </a:cubicBezTo>
                    <a:cubicBezTo>
                      <a:pt x="8" y="204"/>
                      <a:pt x="0" y="195"/>
                      <a:pt x="1" y="185"/>
                    </a:cubicBezTo>
                    <a:lnTo>
                      <a:pt x="14" y="18"/>
                    </a:lnTo>
                    <a:cubicBezTo>
                      <a:pt x="15" y="13"/>
                      <a:pt x="17" y="8"/>
                      <a:pt x="21" y="5"/>
                    </a:cubicBezTo>
                    <a:close/>
                  </a:path>
                </a:pathLst>
              </a:custGeom>
              <a:solidFill>
                <a:srgbClr val="3F6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95">
                <a:extLst>
                  <a:ext uri="{FF2B5EF4-FFF2-40B4-BE49-F238E27FC236}">
                    <a16:creationId xmlns:a16="http://schemas.microsoft.com/office/drawing/2014/main" id="{E8A3C9D5-EA89-43B1-BC4D-D3C26AA1D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7" y="3606427"/>
                <a:ext cx="8902" cy="17803"/>
              </a:xfrm>
              <a:custGeom>
                <a:avLst/>
                <a:gdLst>
                  <a:gd name="T0" fmla="*/ 4 w 6"/>
                  <a:gd name="T1" fmla="*/ 12 h 12"/>
                  <a:gd name="T2" fmla="*/ 0 w 6"/>
                  <a:gd name="T3" fmla="*/ 3 h 12"/>
                  <a:gd name="T4" fmla="*/ 4 w 6"/>
                  <a:gd name="T5" fmla="*/ 0 h 12"/>
                  <a:gd name="T6" fmla="*/ 4 w 6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0" y="3"/>
                    </a:lnTo>
                    <a:cubicBezTo>
                      <a:pt x="1" y="2"/>
                      <a:pt x="2" y="1"/>
                      <a:pt x="4" y="0"/>
                    </a:cubicBezTo>
                    <a:cubicBezTo>
                      <a:pt x="5" y="4"/>
                      <a:pt x="6" y="8"/>
                      <a:pt x="4" y="12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98">
                <a:extLst>
                  <a:ext uri="{FF2B5EF4-FFF2-40B4-BE49-F238E27FC236}">
                    <a16:creationId xmlns:a16="http://schemas.microsoft.com/office/drawing/2014/main" id="{85B9D607-E6C1-43D5-9963-48AE93A2F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6984" y="3833419"/>
                <a:ext cx="4452" cy="13354"/>
              </a:xfrm>
              <a:custGeom>
                <a:avLst/>
                <a:gdLst>
                  <a:gd name="T0" fmla="*/ 0 w 4"/>
                  <a:gd name="T1" fmla="*/ 8 h 8"/>
                  <a:gd name="T2" fmla="*/ 4 w 4"/>
                  <a:gd name="T3" fmla="*/ 0 h 8"/>
                  <a:gd name="T4" fmla="*/ 0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cubicBezTo>
                      <a:pt x="1" y="5"/>
                      <a:pt x="2" y="3"/>
                      <a:pt x="4" y="0"/>
                    </a:cubicBezTo>
                    <a:cubicBezTo>
                      <a:pt x="3" y="3"/>
                      <a:pt x="1" y="5"/>
                      <a:pt x="0" y="8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CBF605-E470-479F-B4D7-7E6F7C2622C4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894FDB5-F059-4633-A3C3-90079594189C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0221DCF-8B2E-4237-9A4F-3155E3CA1B67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F8C7E8-7320-41A1-AC0D-60AAD682D972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A51111-AC5C-4B73-935B-E19EE35BE4E3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98585B-86AB-46B7-8831-EDF11F7EBC94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BFF7655-9CDE-42F3-B0A4-7800462BEBFE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1E87F0-803A-433C-91E4-83A76DBBA6A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853DFF-961F-4828-AE07-B7F50BD18BD3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0BFA99-50B7-4828-A90A-649F6B9B1404}"/>
              </a:ext>
            </a:extLst>
          </p:cNvPr>
          <p:cNvGrpSpPr/>
          <p:nvPr/>
        </p:nvGrpSpPr>
        <p:grpSpPr>
          <a:xfrm>
            <a:off x="366475" y="5634880"/>
            <a:ext cx="350306" cy="350306"/>
            <a:chOff x="-958973" y="1469834"/>
            <a:chExt cx="4473110" cy="4473110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CBE7EAE-64A6-4BA0-A386-809A90435C85}"/>
                </a:ext>
              </a:extLst>
            </p:cNvPr>
            <p:cNvSpPr/>
            <p:nvPr/>
          </p:nvSpPr>
          <p:spPr>
            <a:xfrm>
              <a:off x="-958973" y="1469834"/>
              <a:ext cx="4473110" cy="4473110"/>
            </a:xfrm>
            <a:custGeom>
              <a:avLst/>
              <a:gdLst>
                <a:gd name="connsiteX0" fmla="*/ 2236555 w 4473110"/>
                <a:gd name="connsiteY0" fmla="*/ 1487226 h 4473110"/>
                <a:gd name="connsiteX1" fmla="*/ 1559936 w 4473110"/>
                <a:gd name="connsiteY1" fmla="*/ 2163845 h 4473110"/>
                <a:gd name="connsiteX2" fmla="*/ 2236555 w 4473110"/>
                <a:gd name="connsiteY2" fmla="*/ 2840464 h 4473110"/>
                <a:gd name="connsiteX3" fmla="*/ 2913174 w 4473110"/>
                <a:gd name="connsiteY3" fmla="*/ 2163845 h 4473110"/>
                <a:gd name="connsiteX4" fmla="*/ 2236555 w 4473110"/>
                <a:gd name="connsiteY4" fmla="*/ 1487226 h 4473110"/>
                <a:gd name="connsiteX5" fmla="*/ 2236555 w 4473110"/>
                <a:gd name="connsiteY5" fmla="*/ 0 h 4473110"/>
                <a:gd name="connsiteX6" fmla="*/ 4473110 w 4473110"/>
                <a:gd name="connsiteY6" fmla="*/ 2236555 h 4473110"/>
                <a:gd name="connsiteX7" fmla="*/ 2236555 w 4473110"/>
                <a:gd name="connsiteY7" fmla="*/ 4473110 h 4473110"/>
                <a:gd name="connsiteX8" fmla="*/ 0 w 4473110"/>
                <a:gd name="connsiteY8" fmla="*/ 2236555 h 4473110"/>
                <a:gd name="connsiteX9" fmla="*/ 2236555 w 4473110"/>
                <a:gd name="connsiteY9" fmla="*/ 0 h 447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3110" h="4473110">
                  <a:moveTo>
                    <a:pt x="2236555" y="1487226"/>
                  </a:moveTo>
                  <a:cubicBezTo>
                    <a:pt x="1862869" y="1487226"/>
                    <a:pt x="1559936" y="1790159"/>
                    <a:pt x="1559936" y="2163845"/>
                  </a:cubicBezTo>
                  <a:cubicBezTo>
                    <a:pt x="1559936" y="2537531"/>
                    <a:pt x="1862869" y="2840464"/>
                    <a:pt x="2236555" y="2840464"/>
                  </a:cubicBezTo>
                  <a:cubicBezTo>
                    <a:pt x="2610241" y="2840464"/>
                    <a:pt x="2913174" y="2537531"/>
                    <a:pt x="2913174" y="2163845"/>
                  </a:cubicBezTo>
                  <a:cubicBezTo>
                    <a:pt x="2913174" y="1790159"/>
                    <a:pt x="2610241" y="1487226"/>
                    <a:pt x="2236555" y="1487226"/>
                  </a:cubicBezTo>
                  <a:close/>
                  <a:moveTo>
                    <a:pt x="2236555" y="0"/>
                  </a:moveTo>
                  <a:cubicBezTo>
                    <a:pt x="3471770" y="0"/>
                    <a:pt x="4473110" y="1001340"/>
                    <a:pt x="4473110" y="2236555"/>
                  </a:cubicBezTo>
                  <a:cubicBezTo>
                    <a:pt x="4473110" y="3471770"/>
                    <a:pt x="3471770" y="4473110"/>
                    <a:pt x="2236555" y="4473110"/>
                  </a:cubicBezTo>
                  <a:cubicBezTo>
                    <a:pt x="1001340" y="4473110"/>
                    <a:pt x="0" y="3471770"/>
                    <a:pt x="0" y="2236555"/>
                  </a:cubicBezTo>
                  <a:cubicBezTo>
                    <a:pt x="0" y="1001340"/>
                    <a:pt x="1001340" y="0"/>
                    <a:pt x="2236555" y="0"/>
                  </a:cubicBezTo>
                  <a:close/>
                </a:path>
              </a:pathLst>
            </a:custGeom>
            <a:solidFill>
              <a:srgbClr val="D3A16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E4626EE-7F67-4D81-BCA1-D551EBCEDBB8}"/>
                </a:ext>
              </a:extLst>
            </p:cNvPr>
            <p:cNvSpPr/>
            <p:nvPr/>
          </p:nvSpPr>
          <p:spPr>
            <a:xfrm>
              <a:off x="-815414" y="1625881"/>
              <a:ext cx="4185992" cy="4161015"/>
            </a:xfrm>
            <a:custGeom>
              <a:avLst/>
              <a:gdLst>
                <a:gd name="connsiteX0" fmla="*/ 2155860 w 4185992"/>
                <a:gd name="connsiteY0" fmla="*/ 1212806 h 4161015"/>
                <a:gd name="connsiteX1" fmla="*/ 1907117 w 4185992"/>
                <a:gd name="connsiteY1" fmla="*/ 1315735 h 4161015"/>
                <a:gd name="connsiteX2" fmla="*/ 1598331 w 4185992"/>
                <a:gd name="connsiteY2" fmla="*/ 1358621 h 4161015"/>
                <a:gd name="connsiteX3" fmla="*/ 1443938 w 4185992"/>
                <a:gd name="connsiteY3" fmla="*/ 1547324 h 4161015"/>
                <a:gd name="connsiteX4" fmla="*/ 1452515 w 4185992"/>
                <a:gd name="connsiteY4" fmla="*/ 1787490 h 4161015"/>
                <a:gd name="connsiteX5" fmla="*/ 1289546 w 4185992"/>
                <a:gd name="connsiteY5" fmla="*/ 2036235 h 4161015"/>
                <a:gd name="connsiteX6" fmla="*/ 1392474 w 4185992"/>
                <a:gd name="connsiteY6" fmla="*/ 2336443 h 4161015"/>
                <a:gd name="connsiteX7" fmla="*/ 1589753 w 4185992"/>
                <a:gd name="connsiteY7" fmla="*/ 2465104 h 4161015"/>
                <a:gd name="connsiteX8" fmla="*/ 1726992 w 4185992"/>
                <a:gd name="connsiteY8" fmla="*/ 2679538 h 4161015"/>
                <a:gd name="connsiteX9" fmla="*/ 1932849 w 4185992"/>
                <a:gd name="connsiteY9" fmla="*/ 2782467 h 4161015"/>
                <a:gd name="connsiteX10" fmla="*/ 2198747 w 4185992"/>
                <a:gd name="connsiteY10" fmla="*/ 2739580 h 4161015"/>
                <a:gd name="connsiteX11" fmla="*/ 2421759 w 4185992"/>
                <a:gd name="connsiteY11" fmla="*/ 2739580 h 4161015"/>
                <a:gd name="connsiteX12" fmla="*/ 2593307 w 4185992"/>
                <a:gd name="connsiteY12" fmla="*/ 2533723 h 4161015"/>
                <a:gd name="connsiteX13" fmla="*/ 2635657 w 4185992"/>
                <a:gd name="connsiteY13" fmla="*/ 2427042 h 4161015"/>
                <a:gd name="connsiteX14" fmla="*/ 2646125 w 4185992"/>
                <a:gd name="connsiteY14" fmla="*/ 2395721 h 4161015"/>
                <a:gd name="connsiteX15" fmla="*/ 2654060 w 4185992"/>
                <a:gd name="connsiteY15" fmla="*/ 2386103 h 4161015"/>
                <a:gd name="connsiteX16" fmla="*/ 2693438 w 4185992"/>
                <a:gd name="connsiteY16" fmla="*/ 2313555 h 4161015"/>
                <a:gd name="connsiteX17" fmla="*/ 2720292 w 4185992"/>
                <a:gd name="connsiteY17" fmla="*/ 2286788 h 4161015"/>
                <a:gd name="connsiteX18" fmla="*/ 2859205 w 4185992"/>
                <a:gd name="connsiteY18" fmla="*/ 2182050 h 4161015"/>
                <a:gd name="connsiteX19" fmla="*/ 2919248 w 4185992"/>
                <a:gd name="connsiteY19" fmla="*/ 2053390 h 4161015"/>
                <a:gd name="connsiteX20" fmla="*/ 2842051 w 4185992"/>
                <a:gd name="connsiteY20" fmla="*/ 1873265 h 4161015"/>
                <a:gd name="connsiteX21" fmla="*/ 2782009 w 4185992"/>
                <a:gd name="connsiteY21" fmla="*/ 1684562 h 4161015"/>
                <a:gd name="connsiteX22" fmla="*/ 2696235 w 4185992"/>
                <a:gd name="connsiteY22" fmla="*/ 1418663 h 4161015"/>
                <a:gd name="connsiteX23" fmla="*/ 2524688 w 4185992"/>
                <a:gd name="connsiteY23" fmla="*/ 1375777 h 4161015"/>
                <a:gd name="connsiteX24" fmla="*/ 2361717 w 4185992"/>
                <a:gd name="connsiteY24" fmla="*/ 1315735 h 4161015"/>
                <a:gd name="connsiteX25" fmla="*/ 2155860 w 4185992"/>
                <a:gd name="connsiteY25" fmla="*/ 1212806 h 4161015"/>
                <a:gd name="connsiteX26" fmla="*/ 2658524 w 4185992"/>
                <a:gd name="connsiteY26" fmla="*/ 397 h 4161015"/>
                <a:gd name="connsiteX27" fmla="*/ 2708036 w 4185992"/>
                <a:gd name="connsiteY27" fmla="*/ 4905 h 4161015"/>
                <a:gd name="connsiteX28" fmla="*/ 2965488 w 4185992"/>
                <a:gd name="connsiteY28" fmla="*/ 173581 h 4161015"/>
                <a:gd name="connsiteX29" fmla="*/ 3196308 w 4185992"/>
                <a:gd name="connsiteY29" fmla="*/ 448788 h 4161015"/>
                <a:gd name="connsiteX30" fmla="*/ 3551415 w 4185992"/>
                <a:gd name="connsiteY30" fmla="*/ 661852 h 4161015"/>
                <a:gd name="connsiteX31" fmla="*/ 3773356 w 4185992"/>
                <a:gd name="connsiteY31" fmla="*/ 848283 h 4161015"/>
                <a:gd name="connsiteX32" fmla="*/ 3924277 w 4185992"/>
                <a:gd name="connsiteY32" fmla="*/ 1141247 h 4161015"/>
                <a:gd name="connsiteX33" fmla="*/ 3950910 w 4185992"/>
                <a:gd name="connsiteY33" fmla="*/ 1372066 h 4161015"/>
                <a:gd name="connsiteX34" fmla="*/ 3995298 w 4185992"/>
                <a:gd name="connsiteY34" fmla="*/ 1656151 h 4161015"/>
                <a:gd name="connsiteX35" fmla="*/ 4119586 w 4185992"/>
                <a:gd name="connsiteY35" fmla="*/ 1860338 h 4161015"/>
                <a:gd name="connsiteX36" fmla="*/ 4181729 w 4185992"/>
                <a:gd name="connsiteY36" fmla="*/ 2117790 h 4161015"/>
                <a:gd name="connsiteX37" fmla="*/ 4004176 w 4185992"/>
                <a:gd name="connsiteY37" fmla="*/ 2472897 h 4161015"/>
                <a:gd name="connsiteX38" fmla="*/ 3906521 w 4185992"/>
                <a:gd name="connsiteY38" fmla="*/ 2828004 h 4161015"/>
                <a:gd name="connsiteX39" fmla="*/ 3862133 w 4185992"/>
                <a:gd name="connsiteY39" fmla="*/ 3191988 h 4161015"/>
                <a:gd name="connsiteX40" fmla="*/ 3817745 w 4185992"/>
                <a:gd name="connsiteY40" fmla="*/ 3413930 h 4161015"/>
                <a:gd name="connsiteX41" fmla="*/ 3542537 w 4185992"/>
                <a:gd name="connsiteY41" fmla="*/ 3680260 h 4161015"/>
                <a:gd name="connsiteX42" fmla="*/ 3214063 w 4185992"/>
                <a:gd name="connsiteY42" fmla="*/ 3733526 h 4161015"/>
                <a:gd name="connsiteX43" fmla="*/ 2867834 w 4185992"/>
                <a:gd name="connsiteY43" fmla="*/ 3769037 h 4161015"/>
                <a:gd name="connsiteX44" fmla="*/ 2654770 w 4185992"/>
                <a:gd name="connsiteY44" fmla="*/ 3919957 h 4161015"/>
                <a:gd name="connsiteX45" fmla="*/ 2246397 w 4185992"/>
                <a:gd name="connsiteY45" fmla="*/ 4124144 h 4161015"/>
                <a:gd name="connsiteX46" fmla="*/ 1767003 w 4185992"/>
                <a:gd name="connsiteY46" fmla="*/ 4141899 h 4161015"/>
                <a:gd name="connsiteX47" fmla="*/ 1349753 w 4185992"/>
                <a:gd name="connsiteY47" fmla="*/ 3919957 h 4161015"/>
                <a:gd name="connsiteX48" fmla="*/ 888114 w 4185992"/>
                <a:gd name="connsiteY48" fmla="*/ 3813425 h 4161015"/>
                <a:gd name="connsiteX49" fmla="*/ 497496 w 4185992"/>
                <a:gd name="connsiteY49" fmla="*/ 3573728 h 4161015"/>
                <a:gd name="connsiteX50" fmla="*/ 311065 w 4185992"/>
                <a:gd name="connsiteY50" fmla="*/ 3218621 h 4161015"/>
                <a:gd name="connsiteX51" fmla="*/ 302187 w 4185992"/>
                <a:gd name="connsiteY51" fmla="*/ 2961169 h 4161015"/>
                <a:gd name="connsiteX52" fmla="*/ 302187 w 4185992"/>
                <a:gd name="connsiteY52" fmla="*/ 2517285 h 4161015"/>
                <a:gd name="connsiteX53" fmla="*/ 115756 w 4185992"/>
                <a:gd name="connsiteY53" fmla="*/ 2108913 h 4161015"/>
                <a:gd name="connsiteX54" fmla="*/ 347 w 4185992"/>
                <a:gd name="connsiteY54" fmla="*/ 1824827 h 4161015"/>
                <a:gd name="connsiteX55" fmla="*/ 151267 w 4185992"/>
                <a:gd name="connsiteY55" fmla="*/ 1425332 h 4161015"/>
                <a:gd name="connsiteX56" fmla="*/ 408720 w 4185992"/>
                <a:gd name="connsiteY56" fmla="*/ 1150124 h 4161015"/>
                <a:gd name="connsiteX57" fmla="*/ 568518 w 4185992"/>
                <a:gd name="connsiteY57" fmla="*/ 777262 h 4161015"/>
                <a:gd name="connsiteX58" fmla="*/ 781582 w 4185992"/>
                <a:gd name="connsiteY58" fmla="*/ 306746 h 4161015"/>
                <a:gd name="connsiteX59" fmla="*/ 1296487 w 4185992"/>
                <a:gd name="connsiteY59" fmla="*/ 164703 h 4161015"/>
                <a:gd name="connsiteX60" fmla="*/ 1731492 w 4185992"/>
                <a:gd name="connsiteY60" fmla="*/ 209091 h 4161015"/>
                <a:gd name="connsiteX61" fmla="*/ 2015578 w 4185992"/>
                <a:gd name="connsiteY61" fmla="*/ 191336 h 4161015"/>
                <a:gd name="connsiteX62" fmla="*/ 2246397 w 4185992"/>
                <a:gd name="connsiteY62" fmla="*/ 58171 h 4161015"/>
                <a:gd name="connsiteX63" fmla="*/ 2658524 w 4185992"/>
                <a:gd name="connsiteY63" fmla="*/ 397 h 4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992" h="4161015">
                  <a:moveTo>
                    <a:pt x="2155860" y="1212806"/>
                  </a:moveTo>
                  <a:cubicBezTo>
                    <a:pt x="2080094" y="1212806"/>
                    <a:pt x="2000039" y="1291432"/>
                    <a:pt x="1907117" y="1315735"/>
                  </a:cubicBezTo>
                  <a:cubicBezTo>
                    <a:pt x="1814195" y="1340037"/>
                    <a:pt x="1675528" y="1320023"/>
                    <a:pt x="1598331" y="1358621"/>
                  </a:cubicBezTo>
                  <a:cubicBezTo>
                    <a:pt x="1521135" y="1397220"/>
                    <a:pt x="1468242" y="1475845"/>
                    <a:pt x="1443938" y="1547324"/>
                  </a:cubicBezTo>
                  <a:cubicBezTo>
                    <a:pt x="1419635" y="1618802"/>
                    <a:pt x="1478247" y="1706004"/>
                    <a:pt x="1452515" y="1787490"/>
                  </a:cubicBezTo>
                  <a:cubicBezTo>
                    <a:pt x="1426783" y="1868975"/>
                    <a:pt x="1299552" y="1944743"/>
                    <a:pt x="1289546" y="2036235"/>
                  </a:cubicBezTo>
                  <a:cubicBezTo>
                    <a:pt x="1279539" y="2127727"/>
                    <a:pt x="1348158" y="2253529"/>
                    <a:pt x="1392474" y="2336443"/>
                  </a:cubicBezTo>
                  <a:cubicBezTo>
                    <a:pt x="1449657" y="2407922"/>
                    <a:pt x="1534000" y="2407922"/>
                    <a:pt x="1589753" y="2465104"/>
                  </a:cubicBezTo>
                  <a:cubicBezTo>
                    <a:pt x="1645507" y="2522286"/>
                    <a:pt x="1669810" y="2626643"/>
                    <a:pt x="1726992" y="2679538"/>
                  </a:cubicBezTo>
                  <a:cubicBezTo>
                    <a:pt x="1784174" y="2732432"/>
                    <a:pt x="1854223" y="2772460"/>
                    <a:pt x="1932849" y="2782467"/>
                  </a:cubicBezTo>
                  <a:cubicBezTo>
                    <a:pt x="2011475" y="2792474"/>
                    <a:pt x="2117262" y="2746727"/>
                    <a:pt x="2198747" y="2739580"/>
                  </a:cubicBezTo>
                  <a:cubicBezTo>
                    <a:pt x="2280232" y="2732432"/>
                    <a:pt x="2356000" y="2773888"/>
                    <a:pt x="2421759" y="2739580"/>
                  </a:cubicBezTo>
                  <a:cubicBezTo>
                    <a:pt x="2487519" y="2705271"/>
                    <a:pt x="2550420" y="2602342"/>
                    <a:pt x="2593307" y="2533723"/>
                  </a:cubicBezTo>
                  <a:cubicBezTo>
                    <a:pt x="2614750" y="2499414"/>
                    <a:pt x="2625114" y="2462602"/>
                    <a:pt x="2635657" y="2427042"/>
                  </a:cubicBezTo>
                  <a:lnTo>
                    <a:pt x="2646125" y="2395721"/>
                  </a:lnTo>
                  <a:lnTo>
                    <a:pt x="2654060" y="2386103"/>
                  </a:lnTo>
                  <a:lnTo>
                    <a:pt x="2693438" y="2313555"/>
                  </a:lnTo>
                  <a:lnTo>
                    <a:pt x="2720292" y="2286788"/>
                  </a:lnTo>
                  <a:cubicBezTo>
                    <a:pt x="2767803" y="2248257"/>
                    <a:pt x="2829185" y="2216360"/>
                    <a:pt x="2859205" y="2182050"/>
                  </a:cubicBezTo>
                  <a:cubicBezTo>
                    <a:pt x="2899233" y="2136305"/>
                    <a:pt x="2922106" y="2104854"/>
                    <a:pt x="2919248" y="2053390"/>
                  </a:cubicBezTo>
                  <a:cubicBezTo>
                    <a:pt x="2916389" y="2001925"/>
                    <a:pt x="2864924" y="1934736"/>
                    <a:pt x="2842051" y="1873265"/>
                  </a:cubicBezTo>
                  <a:cubicBezTo>
                    <a:pt x="2819178" y="1811794"/>
                    <a:pt x="2806312" y="1760330"/>
                    <a:pt x="2782009" y="1684562"/>
                  </a:cubicBezTo>
                  <a:cubicBezTo>
                    <a:pt x="2757706" y="1608795"/>
                    <a:pt x="2739122" y="1470127"/>
                    <a:pt x="2696235" y="1418663"/>
                  </a:cubicBezTo>
                  <a:cubicBezTo>
                    <a:pt x="2653348" y="1367199"/>
                    <a:pt x="2580441" y="1392931"/>
                    <a:pt x="2524688" y="1375777"/>
                  </a:cubicBezTo>
                  <a:cubicBezTo>
                    <a:pt x="2468935" y="1358622"/>
                    <a:pt x="2423188" y="1342897"/>
                    <a:pt x="2361717" y="1315735"/>
                  </a:cubicBezTo>
                  <a:cubicBezTo>
                    <a:pt x="2300246" y="1288573"/>
                    <a:pt x="2231627" y="1212806"/>
                    <a:pt x="2155860" y="1212806"/>
                  </a:cubicBezTo>
                  <a:close/>
                  <a:moveTo>
                    <a:pt x="2658524" y="397"/>
                  </a:moveTo>
                  <a:cubicBezTo>
                    <a:pt x="2676409" y="1044"/>
                    <a:pt x="2693055" y="2501"/>
                    <a:pt x="2708036" y="4905"/>
                  </a:cubicBezTo>
                  <a:cubicBezTo>
                    <a:pt x="2827884" y="24140"/>
                    <a:pt x="2884109" y="99601"/>
                    <a:pt x="2965488" y="173581"/>
                  </a:cubicBezTo>
                  <a:cubicBezTo>
                    <a:pt x="3046867" y="247561"/>
                    <a:pt x="3098654" y="367410"/>
                    <a:pt x="3196308" y="448788"/>
                  </a:cubicBezTo>
                  <a:cubicBezTo>
                    <a:pt x="3293962" y="530166"/>
                    <a:pt x="3455240" y="595270"/>
                    <a:pt x="3551415" y="661852"/>
                  </a:cubicBezTo>
                  <a:cubicBezTo>
                    <a:pt x="3647590" y="728434"/>
                    <a:pt x="3711212" y="768384"/>
                    <a:pt x="3773356" y="848283"/>
                  </a:cubicBezTo>
                  <a:cubicBezTo>
                    <a:pt x="3835500" y="928182"/>
                    <a:pt x="3894685" y="1053950"/>
                    <a:pt x="3924277" y="1141247"/>
                  </a:cubicBezTo>
                  <a:cubicBezTo>
                    <a:pt x="3953869" y="1228544"/>
                    <a:pt x="3939073" y="1286249"/>
                    <a:pt x="3950910" y="1372066"/>
                  </a:cubicBezTo>
                  <a:cubicBezTo>
                    <a:pt x="3962747" y="1457883"/>
                    <a:pt x="3967185" y="1574772"/>
                    <a:pt x="3995298" y="1656151"/>
                  </a:cubicBezTo>
                  <a:cubicBezTo>
                    <a:pt x="4023411" y="1737530"/>
                    <a:pt x="4088514" y="1783398"/>
                    <a:pt x="4119586" y="1860338"/>
                  </a:cubicBezTo>
                  <a:cubicBezTo>
                    <a:pt x="4150658" y="1937278"/>
                    <a:pt x="4200964" y="2015697"/>
                    <a:pt x="4181729" y="2117790"/>
                  </a:cubicBezTo>
                  <a:cubicBezTo>
                    <a:pt x="4162494" y="2219883"/>
                    <a:pt x="4050044" y="2354528"/>
                    <a:pt x="4004176" y="2472897"/>
                  </a:cubicBezTo>
                  <a:cubicBezTo>
                    <a:pt x="3958308" y="2591266"/>
                    <a:pt x="3930195" y="2708156"/>
                    <a:pt x="3906521" y="2828004"/>
                  </a:cubicBezTo>
                  <a:cubicBezTo>
                    <a:pt x="3882847" y="2947852"/>
                    <a:pt x="3876929" y="3094334"/>
                    <a:pt x="3862133" y="3191988"/>
                  </a:cubicBezTo>
                  <a:cubicBezTo>
                    <a:pt x="3847337" y="3289642"/>
                    <a:pt x="3871011" y="3332551"/>
                    <a:pt x="3817745" y="3413930"/>
                  </a:cubicBezTo>
                  <a:cubicBezTo>
                    <a:pt x="3764479" y="3495309"/>
                    <a:pt x="3643151" y="3626994"/>
                    <a:pt x="3542537" y="3680260"/>
                  </a:cubicBezTo>
                  <a:cubicBezTo>
                    <a:pt x="3441923" y="3733526"/>
                    <a:pt x="3326514" y="3718730"/>
                    <a:pt x="3214063" y="3733526"/>
                  </a:cubicBezTo>
                  <a:cubicBezTo>
                    <a:pt x="3101613" y="3748322"/>
                    <a:pt x="2961049" y="3737965"/>
                    <a:pt x="2867834" y="3769037"/>
                  </a:cubicBezTo>
                  <a:cubicBezTo>
                    <a:pt x="2774619" y="3800109"/>
                    <a:pt x="2758343" y="3860773"/>
                    <a:pt x="2654770" y="3919957"/>
                  </a:cubicBezTo>
                  <a:cubicBezTo>
                    <a:pt x="2551197" y="3979141"/>
                    <a:pt x="2394358" y="4087154"/>
                    <a:pt x="2246397" y="4124144"/>
                  </a:cubicBezTo>
                  <a:cubicBezTo>
                    <a:pt x="2098436" y="4161134"/>
                    <a:pt x="1916444" y="4175930"/>
                    <a:pt x="1767003" y="4141899"/>
                  </a:cubicBezTo>
                  <a:cubicBezTo>
                    <a:pt x="1617562" y="4107868"/>
                    <a:pt x="1496234" y="3974703"/>
                    <a:pt x="1349753" y="3919957"/>
                  </a:cubicBezTo>
                  <a:cubicBezTo>
                    <a:pt x="1203272" y="3865211"/>
                    <a:pt x="1030157" y="3871130"/>
                    <a:pt x="888114" y="3813425"/>
                  </a:cubicBezTo>
                  <a:cubicBezTo>
                    <a:pt x="746071" y="3755720"/>
                    <a:pt x="593671" y="3672862"/>
                    <a:pt x="497496" y="3573728"/>
                  </a:cubicBezTo>
                  <a:cubicBezTo>
                    <a:pt x="401321" y="3474594"/>
                    <a:pt x="343616" y="3322194"/>
                    <a:pt x="311065" y="3218621"/>
                  </a:cubicBezTo>
                  <a:cubicBezTo>
                    <a:pt x="278514" y="3115048"/>
                    <a:pt x="303667" y="3078058"/>
                    <a:pt x="302187" y="2961169"/>
                  </a:cubicBezTo>
                  <a:cubicBezTo>
                    <a:pt x="300707" y="2844280"/>
                    <a:pt x="333259" y="2659327"/>
                    <a:pt x="302187" y="2517285"/>
                  </a:cubicBezTo>
                  <a:cubicBezTo>
                    <a:pt x="271115" y="2375243"/>
                    <a:pt x="166063" y="2224323"/>
                    <a:pt x="115756" y="2108913"/>
                  </a:cubicBezTo>
                  <a:cubicBezTo>
                    <a:pt x="65449" y="1993503"/>
                    <a:pt x="-5571" y="1938757"/>
                    <a:pt x="347" y="1824827"/>
                  </a:cubicBezTo>
                  <a:cubicBezTo>
                    <a:pt x="6265" y="1710897"/>
                    <a:pt x="83205" y="1537783"/>
                    <a:pt x="151267" y="1425332"/>
                  </a:cubicBezTo>
                  <a:cubicBezTo>
                    <a:pt x="219329" y="1312881"/>
                    <a:pt x="339178" y="1258136"/>
                    <a:pt x="408720" y="1150124"/>
                  </a:cubicBezTo>
                  <a:cubicBezTo>
                    <a:pt x="478262" y="1042112"/>
                    <a:pt x="506374" y="917825"/>
                    <a:pt x="568518" y="777262"/>
                  </a:cubicBezTo>
                  <a:cubicBezTo>
                    <a:pt x="630662" y="636699"/>
                    <a:pt x="660254" y="408839"/>
                    <a:pt x="781582" y="306746"/>
                  </a:cubicBezTo>
                  <a:cubicBezTo>
                    <a:pt x="902910" y="204653"/>
                    <a:pt x="1138169" y="180979"/>
                    <a:pt x="1296487" y="164703"/>
                  </a:cubicBezTo>
                  <a:cubicBezTo>
                    <a:pt x="1454805" y="148427"/>
                    <a:pt x="1611644" y="204652"/>
                    <a:pt x="1731492" y="209091"/>
                  </a:cubicBezTo>
                  <a:cubicBezTo>
                    <a:pt x="1851340" y="213530"/>
                    <a:pt x="1929761" y="216489"/>
                    <a:pt x="2015578" y="191336"/>
                  </a:cubicBezTo>
                  <a:cubicBezTo>
                    <a:pt x="2101395" y="166183"/>
                    <a:pt x="2130987" y="89243"/>
                    <a:pt x="2246397" y="58171"/>
                  </a:cubicBezTo>
                  <a:cubicBezTo>
                    <a:pt x="2347381" y="30983"/>
                    <a:pt x="2533327" y="-4135"/>
                    <a:pt x="2658524" y="39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71D2C22-0CD9-45EE-BA4F-B794074BC39D}"/>
              </a:ext>
            </a:extLst>
          </p:cNvPr>
          <p:cNvGrpSpPr/>
          <p:nvPr/>
        </p:nvGrpSpPr>
        <p:grpSpPr>
          <a:xfrm>
            <a:off x="366475" y="5210943"/>
            <a:ext cx="350306" cy="350306"/>
            <a:chOff x="-958973" y="1469834"/>
            <a:chExt cx="4473110" cy="4473110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0E04EF-0BBA-4843-B128-22AF034D4659}"/>
                </a:ext>
              </a:extLst>
            </p:cNvPr>
            <p:cNvSpPr/>
            <p:nvPr/>
          </p:nvSpPr>
          <p:spPr>
            <a:xfrm>
              <a:off x="-958973" y="1469834"/>
              <a:ext cx="4473110" cy="4473110"/>
            </a:xfrm>
            <a:custGeom>
              <a:avLst/>
              <a:gdLst>
                <a:gd name="connsiteX0" fmla="*/ 2236555 w 4473110"/>
                <a:gd name="connsiteY0" fmla="*/ 1487226 h 4473110"/>
                <a:gd name="connsiteX1" fmla="*/ 1559936 w 4473110"/>
                <a:gd name="connsiteY1" fmla="*/ 2163845 h 4473110"/>
                <a:gd name="connsiteX2" fmla="*/ 2236555 w 4473110"/>
                <a:gd name="connsiteY2" fmla="*/ 2840464 h 4473110"/>
                <a:gd name="connsiteX3" fmla="*/ 2913174 w 4473110"/>
                <a:gd name="connsiteY3" fmla="*/ 2163845 h 4473110"/>
                <a:gd name="connsiteX4" fmla="*/ 2236555 w 4473110"/>
                <a:gd name="connsiteY4" fmla="*/ 1487226 h 4473110"/>
                <a:gd name="connsiteX5" fmla="*/ 2236555 w 4473110"/>
                <a:gd name="connsiteY5" fmla="*/ 0 h 4473110"/>
                <a:gd name="connsiteX6" fmla="*/ 4473110 w 4473110"/>
                <a:gd name="connsiteY6" fmla="*/ 2236555 h 4473110"/>
                <a:gd name="connsiteX7" fmla="*/ 2236555 w 4473110"/>
                <a:gd name="connsiteY7" fmla="*/ 4473110 h 4473110"/>
                <a:gd name="connsiteX8" fmla="*/ 0 w 4473110"/>
                <a:gd name="connsiteY8" fmla="*/ 2236555 h 4473110"/>
                <a:gd name="connsiteX9" fmla="*/ 2236555 w 4473110"/>
                <a:gd name="connsiteY9" fmla="*/ 0 h 447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3110" h="4473110">
                  <a:moveTo>
                    <a:pt x="2236555" y="1487226"/>
                  </a:moveTo>
                  <a:cubicBezTo>
                    <a:pt x="1862869" y="1487226"/>
                    <a:pt x="1559936" y="1790159"/>
                    <a:pt x="1559936" y="2163845"/>
                  </a:cubicBezTo>
                  <a:cubicBezTo>
                    <a:pt x="1559936" y="2537531"/>
                    <a:pt x="1862869" y="2840464"/>
                    <a:pt x="2236555" y="2840464"/>
                  </a:cubicBezTo>
                  <a:cubicBezTo>
                    <a:pt x="2610241" y="2840464"/>
                    <a:pt x="2913174" y="2537531"/>
                    <a:pt x="2913174" y="2163845"/>
                  </a:cubicBezTo>
                  <a:cubicBezTo>
                    <a:pt x="2913174" y="1790159"/>
                    <a:pt x="2610241" y="1487226"/>
                    <a:pt x="2236555" y="1487226"/>
                  </a:cubicBezTo>
                  <a:close/>
                  <a:moveTo>
                    <a:pt x="2236555" y="0"/>
                  </a:moveTo>
                  <a:cubicBezTo>
                    <a:pt x="3471770" y="0"/>
                    <a:pt x="4473110" y="1001340"/>
                    <a:pt x="4473110" y="2236555"/>
                  </a:cubicBezTo>
                  <a:cubicBezTo>
                    <a:pt x="4473110" y="3471770"/>
                    <a:pt x="3471770" y="4473110"/>
                    <a:pt x="2236555" y="4473110"/>
                  </a:cubicBezTo>
                  <a:cubicBezTo>
                    <a:pt x="1001340" y="4473110"/>
                    <a:pt x="0" y="3471770"/>
                    <a:pt x="0" y="2236555"/>
                  </a:cubicBezTo>
                  <a:cubicBezTo>
                    <a:pt x="0" y="1001340"/>
                    <a:pt x="1001340" y="0"/>
                    <a:pt x="2236555" y="0"/>
                  </a:cubicBezTo>
                  <a:close/>
                </a:path>
              </a:pathLst>
            </a:custGeom>
            <a:solidFill>
              <a:srgbClr val="D3A16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8C60931-62E8-4BB7-B5BF-EE089460D9AA}"/>
                </a:ext>
              </a:extLst>
            </p:cNvPr>
            <p:cNvSpPr/>
            <p:nvPr/>
          </p:nvSpPr>
          <p:spPr>
            <a:xfrm>
              <a:off x="-815414" y="1625881"/>
              <a:ext cx="4185992" cy="4161015"/>
            </a:xfrm>
            <a:custGeom>
              <a:avLst/>
              <a:gdLst>
                <a:gd name="connsiteX0" fmla="*/ 2155860 w 4185992"/>
                <a:gd name="connsiteY0" fmla="*/ 1212806 h 4161015"/>
                <a:gd name="connsiteX1" fmla="*/ 1907117 w 4185992"/>
                <a:gd name="connsiteY1" fmla="*/ 1315735 h 4161015"/>
                <a:gd name="connsiteX2" fmla="*/ 1598331 w 4185992"/>
                <a:gd name="connsiteY2" fmla="*/ 1358621 h 4161015"/>
                <a:gd name="connsiteX3" fmla="*/ 1443938 w 4185992"/>
                <a:gd name="connsiteY3" fmla="*/ 1547324 h 4161015"/>
                <a:gd name="connsiteX4" fmla="*/ 1452515 w 4185992"/>
                <a:gd name="connsiteY4" fmla="*/ 1787490 h 4161015"/>
                <a:gd name="connsiteX5" fmla="*/ 1289546 w 4185992"/>
                <a:gd name="connsiteY5" fmla="*/ 2036235 h 4161015"/>
                <a:gd name="connsiteX6" fmla="*/ 1392474 w 4185992"/>
                <a:gd name="connsiteY6" fmla="*/ 2336443 h 4161015"/>
                <a:gd name="connsiteX7" fmla="*/ 1589753 w 4185992"/>
                <a:gd name="connsiteY7" fmla="*/ 2465104 h 4161015"/>
                <a:gd name="connsiteX8" fmla="*/ 1726992 w 4185992"/>
                <a:gd name="connsiteY8" fmla="*/ 2679538 h 4161015"/>
                <a:gd name="connsiteX9" fmla="*/ 1932849 w 4185992"/>
                <a:gd name="connsiteY9" fmla="*/ 2782467 h 4161015"/>
                <a:gd name="connsiteX10" fmla="*/ 2198747 w 4185992"/>
                <a:gd name="connsiteY10" fmla="*/ 2739580 h 4161015"/>
                <a:gd name="connsiteX11" fmla="*/ 2421759 w 4185992"/>
                <a:gd name="connsiteY11" fmla="*/ 2739580 h 4161015"/>
                <a:gd name="connsiteX12" fmla="*/ 2593307 w 4185992"/>
                <a:gd name="connsiteY12" fmla="*/ 2533723 h 4161015"/>
                <a:gd name="connsiteX13" fmla="*/ 2635657 w 4185992"/>
                <a:gd name="connsiteY13" fmla="*/ 2427042 h 4161015"/>
                <a:gd name="connsiteX14" fmla="*/ 2646125 w 4185992"/>
                <a:gd name="connsiteY14" fmla="*/ 2395721 h 4161015"/>
                <a:gd name="connsiteX15" fmla="*/ 2654060 w 4185992"/>
                <a:gd name="connsiteY15" fmla="*/ 2386103 h 4161015"/>
                <a:gd name="connsiteX16" fmla="*/ 2693438 w 4185992"/>
                <a:gd name="connsiteY16" fmla="*/ 2313555 h 4161015"/>
                <a:gd name="connsiteX17" fmla="*/ 2720292 w 4185992"/>
                <a:gd name="connsiteY17" fmla="*/ 2286788 h 4161015"/>
                <a:gd name="connsiteX18" fmla="*/ 2859205 w 4185992"/>
                <a:gd name="connsiteY18" fmla="*/ 2182050 h 4161015"/>
                <a:gd name="connsiteX19" fmla="*/ 2919248 w 4185992"/>
                <a:gd name="connsiteY19" fmla="*/ 2053390 h 4161015"/>
                <a:gd name="connsiteX20" fmla="*/ 2842051 w 4185992"/>
                <a:gd name="connsiteY20" fmla="*/ 1873265 h 4161015"/>
                <a:gd name="connsiteX21" fmla="*/ 2782009 w 4185992"/>
                <a:gd name="connsiteY21" fmla="*/ 1684562 h 4161015"/>
                <a:gd name="connsiteX22" fmla="*/ 2696235 w 4185992"/>
                <a:gd name="connsiteY22" fmla="*/ 1418663 h 4161015"/>
                <a:gd name="connsiteX23" fmla="*/ 2524688 w 4185992"/>
                <a:gd name="connsiteY23" fmla="*/ 1375777 h 4161015"/>
                <a:gd name="connsiteX24" fmla="*/ 2361717 w 4185992"/>
                <a:gd name="connsiteY24" fmla="*/ 1315735 h 4161015"/>
                <a:gd name="connsiteX25" fmla="*/ 2155860 w 4185992"/>
                <a:gd name="connsiteY25" fmla="*/ 1212806 h 4161015"/>
                <a:gd name="connsiteX26" fmla="*/ 2658524 w 4185992"/>
                <a:gd name="connsiteY26" fmla="*/ 397 h 4161015"/>
                <a:gd name="connsiteX27" fmla="*/ 2708036 w 4185992"/>
                <a:gd name="connsiteY27" fmla="*/ 4905 h 4161015"/>
                <a:gd name="connsiteX28" fmla="*/ 2965488 w 4185992"/>
                <a:gd name="connsiteY28" fmla="*/ 173581 h 4161015"/>
                <a:gd name="connsiteX29" fmla="*/ 3196308 w 4185992"/>
                <a:gd name="connsiteY29" fmla="*/ 448788 h 4161015"/>
                <a:gd name="connsiteX30" fmla="*/ 3551415 w 4185992"/>
                <a:gd name="connsiteY30" fmla="*/ 661852 h 4161015"/>
                <a:gd name="connsiteX31" fmla="*/ 3773356 w 4185992"/>
                <a:gd name="connsiteY31" fmla="*/ 848283 h 4161015"/>
                <a:gd name="connsiteX32" fmla="*/ 3924277 w 4185992"/>
                <a:gd name="connsiteY32" fmla="*/ 1141247 h 4161015"/>
                <a:gd name="connsiteX33" fmla="*/ 3950910 w 4185992"/>
                <a:gd name="connsiteY33" fmla="*/ 1372066 h 4161015"/>
                <a:gd name="connsiteX34" fmla="*/ 3995298 w 4185992"/>
                <a:gd name="connsiteY34" fmla="*/ 1656151 h 4161015"/>
                <a:gd name="connsiteX35" fmla="*/ 4119586 w 4185992"/>
                <a:gd name="connsiteY35" fmla="*/ 1860338 h 4161015"/>
                <a:gd name="connsiteX36" fmla="*/ 4181729 w 4185992"/>
                <a:gd name="connsiteY36" fmla="*/ 2117790 h 4161015"/>
                <a:gd name="connsiteX37" fmla="*/ 4004176 w 4185992"/>
                <a:gd name="connsiteY37" fmla="*/ 2472897 h 4161015"/>
                <a:gd name="connsiteX38" fmla="*/ 3906521 w 4185992"/>
                <a:gd name="connsiteY38" fmla="*/ 2828004 h 4161015"/>
                <a:gd name="connsiteX39" fmla="*/ 3862133 w 4185992"/>
                <a:gd name="connsiteY39" fmla="*/ 3191988 h 4161015"/>
                <a:gd name="connsiteX40" fmla="*/ 3817745 w 4185992"/>
                <a:gd name="connsiteY40" fmla="*/ 3413930 h 4161015"/>
                <a:gd name="connsiteX41" fmla="*/ 3542537 w 4185992"/>
                <a:gd name="connsiteY41" fmla="*/ 3680260 h 4161015"/>
                <a:gd name="connsiteX42" fmla="*/ 3214063 w 4185992"/>
                <a:gd name="connsiteY42" fmla="*/ 3733526 h 4161015"/>
                <a:gd name="connsiteX43" fmla="*/ 2867834 w 4185992"/>
                <a:gd name="connsiteY43" fmla="*/ 3769037 h 4161015"/>
                <a:gd name="connsiteX44" fmla="*/ 2654770 w 4185992"/>
                <a:gd name="connsiteY44" fmla="*/ 3919957 h 4161015"/>
                <a:gd name="connsiteX45" fmla="*/ 2246397 w 4185992"/>
                <a:gd name="connsiteY45" fmla="*/ 4124144 h 4161015"/>
                <a:gd name="connsiteX46" fmla="*/ 1767003 w 4185992"/>
                <a:gd name="connsiteY46" fmla="*/ 4141899 h 4161015"/>
                <a:gd name="connsiteX47" fmla="*/ 1349753 w 4185992"/>
                <a:gd name="connsiteY47" fmla="*/ 3919957 h 4161015"/>
                <a:gd name="connsiteX48" fmla="*/ 888114 w 4185992"/>
                <a:gd name="connsiteY48" fmla="*/ 3813425 h 4161015"/>
                <a:gd name="connsiteX49" fmla="*/ 497496 w 4185992"/>
                <a:gd name="connsiteY49" fmla="*/ 3573728 h 4161015"/>
                <a:gd name="connsiteX50" fmla="*/ 311065 w 4185992"/>
                <a:gd name="connsiteY50" fmla="*/ 3218621 h 4161015"/>
                <a:gd name="connsiteX51" fmla="*/ 302187 w 4185992"/>
                <a:gd name="connsiteY51" fmla="*/ 2961169 h 4161015"/>
                <a:gd name="connsiteX52" fmla="*/ 302187 w 4185992"/>
                <a:gd name="connsiteY52" fmla="*/ 2517285 h 4161015"/>
                <a:gd name="connsiteX53" fmla="*/ 115756 w 4185992"/>
                <a:gd name="connsiteY53" fmla="*/ 2108913 h 4161015"/>
                <a:gd name="connsiteX54" fmla="*/ 347 w 4185992"/>
                <a:gd name="connsiteY54" fmla="*/ 1824827 h 4161015"/>
                <a:gd name="connsiteX55" fmla="*/ 151267 w 4185992"/>
                <a:gd name="connsiteY55" fmla="*/ 1425332 h 4161015"/>
                <a:gd name="connsiteX56" fmla="*/ 408720 w 4185992"/>
                <a:gd name="connsiteY56" fmla="*/ 1150124 h 4161015"/>
                <a:gd name="connsiteX57" fmla="*/ 568518 w 4185992"/>
                <a:gd name="connsiteY57" fmla="*/ 777262 h 4161015"/>
                <a:gd name="connsiteX58" fmla="*/ 781582 w 4185992"/>
                <a:gd name="connsiteY58" fmla="*/ 306746 h 4161015"/>
                <a:gd name="connsiteX59" fmla="*/ 1296487 w 4185992"/>
                <a:gd name="connsiteY59" fmla="*/ 164703 h 4161015"/>
                <a:gd name="connsiteX60" fmla="*/ 1731492 w 4185992"/>
                <a:gd name="connsiteY60" fmla="*/ 209091 h 4161015"/>
                <a:gd name="connsiteX61" fmla="*/ 2015578 w 4185992"/>
                <a:gd name="connsiteY61" fmla="*/ 191336 h 4161015"/>
                <a:gd name="connsiteX62" fmla="*/ 2246397 w 4185992"/>
                <a:gd name="connsiteY62" fmla="*/ 58171 h 4161015"/>
                <a:gd name="connsiteX63" fmla="*/ 2658524 w 4185992"/>
                <a:gd name="connsiteY63" fmla="*/ 397 h 4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992" h="4161015">
                  <a:moveTo>
                    <a:pt x="2155860" y="1212806"/>
                  </a:moveTo>
                  <a:cubicBezTo>
                    <a:pt x="2080094" y="1212806"/>
                    <a:pt x="2000039" y="1291432"/>
                    <a:pt x="1907117" y="1315735"/>
                  </a:cubicBezTo>
                  <a:cubicBezTo>
                    <a:pt x="1814195" y="1340037"/>
                    <a:pt x="1675528" y="1320023"/>
                    <a:pt x="1598331" y="1358621"/>
                  </a:cubicBezTo>
                  <a:cubicBezTo>
                    <a:pt x="1521135" y="1397220"/>
                    <a:pt x="1468242" y="1475845"/>
                    <a:pt x="1443938" y="1547324"/>
                  </a:cubicBezTo>
                  <a:cubicBezTo>
                    <a:pt x="1419635" y="1618802"/>
                    <a:pt x="1478247" y="1706004"/>
                    <a:pt x="1452515" y="1787490"/>
                  </a:cubicBezTo>
                  <a:cubicBezTo>
                    <a:pt x="1426783" y="1868975"/>
                    <a:pt x="1299552" y="1944743"/>
                    <a:pt x="1289546" y="2036235"/>
                  </a:cubicBezTo>
                  <a:cubicBezTo>
                    <a:pt x="1279539" y="2127727"/>
                    <a:pt x="1348158" y="2253529"/>
                    <a:pt x="1392474" y="2336443"/>
                  </a:cubicBezTo>
                  <a:cubicBezTo>
                    <a:pt x="1449657" y="2407922"/>
                    <a:pt x="1534000" y="2407922"/>
                    <a:pt x="1589753" y="2465104"/>
                  </a:cubicBezTo>
                  <a:cubicBezTo>
                    <a:pt x="1645507" y="2522286"/>
                    <a:pt x="1669810" y="2626643"/>
                    <a:pt x="1726992" y="2679538"/>
                  </a:cubicBezTo>
                  <a:cubicBezTo>
                    <a:pt x="1784174" y="2732432"/>
                    <a:pt x="1854223" y="2772460"/>
                    <a:pt x="1932849" y="2782467"/>
                  </a:cubicBezTo>
                  <a:cubicBezTo>
                    <a:pt x="2011475" y="2792474"/>
                    <a:pt x="2117262" y="2746727"/>
                    <a:pt x="2198747" y="2739580"/>
                  </a:cubicBezTo>
                  <a:cubicBezTo>
                    <a:pt x="2280232" y="2732432"/>
                    <a:pt x="2356000" y="2773888"/>
                    <a:pt x="2421759" y="2739580"/>
                  </a:cubicBezTo>
                  <a:cubicBezTo>
                    <a:pt x="2487519" y="2705271"/>
                    <a:pt x="2550420" y="2602342"/>
                    <a:pt x="2593307" y="2533723"/>
                  </a:cubicBezTo>
                  <a:cubicBezTo>
                    <a:pt x="2614750" y="2499414"/>
                    <a:pt x="2625114" y="2462602"/>
                    <a:pt x="2635657" y="2427042"/>
                  </a:cubicBezTo>
                  <a:lnTo>
                    <a:pt x="2646125" y="2395721"/>
                  </a:lnTo>
                  <a:lnTo>
                    <a:pt x="2654060" y="2386103"/>
                  </a:lnTo>
                  <a:lnTo>
                    <a:pt x="2693438" y="2313555"/>
                  </a:lnTo>
                  <a:lnTo>
                    <a:pt x="2720292" y="2286788"/>
                  </a:lnTo>
                  <a:cubicBezTo>
                    <a:pt x="2767803" y="2248257"/>
                    <a:pt x="2829185" y="2216360"/>
                    <a:pt x="2859205" y="2182050"/>
                  </a:cubicBezTo>
                  <a:cubicBezTo>
                    <a:pt x="2899233" y="2136305"/>
                    <a:pt x="2922106" y="2104854"/>
                    <a:pt x="2919248" y="2053390"/>
                  </a:cubicBezTo>
                  <a:cubicBezTo>
                    <a:pt x="2916389" y="2001925"/>
                    <a:pt x="2864924" y="1934736"/>
                    <a:pt x="2842051" y="1873265"/>
                  </a:cubicBezTo>
                  <a:cubicBezTo>
                    <a:pt x="2819178" y="1811794"/>
                    <a:pt x="2806312" y="1760330"/>
                    <a:pt x="2782009" y="1684562"/>
                  </a:cubicBezTo>
                  <a:cubicBezTo>
                    <a:pt x="2757706" y="1608795"/>
                    <a:pt x="2739122" y="1470127"/>
                    <a:pt x="2696235" y="1418663"/>
                  </a:cubicBezTo>
                  <a:cubicBezTo>
                    <a:pt x="2653348" y="1367199"/>
                    <a:pt x="2580441" y="1392931"/>
                    <a:pt x="2524688" y="1375777"/>
                  </a:cubicBezTo>
                  <a:cubicBezTo>
                    <a:pt x="2468935" y="1358622"/>
                    <a:pt x="2423188" y="1342897"/>
                    <a:pt x="2361717" y="1315735"/>
                  </a:cubicBezTo>
                  <a:cubicBezTo>
                    <a:pt x="2300246" y="1288573"/>
                    <a:pt x="2231627" y="1212806"/>
                    <a:pt x="2155860" y="1212806"/>
                  </a:cubicBezTo>
                  <a:close/>
                  <a:moveTo>
                    <a:pt x="2658524" y="397"/>
                  </a:moveTo>
                  <a:cubicBezTo>
                    <a:pt x="2676409" y="1044"/>
                    <a:pt x="2693055" y="2501"/>
                    <a:pt x="2708036" y="4905"/>
                  </a:cubicBezTo>
                  <a:cubicBezTo>
                    <a:pt x="2827884" y="24140"/>
                    <a:pt x="2884109" y="99601"/>
                    <a:pt x="2965488" y="173581"/>
                  </a:cubicBezTo>
                  <a:cubicBezTo>
                    <a:pt x="3046867" y="247561"/>
                    <a:pt x="3098654" y="367410"/>
                    <a:pt x="3196308" y="448788"/>
                  </a:cubicBezTo>
                  <a:cubicBezTo>
                    <a:pt x="3293962" y="530166"/>
                    <a:pt x="3455240" y="595270"/>
                    <a:pt x="3551415" y="661852"/>
                  </a:cubicBezTo>
                  <a:cubicBezTo>
                    <a:pt x="3647590" y="728434"/>
                    <a:pt x="3711212" y="768384"/>
                    <a:pt x="3773356" y="848283"/>
                  </a:cubicBezTo>
                  <a:cubicBezTo>
                    <a:pt x="3835500" y="928182"/>
                    <a:pt x="3894685" y="1053950"/>
                    <a:pt x="3924277" y="1141247"/>
                  </a:cubicBezTo>
                  <a:cubicBezTo>
                    <a:pt x="3953869" y="1228544"/>
                    <a:pt x="3939073" y="1286249"/>
                    <a:pt x="3950910" y="1372066"/>
                  </a:cubicBezTo>
                  <a:cubicBezTo>
                    <a:pt x="3962747" y="1457883"/>
                    <a:pt x="3967185" y="1574772"/>
                    <a:pt x="3995298" y="1656151"/>
                  </a:cubicBezTo>
                  <a:cubicBezTo>
                    <a:pt x="4023411" y="1737530"/>
                    <a:pt x="4088514" y="1783398"/>
                    <a:pt x="4119586" y="1860338"/>
                  </a:cubicBezTo>
                  <a:cubicBezTo>
                    <a:pt x="4150658" y="1937278"/>
                    <a:pt x="4200964" y="2015697"/>
                    <a:pt x="4181729" y="2117790"/>
                  </a:cubicBezTo>
                  <a:cubicBezTo>
                    <a:pt x="4162494" y="2219883"/>
                    <a:pt x="4050044" y="2354528"/>
                    <a:pt x="4004176" y="2472897"/>
                  </a:cubicBezTo>
                  <a:cubicBezTo>
                    <a:pt x="3958308" y="2591266"/>
                    <a:pt x="3930195" y="2708156"/>
                    <a:pt x="3906521" y="2828004"/>
                  </a:cubicBezTo>
                  <a:cubicBezTo>
                    <a:pt x="3882847" y="2947852"/>
                    <a:pt x="3876929" y="3094334"/>
                    <a:pt x="3862133" y="3191988"/>
                  </a:cubicBezTo>
                  <a:cubicBezTo>
                    <a:pt x="3847337" y="3289642"/>
                    <a:pt x="3871011" y="3332551"/>
                    <a:pt x="3817745" y="3413930"/>
                  </a:cubicBezTo>
                  <a:cubicBezTo>
                    <a:pt x="3764479" y="3495309"/>
                    <a:pt x="3643151" y="3626994"/>
                    <a:pt x="3542537" y="3680260"/>
                  </a:cubicBezTo>
                  <a:cubicBezTo>
                    <a:pt x="3441923" y="3733526"/>
                    <a:pt x="3326514" y="3718730"/>
                    <a:pt x="3214063" y="3733526"/>
                  </a:cubicBezTo>
                  <a:cubicBezTo>
                    <a:pt x="3101613" y="3748322"/>
                    <a:pt x="2961049" y="3737965"/>
                    <a:pt x="2867834" y="3769037"/>
                  </a:cubicBezTo>
                  <a:cubicBezTo>
                    <a:pt x="2774619" y="3800109"/>
                    <a:pt x="2758343" y="3860773"/>
                    <a:pt x="2654770" y="3919957"/>
                  </a:cubicBezTo>
                  <a:cubicBezTo>
                    <a:pt x="2551197" y="3979141"/>
                    <a:pt x="2394358" y="4087154"/>
                    <a:pt x="2246397" y="4124144"/>
                  </a:cubicBezTo>
                  <a:cubicBezTo>
                    <a:pt x="2098436" y="4161134"/>
                    <a:pt x="1916444" y="4175930"/>
                    <a:pt x="1767003" y="4141899"/>
                  </a:cubicBezTo>
                  <a:cubicBezTo>
                    <a:pt x="1617562" y="4107868"/>
                    <a:pt x="1496234" y="3974703"/>
                    <a:pt x="1349753" y="3919957"/>
                  </a:cubicBezTo>
                  <a:cubicBezTo>
                    <a:pt x="1203272" y="3865211"/>
                    <a:pt x="1030157" y="3871130"/>
                    <a:pt x="888114" y="3813425"/>
                  </a:cubicBezTo>
                  <a:cubicBezTo>
                    <a:pt x="746071" y="3755720"/>
                    <a:pt x="593671" y="3672862"/>
                    <a:pt x="497496" y="3573728"/>
                  </a:cubicBezTo>
                  <a:cubicBezTo>
                    <a:pt x="401321" y="3474594"/>
                    <a:pt x="343616" y="3322194"/>
                    <a:pt x="311065" y="3218621"/>
                  </a:cubicBezTo>
                  <a:cubicBezTo>
                    <a:pt x="278514" y="3115048"/>
                    <a:pt x="303667" y="3078058"/>
                    <a:pt x="302187" y="2961169"/>
                  </a:cubicBezTo>
                  <a:cubicBezTo>
                    <a:pt x="300707" y="2844280"/>
                    <a:pt x="333259" y="2659327"/>
                    <a:pt x="302187" y="2517285"/>
                  </a:cubicBezTo>
                  <a:cubicBezTo>
                    <a:pt x="271115" y="2375243"/>
                    <a:pt x="166063" y="2224323"/>
                    <a:pt x="115756" y="2108913"/>
                  </a:cubicBezTo>
                  <a:cubicBezTo>
                    <a:pt x="65449" y="1993503"/>
                    <a:pt x="-5571" y="1938757"/>
                    <a:pt x="347" y="1824827"/>
                  </a:cubicBezTo>
                  <a:cubicBezTo>
                    <a:pt x="6265" y="1710897"/>
                    <a:pt x="83205" y="1537783"/>
                    <a:pt x="151267" y="1425332"/>
                  </a:cubicBezTo>
                  <a:cubicBezTo>
                    <a:pt x="219329" y="1312881"/>
                    <a:pt x="339178" y="1258136"/>
                    <a:pt x="408720" y="1150124"/>
                  </a:cubicBezTo>
                  <a:cubicBezTo>
                    <a:pt x="478262" y="1042112"/>
                    <a:pt x="506374" y="917825"/>
                    <a:pt x="568518" y="777262"/>
                  </a:cubicBezTo>
                  <a:cubicBezTo>
                    <a:pt x="630662" y="636699"/>
                    <a:pt x="660254" y="408839"/>
                    <a:pt x="781582" y="306746"/>
                  </a:cubicBezTo>
                  <a:cubicBezTo>
                    <a:pt x="902910" y="204653"/>
                    <a:pt x="1138169" y="180979"/>
                    <a:pt x="1296487" y="164703"/>
                  </a:cubicBezTo>
                  <a:cubicBezTo>
                    <a:pt x="1454805" y="148427"/>
                    <a:pt x="1611644" y="204652"/>
                    <a:pt x="1731492" y="209091"/>
                  </a:cubicBezTo>
                  <a:cubicBezTo>
                    <a:pt x="1851340" y="213530"/>
                    <a:pt x="1929761" y="216489"/>
                    <a:pt x="2015578" y="191336"/>
                  </a:cubicBezTo>
                  <a:cubicBezTo>
                    <a:pt x="2101395" y="166183"/>
                    <a:pt x="2130987" y="89243"/>
                    <a:pt x="2246397" y="58171"/>
                  </a:cubicBezTo>
                  <a:cubicBezTo>
                    <a:pt x="2347381" y="30983"/>
                    <a:pt x="2533327" y="-4135"/>
                    <a:pt x="2658524" y="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67C82A8-E8AC-4B81-A12C-3BA0AB85146B}"/>
              </a:ext>
            </a:extLst>
          </p:cNvPr>
          <p:cNvGrpSpPr/>
          <p:nvPr/>
        </p:nvGrpSpPr>
        <p:grpSpPr>
          <a:xfrm>
            <a:off x="366475" y="4787007"/>
            <a:ext cx="350306" cy="350306"/>
            <a:chOff x="-958973" y="1469834"/>
            <a:chExt cx="4473110" cy="4473110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C2E88B6-3D6B-4F35-8598-0B4405F9B36D}"/>
                </a:ext>
              </a:extLst>
            </p:cNvPr>
            <p:cNvSpPr/>
            <p:nvPr/>
          </p:nvSpPr>
          <p:spPr>
            <a:xfrm>
              <a:off x="-958973" y="1469834"/>
              <a:ext cx="4473110" cy="4473110"/>
            </a:xfrm>
            <a:custGeom>
              <a:avLst/>
              <a:gdLst>
                <a:gd name="connsiteX0" fmla="*/ 2236555 w 4473110"/>
                <a:gd name="connsiteY0" fmla="*/ 1487226 h 4473110"/>
                <a:gd name="connsiteX1" fmla="*/ 1559936 w 4473110"/>
                <a:gd name="connsiteY1" fmla="*/ 2163845 h 4473110"/>
                <a:gd name="connsiteX2" fmla="*/ 2236555 w 4473110"/>
                <a:gd name="connsiteY2" fmla="*/ 2840464 h 4473110"/>
                <a:gd name="connsiteX3" fmla="*/ 2913174 w 4473110"/>
                <a:gd name="connsiteY3" fmla="*/ 2163845 h 4473110"/>
                <a:gd name="connsiteX4" fmla="*/ 2236555 w 4473110"/>
                <a:gd name="connsiteY4" fmla="*/ 1487226 h 4473110"/>
                <a:gd name="connsiteX5" fmla="*/ 2236555 w 4473110"/>
                <a:gd name="connsiteY5" fmla="*/ 0 h 4473110"/>
                <a:gd name="connsiteX6" fmla="*/ 4473110 w 4473110"/>
                <a:gd name="connsiteY6" fmla="*/ 2236555 h 4473110"/>
                <a:gd name="connsiteX7" fmla="*/ 2236555 w 4473110"/>
                <a:gd name="connsiteY7" fmla="*/ 4473110 h 4473110"/>
                <a:gd name="connsiteX8" fmla="*/ 0 w 4473110"/>
                <a:gd name="connsiteY8" fmla="*/ 2236555 h 4473110"/>
                <a:gd name="connsiteX9" fmla="*/ 2236555 w 4473110"/>
                <a:gd name="connsiteY9" fmla="*/ 0 h 447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3110" h="4473110">
                  <a:moveTo>
                    <a:pt x="2236555" y="1487226"/>
                  </a:moveTo>
                  <a:cubicBezTo>
                    <a:pt x="1862869" y="1487226"/>
                    <a:pt x="1559936" y="1790159"/>
                    <a:pt x="1559936" y="2163845"/>
                  </a:cubicBezTo>
                  <a:cubicBezTo>
                    <a:pt x="1559936" y="2537531"/>
                    <a:pt x="1862869" y="2840464"/>
                    <a:pt x="2236555" y="2840464"/>
                  </a:cubicBezTo>
                  <a:cubicBezTo>
                    <a:pt x="2610241" y="2840464"/>
                    <a:pt x="2913174" y="2537531"/>
                    <a:pt x="2913174" y="2163845"/>
                  </a:cubicBezTo>
                  <a:cubicBezTo>
                    <a:pt x="2913174" y="1790159"/>
                    <a:pt x="2610241" y="1487226"/>
                    <a:pt x="2236555" y="1487226"/>
                  </a:cubicBezTo>
                  <a:close/>
                  <a:moveTo>
                    <a:pt x="2236555" y="0"/>
                  </a:moveTo>
                  <a:cubicBezTo>
                    <a:pt x="3471770" y="0"/>
                    <a:pt x="4473110" y="1001340"/>
                    <a:pt x="4473110" y="2236555"/>
                  </a:cubicBezTo>
                  <a:cubicBezTo>
                    <a:pt x="4473110" y="3471770"/>
                    <a:pt x="3471770" y="4473110"/>
                    <a:pt x="2236555" y="4473110"/>
                  </a:cubicBezTo>
                  <a:cubicBezTo>
                    <a:pt x="1001340" y="4473110"/>
                    <a:pt x="0" y="3471770"/>
                    <a:pt x="0" y="2236555"/>
                  </a:cubicBezTo>
                  <a:cubicBezTo>
                    <a:pt x="0" y="1001340"/>
                    <a:pt x="1001340" y="0"/>
                    <a:pt x="2236555" y="0"/>
                  </a:cubicBezTo>
                  <a:close/>
                </a:path>
              </a:pathLst>
            </a:custGeom>
            <a:solidFill>
              <a:srgbClr val="D3A16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2732FF-040A-491C-A909-B2A9067F7749}"/>
                </a:ext>
              </a:extLst>
            </p:cNvPr>
            <p:cNvSpPr/>
            <p:nvPr/>
          </p:nvSpPr>
          <p:spPr>
            <a:xfrm>
              <a:off x="-815414" y="1625881"/>
              <a:ext cx="4185992" cy="4161015"/>
            </a:xfrm>
            <a:custGeom>
              <a:avLst/>
              <a:gdLst>
                <a:gd name="connsiteX0" fmla="*/ 2155860 w 4185992"/>
                <a:gd name="connsiteY0" fmla="*/ 1212806 h 4161015"/>
                <a:gd name="connsiteX1" fmla="*/ 1907117 w 4185992"/>
                <a:gd name="connsiteY1" fmla="*/ 1315735 h 4161015"/>
                <a:gd name="connsiteX2" fmla="*/ 1598331 w 4185992"/>
                <a:gd name="connsiteY2" fmla="*/ 1358621 h 4161015"/>
                <a:gd name="connsiteX3" fmla="*/ 1443938 w 4185992"/>
                <a:gd name="connsiteY3" fmla="*/ 1547324 h 4161015"/>
                <a:gd name="connsiteX4" fmla="*/ 1452515 w 4185992"/>
                <a:gd name="connsiteY4" fmla="*/ 1787490 h 4161015"/>
                <a:gd name="connsiteX5" fmla="*/ 1289546 w 4185992"/>
                <a:gd name="connsiteY5" fmla="*/ 2036235 h 4161015"/>
                <a:gd name="connsiteX6" fmla="*/ 1392474 w 4185992"/>
                <a:gd name="connsiteY6" fmla="*/ 2336443 h 4161015"/>
                <a:gd name="connsiteX7" fmla="*/ 1589753 w 4185992"/>
                <a:gd name="connsiteY7" fmla="*/ 2465104 h 4161015"/>
                <a:gd name="connsiteX8" fmla="*/ 1726992 w 4185992"/>
                <a:gd name="connsiteY8" fmla="*/ 2679538 h 4161015"/>
                <a:gd name="connsiteX9" fmla="*/ 1932849 w 4185992"/>
                <a:gd name="connsiteY9" fmla="*/ 2782467 h 4161015"/>
                <a:gd name="connsiteX10" fmla="*/ 2198747 w 4185992"/>
                <a:gd name="connsiteY10" fmla="*/ 2739580 h 4161015"/>
                <a:gd name="connsiteX11" fmla="*/ 2421759 w 4185992"/>
                <a:gd name="connsiteY11" fmla="*/ 2739580 h 4161015"/>
                <a:gd name="connsiteX12" fmla="*/ 2593307 w 4185992"/>
                <a:gd name="connsiteY12" fmla="*/ 2533723 h 4161015"/>
                <a:gd name="connsiteX13" fmla="*/ 2635657 w 4185992"/>
                <a:gd name="connsiteY13" fmla="*/ 2427042 h 4161015"/>
                <a:gd name="connsiteX14" fmla="*/ 2646125 w 4185992"/>
                <a:gd name="connsiteY14" fmla="*/ 2395721 h 4161015"/>
                <a:gd name="connsiteX15" fmla="*/ 2654060 w 4185992"/>
                <a:gd name="connsiteY15" fmla="*/ 2386103 h 4161015"/>
                <a:gd name="connsiteX16" fmla="*/ 2693438 w 4185992"/>
                <a:gd name="connsiteY16" fmla="*/ 2313555 h 4161015"/>
                <a:gd name="connsiteX17" fmla="*/ 2720292 w 4185992"/>
                <a:gd name="connsiteY17" fmla="*/ 2286788 h 4161015"/>
                <a:gd name="connsiteX18" fmla="*/ 2859205 w 4185992"/>
                <a:gd name="connsiteY18" fmla="*/ 2182050 h 4161015"/>
                <a:gd name="connsiteX19" fmla="*/ 2919248 w 4185992"/>
                <a:gd name="connsiteY19" fmla="*/ 2053390 h 4161015"/>
                <a:gd name="connsiteX20" fmla="*/ 2842051 w 4185992"/>
                <a:gd name="connsiteY20" fmla="*/ 1873265 h 4161015"/>
                <a:gd name="connsiteX21" fmla="*/ 2782009 w 4185992"/>
                <a:gd name="connsiteY21" fmla="*/ 1684562 h 4161015"/>
                <a:gd name="connsiteX22" fmla="*/ 2696235 w 4185992"/>
                <a:gd name="connsiteY22" fmla="*/ 1418663 h 4161015"/>
                <a:gd name="connsiteX23" fmla="*/ 2524688 w 4185992"/>
                <a:gd name="connsiteY23" fmla="*/ 1375777 h 4161015"/>
                <a:gd name="connsiteX24" fmla="*/ 2361717 w 4185992"/>
                <a:gd name="connsiteY24" fmla="*/ 1315735 h 4161015"/>
                <a:gd name="connsiteX25" fmla="*/ 2155860 w 4185992"/>
                <a:gd name="connsiteY25" fmla="*/ 1212806 h 4161015"/>
                <a:gd name="connsiteX26" fmla="*/ 2658524 w 4185992"/>
                <a:gd name="connsiteY26" fmla="*/ 397 h 4161015"/>
                <a:gd name="connsiteX27" fmla="*/ 2708036 w 4185992"/>
                <a:gd name="connsiteY27" fmla="*/ 4905 h 4161015"/>
                <a:gd name="connsiteX28" fmla="*/ 2965488 w 4185992"/>
                <a:gd name="connsiteY28" fmla="*/ 173581 h 4161015"/>
                <a:gd name="connsiteX29" fmla="*/ 3196308 w 4185992"/>
                <a:gd name="connsiteY29" fmla="*/ 448788 h 4161015"/>
                <a:gd name="connsiteX30" fmla="*/ 3551415 w 4185992"/>
                <a:gd name="connsiteY30" fmla="*/ 661852 h 4161015"/>
                <a:gd name="connsiteX31" fmla="*/ 3773356 w 4185992"/>
                <a:gd name="connsiteY31" fmla="*/ 848283 h 4161015"/>
                <a:gd name="connsiteX32" fmla="*/ 3924277 w 4185992"/>
                <a:gd name="connsiteY32" fmla="*/ 1141247 h 4161015"/>
                <a:gd name="connsiteX33" fmla="*/ 3950910 w 4185992"/>
                <a:gd name="connsiteY33" fmla="*/ 1372066 h 4161015"/>
                <a:gd name="connsiteX34" fmla="*/ 3995298 w 4185992"/>
                <a:gd name="connsiteY34" fmla="*/ 1656151 h 4161015"/>
                <a:gd name="connsiteX35" fmla="*/ 4119586 w 4185992"/>
                <a:gd name="connsiteY35" fmla="*/ 1860338 h 4161015"/>
                <a:gd name="connsiteX36" fmla="*/ 4181729 w 4185992"/>
                <a:gd name="connsiteY36" fmla="*/ 2117790 h 4161015"/>
                <a:gd name="connsiteX37" fmla="*/ 4004176 w 4185992"/>
                <a:gd name="connsiteY37" fmla="*/ 2472897 h 4161015"/>
                <a:gd name="connsiteX38" fmla="*/ 3906521 w 4185992"/>
                <a:gd name="connsiteY38" fmla="*/ 2828004 h 4161015"/>
                <a:gd name="connsiteX39" fmla="*/ 3862133 w 4185992"/>
                <a:gd name="connsiteY39" fmla="*/ 3191988 h 4161015"/>
                <a:gd name="connsiteX40" fmla="*/ 3817745 w 4185992"/>
                <a:gd name="connsiteY40" fmla="*/ 3413930 h 4161015"/>
                <a:gd name="connsiteX41" fmla="*/ 3542537 w 4185992"/>
                <a:gd name="connsiteY41" fmla="*/ 3680260 h 4161015"/>
                <a:gd name="connsiteX42" fmla="*/ 3214063 w 4185992"/>
                <a:gd name="connsiteY42" fmla="*/ 3733526 h 4161015"/>
                <a:gd name="connsiteX43" fmla="*/ 2867834 w 4185992"/>
                <a:gd name="connsiteY43" fmla="*/ 3769037 h 4161015"/>
                <a:gd name="connsiteX44" fmla="*/ 2654770 w 4185992"/>
                <a:gd name="connsiteY44" fmla="*/ 3919957 h 4161015"/>
                <a:gd name="connsiteX45" fmla="*/ 2246397 w 4185992"/>
                <a:gd name="connsiteY45" fmla="*/ 4124144 h 4161015"/>
                <a:gd name="connsiteX46" fmla="*/ 1767003 w 4185992"/>
                <a:gd name="connsiteY46" fmla="*/ 4141899 h 4161015"/>
                <a:gd name="connsiteX47" fmla="*/ 1349753 w 4185992"/>
                <a:gd name="connsiteY47" fmla="*/ 3919957 h 4161015"/>
                <a:gd name="connsiteX48" fmla="*/ 888114 w 4185992"/>
                <a:gd name="connsiteY48" fmla="*/ 3813425 h 4161015"/>
                <a:gd name="connsiteX49" fmla="*/ 497496 w 4185992"/>
                <a:gd name="connsiteY49" fmla="*/ 3573728 h 4161015"/>
                <a:gd name="connsiteX50" fmla="*/ 311065 w 4185992"/>
                <a:gd name="connsiteY50" fmla="*/ 3218621 h 4161015"/>
                <a:gd name="connsiteX51" fmla="*/ 302187 w 4185992"/>
                <a:gd name="connsiteY51" fmla="*/ 2961169 h 4161015"/>
                <a:gd name="connsiteX52" fmla="*/ 302187 w 4185992"/>
                <a:gd name="connsiteY52" fmla="*/ 2517285 h 4161015"/>
                <a:gd name="connsiteX53" fmla="*/ 115756 w 4185992"/>
                <a:gd name="connsiteY53" fmla="*/ 2108913 h 4161015"/>
                <a:gd name="connsiteX54" fmla="*/ 347 w 4185992"/>
                <a:gd name="connsiteY54" fmla="*/ 1824827 h 4161015"/>
                <a:gd name="connsiteX55" fmla="*/ 151267 w 4185992"/>
                <a:gd name="connsiteY55" fmla="*/ 1425332 h 4161015"/>
                <a:gd name="connsiteX56" fmla="*/ 408720 w 4185992"/>
                <a:gd name="connsiteY56" fmla="*/ 1150124 h 4161015"/>
                <a:gd name="connsiteX57" fmla="*/ 568518 w 4185992"/>
                <a:gd name="connsiteY57" fmla="*/ 777262 h 4161015"/>
                <a:gd name="connsiteX58" fmla="*/ 781582 w 4185992"/>
                <a:gd name="connsiteY58" fmla="*/ 306746 h 4161015"/>
                <a:gd name="connsiteX59" fmla="*/ 1296487 w 4185992"/>
                <a:gd name="connsiteY59" fmla="*/ 164703 h 4161015"/>
                <a:gd name="connsiteX60" fmla="*/ 1731492 w 4185992"/>
                <a:gd name="connsiteY60" fmla="*/ 209091 h 4161015"/>
                <a:gd name="connsiteX61" fmla="*/ 2015578 w 4185992"/>
                <a:gd name="connsiteY61" fmla="*/ 191336 h 4161015"/>
                <a:gd name="connsiteX62" fmla="*/ 2246397 w 4185992"/>
                <a:gd name="connsiteY62" fmla="*/ 58171 h 4161015"/>
                <a:gd name="connsiteX63" fmla="*/ 2658524 w 4185992"/>
                <a:gd name="connsiteY63" fmla="*/ 397 h 4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992" h="4161015">
                  <a:moveTo>
                    <a:pt x="2155860" y="1212806"/>
                  </a:moveTo>
                  <a:cubicBezTo>
                    <a:pt x="2080094" y="1212806"/>
                    <a:pt x="2000039" y="1291432"/>
                    <a:pt x="1907117" y="1315735"/>
                  </a:cubicBezTo>
                  <a:cubicBezTo>
                    <a:pt x="1814195" y="1340037"/>
                    <a:pt x="1675528" y="1320023"/>
                    <a:pt x="1598331" y="1358621"/>
                  </a:cubicBezTo>
                  <a:cubicBezTo>
                    <a:pt x="1521135" y="1397220"/>
                    <a:pt x="1468242" y="1475845"/>
                    <a:pt x="1443938" y="1547324"/>
                  </a:cubicBezTo>
                  <a:cubicBezTo>
                    <a:pt x="1419635" y="1618802"/>
                    <a:pt x="1478247" y="1706004"/>
                    <a:pt x="1452515" y="1787490"/>
                  </a:cubicBezTo>
                  <a:cubicBezTo>
                    <a:pt x="1426783" y="1868975"/>
                    <a:pt x="1299552" y="1944743"/>
                    <a:pt x="1289546" y="2036235"/>
                  </a:cubicBezTo>
                  <a:cubicBezTo>
                    <a:pt x="1279539" y="2127727"/>
                    <a:pt x="1348158" y="2253529"/>
                    <a:pt x="1392474" y="2336443"/>
                  </a:cubicBezTo>
                  <a:cubicBezTo>
                    <a:pt x="1449657" y="2407922"/>
                    <a:pt x="1534000" y="2407922"/>
                    <a:pt x="1589753" y="2465104"/>
                  </a:cubicBezTo>
                  <a:cubicBezTo>
                    <a:pt x="1645507" y="2522286"/>
                    <a:pt x="1669810" y="2626643"/>
                    <a:pt x="1726992" y="2679538"/>
                  </a:cubicBezTo>
                  <a:cubicBezTo>
                    <a:pt x="1784174" y="2732432"/>
                    <a:pt x="1854223" y="2772460"/>
                    <a:pt x="1932849" y="2782467"/>
                  </a:cubicBezTo>
                  <a:cubicBezTo>
                    <a:pt x="2011475" y="2792474"/>
                    <a:pt x="2117262" y="2746727"/>
                    <a:pt x="2198747" y="2739580"/>
                  </a:cubicBezTo>
                  <a:cubicBezTo>
                    <a:pt x="2280232" y="2732432"/>
                    <a:pt x="2356000" y="2773888"/>
                    <a:pt x="2421759" y="2739580"/>
                  </a:cubicBezTo>
                  <a:cubicBezTo>
                    <a:pt x="2487519" y="2705271"/>
                    <a:pt x="2550420" y="2602342"/>
                    <a:pt x="2593307" y="2533723"/>
                  </a:cubicBezTo>
                  <a:cubicBezTo>
                    <a:pt x="2614750" y="2499414"/>
                    <a:pt x="2625114" y="2462602"/>
                    <a:pt x="2635657" y="2427042"/>
                  </a:cubicBezTo>
                  <a:lnTo>
                    <a:pt x="2646125" y="2395721"/>
                  </a:lnTo>
                  <a:lnTo>
                    <a:pt x="2654060" y="2386103"/>
                  </a:lnTo>
                  <a:lnTo>
                    <a:pt x="2693438" y="2313555"/>
                  </a:lnTo>
                  <a:lnTo>
                    <a:pt x="2720292" y="2286788"/>
                  </a:lnTo>
                  <a:cubicBezTo>
                    <a:pt x="2767803" y="2248257"/>
                    <a:pt x="2829185" y="2216360"/>
                    <a:pt x="2859205" y="2182050"/>
                  </a:cubicBezTo>
                  <a:cubicBezTo>
                    <a:pt x="2899233" y="2136305"/>
                    <a:pt x="2922106" y="2104854"/>
                    <a:pt x="2919248" y="2053390"/>
                  </a:cubicBezTo>
                  <a:cubicBezTo>
                    <a:pt x="2916389" y="2001925"/>
                    <a:pt x="2864924" y="1934736"/>
                    <a:pt x="2842051" y="1873265"/>
                  </a:cubicBezTo>
                  <a:cubicBezTo>
                    <a:pt x="2819178" y="1811794"/>
                    <a:pt x="2806312" y="1760330"/>
                    <a:pt x="2782009" y="1684562"/>
                  </a:cubicBezTo>
                  <a:cubicBezTo>
                    <a:pt x="2757706" y="1608795"/>
                    <a:pt x="2739122" y="1470127"/>
                    <a:pt x="2696235" y="1418663"/>
                  </a:cubicBezTo>
                  <a:cubicBezTo>
                    <a:pt x="2653348" y="1367199"/>
                    <a:pt x="2580441" y="1392931"/>
                    <a:pt x="2524688" y="1375777"/>
                  </a:cubicBezTo>
                  <a:cubicBezTo>
                    <a:pt x="2468935" y="1358622"/>
                    <a:pt x="2423188" y="1342897"/>
                    <a:pt x="2361717" y="1315735"/>
                  </a:cubicBezTo>
                  <a:cubicBezTo>
                    <a:pt x="2300246" y="1288573"/>
                    <a:pt x="2231627" y="1212806"/>
                    <a:pt x="2155860" y="1212806"/>
                  </a:cubicBezTo>
                  <a:close/>
                  <a:moveTo>
                    <a:pt x="2658524" y="397"/>
                  </a:moveTo>
                  <a:cubicBezTo>
                    <a:pt x="2676409" y="1044"/>
                    <a:pt x="2693055" y="2501"/>
                    <a:pt x="2708036" y="4905"/>
                  </a:cubicBezTo>
                  <a:cubicBezTo>
                    <a:pt x="2827884" y="24140"/>
                    <a:pt x="2884109" y="99601"/>
                    <a:pt x="2965488" y="173581"/>
                  </a:cubicBezTo>
                  <a:cubicBezTo>
                    <a:pt x="3046867" y="247561"/>
                    <a:pt x="3098654" y="367410"/>
                    <a:pt x="3196308" y="448788"/>
                  </a:cubicBezTo>
                  <a:cubicBezTo>
                    <a:pt x="3293962" y="530166"/>
                    <a:pt x="3455240" y="595270"/>
                    <a:pt x="3551415" y="661852"/>
                  </a:cubicBezTo>
                  <a:cubicBezTo>
                    <a:pt x="3647590" y="728434"/>
                    <a:pt x="3711212" y="768384"/>
                    <a:pt x="3773356" y="848283"/>
                  </a:cubicBezTo>
                  <a:cubicBezTo>
                    <a:pt x="3835500" y="928182"/>
                    <a:pt x="3894685" y="1053950"/>
                    <a:pt x="3924277" y="1141247"/>
                  </a:cubicBezTo>
                  <a:cubicBezTo>
                    <a:pt x="3953869" y="1228544"/>
                    <a:pt x="3939073" y="1286249"/>
                    <a:pt x="3950910" y="1372066"/>
                  </a:cubicBezTo>
                  <a:cubicBezTo>
                    <a:pt x="3962747" y="1457883"/>
                    <a:pt x="3967185" y="1574772"/>
                    <a:pt x="3995298" y="1656151"/>
                  </a:cubicBezTo>
                  <a:cubicBezTo>
                    <a:pt x="4023411" y="1737530"/>
                    <a:pt x="4088514" y="1783398"/>
                    <a:pt x="4119586" y="1860338"/>
                  </a:cubicBezTo>
                  <a:cubicBezTo>
                    <a:pt x="4150658" y="1937278"/>
                    <a:pt x="4200964" y="2015697"/>
                    <a:pt x="4181729" y="2117790"/>
                  </a:cubicBezTo>
                  <a:cubicBezTo>
                    <a:pt x="4162494" y="2219883"/>
                    <a:pt x="4050044" y="2354528"/>
                    <a:pt x="4004176" y="2472897"/>
                  </a:cubicBezTo>
                  <a:cubicBezTo>
                    <a:pt x="3958308" y="2591266"/>
                    <a:pt x="3930195" y="2708156"/>
                    <a:pt x="3906521" y="2828004"/>
                  </a:cubicBezTo>
                  <a:cubicBezTo>
                    <a:pt x="3882847" y="2947852"/>
                    <a:pt x="3876929" y="3094334"/>
                    <a:pt x="3862133" y="3191988"/>
                  </a:cubicBezTo>
                  <a:cubicBezTo>
                    <a:pt x="3847337" y="3289642"/>
                    <a:pt x="3871011" y="3332551"/>
                    <a:pt x="3817745" y="3413930"/>
                  </a:cubicBezTo>
                  <a:cubicBezTo>
                    <a:pt x="3764479" y="3495309"/>
                    <a:pt x="3643151" y="3626994"/>
                    <a:pt x="3542537" y="3680260"/>
                  </a:cubicBezTo>
                  <a:cubicBezTo>
                    <a:pt x="3441923" y="3733526"/>
                    <a:pt x="3326514" y="3718730"/>
                    <a:pt x="3214063" y="3733526"/>
                  </a:cubicBezTo>
                  <a:cubicBezTo>
                    <a:pt x="3101613" y="3748322"/>
                    <a:pt x="2961049" y="3737965"/>
                    <a:pt x="2867834" y="3769037"/>
                  </a:cubicBezTo>
                  <a:cubicBezTo>
                    <a:pt x="2774619" y="3800109"/>
                    <a:pt x="2758343" y="3860773"/>
                    <a:pt x="2654770" y="3919957"/>
                  </a:cubicBezTo>
                  <a:cubicBezTo>
                    <a:pt x="2551197" y="3979141"/>
                    <a:pt x="2394358" y="4087154"/>
                    <a:pt x="2246397" y="4124144"/>
                  </a:cubicBezTo>
                  <a:cubicBezTo>
                    <a:pt x="2098436" y="4161134"/>
                    <a:pt x="1916444" y="4175930"/>
                    <a:pt x="1767003" y="4141899"/>
                  </a:cubicBezTo>
                  <a:cubicBezTo>
                    <a:pt x="1617562" y="4107868"/>
                    <a:pt x="1496234" y="3974703"/>
                    <a:pt x="1349753" y="3919957"/>
                  </a:cubicBezTo>
                  <a:cubicBezTo>
                    <a:pt x="1203272" y="3865211"/>
                    <a:pt x="1030157" y="3871130"/>
                    <a:pt x="888114" y="3813425"/>
                  </a:cubicBezTo>
                  <a:cubicBezTo>
                    <a:pt x="746071" y="3755720"/>
                    <a:pt x="593671" y="3672862"/>
                    <a:pt x="497496" y="3573728"/>
                  </a:cubicBezTo>
                  <a:cubicBezTo>
                    <a:pt x="401321" y="3474594"/>
                    <a:pt x="343616" y="3322194"/>
                    <a:pt x="311065" y="3218621"/>
                  </a:cubicBezTo>
                  <a:cubicBezTo>
                    <a:pt x="278514" y="3115048"/>
                    <a:pt x="303667" y="3078058"/>
                    <a:pt x="302187" y="2961169"/>
                  </a:cubicBezTo>
                  <a:cubicBezTo>
                    <a:pt x="300707" y="2844280"/>
                    <a:pt x="333259" y="2659327"/>
                    <a:pt x="302187" y="2517285"/>
                  </a:cubicBezTo>
                  <a:cubicBezTo>
                    <a:pt x="271115" y="2375243"/>
                    <a:pt x="166063" y="2224323"/>
                    <a:pt x="115756" y="2108913"/>
                  </a:cubicBezTo>
                  <a:cubicBezTo>
                    <a:pt x="65449" y="1993503"/>
                    <a:pt x="-5571" y="1938757"/>
                    <a:pt x="347" y="1824827"/>
                  </a:cubicBezTo>
                  <a:cubicBezTo>
                    <a:pt x="6265" y="1710897"/>
                    <a:pt x="83205" y="1537783"/>
                    <a:pt x="151267" y="1425332"/>
                  </a:cubicBezTo>
                  <a:cubicBezTo>
                    <a:pt x="219329" y="1312881"/>
                    <a:pt x="339178" y="1258136"/>
                    <a:pt x="408720" y="1150124"/>
                  </a:cubicBezTo>
                  <a:cubicBezTo>
                    <a:pt x="478262" y="1042112"/>
                    <a:pt x="506374" y="917825"/>
                    <a:pt x="568518" y="777262"/>
                  </a:cubicBezTo>
                  <a:cubicBezTo>
                    <a:pt x="630662" y="636699"/>
                    <a:pt x="660254" y="408839"/>
                    <a:pt x="781582" y="306746"/>
                  </a:cubicBezTo>
                  <a:cubicBezTo>
                    <a:pt x="902910" y="204653"/>
                    <a:pt x="1138169" y="180979"/>
                    <a:pt x="1296487" y="164703"/>
                  </a:cubicBezTo>
                  <a:cubicBezTo>
                    <a:pt x="1454805" y="148427"/>
                    <a:pt x="1611644" y="204652"/>
                    <a:pt x="1731492" y="209091"/>
                  </a:cubicBezTo>
                  <a:cubicBezTo>
                    <a:pt x="1851340" y="213530"/>
                    <a:pt x="1929761" y="216489"/>
                    <a:pt x="2015578" y="191336"/>
                  </a:cubicBezTo>
                  <a:cubicBezTo>
                    <a:pt x="2101395" y="166183"/>
                    <a:pt x="2130987" y="89243"/>
                    <a:pt x="2246397" y="58171"/>
                  </a:cubicBezTo>
                  <a:cubicBezTo>
                    <a:pt x="2347381" y="30983"/>
                    <a:pt x="2533327" y="-4135"/>
                    <a:pt x="2658524" y="3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EC0BDC8-3DDB-4B5E-8390-C85051C71B63}"/>
              </a:ext>
            </a:extLst>
          </p:cNvPr>
          <p:cNvGrpSpPr/>
          <p:nvPr/>
        </p:nvGrpSpPr>
        <p:grpSpPr>
          <a:xfrm>
            <a:off x="366475" y="4363071"/>
            <a:ext cx="350306" cy="350306"/>
            <a:chOff x="-958973" y="1469834"/>
            <a:chExt cx="4473110" cy="4473110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439EDC-5F60-40FA-B339-7CBA6FC93404}"/>
                </a:ext>
              </a:extLst>
            </p:cNvPr>
            <p:cNvSpPr/>
            <p:nvPr/>
          </p:nvSpPr>
          <p:spPr>
            <a:xfrm>
              <a:off x="-958973" y="1469834"/>
              <a:ext cx="4473110" cy="4473110"/>
            </a:xfrm>
            <a:custGeom>
              <a:avLst/>
              <a:gdLst>
                <a:gd name="connsiteX0" fmla="*/ 2236555 w 4473110"/>
                <a:gd name="connsiteY0" fmla="*/ 1487226 h 4473110"/>
                <a:gd name="connsiteX1" fmla="*/ 1559936 w 4473110"/>
                <a:gd name="connsiteY1" fmla="*/ 2163845 h 4473110"/>
                <a:gd name="connsiteX2" fmla="*/ 2236555 w 4473110"/>
                <a:gd name="connsiteY2" fmla="*/ 2840464 h 4473110"/>
                <a:gd name="connsiteX3" fmla="*/ 2913174 w 4473110"/>
                <a:gd name="connsiteY3" fmla="*/ 2163845 h 4473110"/>
                <a:gd name="connsiteX4" fmla="*/ 2236555 w 4473110"/>
                <a:gd name="connsiteY4" fmla="*/ 1487226 h 4473110"/>
                <a:gd name="connsiteX5" fmla="*/ 2236555 w 4473110"/>
                <a:gd name="connsiteY5" fmla="*/ 0 h 4473110"/>
                <a:gd name="connsiteX6" fmla="*/ 4473110 w 4473110"/>
                <a:gd name="connsiteY6" fmla="*/ 2236555 h 4473110"/>
                <a:gd name="connsiteX7" fmla="*/ 2236555 w 4473110"/>
                <a:gd name="connsiteY7" fmla="*/ 4473110 h 4473110"/>
                <a:gd name="connsiteX8" fmla="*/ 0 w 4473110"/>
                <a:gd name="connsiteY8" fmla="*/ 2236555 h 4473110"/>
                <a:gd name="connsiteX9" fmla="*/ 2236555 w 4473110"/>
                <a:gd name="connsiteY9" fmla="*/ 0 h 447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3110" h="4473110">
                  <a:moveTo>
                    <a:pt x="2236555" y="1487226"/>
                  </a:moveTo>
                  <a:cubicBezTo>
                    <a:pt x="1862869" y="1487226"/>
                    <a:pt x="1559936" y="1790159"/>
                    <a:pt x="1559936" y="2163845"/>
                  </a:cubicBezTo>
                  <a:cubicBezTo>
                    <a:pt x="1559936" y="2537531"/>
                    <a:pt x="1862869" y="2840464"/>
                    <a:pt x="2236555" y="2840464"/>
                  </a:cubicBezTo>
                  <a:cubicBezTo>
                    <a:pt x="2610241" y="2840464"/>
                    <a:pt x="2913174" y="2537531"/>
                    <a:pt x="2913174" y="2163845"/>
                  </a:cubicBezTo>
                  <a:cubicBezTo>
                    <a:pt x="2913174" y="1790159"/>
                    <a:pt x="2610241" y="1487226"/>
                    <a:pt x="2236555" y="1487226"/>
                  </a:cubicBezTo>
                  <a:close/>
                  <a:moveTo>
                    <a:pt x="2236555" y="0"/>
                  </a:moveTo>
                  <a:cubicBezTo>
                    <a:pt x="3471770" y="0"/>
                    <a:pt x="4473110" y="1001340"/>
                    <a:pt x="4473110" y="2236555"/>
                  </a:cubicBezTo>
                  <a:cubicBezTo>
                    <a:pt x="4473110" y="3471770"/>
                    <a:pt x="3471770" y="4473110"/>
                    <a:pt x="2236555" y="4473110"/>
                  </a:cubicBezTo>
                  <a:cubicBezTo>
                    <a:pt x="1001340" y="4473110"/>
                    <a:pt x="0" y="3471770"/>
                    <a:pt x="0" y="2236555"/>
                  </a:cubicBezTo>
                  <a:cubicBezTo>
                    <a:pt x="0" y="1001340"/>
                    <a:pt x="1001340" y="0"/>
                    <a:pt x="2236555" y="0"/>
                  </a:cubicBezTo>
                  <a:close/>
                </a:path>
              </a:pathLst>
            </a:custGeom>
            <a:solidFill>
              <a:srgbClr val="D3A16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6DBBF84-3EF5-4CCB-936F-9B6EA20119E3}"/>
                </a:ext>
              </a:extLst>
            </p:cNvPr>
            <p:cNvSpPr/>
            <p:nvPr/>
          </p:nvSpPr>
          <p:spPr>
            <a:xfrm>
              <a:off x="-815414" y="1625881"/>
              <a:ext cx="4185992" cy="4161015"/>
            </a:xfrm>
            <a:custGeom>
              <a:avLst/>
              <a:gdLst>
                <a:gd name="connsiteX0" fmla="*/ 2155860 w 4185992"/>
                <a:gd name="connsiteY0" fmla="*/ 1212806 h 4161015"/>
                <a:gd name="connsiteX1" fmla="*/ 1907117 w 4185992"/>
                <a:gd name="connsiteY1" fmla="*/ 1315735 h 4161015"/>
                <a:gd name="connsiteX2" fmla="*/ 1598331 w 4185992"/>
                <a:gd name="connsiteY2" fmla="*/ 1358621 h 4161015"/>
                <a:gd name="connsiteX3" fmla="*/ 1443938 w 4185992"/>
                <a:gd name="connsiteY3" fmla="*/ 1547324 h 4161015"/>
                <a:gd name="connsiteX4" fmla="*/ 1452515 w 4185992"/>
                <a:gd name="connsiteY4" fmla="*/ 1787490 h 4161015"/>
                <a:gd name="connsiteX5" fmla="*/ 1289546 w 4185992"/>
                <a:gd name="connsiteY5" fmla="*/ 2036235 h 4161015"/>
                <a:gd name="connsiteX6" fmla="*/ 1392474 w 4185992"/>
                <a:gd name="connsiteY6" fmla="*/ 2336443 h 4161015"/>
                <a:gd name="connsiteX7" fmla="*/ 1589753 w 4185992"/>
                <a:gd name="connsiteY7" fmla="*/ 2465104 h 4161015"/>
                <a:gd name="connsiteX8" fmla="*/ 1726992 w 4185992"/>
                <a:gd name="connsiteY8" fmla="*/ 2679538 h 4161015"/>
                <a:gd name="connsiteX9" fmla="*/ 1932849 w 4185992"/>
                <a:gd name="connsiteY9" fmla="*/ 2782467 h 4161015"/>
                <a:gd name="connsiteX10" fmla="*/ 2198747 w 4185992"/>
                <a:gd name="connsiteY10" fmla="*/ 2739580 h 4161015"/>
                <a:gd name="connsiteX11" fmla="*/ 2421759 w 4185992"/>
                <a:gd name="connsiteY11" fmla="*/ 2739580 h 4161015"/>
                <a:gd name="connsiteX12" fmla="*/ 2593307 w 4185992"/>
                <a:gd name="connsiteY12" fmla="*/ 2533723 h 4161015"/>
                <a:gd name="connsiteX13" fmla="*/ 2635657 w 4185992"/>
                <a:gd name="connsiteY13" fmla="*/ 2427042 h 4161015"/>
                <a:gd name="connsiteX14" fmla="*/ 2646125 w 4185992"/>
                <a:gd name="connsiteY14" fmla="*/ 2395721 h 4161015"/>
                <a:gd name="connsiteX15" fmla="*/ 2654060 w 4185992"/>
                <a:gd name="connsiteY15" fmla="*/ 2386103 h 4161015"/>
                <a:gd name="connsiteX16" fmla="*/ 2693438 w 4185992"/>
                <a:gd name="connsiteY16" fmla="*/ 2313555 h 4161015"/>
                <a:gd name="connsiteX17" fmla="*/ 2720292 w 4185992"/>
                <a:gd name="connsiteY17" fmla="*/ 2286788 h 4161015"/>
                <a:gd name="connsiteX18" fmla="*/ 2859205 w 4185992"/>
                <a:gd name="connsiteY18" fmla="*/ 2182050 h 4161015"/>
                <a:gd name="connsiteX19" fmla="*/ 2919248 w 4185992"/>
                <a:gd name="connsiteY19" fmla="*/ 2053390 h 4161015"/>
                <a:gd name="connsiteX20" fmla="*/ 2842051 w 4185992"/>
                <a:gd name="connsiteY20" fmla="*/ 1873265 h 4161015"/>
                <a:gd name="connsiteX21" fmla="*/ 2782009 w 4185992"/>
                <a:gd name="connsiteY21" fmla="*/ 1684562 h 4161015"/>
                <a:gd name="connsiteX22" fmla="*/ 2696235 w 4185992"/>
                <a:gd name="connsiteY22" fmla="*/ 1418663 h 4161015"/>
                <a:gd name="connsiteX23" fmla="*/ 2524688 w 4185992"/>
                <a:gd name="connsiteY23" fmla="*/ 1375777 h 4161015"/>
                <a:gd name="connsiteX24" fmla="*/ 2361717 w 4185992"/>
                <a:gd name="connsiteY24" fmla="*/ 1315735 h 4161015"/>
                <a:gd name="connsiteX25" fmla="*/ 2155860 w 4185992"/>
                <a:gd name="connsiteY25" fmla="*/ 1212806 h 4161015"/>
                <a:gd name="connsiteX26" fmla="*/ 2658524 w 4185992"/>
                <a:gd name="connsiteY26" fmla="*/ 397 h 4161015"/>
                <a:gd name="connsiteX27" fmla="*/ 2708036 w 4185992"/>
                <a:gd name="connsiteY27" fmla="*/ 4905 h 4161015"/>
                <a:gd name="connsiteX28" fmla="*/ 2965488 w 4185992"/>
                <a:gd name="connsiteY28" fmla="*/ 173581 h 4161015"/>
                <a:gd name="connsiteX29" fmla="*/ 3196308 w 4185992"/>
                <a:gd name="connsiteY29" fmla="*/ 448788 h 4161015"/>
                <a:gd name="connsiteX30" fmla="*/ 3551415 w 4185992"/>
                <a:gd name="connsiteY30" fmla="*/ 661852 h 4161015"/>
                <a:gd name="connsiteX31" fmla="*/ 3773356 w 4185992"/>
                <a:gd name="connsiteY31" fmla="*/ 848283 h 4161015"/>
                <a:gd name="connsiteX32" fmla="*/ 3924277 w 4185992"/>
                <a:gd name="connsiteY32" fmla="*/ 1141247 h 4161015"/>
                <a:gd name="connsiteX33" fmla="*/ 3950910 w 4185992"/>
                <a:gd name="connsiteY33" fmla="*/ 1372066 h 4161015"/>
                <a:gd name="connsiteX34" fmla="*/ 3995298 w 4185992"/>
                <a:gd name="connsiteY34" fmla="*/ 1656151 h 4161015"/>
                <a:gd name="connsiteX35" fmla="*/ 4119586 w 4185992"/>
                <a:gd name="connsiteY35" fmla="*/ 1860338 h 4161015"/>
                <a:gd name="connsiteX36" fmla="*/ 4181729 w 4185992"/>
                <a:gd name="connsiteY36" fmla="*/ 2117790 h 4161015"/>
                <a:gd name="connsiteX37" fmla="*/ 4004176 w 4185992"/>
                <a:gd name="connsiteY37" fmla="*/ 2472897 h 4161015"/>
                <a:gd name="connsiteX38" fmla="*/ 3906521 w 4185992"/>
                <a:gd name="connsiteY38" fmla="*/ 2828004 h 4161015"/>
                <a:gd name="connsiteX39" fmla="*/ 3862133 w 4185992"/>
                <a:gd name="connsiteY39" fmla="*/ 3191988 h 4161015"/>
                <a:gd name="connsiteX40" fmla="*/ 3817745 w 4185992"/>
                <a:gd name="connsiteY40" fmla="*/ 3413930 h 4161015"/>
                <a:gd name="connsiteX41" fmla="*/ 3542537 w 4185992"/>
                <a:gd name="connsiteY41" fmla="*/ 3680260 h 4161015"/>
                <a:gd name="connsiteX42" fmla="*/ 3214063 w 4185992"/>
                <a:gd name="connsiteY42" fmla="*/ 3733526 h 4161015"/>
                <a:gd name="connsiteX43" fmla="*/ 2867834 w 4185992"/>
                <a:gd name="connsiteY43" fmla="*/ 3769037 h 4161015"/>
                <a:gd name="connsiteX44" fmla="*/ 2654770 w 4185992"/>
                <a:gd name="connsiteY44" fmla="*/ 3919957 h 4161015"/>
                <a:gd name="connsiteX45" fmla="*/ 2246397 w 4185992"/>
                <a:gd name="connsiteY45" fmla="*/ 4124144 h 4161015"/>
                <a:gd name="connsiteX46" fmla="*/ 1767003 w 4185992"/>
                <a:gd name="connsiteY46" fmla="*/ 4141899 h 4161015"/>
                <a:gd name="connsiteX47" fmla="*/ 1349753 w 4185992"/>
                <a:gd name="connsiteY47" fmla="*/ 3919957 h 4161015"/>
                <a:gd name="connsiteX48" fmla="*/ 888114 w 4185992"/>
                <a:gd name="connsiteY48" fmla="*/ 3813425 h 4161015"/>
                <a:gd name="connsiteX49" fmla="*/ 497496 w 4185992"/>
                <a:gd name="connsiteY49" fmla="*/ 3573728 h 4161015"/>
                <a:gd name="connsiteX50" fmla="*/ 311065 w 4185992"/>
                <a:gd name="connsiteY50" fmla="*/ 3218621 h 4161015"/>
                <a:gd name="connsiteX51" fmla="*/ 302187 w 4185992"/>
                <a:gd name="connsiteY51" fmla="*/ 2961169 h 4161015"/>
                <a:gd name="connsiteX52" fmla="*/ 302187 w 4185992"/>
                <a:gd name="connsiteY52" fmla="*/ 2517285 h 4161015"/>
                <a:gd name="connsiteX53" fmla="*/ 115756 w 4185992"/>
                <a:gd name="connsiteY53" fmla="*/ 2108913 h 4161015"/>
                <a:gd name="connsiteX54" fmla="*/ 347 w 4185992"/>
                <a:gd name="connsiteY54" fmla="*/ 1824827 h 4161015"/>
                <a:gd name="connsiteX55" fmla="*/ 151267 w 4185992"/>
                <a:gd name="connsiteY55" fmla="*/ 1425332 h 4161015"/>
                <a:gd name="connsiteX56" fmla="*/ 408720 w 4185992"/>
                <a:gd name="connsiteY56" fmla="*/ 1150124 h 4161015"/>
                <a:gd name="connsiteX57" fmla="*/ 568518 w 4185992"/>
                <a:gd name="connsiteY57" fmla="*/ 777262 h 4161015"/>
                <a:gd name="connsiteX58" fmla="*/ 781582 w 4185992"/>
                <a:gd name="connsiteY58" fmla="*/ 306746 h 4161015"/>
                <a:gd name="connsiteX59" fmla="*/ 1296487 w 4185992"/>
                <a:gd name="connsiteY59" fmla="*/ 164703 h 4161015"/>
                <a:gd name="connsiteX60" fmla="*/ 1731492 w 4185992"/>
                <a:gd name="connsiteY60" fmla="*/ 209091 h 4161015"/>
                <a:gd name="connsiteX61" fmla="*/ 2015578 w 4185992"/>
                <a:gd name="connsiteY61" fmla="*/ 191336 h 4161015"/>
                <a:gd name="connsiteX62" fmla="*/ 2246397 w 4185992"/>
                <a:gd name="connsiteY62" fmla="*/ 58171 h 4161015"/>
                <a:gd name="connsiteX63" fmla="*/ 2658524 w 4185992"/>
                <a:gd name="connsiteY63" fmla="*/ 397 h 4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992" h="4161015">
                  <a:moveTo>
                    <a:pt x="2155860" y="1212806"/>
                  </a:moveTo>
                  <a:cubicBezTo>
                    <a:pt x="2080094" y="1212806"/>
                    <a:pt x="2000039" y="1291432"/>
                    <a:pt x="1907117" y="1315735"/>
                  </a:cubicBezTo>
                  <a:cubicBezTo>
                    <a:pt x="1814195" y="1340037"/>
                    <a:pt x="1675528" y="1320023"/>
                    <a:pt x="1598331" y="1358621"/>
                  </a:cubicBezTo>
                  <a:cubicBezTo>
                    <a:pt x="1521135" y="1397220"/>
                    <a:pt x="1468242" y="1475845"/>
                    <a:pt x="1443938" y="1547324"/>
                  </a:cubicBezTo>
                  <a:cubicBezTo>
                    <a:pt x="1419635" y="1618802"/>
                    <a:pt x="1478247" y="1706004"/>
                    <a:pt x="1452515" y="1787490"/>
                  </a:cubicBezTo>
                  <a:cubicBezTo>
                    <a:pt x="1426783" y="1868975"/>
                    <a:pt x="1299552" y="1944743"/>
                    <a:pt x="1289546" y="2036235"/>
                  </a:cubicBezTo>
                  <a:cubicBezTo>
                    <a:pt x="1279539" y="2127727"/>
                    <a:pt x="1348158" y="2253529"/>
                    <a:pt x="1392474" y="2336443"/>
                  </a:cubicBezTo>
                  <a:cubicBezTo>
                    <a:pt x="1449657" y="2407922"/>
                    <a:pt x="1534000" y="2407922"/>
                    <a:pt x="1589753" y="2465104"/>
                  </a:cubicBezTo>
                  <a:cubicBezTo>
                    <a:pt x="1645507" y="2522286"/>
                    <a:pt x="1669810" y="2626643"/>
                    <a:pt x="1726992" y="2679538"/>
                  </a:cubicBezTo>
                  <a:cubicBezTo>
                    <a:pt x="1784174" y="2732432"/>
                    <a:pt x="1854223" y="2772460"/>
                    <a:pt x="1932849" y="2782467"/>
                  </a:cubicBezTo>
                  <a:cubicBezTo>
                    <a:pt x="2011475" y="2792474"/>
                    <a:pt x="2117262" y="2746727"/>
                    <a:pt x="2198747" y="2739580"/>
                  </a:cubicBezTo>
                  <a:cubicBezTo>
                    <a:pt x="2280232" y="2732432"/>
                    <a:pt x="2356000" y="2773888"/>
                    <a:pt x="2421759" y="2739580"/>
                  </a:cubicBezTo>
                  <a:cubicBezTo>
                    <a:pt x="2487519" y="2705271"/>
                    <a:pt x="2550420" y="2602342"/>
                    <a:pt x="2593307" y="2533723"/>
                  </a:cubicBezTo>
                  <a:cubicBezTo>
                    <a:pt x="2614750" y="2499414"/>
                    <a:pt x="2625114" y="2462602"/>
                    <a:pt x="2635657" y="2427042"/>
                  </a:cubicBezTo>
                  <a:lnTo>
                    <a:pt x="2646125" y="2395721"/>
                  </a:lnTo>
                  <a:lnTo>
                    <a:pt x="2654060" y="2386103"/>
                  </a:lnTo>
                  <a:lnTo>
                    <a:pt x="2693438" y="2313555"/>
                  </a:lnTo>
                  <a:lnTo>
                    <a:pt x="2720292" y="2286788"/>
                  </a:lnTo>
                  <a:cubicBezTo>
                    <a:pt x="2767803" y="2248257"/>
                    <a:pt x="2829185" y="2216360"/>
                    <a:pt x="2859205" y="2182050"/>
                  </a:cubicBezTo>
                  <a:cubicBezTo>
                    <a:pt x="2899233" y="2136305"/>
                    <a:pt x="2922106" y="2104854"/>
                    <a:pt x="2919248" y="2053390"/>
                  </a:cubicBezTo>
                  <a:cubicBezTo>
                    <a:pt x="2916389" y="2001925"/>
                    <a:pt x="2864924" y="1934736"/>
                    <a:pt x="2842051" y="1873265"/>
                  </a:cubicBezTo>
                  <a:cubicBezTo>
                    <a:pt x="2819178" y="1811794"/>
                    <a:pt x="2806312" y="1760330"/>
                    <a:pt x="2782009" y="1684562"/>
                  </a:cubicBezTo>
                  <a:cubicBezTo>
                    <a:pt x="2757706" y="1608795"/>
                    <a:pt x="2739122" y="1470127"/>
                    <a:pt x="2696235" y="1418663"/>
                  </a:cubicBezTo>
                  <a:cubicBezTo>
                    <a:pt x="2653348" y="1367199"/>
                    <a:pt x="2580441" y="1392931"/>
                    <a:pt x="2524688" y="1375777"/>
                  </a:cubicBezTo>
                  <a:cubicBezTo>
                    <a:pt x="2468935" y="1358622"/>
                    <a:pt x="2423188" y="1342897"/>
                    <a:pt x="2361717" y="1315735"/>
                  </a:cubicBezTo>
                  <a:cubicBezTo>
                    <a:pt x="2300246" y="1288573"/>
                    <a:pt x="2231627" y="1212806"/>
                    <a:pt x="2155860" y="1212806"/>
                  </a:cubicBezTo>
                  <a:close/>
                  <a:moveTo>
                    <a:pt x="2658524" y="397"/>
                  </a:moveTo>
                  <a:cubicBezTo>
                    <a:pt x="2676409" y="1044"/>
                    <a:pt x="2693055" y="2501"/>
                    <a:pt x="2708036" y="4905"/>
                  </a:cubicBezTo>
                  <a:cubicBezTo>
                    <a:pt x="2827884" y="24140"/>
                    <a:pt x="2884109" y="99601"/>
                    <a:pt x="2965488" y="173581"/>
                  </a:cubicBezTo>
                  <a:cubicBezTo>
                    <a:pt x="3046867" y="247561"/>
                    <a:pt x="3098654" y="367410"/>
                    <a:pt x="3196308" y="448788"/>
                  </a:cubicBezTo>
                  <a:cubicBezTo>
                    <a:pt x="3293962" y="530166"/>
                    <a:pt x="3455240" y="595270"/>
                    <a:pt x="3551415" y="661852"/>
                  </a:cubicBezTo>
                  <a:cubicBezTo>
                    <a:pt x="3647590" y="728434"/>
                    <a:pt x="3711212" y="768384"/>
                    <a:pt x="3773356" y="848283"/>
                  </a:cubicBezTo>
                  <a:cubicBezTo>
                    <a:pt x="3835500" y="928182"/>
                    <a:pt x="3894685" y="1053950"/>
                    <a:pt x="3924277" y="1141247"/>
                  </a:cubicBezTo>
                  <a:cubicBezTo>
                    <a:pt x="3953869" y="1228544"/>
                    <a:pt x="3939073" y="1286249"/>
                    <a:pt x="3950910" y="1372066"/>
                  </a:cubicBezTo>
                  <a:cubicBezTo>
                    <a:pt x="3962747" y="1457883"/>
                    <a:pt x="3967185" y="1574772"/>
                    <a:pt x="3995298" y="1656151"/>
                  </a:cubicBezTo>
                  <a:cubicBezTo>
                    <a:pt x="4023411" y="1737530"/>
                    <a:pt x="4088514" y="1783398"/>
                    <a:pt x="4119586" y="1860338"/>
                  </a:cubicBezTo>
                  <a:cubicBezTo>
                    <a:pt x="4150658" y="1937278"/>
                    <a:pt x="4200964" y="2015697"/>
                    <a:pt x="4181729" y="2117790"/>
                  </a:cubicBezTo>
                  <a:cubicBezTo>
                    <a:pt x="4162494" y="2219883"/>
                    <a:pt x="4050044" y="2354528"/>
                    <a:pt x="4004176" y="2472897"/>
                  </a:cubicBezTo>
                  <a:cubicBezTo>
                    <a:pt x="3958308" y="2591266"/>
                    <a:pt x="3930195" y="2708156"/>
                    <a:pt x="3906521" y="2828004"/>
                  </a:cubicBezTo>
                  <a:cubicBezTo>
                    <a:pt x="3882847" y="2947852"/>
                    <a:pt x="3876929" y="3094334"/>
                    <a:pt x="3862133" y="3191988"/>
                  </a:cubicBezTo>
                  <a:cubicBezTo>
                    <a:pt x="3847337" y="3289642"/>
                    <a:pt x="3871011" y="3332551"/>
                    <a:pt x="3817745" y="3413930"/>
                  </a:cubicBezTo>
                  <a:cubicBezTo>
                    <a:pt x="3764479" y="3495309"/>
                    <a:pt x="3643151" y="3626994"/>
                    <a:pt x="3542537" y="3680260"/>
                  </a:cubicBezTo>
                  <a:cubicBezTo>
                    <a:pt x="3441923" y="3733526"/>
                    <a:pt x="3326514" y="3718730"/>
                    <a:pt x="3214063" y="3733526"/>
                  </a:cubicBezTo>
                  <a:cubicBezTo>
                    <a:pt x="3101613" y="3748322"/>
                    <a:pt x="2961049" y="3737965"/>
                    <a:pt x="2867834" y="3769037"/>
                  </a:cubicBezTo>
                  <a:cubicBezTo>
                    <a:pt x="2774619" y="3800109"/>
                    <a:pt x="2758343" y="3860773"/>
                    <a:pt x="2654770" y="3919957"/>
                  </a:cubicBezTo>
                  <a:cubicBezTo>
                    <a:pt x="2551197" y="3979141"/>
                    <a:pt x="2394358" y="4087154"/>
                    <a:pt x="2246397" y="4124144"/>
                  </a:cubicBezTo>
                  <a:cubicBezTo>
                    <a:pt x="2098436" y="4161134"/>
                    <a:pt x="1916444" y="4175930"/>
                    <a:pt x="1767003" y="4141899"/>
                  </a:cubicBezTo>
                  <a:cubicBezTo>
                    <a:pt x="1617562" y="4107868"/>
                    <a:pt x="1496234" y="3974703"/>
                    <a:pt x="1349753" y="3919957"/>
                  </a:cubicBezTo>
                  <a:cubicBezTo>
                    <a:pt x="1203272" y="3865211"/>
                    <a:pt x="1030157" y="3871130"/>
                    <a:pt x="888114" y="3813425"/>
                  </a:cubicBezTo>
                  <a:cubicBezTo>
                    <a:pt x="746071" y="3755720"/>
                    <a:pt x="593671" y="3672862"/>
                    <a:pt x="497496" y="3573728"/>
                  </a:cubicBezTo>
                  <a:cubicBezTo>
                    <a:pt x="401321" y="3474594"/>
                    <a:pt x="343616" y="3322194"/>
                    <a:pt x="311065" y="3218621"/>
                  </a:cubicBezTo>
                  <a:cubicBezTo>
                    <a:pt x="278514" y="3115048"/>
                    <a:pt x="303667" y="3078058"/>
                    <a:pt x="302187" y="2961169"/>
                  </a:cubicBezTo>
                  <a:cubicBezTo>
                    <a:pt x="300707" y="2844280"/>
                    <a:pt x="333259" y="2659327"/>
                    <a:pt x="302187" y="2517285"/>
                  </a:cubicBezTo>
                  <a:cubicBezTo>
                    <a:pt x="271115" y="2375243"/>
                    <a:pt x="166063" y="2224323"/>
                    <a:pt x="115756" y="2108913"/>
                  </a:cubicBezTo>
                  <a:cubicBezTo>
                    <a:pt x="65449" y="1993503"/>
                    <a:pt x="-5571" y="1938757"/>
                    <a:pt x="347" y="1824827"/>
                  </a:cubicBezTo>
                  <a:cubicBezTo>
                    <a:pt x="6265" y="1710897"/>
                    <a:pt x="83205" y="1537783"/>
                    <a:pt x="151267" y="1425332"/>
                  </a:cubicBezTo>
                  <a:cubicBezTo>
                    <a:pt x="219329" y="1312881"/>
                    <a:pt x="339178" y="1258136"/>
                    <a:pt x="408720" y="1150124"/>
                  </a:cubicBezTo>
                  <a:cubicBezTo>
                    <a:pt x="478262" y="1042112"/>
                    <a:pt x="506374" y="917825"/>
                    <a:pt x="568518" y="777262"/>
                  </a:cubicBezTo>
                  <a:cubicBezTo>
                    <a:pt x="630662" y="636699"/>
                    <a:pt x="660254" y="408839"/>
                    <a:pt x="781582" y="306746"/>
                  </a:cubicBezTo>
                  <a:cubicBezTo>
                    <a:pt x="902910" y="204653"/>
                    <a:pt x="1138169" y="180979"/>
                    <a:pt x="1296487" y="164703"/>
                  </a:cubicBezTo>
                  <a:cubicBezTo>
                    <a:pt x="1454805" y="148427"/>
                    <a:pt x="1611644" y="204652"/>
                    <a:pt x="1731492" y="209091"/>
                  </a:cubicBezTo>
                  <a:cubicBezTo>
                    <a:pt x="1851340" y="213530"/>
                    <a:pt x="1929761" y="216489"/>
                    <a:pt x="2015578" y="191336"/>
                  </a:cubicBezTo>
                  <a:cubicBezTo>
                    <a:pt x="2101395" y="166183"/>
                    <a:pt x="2130987" y="89243"/>
                    <a:pt x="2246397" y="58171"/>
                  </a:cubicBezTo>
                  <a:cubicBezTo>
                    <a:pt x="2347381" y="30983"/>
                    <a:pt x="2533327" y="-4135"/>
                    <a:pt x="2658524" y="3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FD0CA2E-D0C8-492C-A3F5-124C7282FF4F}"/>
              </a:ext>
            </a:extLst>
          </p:cNvPr>
          <p:cNvSpPr/>
          <p:nvPr/>
        </p:nvSpPr>
        <p:spPr>
          <a:xfrm>
            <a:off x="783008" y="4344045"/>
            <a:ext cx="14264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1AFBEB-A5CE-4AEA-8314-8C040A5E7FC2}"/>
              </a:ext>
            </a:extLst>
          </p:cNvPr>
          <p:cNvSpPr/>
          <p:nvPr/>
        </p:nvSpPr>
        <p:spPr>
          <a:xfrm>
            <a:off x="783008" y="4771152"/>
            <a:ext cx="14264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81E6456-B7D7-4099-A396-D64C4AFDBDE7}"/>
              </a:ext>
            </a:extLst>
          </p:cNvPr>
          <p:cNvSpPr/>
          <p:nvPr/>
        </p:nvSpPr>
        <p:spPr>
          <a:xfrm>
            <a:off x="783008" y="5198259"/>
            <a:ext cx="14264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7E43232-C502-4D0A-BF73-2F01A2789E03}"/>
              </a:ext>
            </a:extLst>
          </p:cNvPr>
          <p:cNvSpPr/>
          <p:nvPr/>
        </p:nvSpPr>
        <p:spPr>
          <a:xfrm>
            <a:off x="783008" y="5625367"/>
            <a:ext cx="14264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328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66A9-74D2-40E7-9EBE-5AA4C947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(Real) Donut Chart for PowerPoint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6BAC0F-ED8D-433C-AEBD-0404FDAE7F36}"/>
              </a:ext>
            </a:extLst>
          </p:cNvPr>
          <p:cNvGrpSpPr/>
          <p:nvPr/>
        </p:nvGrpSpPr>
        <p:grpSpPr>
          <a:xfrm>
            <a:off x="3521136" y="1080752"/>
            <a:ext cx="4712268" cy="4696496"/>
            <a:chOff x="3521136" y="1080752"/>
            <a:chExt cx="4712268" cy="4696496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1A470E04-B87D-4E3C-9A3C-E3E3ABE5DC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7145709"/>
                </p:ext>
              </p:extLst>
            </p:nvPr>
          </p:nvGraphicFramePr>
          <p:xfrm>
            <a:off x="3521136" y="1080752"/>
            <a:ext cx="4712268" cy="4696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12465F-0D5A-487A-B34B-DCE78580F77D}"/>
                </a:ext>
              </a:extLst>
            </p:cNvPr>
            <p:cNvGrpSpPr/>
            <p:nvPr/>
          </p:nvGrpSpPr>
          <p:grpSpPr>
            <a:xfrm>
              <a:off x="3651255" y="1192444"/>
              <a:ext cx="4473110" cy="4473110"/>
              <a:chOff x="3651255" y="1192444"/>
              <a:chExt cx="4473110" cy="447311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54C1EF-F15F-452D-9CE6-FC62428180D1}"/>
                  </a:ext>
                </a:extLst>
              </p:cNvPr>
              <p:cNvSpPr/>
              <p:nvPr/>
            </p:nvSpPr>
            <p:spPr>
              <a:xfrm>
                <a:off x="3651255" y="1192444"/>
                <a:ext cx="4473110" cy="4473110"/>
              </a:xfrm>
              <a:custGeom>
                <a:avLst/>
                <a:gdLst>
                  <a:gd name="connsiteX0" fmla="*/ 2802082 w 4473110"/>
                  <a:gd name="connsiteY0" fmla="*/ 156443 h 4473110"/>
                  <a:gd name="connsiteX1" fmla="*/ 2389955 w 4473110"/>
                  <a:gd name="connsiteY1" fmla="*/ 214217 h 4473110"/>
                  <a:gd name="connsiteX2" fmla="*/ 2159136 w 4473110"/>
                  <a:gd name="connsiteY2" fmla="*/ 347382 h 4473110"/>
                  <a:gd name="connsiteX3" fmla="*/ 1875050 w 4473110"/>
                  <a:gd name="connsiteY3" fmla="*/ 365137 h 4473110"/>
                  <a:gd name="connsiteX4" fmla="*/ 1440045 w 4473110"/>
                  <a:gd name="connsiteY4" fmla="*/ 320749 h 4473110"/>
                  <a:gd name="connsiteX5" fmla="*/ 925140 w 4473110"/>
                  <a:gd name="connsiteY5" fmla="*/ 462792 h 4473110"/>
                  <a:gd name="connsiteX6" fmla="*/ 712076 w 4473110"/>
                  <a:gd name="connsiteY6" fmla="*/ 933308 h 4473110"/>
                  <a:gd name="connsiteX7" fmla="*/ 552278 w 4473110"/>
                  <a:gd name="connsiteY7" fmla="*/ 1306170 h 4473110"/>
                  <a:gd name="connsiteX8" fmla="*/ 294825 w 4473110"/>
                  <a:gd name="connsiteY8" fmla="*/ 1581378 h 4473110"/>
                  <a:gd name="connsiteX9" fmla="*/ 143905 w 4473110"/>
                  <a:gd name="connsiteY9" fmla="*/ 1980873 h 4473110"/>
                  <a:gd name="connsiteX10" fmla="*/ 259314 w 4473110"/>
                  <a:gd name="connsiteY10" fmla="*/ 2264959 h 4473110"/>
                  <a:gd name="connsiteX11" fmla="*/ 445745 w 4473110"/>
                  <a:gd name="connsiteY11" fmla="*/ 2673331 h 4473110"/>
                  <a:gd name="connsiteX12" fmla="*/ 445745 w 4473110"/>
                  <a:gd name="connsiteY12" fmla="*/ 3117215 h 4473110"/>
                  <a:gd name="connsiteX13" fmla="*/ 454623 w 4473110"/>
                  <a:gd name="connsiteY13" fmla="*/ 3374667 h 4473110"/>
                  <a:gd name="connsiteX14" fmla="*/ 641054 w 4473110"/>
                  <a:gd name="connsiteY14" fmla="*/ 3729774 h 4473110"/>
                  <a:gd name="connsiteX15" fmla="*/ 1031672 w 4473110"/>
                  <a:gd name="connsiteY15" fmla="*/ 3969471 h 4473110"/>
                  <a:gd name="connsiteX16" fmla="*/ 1493311 w 4473110"/>
                  <a:gd name="connsiteY16" fmla="*/ 4076003 h 4473110"/>
                  <a:gd name="connsiteX17" fmla="*/ 1910561 w 4473110"/>
                  <a:gd name="connsiteY17" fmla="*/ 4297945 h 4473110"/>
                  <a:gd name="connsiteX18" fmla="*/ 2389955 w 4473110"/>
                  <a:gd name="connsiteY18" fmla="*/ 4280190 h 4473110"/>
                  <a:gd name="connsiteX19" fmla="*/ 2798328 w 4473110"/>
                  <a:gd name="connsiteY19" fmla="*/ 4076003 h 4473110"/>
                  <a:gd name="connsiteX20" fmla="*/ 3011392 w 4473110"/>
                  <a:gd name="connsiteY20" fmla="*/ 3925083 h 4473110"/>
                  <a:gd name="connsiteX21" fmla="*/ 3357621 w 4473110"/>
                  <a:gd name="connsiteY21" fmla="*/ 3889572 h 4473110"/>
                  <a:gd name="connsiteX22" fmla="*/ 3686095 w 4473110"/>
                  <a:gd name="connsiteY22" fmla="*/ 3836306 h 4473110"/>
                  <a:gd name="connsiteX23" fmla="*/ 3961303 w 4473110"/>
                  <a:gd name="connsiteY23" fmla="*/ 3569976 h 4473110"/>
                  <a:gd name="connsiteX24" fmla="*/ 4005691 w 4473110"/>
                  <a:gd name="connsiteY24" fmla="*/ 3348034 h 4473110"/>
                  <a:gd name="connsiteX25" fmla="*/ 4050079 w 4473110"/>
                  <a:gd name="connsiteY25" fmla="*/ 2984050 h 4473110"/>
                  <a:gd name="connsiteX26" fmla="*/ 4147734 w 4473110"/>
                  <a:gd name="connsiteY26" fmla="*/ 2628943 h 4473110"/>
                  <a:gd name="connsiteX27" fmla="*/ 4325287 w 4473110"/>
                  <a:gd name="connsiteY27" fmla="*/ 2273836 h 4473110"/>
                  <a:gd name="connsiteX28" fmla="*/ 4263144 w 4473110"/>
                  <a:gd name="connsiteY28" fmla="*/ 2016384 h 4473110"/>
                  <a:gd name="connsiteX29" fmla="*/ 4138856 w 4473110"/>
                  <a:gd name="connsiteY29" fmla="*/ 1812197 h 4473110"/>
                  <a:gd name="connsiteX30" fmla="*/ 4094468 w 4473110"/>
                  <a:gd name="connsiteY30" fmla="*/ 1528112 h 4473110"/>
                  <a:gd name="connsiteX31" fmla="*/ 4067835 w 4473110"/>
                  <a:gd name="connsiteY31" fmla="*/ 1297293 h 4473110"/>
                  <a:gd name="connsiteX32" fmla="*/ 3916914 w 4473110"/>
                  <a:gd name="connsiteY32" fmla="*/ 1004329 h 4473110"/>
                  <a:gd name="connsiteX33" fmla="*/ 3694973 w 4473110"/>
                  <a:gd name="connsiteY33" fmla="*/ 817898 h 4473110"/>
                  <a:gd name="connsiteX34" fmla="*/ 3339866 w 4473110"/>
                  <a:gd name="connsiteY34" fmla="*/ 604834 h 4473110"/>
                  <a:gd name="connsiteX35" fmla="*/ 3109046 w 4473110"/>
                  <a:gd name="connsiteY35" fmla="*/ 329627 h 4473110"/>
                  <a:gd name="connsiteX36" fmla="*/ 2851594 w 4473110"/>
                  <a:gd name="connsiteY36" fmla="*/ 160951 h 4473110"/>
                  <a:gd name="connsiteX37" fmla="*/ 2802082 w 4473110"/>
                  <a:gd name="connsiteY37" fmla="*/ 156443 h 4473110"/>
                  <a:gd name="connsiteX38" fmla="*/ 2236555 w 4473110"/>
                  <a:gd name="connsiteY38" fmla="*/ 0 h 4473110"/>
                  <a:gd name="connsiteX39" fmla="*/ 4473110 w 4473110"/>
                  <a:gd name="connsiteY39" fmla="*/ 2236555 h 4473110"/>
                  <a:gd name="connsiteX40" fmla="*/ 2236555 w 4473110"/>
                  <a:gd name="connsiteY40" fmla="*/ 4473110 h 4473110"/>
                  <a:gd name="connsiteX41" fmla="*/ 0 w 4473110"/>
                  <a:gd name="connsiteY41" fmla="*/ 2236555 h 4473110"/>
                  <a:gd name="connsiteX42" fmla="*/ 2236555 w 4473110"/>
                  <a:gd name="connsiteY42" fmla="*/ 0 h 4473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473110" h="4473110">
                    <a:moveTo>
                      <a:pt x="2802082" y="156443"/>
                    </a:moveTo>
                    <a:cubicBezTo>
                      <a:pt x="2676885" y="151912"/>
                      <a:pt x="2490939" y="187029"/>
                      <a:pt x="2389955" y="214217"/>
                    </a:cubicBezTo>
                    <a:cubicBezTo>
                      <a:pt x="2274545" y="245289"/>
                      <a:pt x="2244953" y="322229"/>
                      <a:pt x="2159136" y="347382"/>
                    </a:cubicBezTo>
                    <a:cubicBezTo>
                      <a:pt x="2073319" y="372535"/>
                      <a:pt x="1994898" y="369576"/>
                      <a:pt x="1875050" y="365137"/>
                    </a:cubicBezTo>
                    <a:cubicBezTo>
                      <a:pt x="1755202" y="360698"/>
                      <a:pt x="1598363" y="304473"/>
                      <a:pt x="1440045" y="320749"/>
                    </a:cubicBezTo>
                    <a:cubicBezTo>
                      <a:pt x="1281727" y="337025"/>
                      <a:pt x="1046468" y="360699"/>
                      <a:pt x="925140" y="462792"/>
                    </a:cubicBezTo>
                    <a:cubicBezTo>
                      <a:pt x="803812" y="564885"/>
                      <a:pt x="774220" y="792745"/>
                      <a:pt x="712076" y="933308"/>
                    </a:cubicBezTo>
                    <a:cubicBezTo>
                      <a:pt x="649932" y="1073871"/>
                      <a:pt x="621820" y="1198158"/>
                      <a:pt x="552278" y="1306170"/>
                    </a:cubicBezTo>
                    <a:cubicBezTo>
                      <a:pt x="482736" y="1414182"/>
                      <a:pt x="362887" y="1468927"/>
                      <a:pt x="294825" y="1581378"/>
                    </a:cubicBezTo>
                    <a:cubicBezTo>
                      <a:pt x="226763" y="1693829"/>
                      <a:pt x="149823" y="1866943"/>
                      <a:pt x="143905" y="1980873"/>
                    </a:cubicBezTo>
                    <a:cubicBezTo>
                      <a:pt x="137987" y="2094803"/>
                      <a:pt x="209007" y="2149549"/>
                      <a:pt x="259314" y="2264959"/>
                    </a:cubicBezTo>
                    <a:cubicBezTo>
                      <a:pt x="309621" y="2380369"/>
                      <a:pt x="414673" y="2531289"/>
                      <a:pt x="445745" y="2673331"/>
                    </a:cubicBezTo>
                    <a:cubicBezTo>
                      <a:pt x="476817" y="2815373"/>
                      <a:pt x="444265" y="3000326"/>
                      <a:pt x="445745" y="3117215"/>
                    </a:cubicBezTo>
                    <a:cubicBezTo>
                      <a:pt x="447225" y="3234104"/>
                      <a:pt x="422072" y="3271094"/>
                      <a:pt x="454623" y="3374667"/>
                    </a:cubicBezTo>
                    <a:cubicBezTo>
                      <a:pt x="487174" y="3478240"/>
                      <a:pt x="544879" y="3630640"/>
                      <a:pt x="641054" y="3729774"/>
                    </a:cubicBezTo>
                    <a:cubicBezTo>
                      <a:pt x="737229" y="3828908"/>
                      <a:pt x="889629" y="3911766"/>
                      <a:pt x="1031672" y="3969471"/>
                    </a:cubicBezTo>
                    <a:cubicBezTo>
                      <a:pt x="1173715" y="4027176"/>
                      <a:pt x="1346830" y="4021257"/>
                      <a:pt x="1493311" y="4076003"/>
                    </a:cubicBezTo>
                    <a:cubicBezTo>
                      <a:pt x="1639792" y="4130749"/>
                      <a:pt x="1761120" y="4263914"/>
                      <a:pt x="1910561" y="4297945"/>
                    </a:cubicBezTo>
                    <a:cubicBezTo>
                      <a:pt x="2060002" y="4331976"/>
                      <a:pt x="2241994" y="4317180"/>
                      <a:pt x="2389955" y="4280190"/>
                    </a:cubicBezTo>
                    <a:cubicBezTo>
                      <a:pt x="2537916" y="4243200"/>
                      <a:pt x="2694755" y="4135187"/>
                      <a:pt x="2798328" y="4076003"/>
                    </a:cubicBezTo>
                    <a:cubicBezTo>
                      <a:pt x="2901901" y="4016819"/>
                      <a:pt x="2918177" y="3956155"/>
                      <a:pt x="3011392" y="3925083"/>
                    </a:cubicBezTo>
                    <a:cubicBezTo>
                      <a:pt x="3104607" y="3894011"/>
                      <a:pt x="3245171" y="3904368"/>
                      <a:pt x="3357621" y="3889572"/>
                    </a:cubicBezTo>
                    <a:cubicBezTo>
                      <a:pt x="3470072" y="3874776"/>
                      <a:pt x="3585481" y="3889572"/>
                      <a:pt x="3686095" y="3836306"/>
                    </a:cubicBezTo>
                    <a:cubicBezTo>
                      <a:pt x="3786709" y="3783040"/>
                      <a:pt x="3908037" y="3651355"/>
                      <a:pt x="3961303" y="3569976"/>
                    </a:cubicBezTo>
                    <a:cubicBezTo>
                      <a:pt x="4014569" y="3488597"/>
                      <a:pt x="3990895" y="3445688"/>
                      <a:pt x="4005691" y="3348034"/>
                    </a:cubicBezTo>
                    <a:cubicBezTo>
                      <a:pt x="4020487" y="3250380"/>
                      <a:pt x="4026405" y="3103898"/>
                      <a:pt x="4050079" y="2984050"/>
                    </a:cubicBezTo>
                    <a:cubicBezTo>
                      <a:pt x="4073753" y="2864202"/>
                      <a:pt x="4101866" y="2747312"/>
                      <a:pt x="4147734" y="2628943"/>
                    </a:cubicBezTo>
                    <a:cubicBezTo>
                      <a:pt x="4193602" y="2510574"/>
                      <a:pt x="4306052" y="2375929"/>
                      <a:pt x="4325287" y="2273836"/>
                    </a:cubicBezTo>
                    <a:cubicBezTo>
                      <a:pt x="4344522" y="2171743"/>
                      <a:pt x="4294216" y="2093324"/>
                      <a:pt x="4263144" y="2016384"/>
                    </a:cubicBezTo>
                    <a:cubicBezTo>
                      <a:pt x="4232072" y="1939444"/>
                      <a:pt x="4166969" y="1893576"/>
                      <a:pt x="4138856" y="1812197"/>
                    </a:cubicBezTo>
                    <a:cubicBezTo>
                      <a:pt x="4110743" y="1730818"/>
                      <a:pt x="4106305" y="1613929"/>
                      <a:pt x="4094468" y="1528112"/>
                    </a:cubicBezTo>
                    <a:cubicBezTo>
                      <a:pt x="4082631" y="1442295"/>
                      <a:pt x="4097427" y="1384590"/>
                      <a:pt x="4067835" y="1297293"/>
                    </a:cubicBezTo>
                    <a:cubicBezTo>
                      <a:pt x="4038243" y="1209996"/>
                      <a:pt x="3979058" y="1084228"/>
                      <a:pt x="3916914" y="1004329"/>
                    </a:cubicBezTo>
                    <a:cubicBezTo>
                      <a:pt x="3854770" y="924430"/>
                      <a:pt x="3791148" y="884480"/>
                      <a:pt x="3694973" y="817898"/>
                    </a:cubicBezTo>
                    <a:cubicBezTo>
                      <a:pt x="3598798" y="751316"/>
                      <a:pt x="3437520" y="686212"/>
                      <a:pt x="3339866" y="604834"/>
                    </a:cubicBezTo>
                    <a:cubicBezTo>
                      <a:pt x="3242212" y="523456"/>
                      <a:pt x="3190425" y="403607"/>
                      <a:pt x="3109046" y="329627"/>
                    </a:cubicBezTo>
                    <a:cubicBezTo>
                      <a:pt x="3027667" y="255647"/>
                      <a:pt x="2971442" y="180186"/>
                      <a:pt x="2851594" y="160951"/>
                    </a:cubicBezTo>
                    <a:cubicBezTo>
                      <a:pt x="2836613" y="158547"/>
                      <a:pt x="2819968" y="157090"/>
                      <a:pt x="2802082" y="156443"/>
                    </a:cubicBezTo>
                    <a:close/>
                    <a:moveTo>
                      <a:pt x="2236555" y="0"/>
                    </a:moveTo>
                    <a:cubicBezTo>
                      <a:pt x="3471770" y="0"/>
                      <a:pt x="4473110" y="1001340"/>
                      <a:pt x="4473110" y="2236555"/>
                    </a:cubicBezTo>
                    <a:cubicBezTo>
                      <a:pt x="4473110" y="3471770"/>
                      <a:pt x="3471770" y="4473110"/>
                      <a:pt x="2236555" y="4473110"/>
                    </a:cubicBezTo>
                    <a:cubicBezTo>
                      <a:pt x="1001340" y="4473110"/>
                      <a:pt x="0" y="3471770"/>
                      <a:pt x="0" y="2236555"/>
                    </a:cubicBezTo>
                    <a:cubicBezTo>
                      <a:pt x="0" y="1001340"/>
                      <a:pt x="1001340" y="0"/>
                      <a:pt x="2236555" y="0"/>
                    </a:cubicBezTo>
                    <a:close/>
                  </a:path>
                </a:pathLst>
              </a:custGeom>
              <a:solidFill>
                <a:srgbClr val="D3A166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168F2E1-6F28-4FB7-95B8-817D4A21E10B}"/>
                  </a:ext>
                </a:extLst>
              </p:cNvPr>
              <p:cNvSpPr/>
              <p:nvPr/>
            </p:nvSpPr>
            <p:spPr>
              <a:xfrm>
                <a:off x="5188558" y="2660385"/>
                <a:ext cx="1377424" cy="1377424"/>
              </a:xfrm>
              <a:prstGeom prst="ellipse">
                <a:avLst/>
              </a:prstGeom>
              <a:solidFill>
                <a:srgbClr val="2B32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715DF10-4372-46E7-8F68-2CEACEEBED93}"/>
                  </a:ext>
                </a:extLst>
              </p:cNvPr>
              <p:cNvSpPr/>
              <p:nvPr/>
            </p:nvSpPr>
            <p:spPr>
              <a:xfrm>
                <a:off x="5049138" y="2524868"/>
                <a:ext cx="1688023" cy="1626088"/>
              </a:xfrm>
              <a:custGeom>
                <a:avLst/>
                <a:gdLst>
                  <a:gd name="connsiteX0" fmla="*/ 838673 w 1688023"/>
                  <a:gd name="connsiteY0" fmla="*/ 154803 h 1626088"/>
                  <a:gd name="connsiteX1" fmla="*/ 162054 w 1688023"/>
                  <a:gd name="connsiteY1" fmla="*/ 831422 h 1626088"/>
                  <a:gd name="connsiteX2" fmla="*/ 838673 w 1688023"/>
                  <a:gd name="connsiteY2" fmla="*/ 1508041 h 1626088"/>
                  <a:gd name="connsiteX3" fmla="*/ 1515292 w 1688023"/>
                  <a:gd name="connsiteY3" fmla="*/ 831422 h 1626088"/>
                  <a:gd name="connsiteX4" fmla="*/ 838673 w 1688023"/>
                  <a:gd name="connsiteY4" fmla="*/ 154803 h 1626088"/>
                  <a:gd name="connsiteX5" fmla="*/ 897662 w 1688023"/>
                  <a:gd name="connsiteY5" fmla="*/ 0 h 1626088"/>
                  <a:gd name="connsiteX6" fmla="*/ 1110726 w 1688023"/>
                  <a:gd name="connsiteY6" fmla="*/ 106532 h 1626088"/>
                  <a:gd name="connsiteX7" fmla="*/ 1279402 w 1688023"/>
                  <a:gd name="connsiteY7" fmla="*/ 168676 h 1626088"/>
                  <a:gd name="connsiteX8" fmla="*/ 1456955 w 1688023"/>
                  <a:gd name="connsiteY8" fmla="*/ 213064 h 1626088"/>
                  <a:gd name="connsiteX9" fmla="*/ 1545732 w 1688023"/>
                  <a:gd name="connsiteY9" fmla="*/ 488272 h 1626088"/>
                  <a:gd name="connsiteX10" fmla="*/ 1607876 w 1688023"/>
                  <a:gd name="connsiteY10" fmla="*/ 683581 h 1626088"/>
                  <a:gd name="connsiteX11" fmla="*/ 1687775 w 1688023"/>
                  <a:gd name="connsiteY11" fmla="*/ 870012 h 1626088"/>
                  <a:gd name="connsiteX12" fmla="*/ 1625631 w 1688023"/>
                  <a:gd name="connsiteY12" fmla="*/ 1003177 h 1626088"/>
                  <a:gd name="connsiteX13" fmla="*/ 1439200 w 1688023"/>
                  <a:gd name="connsiteY13" fmla="*/ 1154097 h 1626088"/>
                  <a:gd name="connsiteX14" fmla="*/ 1350423 w 1688023"/>
                  <a:gd name="connsiteY14" fmla="*/ 1367162 h 1626088"/>
                  <a:gd name="connsiteX15" fmla="*/ 1172870 w 1688023"/>
                  <a:gd name="connsiteY15" fmla="*/ 1580225 h 1626088"/>
                  <a:gd name="connsiteX16" fmla="*/ 942050 w 1688023"/>
                  <a:gd name="connsiteY16" fmla="*/ 1580225 h 1626088"/>
                  <a:gd name="connsiteX17" fmla="*/ 666843 w 1688023"/>
                  <a:gd name="connsiteY17" fmla="*/ 1624614 h 1626088"/>
                  <a:gd name="connsiteX18" fmla="*/ 453779 w 1688023"/>
                  <a:gd name="connsiteY18" fmla="*/ 1518081 h 1626088"/>
                  <a:gd name="connsiteX19" fmla="*/ 311736 w 1688023"/>
                  <a:gd name="connsiteY19" fmla="*/ 1296140 h 1626088"/>
                  <a:gd name="connsiteX20" fmla="*/ 107550 w 1688023"/>
                  <a:gd name="connsiteY20" fmla="*/ 1162975 h 1626088"/>
                  <a:gd name="connsiteX21" fmla="*/ 1018 w 1688023"/>
                  <a:gd name="connsiteY21" fmla="*/ 852257 h 1626088"/>
                  <a:gd name="connsiteX22" fmla="*/ 169693 w 1688023"/>
                  <a:gd name="connsiteY22" fmla="*/ 594803 h 1626088"/>
                  <a:gd name="connsiteX23" fmla="*/ 160816 w 1688023"/>
                  <a:gd name="connsiteY23" fmla="*/ 346229 h 1626088"/>
                  <a:gd name="connsiteX24" fmla="*/ 320614 w 1688023"/>
                  <a:gd name="connsiteY24" fmla="*/ 150920 h 1626088"/>
                  <a:gd name="connsiteX25" fmla="*/ 640210 w 1688023"/>
                  <a:gd name="connsiteY25" fmla="*/ 106532 h 1626088"/>
                  <a:gd name="connsiteX26" fmla="*/ 897662 w 1688023"/>
                  <a:gd name="connsiteY26" fmla="*/ 0 h 162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8023" h="1626088">
                    <a:moveTo>
                      <a:pt x="838673" y="154803"/>
                    </a:moveTo>
                    <a:cubicBezTo>
                      <a:pt x="464987" y="154803"/>
                      <a:pt x="162054" y="457736"/>
                      <a:pt x="162054" y="831422"/>
                    </a:cubicBezTo>
                    <a:cubicBezTo>
                      <a:pt x="162054" y="1205108"/>
                      <a:pt x="464987" y="1508041"/>
                      <a:pt x="838673" y="1508041"/>
                    </a:cubicBezTo>
                    <a:cubicBezTo>
                      <a:pt x="1212359" y="1508041"/>
                      <a:pt x="1515292" y="1205108"/>
                      <a:pt x="1515292" y="831422"/>
                    </a:cubicBezTo>
                    <a:cubicBezTo>
                      <a:pt x="1515292" y="457736"/>
                      <a:pt x="1212359" y="154803"/>
                      <a:pt x="838673" y="154803"/>
                    </a:cubicBezTo>
                    <a:close/>
                    <a:moveTo>
                      <a:pt x="897662" y="0"/>
                    </a:moveTo>
                    <a:cubicBezTo>
                      <a:pt x="976081" y="0"/>
                      <a:pt x="1047103" y="78419"/>
                      <a:pt x="1110726" y="106532"/>
                    </a:cubicBezTo>
                    <a:cubicBezTo>
                      <a:pt x="1174349" y="134645"/>
                      <a:pt x="1221697" y="150921"/>
                      <a:pt x="1279402" y="168676"/>
                    </a:cubicBezTo>
                    <a:cubicBezTo>
                      <a:pt x="1337107" y="186431"/>
                      <a:pt x="1412567" y="159798"/>
                      <a:pt x="1456955" y="213064"/>
                    </a:cubicBezTo>
                    <a:cubicBezTo>
                      <a:pt x="1501343" y="266330"/>
                      <a:pt x="1520578" y="409852"/>
                      <a:pt x="1545732" y="488272"/>
                    </a:cubicBezTo>
                    <a:cubicBezTo>
                      <a:pt x="1570886" y="566692"/>
                      <a:pt x="1584202" y="619958"/>
                      <a:pt x="1607876" y="683581"/>
                    </a:cubicBezTo>
                    <a:cubicBezTo>
                      <a:pt x="1631550" y="747204"/>
                      <a:pt x="1684816" y="816746"/>
                      <a:pt x="1687775" y="870012"/>
                    </a:cubicBezTo>
                    <a:cubicBezTo>
                      <a:pt x="1690734" y="923278"/>
                      <a:pt x="1667060" y="955830"/>
                      <a:pt x="1625631" y="1003177"/>
                    </a:cubicBezTo>
                    <a:cubicBezTo>
                      <a:pt x="1584202" y="1050525"/>
                      <a:pt x="1485068" y="1093433"/>
                      <a:pt x="1439200" y="1154097"/>
                    </a:cubicBezTo>
                    <a:cubicBezTo>
                      <a:pt x="1393332" y="1214761"/>
                      <a:pt x="1394811" y="1296141"/>
                      <a:pt x="1350423" y="1367162"/>
                    </a:cubicBezTo>
                    <a:cubicBezTo>
                      <a:pt x="1306035" y="1438183"/>
                      <a:pt x="1240932" y="1544715"/>
                      <a:pt x="1172870" y="1580225"/>
                    </a:cubicBezTo>
                    <a:cubicBezTo>
                      <a:pt x="1104808" y="1615735"/>
                      <a:pt x="1026388" y="1572827"/>
                      <a:pt x="942050" y="1580225"/>
                    </a:cubicBezTo>
                    <a:cubicBezTo>
                      <a:pt x="857712" y="1587623"/>
                      <a:pt x="748222" y="1634971"/>
                      <a:pt x="666843" y="1624614"/>
                    </a:cubicBezTo>
                    <a:cubicBezTo>
                      <a:pt x="585464" y="1614257"/>
                      <a:pt x="512963" y="1572827"/>
                      <a:pt x="453779" y="1518081"/>
                    </a:cubicBezTo>
                    <a:cubicBezTo>
                      <a:pt x="394595" y="1463335"/>
                      <a:pt x="369441" y="1355324"/>
                      <a:pt x="311736" y="1296140"/>
                    </a:cubicBezTo>
                    <a:cubicBezTo>
                      <a:pt x="254031" y="1236956"/>
                      <a:pt x="166735" y="1236956"/>
                      <a:pt x="107550" y="1162975"/>
                    </a:cubicBezTo>
                    <a:cubicBezTo>
                      <a:pt x="61682" y="1077158"/>
                      <a:pt x="-9339" y="946952"/>
                      <a:pt x="1018" y="852257"/>
                    </a:cubicBezTo>
                    <a:cubicBezTo>
                      <a:pt x="11375" y="757562"/>
                      <a:pt x="143060" y="679141"/>
                      <a:pt x="169693" y="594803"/>
                    </a:cubicBezTo>
                    <a:cubicBezTo>
                      <a:pt x="196326" y="510465"/>
                      <a:pt x="135662" y="420210"/>
                      <a:pt x="160816" y="346229"/>
                    </a:cubicBezTo>
                    <a:cubicBezTo>
                      <a:pt x="185970" y="272248"/>
                      <a:pt x="240715" y="190870"/>
                      <a:pt x="320614" y="150920"/>
                    </a:cubicBezTo>
                    <a:cubicBezTo>
                      <a:pt x="400513" y="110971"/>
                      <a:pt x="544035" y="131685"/>
                      <a:pt x="640210" y="106532"/>
                    </a:cubicBezTo>
                    <a:cubicBezTo>
                      <a:pt x="736385" y="81379"/>
                      <a:pt x="819243" y="0"/>
                      <a:pt x="897662" y="0"/>
                    </a:cubicBezTo>
                    <a:close/>
                  </a:path>
                </a:pathLst>
              </a:custGeom>
              <a:solidFill>
                <a:srgbClr val="D3A166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48E058-0490-4C79-A84F-A089FD82292D}"/>
                </a:ext>
              </a:extLst>
            </p:cNvPr>
            <p:cNvGrpSpPr/>
            <p:nvPr/>
          </p:nvGrpSpPr>
          <p:grpSpPr>
            <a:xfrm>
              <a:off x="4286361" y="1692560"/>
              <a:ext cx="3525075" cy="3560683"/>
              <a:chOff x="4286361" y="1692560"/>
              <a:chExt cx="3525075" cy="3560683"/>
            </a:xfrm>
          </p:grpSpPr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9BE39460-8FAD-428A-8C12-DF7631046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0749" y="1870594"/>
                <a:ext cx="293756" cy="53410"/>
              </a:xfrm>
              <a:custGeom>
                <a:avLst/>
                <a:gdLst>
                  <a:gd name="T0" fmla="*/ 5 w 205"/>
                  <a:gd name="T1" fmla="*/ 32 h 37"/>
                  <a:gd name="T2" fmla="*/ 0 w 205"/>
                  <a:gd name="T3" fmla="*/ 19 h 37"/>
                  <a:gd name="T4" fmla="*/ 18 w 205"/>
                  <a:gd name="T5" fmla="*/ 0 h 37"/>
                  <a:gd name="T6" fmla="*/ 186 w 205"/>
                  <a:gd name="T7" fmla="*/ 0 h 37"/>
                  <a:gd name="T8" fmla="*/ 205 w 205"/>
                  <a:gd name="T9" fmla="*/ 19 h 37"/>
                  <a:gd name="T10" fmla="*/ 186 w 205"/>
                  <a:gd name="T11" fmla="*/ 37 h 37"/>
                  <a:gd name="T12" fmla="*/ 18 w 205"/>
                  <a:gd name="T13" fmla="*/ 37 h 37"/>
                  <a:gd name="T14" fmla="*/ 5 w 205"/>
                  <a:gd name="T15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">
                    <a:moveTo>
                      <a:pt x="5" y="32"/>
                    </a:moveTo>
                    <a:cubicBezTo>
                      <a:pt x="2" y="29"/>
                      <a:pt x="0" y="24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lnTo>
                      <a:pt x="186" y="0"/>
                    </a:lnTo>
                    <a:cubicBezTo>
                      <a:pt x="196" y="0"/>
                      <a:pt x="205" y="9"/>
                      <a:pt x="205" y="19"/>
                    </a:cubicBezTo>
                    <a:cubicBezTo>
                      <a:pt x="205" y="29"/>
                      <a:pt x="196" y="37"/>
                      <a:pt x="186" y="37"/>
                    </a:cubicBezTo>
                    <a:lnTo>
                      <a:pt x="18" y="37"/>
                    </a:lnTo>
                    <a:cubicBezTo>
                      <a:pt x="13" y="37"/>
                      <a:pt x="9" y="35"/>
                      <a:pt x="5" y="32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2B484409-E61E-4DE6-8510-A1285EDE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4336" y="2734060"/>
                <a:ext cx="293756" cy="53410"/>
              </a:xfrm>
              <a:custGeom>
                <a:avLst/>
                <a:gdLst>
                  <a:gd name="T0" fmla="*/ 199 w 205"/>
                  <a:gd name="T1" fmla="*/ 32 h 37"/>
                  <a:gd name="T2" fmla="*/ 205 w 205"/>
                  <a:gd name="T3" fmla="*/ 19 h 37"/>
                  <a:gd name="T4" fmla="*/ 186 w 205"/>
                  <a:gd name="T5" fmla="*/ 0 h 37"/>
                  <a:gd name="T6" fmla="*/ 19 w 205"/>
                  <a:gd name="T7" fmla="*/ 0 h 37"/>
                  <a:gd name="T8" fmla="*/ 0 w 205"/>
                  <a:gd name="T9" fmla="*/ 19 h 37"/>
                  <a:gd name="T10" fmla="*/ 19 w 205"/>
                  <a:gd name="T11" fmla="*/ 37 h 37"/>
                  <a:gd name="T12" fmla="*/ 186 w 205"/>
                  <a:gd name="T13" fmla="*/ 37 h 37"/>
                  <a:gd name="T14" fmla="*/ 199 w 205"/>
                  <a:gd name="T15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37">
                    <a:moveTo>
                      <a:pt x="199" y="32"/>
                    </a:moveTo>
                    <a:cubicBezTo>
                      <a:pt x="203" y="29"/>
                      <a:pt x="205" y="24"/>
                      <a:pt x="205" y="19"/>
                    </a:cubicBezTo>
                    <a:cubicBezTo>
                      <a:pt x="205" y="8"/>
                      <a:pt x="196" y="0"/>
                      <a:pt x="186" y="0"/>
                    </a:cubicBezTo>
                    <a:lnTo>
                      <a:pt x="19" y="0"/>
                    </a:ln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9" y="37"/>
                    </a:cubicBezTo>
                    <a:lnTo>
                      <a:pt x="186" y="37"/>
                    </a:lnTo>
                    <a:cubicBezTo>
                      <a:pt x="191" y="37"/>
                      <a:pt x="196" y="35"/>
                      <a:pt x="199" y="32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4833091B-4D97-4D43-B939-9F503032E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357" y="3949141"/>
                <a:ext cx="209191" cy="249248"/>
              </a:xfrm>
              <a:custGeom>
                <a:avLst/>
                <a:gdLst>
                  <a:gd name="T0" fmla="*/ 121 w 144"/>
                  <a:gd name="T1" fmla="*/ 172 h 173"/>
                  <a:gd name="T2" fmla="*/ 135 w 144"/>
                  <a:gd name="T3" fmla="*/ 168 h 173"/>
                  <a:gd name="T4" fmla="*/ 138 w 144"/>
                  <a:gd name="T5" fmla="*/ 142 h 173"/>
                  <a:gd name="T6" fmla="*/ 36 w 144"/>
                  <a:gd name="T7" fmla="*/ 9 h 173"/>
                  <a:gd name="T8" fmla="*/ 10 w 144"/>
                  <a:gd name="T9" fmla="*/ 6 h 173"/>
                  <a:gd name="T10" fmla="*/ 6 w 144"/>
                  <a:gd name="T11" fmla="*/ 32 h 173"/>
                  <a:gd name="T12" fmla="*/ 109 w 144"/>
                  <a:gd name="T13" fmla="*/ 165 h 173"/>
                  <a:gd name="T14" fmla="*/ 121 w 144"/>
                  <a:gd name="T15" fmla="*/ 17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173">
                    <a:moveTo>
                      <a:pt x="121" y="172"/>
                    </a:moveTo>
                    <a:cubicBezTo>
                      <a:pt x="126" y="173"/>
                      <a:pt x="131" y="171"/>
                      <a:pt x="135" y="168"/>
                    </a:cubicBezTo>
                    <a:cubicBezTo>
                      <a:pt x="143" y="162"/>
                      <a:pt x="144" y="150"/>
                      <a:pt x="138" y="142"/>
                    </a:cubicBezTo>
                    <a:lnTo>
                      <a:pt x="36" y="9"/>
                    </a:lnTo>
                    <a:cubicBezTo>
                      <a:pt x="30" y="1"/>
                      <a:pt x="18" y="0"/>
                      <a:pt x="10" y="6"/>
                    </a:cubicBezTo>
                    <a:cubicBezTo>
                      <a:pt x="2" y="12"/>
                      <a:pt x="0" y="24"/>
                      <a:pt x="6" y="32"/>
                    </a:cubicBezTo>
                    <a:lnTo>
                      <a:pt x="109" y="165"/>
                    </a:lnTo>
                    <a:cubicBezTo>
                      <a:pt x="112" y="169"/>
                      <a:pt x="116" y="171"/>
                      <a:pt x="121" y="172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0">
                <a:extLst>
                  <a:ext uri="{FF2B5EF4-FFF2-40B4-BE49-F238E27FC236}">
                    <a16:creationId xmlns:a16="http://schemas.microsoft.com/office/drawing/2014/main" id="{B215EEFD-B409-451C-82E1-7E479C39A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218" y="2133193"/>
                <a:ext cx="115722" cy="289307"/>
              </a:xfrm>
              <a:custGeom>
                <a:avLst/>
                <a:gdLst>
                  <a:gd name="T0" fmla="*/ 31 w 80"/>
                  <a:gd name="T1" fmla="*/ 200 h 203"/>
                  <a:gd name="T2" fmla="*/ 17 w 80"/>
                  <a:gd name="T3" fmla="*/ 202 h 203"/>
                  <a:gd name="T4" fmla="*/ 3 w 80"/>
                  <a:gd name="T5" fmla="*/ 179 h 203"/>
                  <a:gd name="T6" fmla="*/ 42 w 80"/>
                  <a:gd name="T7" fmla="*/ 16 h 203"/>
                  <a:gd name="T8" fmla="*/ 64 w 80"/>
                  <a:gd name="T9" fmla="*/ 3 h 203"/>
                  <a:gd name="T10" fmla="*/ 78 w 80"/>
                  <a:gd name="T11" fmla="*/ 25 h 203"/>
                  <a:gd name="T12" fmla="*/ 39 w 80"/>
                  <a:gd name="T13" fmla="*/ 188 h 203"/>
                  <a:gd name="T14" fmla="*/ 31 w 80"/>
                  <a:gd name="T15" fmla="*/ 20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03">
                    <a:moveTo>
                      <a:pt x="31" y="200"/>
                    </a:moveTo>
                    <a:cubicBezTo>
                      <a:pt x="27" y="202"/>
                      <a:pt x="22" y="203"/>
                      <a:pt x="17" y="202"/>
                    </a:cubicBezTo>
                    <a:cubicBezTo>
                      <a:pt x="7" y="199"/>
                      <a:pt x="0" y="189"/>
                      <a:pt x="3" y="179"/>
                    </a:cubicBezTo>
                    <a:lnTo>
                      <a:pt x="42" y="16"/>
                    </a:lnTo>
                    <a:cubicBezTo>
                      <a:pt x="44" y="6"/>
                      <a:pt x="54" y="0"/>
                      <a:pt x="64" y="3"/>
                    </a:cubicBezTo>
                    <a:cubicBezTo>
                      <a:pt x="74" y="5"/>
                      <a:pt x="80" y="15"/>
                      <a:pt x="78" y="25"/>
                    </a:cubicBezTo>
                    <a:lnTo>
                      <a:pt x="39" y="188"/>
                    </a:lnTo>
                    <a:cubicBezTo>
                      <a:pt x="38" y="193"/>
                      <a:pt x="35" y="197"/>
                      <a:pt x="31" y="200"/>
                    </a:cubicBezTo>
                    <a:close/>
                  </a:path>
                </a:pathLst>
              </a:custGeom>
              <a:solidFill>
                <a:srgbClr val="1A6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1">
                <a:extLst>
                  <a:ext uri="{FF2B5EF4-FFF2-40B4-BE49-F238E27FC236}">
                    <a16:creationId xmlns:a16="http://schemas.microsoft.com/office/drawing/2014/main" id="{5236DBE1-7870-460B-927B-6B4A1FBED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920" y="4024807"/>
                <a:ext cx="137978" cy="284855"/>
              </a:xfrm>
              <a:custGeom>
                <a:avLst/>
                <a:gdLst>
                  <a:gd name="T0" fmla="*/ 2 w 95"/>
                  <a:gd name="T1" fmla="*/ 13 h 200"/>
                  <a:gd name="T2" fmla="*/ 13 w 95"/>
                  <a:gd name="T3" fmla="*/ 4 h 200"/>
                  <a:gd name="T4" fmla="*/ 37 w 95"/>
                  <a:gd name="T5" fmla="*/ 15 h 200"/>
                  <a:gd name="T6" fmla="*/ 92 w 95"/>
                  <a:gd name="T7" fmla="*/ 173 h 200"/>
                  <a:gd name="T8" fmla="*/ 81 w 95"/>
                  <a:gd name="T9" fmla="*/ 197 h 200"/>
                  <a:gd name="T10" fmla="*/ 57 w 95"/>
                  <a:gd name="T11" fmla="*/ 186 h 200"/>
                  <a:gd name="T12" fmla="*/ 1 w 95"/>
                  <a:gd name="T13" fmla="*/ 27 h 200"/>
                  <a:gd name="T14" fmla="*/ 2 w 95"/>
                  <a:gd name="T15" fmla="*/ 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00">
                    <a:moveTo>
                      <a:pt x="2" y="13"/>
                    </a:moveTo>
                    <a:cubicBezTo>
                      <a:pt x="4" y="9"/>
                      <a:pt x="8" y="5"/>
                      <a:pt x="13" y="4"/>
                    </a:cubicBezTo>
                    <a:cubicBezTo>
                      <a:pt x="23" y="0"/>
                      <a:pt x="33" y="5"/>
                      <a:pt x="37" y="15"/>
                    </a:cubicBezTo>
                    <a:lnTo>
                      <a:pt x="92" y="173"/>
                    </a:lnTo>
                    <a:cubicBezTo>
                      <a:pt x="95" y="183"/>
                      <a:pt x="90" y="194"/>
                      <a:pt x="81" y="197"/>
                    </a:cubicBezTo>
                    <a:cubicBezTo>
                      <a:pt x="71" y="200"/>
                      <a:pt x="60" y="195"/>
                      <a:pt x="57" y="186"/>
                    </a:cubicBezTo>
                    <a:lnTo>
                      <a:pt x="1" y="27"/>
                    </a:lnTo>
                    <a:cubicBezTo>
                      <a:pt x="0" y="23"/>
                      <a:pt x="0" y="17"/>
                      <a:pt x="2" y="13"/>
                    </a:cubicBezTo>
                    <a:close/>
                  </a:path>
                </a:pathLst>
              </a:custGeom>
              <a:solidFill>
                <a:srgbClr val="EA47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2">
                <a:extLst>
                  <a:ext uri="{FF2B5EF4-FFF2-40B4-BE49-F238E27FC236}">
                    <a16:creationId xmlns:a16="http://schemas.microsoft.com/office/drawing/2014/main" id="{5141FFFB-F8B5-4472-A94E-574BB1E4B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015" y="1741518"/>
                <a:ext cx="186936" cy="267051"/>
              </a:xfrm>
              <a:custGeom>
                <a:avLst/>
                <a:gdLst>
                  <a:gd name="T0" fmla="*/ 1 w 128"/>
                  <a:gd name="T1" fmla="*/ 17 h 186"/>
                  <a:gd name="T2" fmla="*/ 9 w 128"/>
                  <a:gd name="T3" fmla="*/ 6 h 186"/>
                  <a:gd name="T4" fmla="*/ 35 w 128"/>
                  <a:gd name="T5" fmla="*/ 12 h 186"/>
                  <a:gd name="T6" fmla="*/ 122 w 128"/>
                  <a:gd name="T7" fmla="*/ 155 h 186"/>
                  <a:gd name="T8" fmla="*/ 116 w 128"/>
                  <a:gd name="T9" fmla="*/ 180 h 186"/>
                  <a:gd name="T10" fmla="*/ 91 w 128"/>
                  <a:gd name="T11" fmla="*/ 174 h 186"/>
                  <a:gd name="T12" fmla="*/ 3 w 128"/>
                  <a:gd name="T13" fmla="*/ 31 h 186"/>
                  <a:gd name="T14" fmla="*/ 1 w 128"/>
                  <a:gd name="T15" fmla="*/ 1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186">
                    <a:moveTo>
                      <a:pt x="1" y="17"/>
                    </a:moveTo>
                    <a:cubicBezTo>
                      <a:pt x="2" y="13"/>
                      <a:pt x="5" y="8"/>
                      <a:pt x="9" y="6"/>
                    </a:cubicBezTo>
                    <a:cubicBezTo>
                      <a:pt x="18" y="0"/>
                      <a:pt x="29" y="3"/>
                      <a:pt x="35" y="12"/>
                    </a:cubicBezTo>
                    <a:lnTo>
                      <a:pt x="122" y="155"/>
                    </a:lnTo>
                    <a:cubicBezTo>
                      <a:pt x="128" y="163"/>
                      <a:pt x="125" y="175"/>
                      <a:pt x="116" y="180"/>
                    </a:cubicBezTo>
                    <a:cubicBezTo>
                      <a:pt x="107" y="186"/>
                      <a:pt x="96" y="183"/>
                      <a:pt x="91" y="174"/>
                    </a:cubicBezTo>
                    <a:lnTo>
                      <a:pt x="3" y="31"/>
                    </a:lnTo>
                    <a:cubicBezTo>
                      <a:pt x="0" y="27"/>
                      <a:pt x="0" y="22"/>
                      <a:pt x="1" y="17"/>
                    </a:cubicBezTo>
                    <a:close/>
                  </a:path>
                </a:pathLst>
              </a:custGeom>
              <a:solidFill>
                <a:srgbClr val="EA47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3">
                <a:extLst>
                  <a:ext uri="{FF2B5EF4-FFF2-40B4-BE49-F238E27FC236}">
                    <a16:creationId xmlns:a16="http://schemas.microsoft.com/office/drawing/2014/main" id="{044F26A5-9456-4315-A93F-28A293258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438" y="1786027"/>
                <a:ext cx="102371" cy="293756"/>
              </a:xfrm>
              <a:custGeom>
                <a:avLst/>
                <a:gdLst>
                  <a:gd name="T0" fmla="*/ 31 w 72"/>
                  <a:gd name="T1" fmla="*/ 201 h 204"/>
                  <a:gd name="T2" fmla="*/ 17 w 72"/>
                  <a:gd name="T3" fmla="*/ 203 h 204"/>
                  <a:gd name="T4" fmla="*/ 2 w 72"/>
                  <a:gd name="T5" fmla="*/ 182 h 204"/>
                  <a:gd name="T6" fmla="*/ 34 w 72"/>
                  <a:gd name="T7" fmla="*/ 17 h 204"/>
                  <a:gd name="T8" fmla="*/ 55 w 72"/>
                  <a:gd name="T9" fmla="*/ 2 h 204"/>
                  <a:gd name="T10" fmla="*/ 70 w 72"/>
                  <a:gd name="T11" fmla="*/ 24 h 204"/>
                  <a:gd name="T12" fmla="*/ 39 w 72"/>
                  <a:gd name="T13" fmla="*/ 189 h 204"/>
                  <a:gd name="T14" fmla="*/ 31 w 72"/>
                  <a:gd name="T15" fmla="*/ 2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204">
                    <a:moveTo>
                      <a:pt x="31" y="201"/>
                    </a:moveTo>
                    <a:cubicBezTo>
                      <a:pt x="27" y="203"/>
                      <a:pt x="22" y="204"/>
                      <a:pt x="17" y="203"/>
                    </a:cubicBezTo>
                    <a:cubicBezTo>
                      <a:pt x="7" y="201"/>
                      <a:pt x="0" y="192"/>
                      <a:pt x="2" y="182"/>
                    </a:cubicBezTo>
                    <a:lnTo>
                      <a:pt x="34" y="17"/>
                    </a:lnTo>
                    <a:cubicBezTo>
                      <a:pt x="35" y="7"/>
                      <a:pt x="45" y="0"/>
                      <a:pt x="55" y="2"/>
                    </a:cubicBezTo>
                    <a:cubicBezTo>
                      <a:pt x="65" y="4"/>
                      <a:pt x="72" y="14"/>
                      <a:pt x="70" y="24"/>
                    </a:cubicBezTo>
                    <a:lnTo>
                      <a:pt x="39" y="189"/>
                    </a:lnTo>
                    <a:cubicBezTo>
                      <a:pt x="38" y="194"/>
                      <a:pt x="35" y="198"/>
                      <a:pt x="31" y="201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4">
                <a:extLst>
                  <a:ext uri="{FF2B5EF4-FFF2-40B4-BE49-F238E27FC236}">
                    <a16:creationId xmlns:a16="http://schemas.microsoft.com/office/drawing/2014/main" id="{CF4F5704-B100-4D67-A949-253B10FB8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116" y="2524868"/>
                <a:ext cx="280405" cy="164683"/>
              </a:xfrm>
              <a:custGeom>
                <a:avLst/>
                <a:gdLst>
                  <a:gd name="T0" fmla="*/ 178 w 194"/>
                  <a:gd name="T1" fmla="*/ 2 h 113"/>
                  <a:gd name="T2" fmla="*/ 189 w 194"/>
                  <a:gd name="T3" fmla="*/ 11 h 113"/>
                  <a:gd name="T4" fmla="*/ 180 w 194"/>
                  <a:gd name="T5" fmla="*/ 36 h 113"/>
                  <a:gd name="T6" fmla="*/ 29 w 194"/>
                  <a:gd name="T7" fmla="*/ 108 h 113"/>
                  <a:gd name="T8" fmla="*/ 4 w 194"/>
                  <a:gd name="T9" fmla="*/ 100 h 113"/>
                  <a:gd name="T10" fmla="*/ 13 w 194"/>
                  <a:gd name="T11" fmla="*/ 75 h 113"/>
                  <a:gd name="T12" fmla="*/ 164 w 194"/>
                  <a:gd name="T13" fmla="*/ 2 h 113"/>
                  <a:gd name="T14" fmla="*/ 178 w 194"/>
                  <a:gd name="T15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13">
                    <a:moveTo>
                      <a:pt x="178" y="2"/>
                    </a:moveTo>
                    <a:cubicBezTo>
                      <a:pt x="183" y="3"/>
                      <a:pt x="187" y="6"/>
                      <a:pt x="189" y="11"/>
                    </a:cubicBezTo>
                    <a:cubicBezTo>
                      <a:pt x="194" y="20"/>
                      <a:pt x="190" y="31"/>
                      <a:pt x="180" y="36"/>
                    </a:cubicBezTo>
                    <a:lnTo>
                      <a:pt x="29" y="108"/>
                    </a:lnTo>
                    <a:cubicBezTo>
                      <a:pt x="20" y="113"/>
                      <a:pt x="9" y="109"/>
                      <a:pt x="4" y="100"/>
                    </a:cubicBezTo>
                    <a:cubicBezTo>
                      <a:pt x="0" y="90"/>
                      <a:pt x="4" y="79"/>
                      <a:pt x="13" y="75"/>
                    </a:cubicBezTo>
                    <a:lnTo>
                      <a:pt x="164" y="2"/>
                    </a:lnTo>
                    <a:cubicBezTo>
                      <a:pt x="169" y="0"/>
                      <a:pt x="174" y="0"/>
                      <a:pt x="178" y="2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5">
                <a:extLst>
                  <a:ext uri="{FF2B5EF4-FFF2-40B4-BE49-F238E27FC236}">
                    <a16:creationId xmlns:a16="http://schemas.microsoft.com/office/drawing/2014/main" id="{8798FD98-C5E2-42E2-98CE-E1FFE9C14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861" y="4478794"/>
                <a:ext cx="293756" cy="115722"/>
              </a:xfrm>
              <a:custGeom>
                <a:avLst/>
                <a:gdLst>
                  <a:gd name="T0" fmla="*/ 11 w 203"/>
                  <a:gd name="T1" fmla="*/ 78 h 81"/>
                  <a:gd name="T2" fmla="*/ 2 w 203"/>
                  <a:gd name="T3" fmla="*/ 67 h 81"/>
                  <a:gd name="T4" fmla="*/ 16 w 203"/>
                  <a:gd name="T5" fmla="*/ 44 h 81"/>
                  <a:gd name="T6" fmla="*/ 178 w 203"/>
                  <a:gd name="T7" fmla="*/ 3 h 81"/>
                  <a:gd name="T8" fmla="*/ 201 w 203"/>
                  <a:gd name="T9" fmla="*/ 16 h 81"/>
                  <a:gd name="T10" fmla="*/ 187 w 203"/>
                  <a:gd name="T11" fmla="*/ 39 h 81"/>
                  <a:gd name="T12" fmla="*/ 25 w 203"/>
                  <a:gd name="T13" fmla="*/ 80 h 81"/>
                  <a:gd name="T14" fmla="*/ 11 w 203"/>
                  <a:gd name="T15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3" h="81">
                    <a:moveTo>
                      <a:pt x="11" y="78"/>
                    </a:moveTo>
                    <a:cubicBezTo>
                      <a:pt x="7" y="76"/>
                      <a:pt x="4" y="72"/>
                      <a:pt x="2" y="67"/>
                    </a:cubicBezTo>
                    <a:cubicBezTo>
                      <a:pt x="0" y="57"/>
                      <a:pt x="6" y="46"/>
                      <a:pt x="16" y="44"/>
                    </a:cubicBezTo>
                    <a:lnTo>
                      <a:pt x="178" y="3"/>
                    </a:lnTo>
                    <a:cubicBezTo>
                      <a:pt x="188" y="0"/>
                      <a:pt x="198" y="6"/>
                      <a:pt x="201" y="16"/>
                    </a:cubicBezTo>
                    <a:cubicBezTo>
                      <a:pt x="203" y="26"/>
                      <a:pt x="197" y="36"/>
                      <a:pt x="187" y="39"/>
                    </a:cubicBezTo>
                    <a:lnTo>
                      <a:pt x="25" y="80"/>
                    </a:lnTo>
                    <a:cubicBezTo>
                      <a:pt x="20" y="81"/>
                      <a:pt x="15" y="80"/>
                      <a:pt x="11" y="78"/>
                    </a:cubicBezTo>
                    <a:close/>
                  </a:path>
                </a:pathLst>
              </a:custGeom>
              <a:solidFill>
                <a:srgbClr val="7143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6">
                <a:extLst>
                  <a:ext uri="{FF2B5EF4-FFF2-40B4-BE49-F238E27FC236}">
                    <a16:creationId xmlns:a16="http://schemas.microsoft.com/office/drawing/2014/main" id="{A4AB784A-610E-4BAD-8A77-D312CBA8C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1496" y="3366081"/>
                <a:ext cx="66764" cy="298209"/>
              </a:xfrm>
              <a:custGeom>
                <a:avLst/>
                <a:gdLst>
                  <a:gd name="T0" fmla="*/ 41 w 46"/>
                  <a:gd name="T1" fmla="*/ 199 h 206"/>
                  <a:gd name="T2" fmla="*/ 28 w 46"/>
                  <a:gd name="T3" fmla="*/ 205 h 206"/>
                  <a:gd name="T4" fmla="*/ 9 w 46"/>
                  <a:gd name="T5" fmla="*/ 187 h 206"/>
                  <a:gd name="T6" fmla="*/ 1 w 46"/>
                  <a:gd name="T7" fmla="*/ 20 h 206"/>
                  <a:gd name="T8" fmla="*/ 19 w 46"/>
                  <a:gd name="T9" fmla="*/ 0 h 206"/>
                  <a:gd name="T10" fmla="*/ 38 w 46"/>
                  <a:gd name="T11" fmla="*/ 18 h 206"/>
                  <a:gd name="T12" fmla="*/ 46 w 46"/>
                  <a:gd name="T13" fmla="*/ 186 h 206"/>
                  <a:gd name="T14" fmla="*/ 41 w 46"/>
                  <a:gd name="T15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06">
                    <a:moveTo>
                      <a:pt x="41" y="199"/>
                    </a:moveTo>
                    <a:cubicBezTo>
                      <a:pt x="38" y="203"/>
                      <a:pt x="33" y="205"/>
                      <a:pt x="28" y="205"/>
                    </a:cubicBezTo>
                    <a:cubicBezTo>
                      <a:pt x="18" y="206"/>
                      <a:pt x="9" y="198"/>
                      <a:pt x="9" y="187"/>
                    </a:cubicBezTo>
                    <a:lnTo>
                      <a:pt x="1" y="20"/>
                    </a:lnTo>
                    <a:cubicBezTo>
                      <a:pt x="0" y="10"/>
                      <a:pt x="8" y="1"/>
                      <a:pt x="19" y="0"/>
                    </a:cubicBezTo>
                    <a:cubicBezTo>
                      <a:pt x="29" y="0"/>
                      <a:pt x="38" y="8"/>
                      <a:pt x="38" y="18"/>
                    </a:cubicBezTo>
                    <a:lnTo>
                      <a:pt x="46" y="186"/>
                    </a:lnTo>
                    <a:cubicBezTo>
                      <a:pt x="46" y="191"/>
                      <a:pt x="44" y="195"/>
                      <a:pt x="41" y="199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7">
                <a:extLst>
                  <a:ext uri="{FF2B5EF4-FFF2-40B4-BE49-F238E27FC236}">
                    <a16:creationId xmlns:a16="http://schemas.microsoft.com/office/drawing/2014/main" id="{069D9BBB-BB26-4882-ACC1-7D9DF9DBF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646" y="3806714"/>
                <a:ext cx="173585" cy="275953"/>
              </a:xfrm>
              <a:custGeom>
                <a:avLst/>
                <a:gdLst>
                  <a:gd name="T0" fmla="*/ 2 w 119"/>
                  <a:gd name="T1" fmla="*/ 175 h 191"/>
                  <a:gd name="T2" fmla="*/ 11 w 119"/>
                  <a:gd name="T3" fmla="*/ 186 h 191"/>
                  <a:gd name="T4" fmla="*/ 36 w 119"/>
                  <a:gd name="T5" fmla="*/ 178 h 191"/>
                  <a:gd name="T6" fmla="*/ 115 w 119"/>
                  <a:gd name="T7" fmla="*/ 30 h 191"/>
                  <a:gd name="T8" fmla="*/ 107 w 119"/>
                  <a:gd name="T9" fmla="*/ 5 h 191"/>
                  <a:gd name="T10" fmla="*/ 82 w 119"/>
                  <a:gd name="T11" fmla="*/ 13 h 191"/>
                  <a:gd name="T12" fmla="*/ 3 w 119"/>
                  <a:gd name="T13" fmla="*/ 161 h 191"/>
                  <a:gd name="T14" fmla="*/ 2 w 119"/>
                  <a:gd name="T15" fmla="*/ 17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191">
                    <a:moveTo>
                      <a:pt x="2" y="175"/>
                    </a:moveTo>
                    <a:cubicBezTo>
                      <a:pt x="3" y="180"/>
                      <a:pt x="6" y="184"/>
                      <a:pt x="11" y="186"/>
                    </a:cubicBezTo>
                    <a:cubicBezTo>
                      <a:pt x="20" y="191"/>
                      <a:pt x="31" y="187"/>
                      <a:pt x="36" y="178"/>
                    </a:cubicBezTo>
                    <a:lnTo>
                      <a:pt x="115" y="30"/>
                    </a:lnTo>
                    <a:cubicBezTo>
                      <a:pt x="119" y="21"/>
                      <a:pt x="116" y="10"/>
                      <a:pt x="107" y="5"/>
                    </a:cubicBezTo>
                    <a:cubicBezTo>
                      <a:pt x="98" y="0"/>
                      <a:pt x="87" y="4"/>
                      <a:pt x="82" y="13"/>
                    </a:cubicBezTo>
                    <a:lnTo>
                      <a:pt x="3" y="161"/>
                    </a:lnTo>
                    <a:cubicBezTo>
                      <a:pt x="1" y="165"/>
                      <a:pt x="0" y="170"/>
                      <a:pt x="2" y="175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8">
                <a:extLst>
                  <a:ext uri="{FF2B5EF4-FFF2-40B4-BE49-F238E27FC236}">
                    <a16:creationId xmlns:a16="http://schemas.microsoft.com/office/drawing/2014/main" id="{FDDEDDF1-780F-4298-9E70-85D57FB5B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660" y="4768098"/>
                <a:ext cx="173585" cy="271503"/>
              </a:xfrm>
              <a:custGeom>
                <a:avLst/>
                <a:gdLst>
                  <a:gd name="T0" fmla="*/ 94 w 121"/>
                  <a:gd name="T1" fmla="*/ 1 h 189"/>
                  <a:gd name="T2" fmla="*/ 108 w 121"/>
                  <a:gd name="T3" fmla="*/ 3 h 189"/>
                  <a:gd name="T4" fmla="*/ 116 w 121"/>
                  <a:gd name="T5" fmla="*/ 28 h 189"/>
                  <a:gd name="T6" fmla="*/ 37 w 121"/>
                  <a:gd name="T7" fmla="*/ 176 h 189"/>
                  <a:gd name="T8" fmla="*/ 12 w 121"/>
                  <a:gd name="T9" fmla="*/ 184 h 189"/>
                  <a:gd name="T10" fmla="*/ 4 w 121"/>
                  <a:gd name="T11" fmla="*/ 159 h 189"/>
                  <a:gd name="T12" fmla="*/ 83 w 121"/>
                  <a:gd name="T13" fmla="*/ 11 h 189"/>
                  <a:gd name="T14" fmla="*/ 94 w 121"/>
                  <a:gd name="T15" fmla="*/ 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89">
                    <a:moveTo>
                      <a:pt x="94" y="1"/>
                    </a:moveTo>
                    <a:cubicBezTo>
                      <a:pt x="98" y="0"/>
                      <a:pt x="104" y="0"/>
                      <a:pt x="108" y="3"/>
                    </a:cubicBezTo>
                    <a:cubicBezTo>
                      <a:pt x="117" y="8"/>
                      <a:pt x="121" y="19"/>
                      <a:pt x="116" y="28"/>
                    </a:cubicBezTo>
                    <a:lnTo>
                      <a:pt x="37" y="176"/>
                    </a:lnTo>
                    <a:cubicBezTo>
                      <a:pt x="33" y="185"/>
                      <a:pt x="21" y="189"/>
                      <a:pt x="12" y="184"/>
                    </a:cubicBezTo>
                    <a:cubicBezTo>
                      <a:pt x="3" y="179"/>
                      <a:pt x="0" y="168"/>
                      <a:pt x="4" y="159"/>
                    </a:cubicBezTo>
                    <a:lnTo>
                      <a:pt x="83" y="11"/>
                    </a:lnTo>
                    <a:cubicBezTo>
                      <a:pt x="85" y="6"/>
                      <a:pt x="89" y="3"/>
                      <a:pt x="94" y="1"/>
                    </a:cubicBezTo>
                    <a:close/>
                  </a:path>
                </a:pathLst>
              </a:custGeom>
              <a:solidFill>
                <a:srgbClr val="FFE1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9">
                <a:extLst>
                  <a:ext uri="{FF2B5EF4-FFF2-40B4-BE49-F238E27FC236}">
                    <a16:creationId xmlns:a16="http://schemas.microsoft.com/office/drawing/2014/main" id="{7C2BF695-6174-4926-BC9B-B108334D0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0574" y="1692560"/>
                <a:ext cx="231444" cy="222543"/>
              </a:xfrm>
              <a:custGeom>
                <a:avLst/>
                <a:gdLst>
                  <a:gd name="T0" fmla="*/ 21 w 161"/>
                  <a:gd name="T1" fmla="*/ 0 h 156"/>
                  <a:gd name="T2" fmla="*/ 8 w 161"/>
                  <a:gd name="T3" fmla="*/ 5 h 156"/>
                  <a:gd name="T4" fmla="*/ 8 w 161"/>
                  <a:gd name="T5" fmla="*/ 31 h 156"/>
                  <a:gd name="T6" fmla="*/ 127 w 161"/>
                  <a:gd name="T7" fmla="*/ 149 h 156"/>
                  <a:gd name="T8" fmla="*/ 154 w 161"/>
                  <a:gd name="T9" fmla="*/ 149 h 156"/>
                  <a:gd name="T10" fmla="*/ 153 w 161"/>
                  <a:gd name="T11" fmla="*/ 122 h 156"/>
                  <a:gd name="T12" fmla="*/ 34 w 161"/>
                  <a:gd name="T13" fmla="*/ 5 h 156"/>
                  <a:gd name="T14" fmla="*/ 21 w 161"/>
                  <a:gd name="T1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156">
                    <a:moveTo>
                      <a:pt x="21" y="0"/>
                    </a:moveTo>
                    <a:cubicBezTo>
                      <a:pt x="16" y="0"/>
                      <a:pt x="11" y="1"/>
                      <a:pt x="8" y="5"/>
                    </a:cubicBezTo>
                    <a:cubicBezTo>
                      <a:pt x="0" y="12"/>
                      <a:pt x="0" y="24"/>
                      <a:pt x="8" y="31"/>
                    </a:cubicBezTo>
                    <a:lnTo>
                      <a:pt x="127" y="149"/>
                    </a:lnTo>
                    <a:cubicBezTo>
                      <a:pt x="135" y="156"/>
                      <a:pt x="146" y="156"/>
                      <a:pt x="154" y="149"/>
                    </a:cubicBezTo>
                    <a:cubicBezTo>
                      <a:pt x="161" y="141"/>
                      <a:pt x="161" y="130"/>
                      <a:pt x="153" y="122"/>
                    </a:cubicBezTo>
                    <a:lnTo>
                      <a:pt x="34" y="5"/>
                    </a:lnTo>
                    <a:cubicBezTo>
                      <a:pt x="30" y="1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0">
                <a:extLst>
                  <a:ext uri="{FF2B5EF4-FFF2-40B4-BE49-F238E27FC236}">
                    <a16:creationId xmlns:a16="http://schemas.microsoft.com/office/drawing/2014/main" id="{585543BA-59BE-4B21-8D4D-B3B637648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309" y="2992209"/>
                <a:ext cx="169132" cy="275953"/>
              </a:xfrm>
              <a:custGeom>
                <a:avLst/>
                <a:gdLst>
                  <a:gd name="T0" fmla="*/ 2 w 118"/>
                  <a:gd name="T1" fmla="*/ 175 h 190"/>
                  <a:gd name="T2" fmla="*/ 11 w 118"/>
                  <a:gd name="T3" fmla="*/ 186 h 190"/>
                  <a:gd name="T4" fmla="*/ 36 w 118"/>
                  <a:gd name="T5" fmla="*/ 178 h 190"/>
                  <a:gd name="T6" fmla="*/ 114 w 118"/>
                  <a:gd name="T7" fmla="*/ 29 h 190"/>
                  <a:gd name="T8" fmla="*/ 106 w 118"/>
                  <a:gd name="T9" fmla="*/ 4 h 190"/>
                  <a:gd name="T10" fmla="*/ 81 w 118"/>
                  <a:gd name="T11" fmla="*/ 12 h 190"/>
                  <a:gd name="T12" fmla="*/ 3 w 118"/>
                  <a:gd name="T13" fmla="*/ 161 h 190"/>
                  <a:gd name="T14" fmla="*/ 2 w 118"/>
                  <a:gd name="T15" fmla="*/ 17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190">
                    <a:moveTo>
                      <a:pt x="2" y="175"/>
                    </a:moveTo>
                    <a:cubicBezTo>
                      <a:pt x="3" y="179"/>
                      <a:pt x="6" y="183"/>
                      <a:pt x="11" y="186"/>
                    </a:cubicBezTo>
                    <a:cubicBezTo>
                      <a:pt x="20" y="190"/>
                      <a:pt x="31" y="187"/>
                      <a:pt x="36" y="178"/>
                    </a:cubicBezTo>
                    <a:lnTo>
                      <a:pt x="114" y="29"/>
                    </a:lnTo>
                    <a:cubicBezTo>
                      <a:pt x="118" y="20"/>
                      <a:pt x="115" y="9"/>
                      <a:pt x="106" y="4"/>
                    </a:cubicBezTo>
                    <a:cubicBezTo>
                      <a:pt x="97" y="0"/>
                      <a:pt x="85" y="3"/>
                      <a:pt x="81" y="12"/>
                    </a:cubicBezTo>
                    <a:lnTo>
                      <a:pt x="3" y="161"/>
                    </a:lnTo>
                    <a:cubicBezTo>
                      <a:pt x="0" y="165"/>
                      <a:pt x="0" y="170"/>
                      <a:pt x="2" y="175"/>
                    </a:cubicBezTo>
                    <a:close/>
                  </a:path>
                </a:pathLst>
              </a:custGeom>
              <a:solidFill>
                <a:srgbClr val="EA47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1">
                <a:extLst>
                  <a:ext uri="{FF2B5EF4-FFF2-40B4-BE49-F238E27FC236}">
                    <a16:creationId xmlns:a16="http://schemas.microsoft.com/office/drawing/2014/main" id="{1F5F93A5-7E75-475F-A32F-390709D6C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5434" y="2244466"/>
                <a:ext cx="298209" cy="89017"/>
              </a:xfrm>
              <a:custGeom>
                <a:avLst/>
                <a:gdLst>
                  <a:gd name="T0" fmla="*/ 197 w 206"/>
                  <a:gd name="T1" fmla="*/ 58 h 62"/>
                  <a:gd name="T2" fmla="*/ 204 w 206"/>
                  <a:gd name="T3" fmla="*/ 46 h 62"/>
                  <a:gd name="T4" fmla="*/ 189 w 206"/>
                  <a:gd name="T5" fmla="*/ 25 h 62"/>
                  <a:gd name="T6" fmla="*/ 23 w 206"/>
                  <a:gd name="T7" fmla="*/ 1 h 62"/>
                  <a:gd name="T8" fmla="*/ 2 w 206"/>
                  <a:gd name="T9" fmla="*/ 17 h 62"/>
                  <a:gd name="T10" fmla="*/ 17 w 206"/>
                  <a:gd name="T11" fmla="*/ 38 h 62"/>
                  <a:gd name="T12" fmla="*/ 183 w 206"/>
                  <a:gd name="T13" fmla="*/ 62 h 62"/>
                  <a:gd name="T14" fmla="*/ 197 w 206"/>
                  <a:gd name="T15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62">
                    <a:moveTo>
                      <a:pt x="197" y="58"/>
                    </a:moveTo>
                    <a:cubicBezTo>
                      <a:pt x="201" y="55"/>
                      <a:pt x="204" y="51"/>
                      <a:pt x="204" y="46"/>
                    </a:cubicBezTo>
                    <a:cubicBezTo>
                      <a:pt x="206" y="36"/>
                      <a:pt x="199" y="26"/>
                      <a:pt x="189" y="25"/>
                    </a:cubicBezTo>
                    <a:lnTo>
                      <a:pt x="23" y="1"/>
                    </a:lnTo>
                    <a:cubicBezTo>
                      <a:pt x="12" y="0"/>
                      <a:pt x="3" y="7"/>
                      <a:pt x="2" y="17"/>
                    </a:cubicBezTo>
                    <a:cubicBezTo>
                      <a:pt x="0" y="27"/>
                      <a:pt x="7" y="37"/>
                      <a:pt x="17" y="38"/>
                    </a:cubicBezTo>
                    <a:lnTo>
                      <a:pt x="183" y="62"/>
                    </a:lnTo>
                    <a:cubicBezTo>
                      <a:pt x="188" y="62"/>
                      <a:pt x="193" y="61"/>
                      <a:pt x="197" y="58"/>
                    </a:cubicBezTo>
                    <a:close/>
                  </a:path>
                </a:pathLst>
              </a:custGeom>
              <a:solidFill>
                <a:srgbClr val="EA47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2">
                <a:extLst>
                  <a:ext uri="{FF2B5EF4-FFF2-40B4-BE49-F238E27FC236}">
                    <a16:creationId xmlns:a16="http://schemas.microsoft.com/office/drawing/2014/main" id="{46161C6C-5FFB-4327-AEF0-1D0E1B18A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3638" y="4363072"/>
                <a:ext cx="289307" cy="129076"/>
              </a:xfrm>
              <a:custGeom>
                <a:avLst/>
                <a:gdLst>
                  <a:gd name="T0" fmla="*/ 12 w 202"/>
                  <a:gd name="T1" fmla="*/ 3 h 90"/>
                  <a:gd name="T2" fmla="*/ 3 w 202"/>
                  <a:gd name="T3" fmla="*/ 14 h 90"/>
                  <a:gd name="T4" fmla="*/ 15 w 202"/>
                  <a:gd name="T5" fmla="*/ 37 h 90"/>
                  <a:gd name="T6" fmla="*/ 176 w 202"/>
                  <a:gd name="T7" fmla="*/ 87 h 90"/>
                  <a:gd name="T8" fmla="*/ 199 w 202"/>
                  <a:gd name="T9" fmla="*/ 74 h 90"/>
                  <a:gd name="T10" fmla="*/ 187 w 202"/>
                  <a:gd name="T11" fmla="*/ 51 h 90"/>
                  <a:gd name="T12" fmla="*/ 26 w 202"/>
                  <a:gd name="T13" fmla="*/ 2 h 90"/>
                  <a:gd name="T14" fmla="*/ 12 w 202"/>
                  <a:gd name="T15" fmla="*/ 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" h="90">
                    <a:moveTo>
                      <a:pt x="12" y="3"/>
                    </a:moveTo>
                    <a:cubicBezTo>
                      <a:pt x="8" y="5"/>
                      <a:pt x="5" y="9"/>
                      <a:pt x="3" y="14"/>
                    </a:cubicBezTo>
                    <a:cubicBezTo>
                      <a:pt x="0" y="24"/>
                      <a:pt x="6" y="34"/>
                      <a:pt x="15" y="37"/>
                    </a:cubicBezTo>
                    <a:lnTo>
                      <a:pt x="176" y="87"/>
                    </a:lnTo>
                    <a:cubicBezTo>
                      <a:pt x="185" y="90"/>
                      <a:pt x="196" y="84"/>
                      <a:pt x="199" y="74"/>
                    </a:cubicBezTo>
                    <a:cubicBezTo>
                      <a:pt x="202" y="65"/>
                      <a:pt x="196" y="54"/>
                      <a:pt x="187" y="51"/>
                    </a:cubicBezTo>
                    <a:lnTo>
                      <a:pt x="26" y="2"/>
                    </a:lnTo>
                    <a:cubicBezTo>
                      <a:pt x="22" y="0"/>
                      <a:pt x="16" y="1"/>
                      <a:pt x="12" y="3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3">
                <a:extLst>
                  <a:ext uri="{FF2B5EF4-FFF2-40B4-BE49-F238E27FC236}">
                    <a16:creationId xmlns:a16="http://schemas.microsoft.com/office/drawing/2014/main" id="{AF4ACA6A-6369-43B2-9F1E-02F5DA1BF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566" y="3486253"/>
                <a:ext cx="218093" cy="235897"/>
              </a:xfrm>
              <a:custGeom>
                <a:avLst/>
                <a:gdLst>
                  <a:gd name="T0" fmla="*/ 1 w 153"/>
                  <a:gd name="T1" fmla="*/ 145 h 165"/>
                  <a:gd name="T2" fmla="*/ 7 w 153"/>
                  <a:gd name="T3" fmla="*/ 158 h 165"/>
                  <a:gd name="T4" fmla="*/ 33 w 153"/>
                  <a:gd name="T5" fmla="*/ 157 h 165"/>
                  <a:gd name="T6" fmla="*/ 146 w 153"/>
                  <a:gd name="T7" fmla="*/ 33 h 165"/>
                  <a:gd name="T8" fmla="*/ 144 w 153"/>
                  <a:gd name="T9" fmla="*/ 7 h 165"/>
                  <a:gd name="T10" fmla="*/ 118 w 153"/>
                  <a:gd name="T11" fmla="*/ 8 h 165"/>
                  <a:gd name="T12" fmla="*/ 6 w 153"/>
                  <a:gd name="T13" fmla="*/ 132 h 165"/>
                  <a:gd name="T14" fmla="*/ 1 w 153"/>
                  <a:gd name="T15" fmla="*/ 1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165">
                    <a:moveTo>
                      <a:pt x="1" y="145"/>
                    </a:moveTo>
                    <a:cubicBezTo>
                      <a:pt x="1" y="150"/>
                      <a:pt x="3" y="155"/>
                      <a:pt x="7" y="158"/>
                    </a:cubicBezTo>
                    <a:cubicBezTo>
                      <a:pt x="14" y="165"/>
                      <a:pt x="26" y="165"/>
                      <a:pt x="33" y="157"/>
                    </a:cubicBezTo>
                    <a:lnTo>
                      <a:pt x="146" y="33"/>
                    </a:lnTo>
                    <a:cubicBezTo>
                      <a:pt x="153" y="25"/>
                      <a:pt x="152" y="13"/>
                      <a:pt x="144" y="7"/>
                    </a:cubicBezTo>
                    <a:cubicBezTo>
                      <a:pt x="137" y="0"/>
                      <a:pt x="125" y="0"/>
                      <a:pt x="118" y="8"/>
                    </a:cubicBezTo>
                    <a:lnTo>
                      <a:pt x="6" y="132"/>
                    </a:lnTo>
                    <a:cubicBezTo>
                      <a:pt x="2" y="136"/>
                      <a:pt x="0" y="141"/>
                      <a:pt x="1" y="145"/>
                    </a:cubicBezTo>
                    <a:close/>
                  </a:path>
                </a:pathLst>
              </a:custGeom>
              <a:solidFill>
                <a:srgbClr val="7143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4">
                <a:extLst>
                  <a:ext uri="{FF2B5EF4-FFF2-40B4-BE49-F238E27FC236}">
                    <a16:creationId xmlns:a16="http://schemas.microsoft.com/office/drawing/2014/main" id="{4A84E570-9619-46E2-8F64-E6D30BFC3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045" y="2458107"/>
                <a:ext cx="271503" cy="182486"/>
              </a:xfrm>
              <a:custGeom>
                <a:avLst/>
                <a:gdLst>
                  <a:gd name="T0" fmla="*/ 16 w 187"/>
                  <a:gd name="T1" fmla="*/ 1 h 126"/>
                  <a:gd name="T2" fmla="*/ 5 w 187"/>
                  <a:gd name="T3" fmla="*/ 10 h 126"/>
                  <a:gd name="T4" fmla="*/ 12 w 187"/>
                  <a:gd name="T5" fmla="*/ 35 h 126"/>
                  <a:gd name="T6" fmla="*/ 156 w 187"/>
                  <a:gd name="T7" fmla="*/ 120 h 126"/>
                  <a:gd name="T8" fmla="*/ 181 w 187"/>
                  <a:gd name="T9" fmla="*/ 114 h 126"/>
                  <a:gd name="T10" fmla="*/ 175 w 187"/>
                  <a:gd name="T11" fmla="*/ 88 h 126"/>
                  <a:gd name="T12" fmla="*/ 31 w 187"/>
                  <a:gd name="T13" fmla="*/ 3 h 126"/>
                  <a:gd name="T14" fmla="*/ 16 w 187"/>
                  <a:gd name="T15" fmla="*/ 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7" h="126">
                    <a:moveTo>
                      <a:pt x="16" y="1"/>
                    </a:moveTo>
                    <a:cubicBezTo>
                      <a:pt x="12" y="2"/>
                      <a:pt x="8" y="5"/>
                      <a:pt x="5" y="10"/>
                    </a:cubicBezTo>
                    <a:cubicBezTo>
                      <a:pt x="0" y="18"/>
                      <a:pt x="3" y="30"/>
                      <a:pt x="12" y="35"/>
                    </a:cubicBezTo>
                    <a:lnTo>
                      <a:pt x="156" y="120"/>
                    </a:lnTo>
                    <a:cubicBezTo>
                      <a:pt x="165" y="126"/>
                      <a:pt x="176" y="123"/>
                      <a:pt x="181" y="114"/>
                    </a:cubicBezTo>
                    <a:cubicBezTo>
                      <a:pt x="187" y="105"/>
                      <a:pt x="184" y="94"/>
                      <a:pt x="175" y="88"/>
                    </a:cubicBezTo>
                    <a:lnTo>
                      <a:pt x="31" y="3"/>
                    </a:lnTo>
                    <a:cubicBezTo>
                      <a:pt x="26" y="0"/>
                      <a:pt x="21" y="0"/>
                      <a:pt x="16" y="1"/>
                    </a:cubicBezTo>
                    <a:close/>
                  </a:path>
                </a:pathLst>
              </a:custGeom>
              <a:solidFill>
                <a:srgbClr val="3F6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5">
                <a:extLst>
                  <a:ext uri="{FF2B5EF4-FFF2-40B4-BE49-F238E27FC236}">
                    <a16:creationId xmlns:a16="http://schemas.microsoft.com/office/drawing/2014/main" id="{7389AF1F-EE42-458C-BF43-24ADB45DF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8142" y="2751863"/>
                <a:ext cx="53410" cy="293756"/>
              </a:xfrm>
              <a:custGeom>
                <a:avLst/>
                <a:gdLst>
                  <a:gd name="T0" fmla="*/ 32 w 37"/>
                  <a:gd name="T1" fmla="*/ 199 h 204"/>
                  <a:gd name="T2" fmla="*/ 18 w 37"/>
                  <a:gd name="T3" fmla="*/ 204 h 204"/>
                  <a:gd name="T4" fmla="*/ 0 w 37"/>
                  <a:gd name="T5" fmla="*/ 186 h 204"/>
                  <a:gd name="T6" fmla="*/ 0 w 37"/>
                  <a:gd name="T7" fmla="*/ 18 h 204"/>
                  <a:gd name="T8" fmla="*/ 18 w 37"/>
                  <a:gd name="T9" fmla="*/ 0 h 204"/>
                  <a:gd name="T10" fmla="*/ 37 w 37"/>
                  <a:gd name="T11" fmla="*/ 18 h 204"/>
                  <a:gd name="T12" fmla="*/ 37 w 37"/>
                  <a:gd name="T13" fmla="*/ 186 h 204"/>
                  <a:gd name="T14" fmla="*/ 32 w 37"/>
                  <a:gd name="T15" fmla="*/ 19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04">
                    <a:moveTo>
                      <a:pt x="32" y="199"/>
                    </a:moveTo>
                    <a:cubicBezTo>
                      <a:pt x="28" y="202"/>
                      <a:pt x="24" y="204"/>
                      <a:pt x="18" y="204"/>
                    </a:cubicBezTo>
                    <a:cubicBezTo>
                      <a:pt x="8" y="204"/>
                      <a:pt x="0" y="196"/>
                      <a:pt x="0" y="186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186"/>
                    </a:lnTo>
                    <a:cubicBezTo>
                      <a:pt x="37" y="191"/>
                      <a:pt x="35" y="196"/>
                      <a:pt x="32" y="199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6">
                <a:extLst>
                  <a:ext uri="{FF2B5EF4-FFF2-40B4-BE49-F238E27FC236}">
                    <a16:creationId xmlns:a16="http://schemas.microsoft.com/office/drawing/2014/main" id="{2DA33304-3D71-4B49-9BFA-FE5DE009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2079" y="4590064"/>
                <a:ext cx="53410" cy="293756"/>
              </a:xfrm>
              <a:custGeom>
                <a:avLst/>
                <a:gdLst>
                  <a:gd name="T0" fmla="*/ 32 w 37"/>
                  <a:gd name="T1" fmla="*/ 5 h 205"/>
                  <a:gd name="T2" fmla="*/ 19 w 37"/>
                  <a:gd name="T3" fmla="*/ 0 h 205"/>
                  <a:gd name="T4" fmla="*/ 0 w 37"/>
                  <a:gd name="T5" fmla="*/ 19 h 205"/>
                  <a:gd name="T6" fmla="*/ 0 w 37"/>
                  <a:gd name="T7" fmla="*/ 186 h 205"/>
                  <a:gd name="T8" fmla="*/ 19 w 37"/>
                  <a:gd name="T9" fmla="*/ 205 h 205"/>
                  <a:gd name="T10" fmla="*/ 37 w 37"/>
                  <a:gd name="T11" fmla="*/ 186 h 205"/>
                  <a:gd name="T12" fmla="*/ 37 w 37"/>
                  <a:gd name="T13" fmla="*/ 19 h 205"/>
                  <a:gd name="T14" fmla="*/ 32 w 37"/>
                  <a:gd name="T15" fmla="*/ 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05">
                    <a:moveTo>
                      <a:pt x="32" y="5"/>
                    </a:moveTo>
                    <a:cubicBezTo>
                      <a:pt x="29" y="2"/>
                      <a:pt x="24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lnTo>
                      <a:pt x="0" y="186"/>
                    </a:lnTo>
                    <a:cubicBezTo>
                      <a:pt x="0" y="196"/>
                      <a:pt x="8" y="205"/>
                      <a:pt x="19" y="205"/>
                    </a:cubicBezTo>
                    <a:cubicBezTo>
                      <a:pt x="29" y="205"/>
                      <a:pt x="37" y="196"/>
                      <a:pt x="37" y="186"/>
                    </a:cubicBezTo>
                    <a:lnTo>
                      <a:pt x="37" y="19"/>
                    </a:lnTo>
                    <a:cubicBezTo>
                      <a:pt x="37" y="13"/>
                      <a:pt x="35" y="9"/>
                      <a:pt x="32" y="5"/>
                    </a:cubicBezTo>
                    <a:close/>
                  </a:path>
                </a:pathLst>
              </a:custGeom>
              <a:solidFill>
                <a:srgbClr val="FFE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7">
                <a:extLst>
                  <a:ext uri="{FF2B5EF4-FFF2-40B4-BE49-F238E27FC236}">
                    <a16:creationId xmlns:a16="http://schemas.microsoft.com/office/drawing/2014/main" id="{63F1C892-C25B-48A6-AD19-3D92E3791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8032" y="2182154"/>
                <a:ext cx="293756" cy="115722"/>
              </a:xfrm>
              <a:custGeom>
                <a:avLst/>
                <a:gdLst>
                  <a:gd name="T0" fmla="*/ 199 w 203"/>
                  <a:gd name="T1" fmla="*/ 50 h 80"/>
                  <a:gd name="T2" fmla="*/ 202 w 203"/>
                  <a:gd name="T3" fmla="*/ 64 h 80"/>
                  <a:gd name="T4" fmla="*/ 179 w 203"/>
                  <a:gd name="T5" fmla="*/ 78 h 80"/>
                  <a:gd name="T6" fmla="*/ 16 w 203"/>
                  <a:gd name="T7" fmla="*/ 39 h 80"/>
                  <a:gd name="T8" fmla="*/ 2 w 203"/>
                  <a:gd name="T9" fmla="*/ 16 h 80"/>
                  <a:gd name="T10" fmla="*/ 25 w 203"/>
                  <a:gd name="T11" fmla="*/ 3 h 80"/>
                  <a:gd name="T12" fmla="*/ 188 w 203"/>
                  <a:gd name="T13" fmla="*/ 41 h 80"/>
                  <a:gd name="T14" fmla="*/ 199 w 203"/>
                  <a:gd name="T1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3" h="80">
                    <a:moveTo>
                      <a:pt x="199" y="50"/>
                    </a:moveTo>
                    <a:cubicBezTo>
                      <a:pt x="202" y="54"/>
                      <a:pt x="203" y="59"/>
                      <a:pt x="202" y="64"/>
                    </a:cubicBezTo>
                    <a:cubicBezTo>
                      <a:pt x="199" y="74"/>
                      <a:pt x="189" y="80"/>
                      <a:pt x="179" y="78"/>
                    </a:cubicBezTo>
                    <a:lnTo>
                      <a:pt x="16" y="39"/>
                    </a:lnTo>
                    <a:cubicBezTo>
                      <a:pt x="6" y="36"/>
                      <a:pt x="0" y="26"/>
                      <a:pt x="2" y="16"/>
                    </a:cubicBezTo>
                    <a:cubicBezTo>
                      <a:pt x="5" y="6"/>
                      <a:pt x="15" y="0"/>
                      <a:pt x="25" y="3"/>
                    </a:cubicBezTo>
                    <a:lnTo>
                      <a:pt x="188" y="41"/>
                    </a:lnTo>
                    <a:cubicBezTo>
                      <a:pt x="193" y="42"/>
                      <a:pt x="197" y="46"/>
                      <a:pt x="199" y="50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8">
                <a:extLst>
                  <a:ext uri="{FF2B5EF4-FFF2-40B4-BE49-F238E27FC236}">
                    <a16:creationId xmlns:a16="http://schemas.microsoft.com/office/drawing/2014/main" id="{85C39412-AF34-4CF7-9EFD-994930633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3578" y="4452089"/>
                <a:ext cx="57862" cy="293756"/>
              </a:xfrm>
              <a:custGeom>
                <a:avLst/>
                <a:gdLst>
                  <a:gd name="T0" fmla="*/ 8 w 40"/>
                  <a:gd name="T1" fmla="*/ 5 h 205"/>
                  <a:gd name="T2" fmla="*/ 22 w 40"/>
                  <a:gd name="T3" fmla="*/ 0 h 205"/>
                  <a:gd name="T4" fmla="*/ 40 w 40"/>
                  <a:gd name="T5" fmla="*/ 19 h 205"/>
                  <a:gd name="T6" fmla="*/ 38 w 40"/>
                  <a:gd name="T7" fmla="*/ 186 h 205"/>
                  <a:gd name="T8" fmla="*/ 19 w 40"/>
                  <a:gd name="T9" fmla="*/ 205 h 205"/>
                  <a:gd name="T10" fmla="*/ 0 w 40"/>
                  <a:gd name="T11" fmla="*/ 186 h 205"/>
                  <a:gd name="T12" fmla="*/ 3 w 40"/>
                  <a:gd name="T13" fmla="*/ 18 h 205"/>
                  <a:gd name="T14" fmla="*/ 8 w 40"/>
                  <a:gd name="T15" fmla="*/ 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205">
                    <a:moveTo>
                      <a:pt x="8" y="5"/>
                    </a:moveTo>
                    <a:cubicBezTo>
                      <a:pt x="12" y="2"/>
                      <a:pt x="16" y="0"/>
                      <a:pt x="22" y="0"/>
                    </a:cubicBezTo>
                    <a:cubicBezTo>
                      <a:pt x="32" y="0"/>
                      <a:pt x="40" y="8"/>
                      <a:pt x="40" y="19"/>
                    </a:cubicBezTo>
                    <a:lnTo>
                      <a:pt x="38" y="186"/>
                    </a:lnTo>
                    <a:cubicBezTo>
                      <a:pt x="37" y="197"/>
                      <a:pt x="29" y="205"/>
                      <a:pt x="19" y="205"/>
                    </a:cubicBezTo>
                    <a:cubicBezTo>
                      <a:pt x="8" y="204"/>
                      <a:pt x="0" y="196"/>
                      <a:pt x="0" y="186"/>
                    </a:cubicBezTo>
                    <a:lnTo>
                      <a:pt x="3" y="18"/>
                    </a:lnTo>
                    <a:cubicBezTo>
                      <a:pt x="3" y="13"/>
                      <a:pt x="5" y="8"/>
                      <a:pt x="8" y="5"/>
                    </a:cubicBezTo>
                    <a:close/>
                  </a:path>
                </a:pathLst>
              </a:custGeom>
              <a:solidFill>
                <a:srgbClr val="1A6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9">
                <a:extLst>
                  <a:ext uri="{FF2B5EF4-FFF2-40B4-BE49-F238E27FC236}">
                    <a16:creationId xmlns:a16="http://schemas.microsoft.com/office/drawing/2014/main" id="{A2CCB932-9E8C-41AF-A2EB-1C5F73FF6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361" y="3072325"/>
                <a:ext cx="284855" cy="146880"/>
              </a:xfrm>
              <a:custGeom>
                <a:avLst/>
                <a:gdLst>
                  <a:gd name="T0" fmla="*/ 14 w 198"/>
                  <a:gd name="T1" fmla="*/ 101 h 103"/>
                  <a:gd name="T2" fmla="*/ 4 w 198"/>
                  <a:gd name="T3" fmla="*/ 90 h 103"/>
                  <a:gd name="T4" fmla="*/ 14 w 198"/>
                  <a:gd name="T5" fmla="*/ 66 h 103"/>
                  <a:gd name="T6" fmla="*/ 170 w 198"/>
                  <a:gd name="T7" fmla="*/ 4 h 103"/>
                  <a:gd name="T8" fmla="*/ 194 w 198"/>
                  <a:gd name="T9" fmla="*/ 15 h 103"/>
                  <a:gd name="T10" fmla="*/ 184 w 198"/>
                  <a:gd name="T11" fmla="*/ 39 h 103"/>
                  <a:gd name="T12" fmla="*/ 28 w 198"/>
                  <a:gd name="T13" fmla="*/ 101 h 103"/>
                  <a:gd name="T14" fmla="*/ 14 w 198"/>
                  <a:gd name="T15" fmla="*/ 10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" h="103">
                    <a:moveTo>
                      <a:pt x="14" y="101"/>
                    </a:moveTo>
                    <a:cubicBezTo>
                      <a:pt x="9" y="99"/>
                      <a:pt x="6" y="95"/>
                      <a:pt x="4" y="90"/>
                    </a:cubicBezTo>
                    <a:cubicBezTo>
                      <a:pt x="0" y="81"/>
                      <a:pt x="5" y="70"/>
                      <a:pt x="14" y="66"/>
                    </a:cubicBezTo>
                    <a:lnTo>
                      <a:pt x="170" y="4"/>
                    </a:lnTo>
                    <a:cubicBezTo>
                      <a:pt x="179" y="0"/>
                      <a:pt x="190" y="5"/>
                      <a:pt x="194" y="15"/>
                    </a:cubicBezTo>
                    <a:cubicBezTo>
                      <a:pt x="198" y="24"/>
                      <a:pt x="193" y="35"/>
                      <a:pt x="184" y="39"/>
                    </a:cubicBezTo>
                    <a:lnTo>
                      <a:pt x="28" y="101"/>
                    </a:lnTo>
                    <a:cubicBezTo>
                      <a:pt x="23" y="103"/>
                      <a:pt x="18" y="102"/>
                      <a:pt x="14" y="101"/>
                    </a:cubicBezTo>
                    <a:close/>
                  </a:path>
                </a:pathLst>
              </a:custGeom>
              <a:solidFill>
                <a:srgbClr val="21BF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90">
                <a:extLst>
                  <a:ext uri="{FF2B5EF4-FFF2-40B4-BE49-F238E27FC236}">
                    <a16:creationId xmlns:a16="http://schemas.microsoft.com/office/drawing/2014/main" id="{64A5BE89-7F82-4ED4-8A21-B64AC88E5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181" y="4024807"/>
                <a:ext cx="293756" cy="102371"/>
              </a:xfrm>
              <a:custGeom>
                <a:avLst/>
                <a:gdLst>
                  <a:gd name="T0" fmla="*/ 200 w 204"/>
                  <a:gd name="T1" fmla="*/ 41 h 72"/>
                  <a:gd name="T2" fmla="*/ 203 w 204"/>
                  <a:gd name="T3" fmla="*/ 55 h 72"/>
                  <a:gd name="T4" fmla="*/ 181 w 204"/>
                  <a:gd name="T5" fmla="*/ 70 h 72"/>
                  <a:gd name="T6" fmla="*/ 16 w 204"/>
                  <a:gd name="T7" fmla="*/ 38 h 72"/>
                  <a:gd name="T8" fmla="*/ 2 w 204"/>
                  <a:gd name="T9" fmla="*/ 16 h 72"/>
                  <a:gd name="T10" fmla="*/ 23 w 204"/>
                  <a:gd name="T11" fmla="*/ 2 h 72"/>
                  <a:gd name="T12" fmla="*/ 188 w 204"/>
                  <a:gd name="T13" fmla="*/ 33 h 72"/>
                  <a:gd name="T14" fmla="*/ 200 w 204"/>
                  <a:gd name="T15" fmla="*/ 4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4" h="72">
                    <a:moveTo>
                      <a:pt x="200" y="41"/>
                    </a:moveTo>
                    <a:cubicBezTo>
                      <a:pt x="202" y="45"/>
                      <a:pt x="204" y="50"/>
                      <a:pt x="203" y="55"/>
                    </a:cubicBezTo>
                    <a:cubicBezTo>
                      <a:pt x="201" y="65"/>
                      <a:pt x="191" y="72"/>
                      <a:pt x="181" y="70"/>
                    </a:cubicBezTo>
                    <a:lnTo>
                      <a:pt x="16" y="38"/>
                    </a:lnTo>
                    <a:cubicBezTo>
                      <a:pt x="6" y="36"/>
                      <a:pt x="0" y="27"/>
                      <a:pt x="2" y="16"/>
                    </a:cubicBezTo>
                    <a:cubicBezTo>
                      <a:pt x="3" y="6"/>
                      <a:pt x="13" y="0"/>
                      <a:pt x="23" y="2"/>
                    </a:cubicBezTo>
                    <a:lnTo>
                      <a:pt x="188" y="33"/>
                    </a:lnTo>
                    <a:cubicBezTo>
                      <a:pt x="193" y="34"/>
                      <a:pt x="197" y="37"/>
                      <a:pt x="200" y="41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91">
                <a:extLst>
                  <a:ext uri="{FF2B5EF4-FFF2-40B4-BE49-F238E27FC236}">
                    <a16:creationId xmlns:a16="http://schemas.microsoft.com/office/drawing/2014/main" id="{7C1967C5-5A6B-445B-A019-EF27637CE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6066" y="4959487"/>
                <a:ext cx="80115" cy="293756"/>
              </a:xfrm>
              <a:custGeom>
                <a:avLst/>
                <a:gdLst>
                  <a:gd name="T0" fmla="*/ 31 w 58"/>
                  <a:gd name="T1" fmla="*/ 200 h 205"/>
                  <a:gd name="T2" fmla="*/ 18 w 58"/>
                  <a:gd name="T3" fmla="*/ 204 h 205"/>
                  <a:gd name="T4" fmla="*/ 1 w 58"/>
                  <a:gd name="T5" fmla="*/ 184 h 205"/>
                  <a:gd name="T6" fmla="*/ 20 w 58"/>
                  <a:gd name="T7" fmla="*/ 17 h 205"/>
                  <a:gd name="T8" fmla="*/ 40 w 58"/>
                  <a:gd name="T9" fmla="*/ 1 h 205"/>
                  <a:gd name="T10" fmla="*/ 57 w 58"/>
                  <a:gd name="T11" fmla="*/ 21 h 205"/>
                  <a:gd name="T12" fmla="*/ 38 w 58"/>
                  <a:gd name="T13" fmla="*/ 188 h 205"/>
                  <a:gd name="T14" fmla="*/ 31 w 58"/>
                  <a:gd name="T15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05">
                    <a:moveTo>
                      <a:pt x="31" y="200"/>
                    </a:moveTo>
                    <a:cubicBezTo>
                      <a:pt x="28" y="203"/>
                      <a:pt x="23" y="205"/>
                      <a:pt x="18" y="204"/>
                    </a:cubicBezTo>
                    <a:cubicBezTo>
                      <a:pt x="8" y="203"/>
                      <a:pt x="0" y="194"/>
                      <a:pt x="1" y="184"/>
                    </a:cubicBezTo>
                    <a:lnTo>
                      <a:pt x="20" y="17"/>
                    </a:lnTo>
                    <a:cubicBezTo>
                      <a:pt x="21" y="7"/>
                      <a:pt x="30" y="0"/>
                      <a:pt x="40" y="1"/>
                    </a:cubicBezTo>
                    <a:cubicBezTo>
                      <a:pt x="50" y="2"/>
                      <a:pt x="58" y="11"/>
                      <a:pt x="57" y="21"/>
                    </a:cubicBezTo>
                    <a:lnTo>
                      <a:pt x="38" y="188"/>
                    </a:lnTo>
                    <a:cubicBezTo>
                      <a:pt x="38" y="193"/>
                      <a:pt x="35" y="197"/>
                      <a:pt x="31" y="200"/>
                    </a:cubicBezTo>
                    <a:close/>
                  </a:path>
                </a:pathLst>
              </a:custGeom>
              <a:solidFill>
                <a:srgbClr val="F7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92">
                <a:extLst>
                  <a:ext uri="{FF2B5EF4-FFF2-40B4-BE49-F238E27FC236}">
                    <a16:creationId xmlns:a16="http://schemas.microsoft.com/office/drawing/2014/main" id="{759C51EF-6A58-4FF8-9DD2-2D8661FD5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535" y="4349718"/>
                <a:ext cx="115722" cy="293756"/>
              </a:xfrm>
              <a:custGeom>
                <a:avLst/>
                <a:gdLst>
                  <a:gd name="T0" fmla="*/ 78 w 81"/>
                  <a:gd name="T1" fmla="*/ 193 h 204"/>
                  <a:gd name="T2" fmla="*/ 67 w 81"/>
                  <a:gd name="T3" fmla="*/ 201 h 204"/>
                  <a:gd name="T4" fmla="*/ 44 w 81"/>
                  <a:gd name="T5" fmla="*/ 188 h 204"/>
                  <a:gd name="T6" fmla="*/ 3 w 81"/>
                  <a:gd name="T7" fmla="*/ 25 h 204"/>
                  <a:gd name="T8" fmla="*/ 16 w 81"/>
                  <a:gd name="T9" fmla="*/ 3 h 204"/>
                  <a:gd name="T10" fmla="*/ 39 w 81"/>
                  <a:gd name="T11" fmla="*/ 16 h 204"/>
                  <a:gd name="T12" fmla="*/ 80 w 81"/>
                  <a:gd name="T13" fmla="*/ 179 h 204"/>
                  <a:gd name="T14" fmla="*/ 78 w 81"/>
                  <a:gd name="T15" fmla="*/ 19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204">
                    <a:moveTo>
                      <a:pt x="78" y="193"/>
                    </a:moveTo>
                    <a:cubicBezTo>
                      <a:pt x="76" y="197"/>
                      <a:pt x="72" y="200"/>
                      <a:pt x="67" y="201"/>
                    </a:cubicBezTo>
                    <a:cubicBezTo>
                      <a:pt x="57" y="204"/>
                      <a:pt x="46" y="198"/>
                      <a:pt x="44" y="188"/>
                    </a:cubicBezTo>
                    <a:lnTo>
                      <a:pt x="3" y="25"/>
                    </a:lnTo>
                    <a:cubicBezTo>
                      <a:pt x="0" y="15"/>
                      <a:pt x="6" y="5"/>
                      <a:pt x="16" y="3"/>
                    </a:cubicBezTo>
                    <a:cubicBezTo>
                      <a:pt x="26" y="0"/>
                      <a:pt x="36" y="6"/>
                      <a:pt x="39" y="16"/>
                    </a:cubicBezTo>
                    <a:lnTo>
                      <a:pt x="80" y="179"/>
                    </a:lnTo>
                    <a:cubicBezTo>
                      <a:pt x="81" y="184"/>
                      <a:pt x="80" y="189"/>
                      <a:pt x="78" y="193"/>
                    </a:cubicBezTo>
                    <a:close/>
                  </a:path>
                </a:pathLst>
              </a:custGeom>
              <a:solidFill>
                <a:srgbClr val="7143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93">
                <a:extLst>
                  <a:ext uri="{FF2B5EF4-FFF2-40B4-BE49-F238E27FC236}">
                    <a16:creationId xmlns:a16="http://schemas.microsoft.com/office/drawing/2014/main" id="{EC0E4D20-680B-4805-8482-53B0F90C2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5082" y="2075334"/>
                <a:ext cx="75666" cy="298209"/>
              </a:xfrm>
              <a:custGeom>
                <a:avLst/>
                <a:gdLst>
                  <a:gd name="T0" fmla="*/ 21 w 52"/>
                  <a:gd name="T1" fmla="*/ 5 h 206"/>
                  <a:gd name="T2" fmla="*/ 34 w 52"/>
                  <a:gd name="T3" fmla="*/ 1 h 206"/>
                  <a:gd name="T4" fmla="*/ 51 w 52"/>
                  <a:gd name="T5" fmla="*/ 21 h 206"/>
                  <a:gd name="T6" fmla="*/ 38 w 52"/>
                  <a:gd name="T7" fmla="*/ 188 h 206"/>
                  <a:gd name="T8" fmla="*/ 18 w 52"/>
                  <a:gd name="T9" fmla="*/ 205 h 206"/>
                  <a:gd name="T10" fmla="*/ 1 w 52"/>
                  <a:gd name="T11" fmla="*/ 185 h 206"/>
                  <a:gd name="T12" fmla="*/ 14 w 52"/>
                  <a:gd name="T13" fmla="*/ 18 h 206"/>
                  <a:gd name="T14" fmla="*/ 21 w 52"/>
                  <a:gd name="T15" fmla="*/ 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206">
                    <a:moveTo>
                      <a:pt x="21" y="5"/>
                    </a:moveTo>
                    <a:cubicBezTo>
                      <a:pt x="24" y="2"/>
                      <a:pt x="29" y="0"/>
                      <a:pt x="34" y="1"/>
                    </a:cubicBezTo>
                    <a:cubicBezTo>
                      <a:pt x="45" y="1"/>
                      <a:pt x="52" y="10"/>
                      <a:pt x="51" y="21"/>
                    </a:cubicBezTo>
                    <a:lnTo>
                      <a:pt x="38" y="188"/>
                    </a:lnTo>
                    <a:cubicBezTo>
                      <a:pt x="37" y="198"/>
                      <a:pt x="28" y="206"/>
                      <a:pt x="18" y="205"/>
                    </a:cubicBezTo>
                    <a:cubicBezTo>
                      <a:pt x="8" y="204"/>
                      <a:pt x="0" y="195"/>
                      <a:pt x="1" y="185"/>
                    </a:cubicBezTo>
                    <a:lnTo>
                      <a:pt x="14" y="18"/>
                    </a:lnTo>
                    <a:cubicBezTo>
                      <a:pt x="15" y="13"/>
                      <a:pt x="17" y="8"/>
                      <a:pt x="21" y="5"/>
                    </a:cubicBezTo>
                    <a:close/>
                  </a:path>
                </a:pathLst>
              </a:custGeom>
              <a:solidFill>
                <a:srgbClr val="3F6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95">
                <a:extLst>
                  <a:ext uri="{FF2B5EF4-FFF2-40B4-BE49-F238E27FC236}">
                    <a16:creationId xmlns:a16="http://schemas.microsoft.com/office/drawing/2014/main" id="{E8A3C9D5-EA89-43B1-BC4D-D3C26AA1D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7" y="3606427"/>
                <a:ext cx="8902" cy="17803"/>
              </a:xfrm>
              <a:custGeom>
                <a:avLst/>
                <a:gdLst>
                  <a:gd name="T0" fmla="*/ 4 w 6"/>
                  <a:gd name="T1" fmla="*/ 12 h 12"/>
                  <a:gd name="T2" fmla="*/ 0 w 6"/>
                  <a:gd name="T3" fmla="*/ 3 h 12"/>
                  <a:gd name="T4" fmla="*/ 4 w 6"/>
                  <a:gd name="T5" fmla="*/ 0 h 12"/>
                  <a:gd name="T6" fmla="*/ 4 w 6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0" y="3"/>
                    </a:lnTo>
                    <a:cubicBezTo>
                      <a:pt x="1" y="2"/>
                      <a:pt x="2" y="1"/>
                      <a:pt x="4" y="0"/>
                    </a:cubicBezTo>
                    <a:cubicBezTo>
                      <a:pt x="5" y="4"/>
                      <a:pt x="6" y="8"/>
                      <a:pt x="4" y="12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98">
                <a:extLst>
                  <a:ext uri="{FF2B5EF4-FFF2-40B4-BE49-F238E27FC236}">
                    <a16:creationId xmlns:a16="http://schemas.microsoft.com/office/drawing/2014/main" id="{85B9D607-E6C1-43D5-9963-48AE93A2F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6984" y="3833419"/>
                <a:ext cx="4452" cy="13354"/>
              </a:xfrm>
              <a:custGeom>
                <a:avLst/>
                <a:gdLst>
                  <a:gd name="T0" fmla="*/ 0 w 4"/>
                  <a:gd name="T1" fmla="*/ 8 h 8"/>
                  <a:gd name="T2" fmla="*/ 4 w 4"/>
                  <a:gd name="T3" fmla="*/ 0 h 8"/>
                  <a:gd name="T4" fmla="*/ 0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cubicBezTo>
                      <a:pt x="1" y="5"/>
                      <a:pt x="2" y="3"/>
                      <a:pt x="4" y="0"/>
                    </a:cubicBezTo>
                    <a:cubicBezTo>
                      <a:pt x="3" y="3"/>
                      <a:pt x="1" y="5"/>
                      <a:pt x="0" y="8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0BFA99-50B7-4828-A90A-649F6B9B1404}"/>
              </a:ext>
            </a:extLst>
          </p:cNvPr>
          <p:cNvGrpSpPr/>
          <p:nvPr/>
        </p:nvGrpSpPr>
        <p:grpSpPr>
          <a:xfrm>
            <a:off x="366475" y="5634880"/>
            <a:ext cx="350306" cy="350306"/>
            <a:chOff x="-958973" y="1469834"/>
            <a:chExt cx="4473110" cy="4473110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CBE7EAE-64A6-4BA0-A386-809A90435C85}"/>
                </a:ext>
              </a:extLst>
            </p:cNvPr>
            <p:cNvSpPr/>
            <p:nvPr/>
          </p:nvSpPr>
          <p:spPr>
            <a:xfrm>
              <a:off x="-958973" y="1469834"/>
              <a:ext cx="4473110" cy="4473110"/>
            </a:xfrm>
            <a:custGeom>
              <a:avLst/>
              <a:gdLst>
                <a:gd name="connsiteX0" fmla="*/ 2236555 w 4473110"/>
                <a:gd name="connsiteY0" fmla="*/ 1487226 h 4473110"/>
                <a:gd name="connsiteX1" fmla="*/ 1559936 w 4473110"/>
                <a:gd name="connsiteY1" fmla="*/ 2163845 h 4473110"/>
                <a:gd name="connsiteX2" fmla="*/ 2236555 w 4473110"/>
                <a:gd name="connsiteY2" fmla="*/ 2840464 h 4473110"/>
                <a:gd name="connsiteX3" fmla="*/ 2913174 w 4473110"/>
                <a:gd name="connsiteY3" fmla="*/ 2163845 h 4473110"/>
                <a:gd name="connsiteX4" fmla="*/ 2236555 w 4473110"/>
                <a:gd name="connsiteY4" fmla="*/ 1487226 h 4473110"/>
                <a:gd name="connsiteX5" fmla="*/ 2236555 w 4473110"/>
                <a:gd name="connsiteY5" fmla="*/ 0 h 4473110"/>
                <a:gd name="connsiteX6" fmla="*/ 4473110 w 4473110"/>
                <a:gd name="connsiteY6" fmla="*/ 2236555 h 4473110"/>
                <a:gd name="connsiteX7" fmla="*/ 2236555 w 4473110"/>
                <a:gd name="connsiteY7" fmla="*/ 4473110 h 4473110"/>
                <a:gd name="connsiteX8" fmla="*/ 0 w 4473110"/>
                <a:gd name="connsiteY8" fmla="*/ 2236555 h 4473110"/>
                <a:gd name="connsiteX9" fmla="*/ 2236555 w 4473110"/>
                <a:gd name="connsiteY9" fmla="*/ 0 h 447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3110" h="4473110">
                  <a:moveTo>
                    <a:pt x="2236555" y="1487226"/>
                  </a:moveTo>
                  <a:cubicBezTo>
                    <a:pt x="1862869" y="1487226"/>
                    <a:pt x="1559936" y="1790159"/>
                    <a:pt x="1559936" y="2163845"/>
                  </a:cubicBezTo>
                  <a:cubicBezTo>
                    <a:pt x="1559936" y="2537531"/>
                    <a:pt x="1862869" y="2840464"/>
                    <a:pt x="2236555" y="2840464"/>
                  </a:cubicBezTo>
                  <a:cubicBezTo>
                    <a:pt x="2610241" y="2840464"/>
                    <a:pt x="2913174" y="2537531"/>
                    <a:pt x="2913174" y="2163845"/>
                  </a:cubicBezTo>
                  <a:cubicBezTo>
                    <a:pt x="2913174" y="1790159"/>
                    <a:pt x="2610241" y="1487226"/>
                    <a:pt x="2236555" y="1487226"/>
                  </a:cubicBezTo>
                  <a:close/>
                  <a:moveTo>
                    <a:pt x="2236555" y="0"/>
                  </a:moveTo>
                  <a:cubicBezTo>
                    <a:pt x="3471770" y="0"/>
                    <a:pt x="4473110" y="1001340"/>
                    <a:pt x="4473110" y="2236555"/>
                  </a:cubicBezTo>
                  <a:cubicBezTo>
                    <a:pt x="4473110" y="3471770"/>
                    <a:pt x="3471770" y="4473110"/>
                    <a:pt x="2236555" y="4473110"/>
                  </a:cubicBezTo>
                  <a:cubicBezTo>
                    <a:pt x="1001340" y="4473110"/>
                    <a:pt x="0" y="3471770"/>
                    <a:pt x="0" y="2236555"/>
                  </a:cubicBezTo>
                  <a:cubicBezTo>
                    <a:pt x="0" y="1001340"/>
                    <a:pt x="1001340" y="0"/>
                    <a:pt x="2236555" y="0"/>
                  </a:cubicBezTo>
                  <a:close/>
                </a:path>
              </a:pathLst>
            </a:custGeom>
            <a:solidFill>
              <a:srgbClr val="D3A16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E4626EE-7F67-4D81-BCA1-D551EBCEDBB8}"/>
                </a:ext>
              </a:extLst>
            </p:cNvPr>
            <p:cNvSpPr/>
            <p:nvPr/>
          </p:nvSpPr>
          <p:spPr>
            <a:xfrm>
              <a:off x="-815414" y="1625881"/>
              <a:ext cx="4185992" cy="4161015"/>
            </a:xfrm>
            <a:custGeom>
              <a:avLst/>
              <a:gdLst>
                <a:gd name="connsiteX0" fmla="*/ 2155860 w 4185992"/>
                <a:gd name="connsiteY0" fmla="*/ 1212806 h 4161015"/>
                <a:gd name="connsiteX1" fmla="*/ 1907117 w 4185992"/>
                <a:gd name="connsiteY1" fmla="*/ 1315735 h 4161015"/>
                <a:gd name="connsiteX2" fmla="*/ 1598331 w 4185992"/>
                <a:gd name="connsiteY2" fmla="*/ 1358621 h 4161015"/>
                <a:gd name="connsiteX3" fmla="*/ 1443938 w 4185992"/>
                <a:gd name="connsiteY3" fmla="*/ 1547324 h 4161015"/>
                <a:gd name="connsiteX4" fmla="*/ 1452515 w 4185992"/>
                <a:gd name="connsiteY4" fmla="*/ 1787490 h 4161015"/>
                <a:gd name="connsiteX5" fmla="*/ 1289546 w 4185992"/>
                <a:gd name="connsiteY5" fmla="*/ 2036235 h 4161015"/>
                <a:gd name="connsiteX6" fmla="*/ 1392474 w 4185992"/>
                <a:gd name="connsiteY6" fmla="*/ 2336443 h 4161015"/>
                <a:gd name="connsiteX7" fmla="*/ 1589753 w 4185992"/>
                <a:gd name="connsiteY7" fmla="*/ 2465104 h 4161015"/>
                <a:gd name="connsiteX8" fmla="*/ 1726992 w 4185992"/>
                <a:gd name="connsiteY8" fmla="*/ 2679538 h 4161015"/>
                <a:gd name="connsiteX9" fmla="*/ 1932849 w 4185992"/>
                <a:gd name="connsiteY9" fmla="*/ 2782467 h 4161015"/>
                <a:gd name="connsiteX10" fmla="*/ 2198747 w 4185992"/>
                <a:gd name="connsiteY10" fmla="*/ 2739580 h 4161015"/>
                <a:gd name="connsiteX11" fmla="*/ 2421759 w 4185992"/>
                <a:gd name="connsiteY11" fmla="*/ 2739580 h 4161015"/>
                <a:gd name="connsiteX12" fmla="*/ 2593307 w 4185992"/>
                <a:gd name="connsiteY12" fmla="*/ 2533723 h 4161015"/>
                <a:gd name="connsiteX13" fmla="*/ 2635657 w 4185992"/>
                <a:gd name="connsiteY13" fmla="*/ 2427042 h 4161015"/>
                <a:gd name="connsiteX14" fmla="*/ 2646125 w 4185992"/>
                <a:gd name="connsiteY14" fmla="*/ 2395721 h 4161015"/>
                <a:gd name="connsiteX15" fmla="*/ 2654060 w 4185992"/>
                <a:gd name="connsiteY15" fmla="*/ 2386103 h 4161015"/>
                <a:gd name="connsiteX16" fmla="*/ 2693438 w 4185992"/>
                <a:gd name="connsiteY16" fmla="*/ 2313555 h 4161015"/>
                <a:gd name="connsiteX17" fmla="*/ 2720292 w 4185992"/>
                <a:gd name="connsiteY17" fmla="*/ 2286788 h 4161015"/>
                <a:gd name="connsiteX18" fmla="*/ 2859205 w 4185992"/>
                <a:gd name="connsiteY18" fmla="*/ 2182050 h 4161015"/>
                <a:gd name="connsiteX19" fmla="*/ 2919248 w 4185992"/>
                <a:gd name="connsiteY19" fmla="*/ 2053390 h 4161015"/>
                <a:gd name="connsiteX20" fmla="*/ 2842051 w 4185992"/>
                <a:gd name="connsiteY20" fmla="*/ 1873265 h 4161015"/>
                <a:gd name="connsiteX21" fmla="*/ 2782009 w 4185992"/>
                <a:gd name="connsiteY21" fmla="*/ 1684562 h 4161015"/>
                <a:gd name="connsiteX22" fmla="*/ 2696235 w 4185992"/>
                <a:gd name="connsiteY22" fmla="*/ 1418663 h 4161015"/>
                <a:gd name="connsiteX23" fmla="*/ 2524688 w 4185992"/>
                <a:gd name="connsiteY23" fmla="*/ 1375777 h 4161015"/>
                <a:gd name="connsiteX24" fmla="*/ 2361717 w 4185992"/>
                <a:gd name="connsiteY24" fmla="*/ 1315735 h 4161015"/>
                <a:gd name="connsiteX25" fmla="*/ 2155860 w 4185992"/>
                <a:gd name="connsiteY25" fmla="*/ 1212806 h 4161015"/>
                <a:gd name="connsiteX26" fmla="*/ 2658524 w 4185992"/>
                <a:gd name="connsiteY26" fmla="*/ 397 h 4161015"/>
                <a:gd name="connsiteX27" fmla="*/ 2708036 w 4185992"/>
                <a:gd name="connsiteY27" fmla="*/ 4905 h 4161015"/>
                <a:gd name="connsiteX28" fmla="*/ 2965488 w 4185992"/>
                <a:gd name="connsiteY28" fmla="*/ 173581 h 4161015"/>
                <a:gd name="connsiteX29" fmla="*/ 3196308 w 4185992"/>
                <a:gd name="connsiteY29" fmla="*/ 448788 h 4161015"/>
                <a:gd name="connsiteX30" fmla="*/ 3551415 w 4185992"/>
                <a:gd name="connsiteY30" fmla="*/ 661852 h 4161015"/>
                <a:gd name="connsiteX31" fmla="*/ 3773356 w 4185992"/>
                <a:gd name="connsiteY31" fmla="*/ 848283 h 4161015"/>
                <a:gd name="connsiteX32" fmla="*/ 3924277 w 4185992"/>
                <a:gd name="connsiteY32" fmla="*/ 1141247 h 4161015"/>
                <a:gd name="connsiteX33" fmla="*/ 3950910 w 4185992"/>
                <a:gd name="connsiteY33" fmla="*/ 1372066 h 4161015"/>
                <a:gd name="connsiteX34" fmla="*/ 3995298 w 4185992"/>
                <a:gd name="connsiteY34" fmla="*/ 1656151 h 4161015"/>
                <a:gd name="connsiteX35" fmla="*/ 4119586 w 4185992"/>
                <a:gd name="connsiteY35" fmla="*/ 1860338 h 4161015"/>
                <a:gd name="connsiteX36" fmla="*/ 4181729 w 4185992"/>
                <a:gd name="connsiteY36" fmla="*/ 2117790 h 4161015"/>
                <a:gd name="connsiteX37" fmla="*/ 4004176 w 4185992"/>
                <a:gd name="connsiteY37" fmla="*/ 2472897 h 4161015"/>
                <a:gd name="connsiteX38" fmla="*/ 3906521 w 4185992"/>
                <a:gd name="connsiteY38" fmla="*/ 2828004 h 4161015"/>
                <a:gd name="connsiteX39" fmla="*/ 3862133 w 4185992"/>
                <a:gd name="connsiteY39" fmla="*/ 3191988 h 4161015"/>
                <a:gd name="connsiteX40" fmla="*/ 3817745 w 4185992"/>
                <a:gd name="connsiteY40" fmla="*/ 3413930 h 4161015"/>
                <a:gd name="connsiteX41" fmla="*/ 3542537 w 4185992"/>
                <a:gd name="connsiteY41" fmla="*/ 3680260 h 4161015"/>
                <a:gd name="connsiteX42" fmla="*/ 3214063 w 4185992"/>
                <a:gd name="connsiteY42" fmla="*/ 3733526 h 4161015"/>
                <a:gd name="connsiteX43" fmla="*/ 2867834 w 4185992"/>
                <a:gd name="connsiteY43" fmla="*/ 3769037 h 4161015"/>
                <a:gd name="connsiteX44" fmla="*/ 2654770 w 4185992"/>
                <a:gd name="connsiteY44" fmla="*/ 3919957 h 4161015"/>
                <a:gd name="connsiteX45" fmla="*/ 2246397 w 4185992"/>
                <a:gd name="connsiteY45" fmla="*/ 4124144 h 4161015"/>
                <a:gd name="connsiteX46" fmla="*/ 1767003 w 4185992"/>
                <a:gd name="connsiteY46" fmla="*/ 4141899 h 4161015"/>
                <a:gd name="connsiteX47" fmla="*/ 1349753 w 4185992"/>
                <a:gd name="connsiteY47" fmla="*/ 3919957 h 4161015"/>
                <a:gd name="connsiteX48" fmla="*/ 888114 w 4185992"/>
                <a:gd name="connsiteY48" fmla="*/ 3813425 h 4161015"/>
                <a:gd name="connsiteX49" fmla="*/ 497496 w 4185992"/>
                <a:gd name="connsiteY49" fmla="*/ 3573728 h 4161015"/>
                <a:gd name="connsiteX50" fmla="*/ 311065 w 4185992"/>
                <a:gd name="connsiteY50" fmla="*/ 3218621 h 4161015"/>
                <a:gd name="connsiteX51" fmla="*/ 302187 w 4185992"/>
                <a:gd name="connsiteY51" fmla="*/ 2961169 h 4161015"/>
                <a:gd name="connsiteX52" fmla="*/ 302187 w 4185992"/>
                <a:gd name="connsiteY52" fmla="*/ 2517285 h 4161015"/>
                <a:gd name="connsiteX53" fmla="*/ 115756 w 4185992"/>
                <a:gd name="connsiteY53" fmla="*/ 2108913 h 4161015"/>
                <a:gd name="connsiteX54" fmla="*/ 347 w 4185992"/>
                <a:gd name="connsiteY54" fmla="*/ 1824827 h 4161015"/>
                <a:gd name="connsiteX55" fmla="*/ 151267 w 4185992"/>
                <a:gd name="connsiteY55" fmla="*/ 1425332 h 4161015"/>
                <a:gd name="connsiteX56" fmla="*/ 408720 w 4185992"/>
                <a:gd name="connsiteY56" fmla="*/ 1150124 h 4161015"/>
                <a:gd name="connsiteX57" fmla="*/ 568518 w 4185992"/>
                <a:gd name="connsiteY57" fmla="*/ 777262 h 4161015"/>
                <a:gd name="connsiteX58" fmla="*/ 781582 w 4185992"/>
                <a:gd name="connsiteY58" fmla="*/ 306746 h 4161015"/>
                <a:gd name="connsiteX59" fmla="*/ 1296487 w 4185992"/>
                <a:gd name="connsiteY59" fmla="*/ 164703 h 4161015"/>
                <a:gd name="connsiteX60" fmla="*/ 1731492 w 4185992"/>
                <a:gd name="connsiteY60" fmla="*/ 209091 h 4161015"/>
                <a:gd name="connsiteX61" fmla="*/ 2015578 w 4185992"/>
                <a:gd name="connsiteY61" fmla="*/ 191336 h 4161015"/>
                <a:gd name="connsiteX62" fmla="*/ 2246397 w 4185992"/>
                <a:gd name="connsiteY62" fmla="*/ 58171 h 4161015"/>
                <a:gd name="connsiteX63" fmla="*/ 2658524 w 4185992"/>
                <a:gd name="connsiteY63" fmla="*/ 397 h 4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992" h="4161015">
                  <a:moveTo>
                    <a:pt x="2155860" y="1212806"/>
                  </a:moveTo>
                  <a:cubicBezTo>
                    <a:pt x="2080094" y="1212806"/>
                    <a:pt x="2000039" y="1291432"/>
                    <a:pt x="1907117" y="1315735"/>
                  </a:cubicBezTo>
                  <a:cubicBezTo>
                    <a:pt x="1814195" y="1340037"/>
                    <a:pt x="1675528" y="1320023"/>
                    <a:pt x="1598331" y="1358621"/>
                  </a:cubicBezTo>
                  <a:cubicBezTo>
                    <a:pt x="1521135" y="1397220"/>
                    <a:pt x="1468242" y="1475845"/>
                    <a:pt x="1443938" y="1547324"/>
                  </a:cubicBezTo>
                  <a:cubicBezTo>
                    <a:pt x="1419635" y="1618802"/>
                    <a:pt x="1478247" y="1706004"/>
                    <a:pt x="1452515" y="1787490"/>
                  </a:cubicBezTo>
                  <a:cubicBezTo>
                    <a:pt x="1426783" y="1868975"/>
                    <a:pt x="1299552" y="1944743"/>
                    <a:pt x="1289546" y="2036235"/>
                  </a:cubicBezTo>
                  <a:cubicBezTo>
                    <a:pt x="1279539" y="2127727"/>
                    <a:pt x="1348158" y="2253529"/>
                    <a:pt x="1392474" y="2336443"/>
                  </a:cubicBezTo>
                  <a:cubicBezTo>
                    <a:pt x="1449657" y="2407922"/>
                    <a:pt x="1534000" y="2407922"/>
                    <a:pt x="1589753" y="2465104"/>
                  </a:cubicBezTo>
                  <a:cubicBezTo>
                    <a:pt x="1645507" y="2522286"/>
                    <a:pt x="1669810" y="2626643"/>
                    <a:pt x="1726992" y="2679538"/>
                  </a:cubicBezTo>
                  <a:cubicBezTo>
                    <a:pt x="1784174" y="2732432"/>
                    <a:pt x="1854223" y="2772460"/>
                    <a:pt x="1932849" y="2782467"/>
                  </a:cubicBezTo>
                  <a:cubicBezTo>
                    <a:pt x="2011475" y="2792474"/>
                    <a:pt x="2117262" y="2746727"/>
                    <a:pt x="2198747" y="2739580"/>
                  </a:cubicBezTo>
                  <a:cubicBezTo>
                    <a:pt x="2280232" y="2732432"/>
                    <a:pt x="2356000" y="2773888"/>
                    <a:pt x="2421759" y="2739580"/>
                  </a:cubicBezTo>
                  <a:cubicBezTo>
                    <a:pt x="2487519" y="2705271"/>
                    <a:pt x="2550420" y="2602342"/>
                    <a:pt x="2593307" y="2533723"/>
                  </a:cubicBezTo>
                  <a:cubicBezTo>
                    <a:pt x="2614750" y="2499414"/>
                    <a:pt x="2625114" y="2462602"/>
                    <a:pt x="2635657" y="2427042"/>
                  </a:cubicBezTo>
                  <a:lnTo>
                    <a:pt x="2646125" y="2395721"/>
                  </a:lnTo>
                  <a:lnTo>
                    <a:pt x="2654060" y="2386103"/>
                  </a:lnTo>
                  <a:lnTo>
                    <a:pt x="2693438" y="2313555"/>
                  </a:lnTo>
                  <a:lnTo>
                    <a:pt x="2720292" y="2286788"/>
                  </a:lnTo>
                  <a:cubicBezTo>
                    <a:pt x="2767803" y="2248257"/>
                    <a:pt x="2829185" y="2216360"/>
                    <a:pt x="2859205" y="2182050"/>
                  </a:cubicBezTo>
                  <a:cubicBezTo>
                    <a:pt x="2899233" y="2136305"/>
                    <a:pt x="2922106" y="2104854"/>
                    <a:pt x="2919248" y="2053390"/>
                  </a:cubicBezTo>
                  <a:cubicBezTo>
                    <a:pt x="2916389" y="2001925"/>
                    <a:pt x="2864924" y="1934736"/>
                    <a:pt x="2842051" y="1873265"/>
                  </a:cubicBezTo>
                  <a:cubicBezTo>
                    <a:pt x="2819178" y="1811794"/>
                    <a:pt x="2806312" y="1760330"/>
                    <a:pt x="2782009" y="1684562"/>
                  </a:cubicBezTo>
                  <a:cubicBezTo>
                    <a:pt x="2757706" y="1608795"/>
                    <a:pt x="2739122" y="1470127"/>
                    <a:pt x="2696235" y="1418663"/>
                  </a:cubicBezTo>
                  <a:cubicBezTo>
                    <a:pt x="2653348" y="1367199"/>
                    <a:pt x="2580441" y="1392931"/>
                    <a:pt x="2524688" y="1375777"/>
                  </a:cubicBezTo>
                  <a:cubicBezTo>
                    <a:pt x="2468935" y="1358622"/>
                    <a:pt x="2423188" y="1342897"/>
                    <a:pt x="2361717" y="1315735"/>
                  </a:cubicBezTo>
                  <a:cubicBezTo>
                    <a:pt x="2300246" y="1288573"/>
                    <a:pt x="2231627" y="1212806"/>
                    <a:pt x="2155860" y="1212806"/>
                  </a:cubicBezTo>
                  <a:close/>
                  <a:moveTo>
                    <a:pt x="2658524" y="397"/>
                  </a:moveTo>
                  <a:cubicBezTo>
                    <a:pt x="2676409" y="1044"/>
                    <a:pt x="2693055" y="2501"/>
                    <a:pt x="2708036" y="4905"/>
                  </a:cubicBezTo>
                  <a:cubicBezTo>
                    <a:pt x="2827884" y="24140"/>
                    <a:pt x="2884109" y="99601"/>
                    <a:pt x="2965488" y="173581"/>
                  </a:cubicBezTo>
                  <a:cubicBezTo>
                    <a:pt x="3046867" y="247561"/>
                    <a:pt x="3098654" y="367410"/>
                    <a:pt x="3196308" y="448788"/>
                  </a:cubicBezTo>
                  <a:cubicBezTo>
                    <a:pt x="3293962" y="530166"/>
                    <a:pt x="3455240" y="595270"/>
                    <a:pt x="3551415" y="661852"/>
                  </a:cubicBezTo>
                  <a:cubicBezTo>
                    <a:pt x="3647590" y="728434"/>
                    <a:pt x="3711212" y="768384"/>
                    <a:pt x="3773356" y="848283"/>
                  </a:cubicBezTo>
                  <a:cubicBezTo>
                    <a:pt x="3835500" y="928182"/>
                    <a:pt x="3894685" y="1053950"/>
                    <a:pt x="3924277" y="1141247"/>
                  </a:cubicBezTo>
                  <a:cubicBezTo>
                    <a:pt x="3953869" y="1228544"/>
                    <a:pt x="3939073" y="1286249"/>
                    <a:pt x="3950910" y="1372066"/>
                  </a:cubicBezTo>
                  <a:cubicBezTo>
                    <a:pt x="3962747" y="1457883"/>
                    <a:pt x="3967185" y="1574772"/>
                    <a:pt x="3995298" y="1656151"/>
                  </a:cubicBezTo>
                  <a:cubicBezTo>
                    <a:pt x="4023411" y="1737530"/>
                    <a:pt x="4088514" y="1783398"/>
                    <a:pt x="4119586" y="1860338"/>
                  </a:cubicBezTo>
                  <a:cubicBezTo>
                    <a:pt x="4150658" y="1937278"/>
                    <a:pt x="4200964" y="2015697"/>
                    <a:pt x="4181729" y="2117790"/>
                  </a:cubicBezTo>
                  <a:cubicBezTo>
                    <a:pt x="4162494" y="2219883"/>
                    <a:pt x="4050044" y="2354528"/>
                    <a:pt x="4004176" y="2472897"/>
                  </a:cubicBezTo>
                  <a:cubicBezTo>
                    <a:pt x="3958308" y="2591266"/>
                    <a:pt x="3930195" y="2708156"/>
                    <a:pt x="3906521" y="2828004"/>
                  </a:cubicBezTo>
                  <a:cubicBezTo>
                    <a:pt x="3882847" y="2947852"/>
                    <a:pt x="3876929" y="3094334"/>
                    <a:pt x="3862133" y="3191988"/>
                  </a:cubicBezTo>
                  <a:cubicBezTo>
                    <a:pt x="3847337" y="3289642"/>
                    <a:pt x="3871011" y="3332551"/>
                    <a:pt x="3817745" y="3413930"/>
                  </a:cubicBezTo>
                  <a:cubicBezTo>
                    <a:pt x="3764479" y="3495309"/>
                    <a:pt x="3643151" y="3626994"/>
                    <a:pt x="3542537" y="3680260"/>
                  </a:cubicBezTo>
                  <a:cubicBezTo>
                    <a:pt x="3441923" y="3733526"/>
                    <a:pt x="3326514" y="3718730"/>
                    <a:pt x="3214063" y="3733526"/>
                  </a:cubicBezTo>
                  <a:cubicBezTo>
                    <a:pt x="3101613" y="3748322"/>
                    <a:pt x="2961049" y="3737965"/>
                    <a:pt x="2867834" y="3769037"/>
                  </a:cubicBezTo>
                  <a:cubicBezTo>
                    <a:pt x="2774619" y="3800109"/>
                    <a:pt x="2758343" y="3860773"/>
                    <a:pt x="2654770" y="3919957"/>
                  </a:cubicBezTo>
                  <a:cubicBezTo>
                    <a:pt x="2551197" y="3979141"/>
                    <a:pt x="2394358" y="4087154"/>
                    <a:pt x="2246397" y="4124144"/>
                  </a:cubicBezTo>
                  <a:cubicBezTo>
                    <a:pt x="2098436" y="4161134"/>
                    <a:pt x="1916444" y="4175930"/>
                    <a:pt x="1767003" y="4141899"/>
                  </a:cubicBezTo>
                  <a:cubicBezTo>
                    <a:pt x="1617562" y="4107868"/>
                    <a:pt x="1496234" y="3974703"/>
                    <a:pt x="1349753" y="3919957"/>
                  </a:cubicBezTo>
                  <a:cubicBezTo>
                    <a:pt x="1203272" y="3865211"/>
                    <a:pt x="1030157" y="3871130"/>
                    <a:pt x="888114" y="3813425"/>
                  </a:cubicBezTo>
                  <a:cubicBezTo>
                    <a:pt x="746071" y="3755720"/>
                    <a:pt x="593671" y="3672862"/>
                    <a:pt x="497496" y="3573728"/>
                  </a:cubicBezTo>
                  <a:cubicBezTo>
                    <a:pt x="401321" y="3474594"/>
                    <a:pt x="343616" y="3322194"/>
                    <a:pt x="311065" y="3218621"/>
                  </a:cubicBezTo>
                  <a:cubicBezTo>
                    <a:pt x="278514" y="3115048"/>
                    <a:pt x="303667" y="3078058"/>
                    <a:pt x="302187" y="2961169"/>
                  </a:cubicBezTo>
                  <a:cubicBezTo>
                    <a:pt x="300707" y="2844280"/>
                    <a:pt x="333259" y="2659327"/>
                    <a:pt x="302187" y="2517285"/>
                  </a:cubicBezTo>
                  <a:cubicBezTo>
                    <a:pt x="271115" y="2375243"/>
                    <a:pt x="166063" y="2224323"/>
                    <a:pt x="115756" y="2108913"/>
                  </a:cubicBezTo>
                  <a:cubicBezTo>
                    <a:pt x="65449" y="1993503"/>
                    <a:pt x="-5571" y="1938757"/>
                    <a:pt x="347" y="1824827"/>
                  </a:cubicBezTo>
                  <a:cubicBezTo>
                    <a:pt x="6265" y="1710897"/>
                    <a:pt x="83205" y="1537783"/>
                    <a:pt x="151267" y="1425332"/>
                  </a:cubicBezTo>
                  <a:cubicBezTo>
                    <a:pt x="219329" y="1312881"/>
                    <a:pt x="339178" y="1258136"/>
                    <a:pt x="408720" y="1150124"/>
                  </a:cubicBezTo>
                  <a:cubicBezTo>
                    <a:pt x="478262" y="1042112"/>
                    <a:pt x="506374" y="917825"/>
                    <a:pt x="568518" y="777262"/>
                  </a:cubicBezTo>
                  <a:cubicBezTo>
                    <a:pt x="630662" y="636699"/>
                    <a:pt x="660254" y="408839"/>
                    <a:pt x="781582" y="306746"/>
                  </a:cubicBezTo>
                  <a:cubicBezTo>
                    <a:pt x="902910" y="204653"/>
                    <a:pt x="1138169" y="180979"/>
                    <a:pt x="1296487" y="164703"/>
                  </a:cubicBezTo>
                  <a:cubicBezTo>
                    <a:pt x="1454805" y="148427"/>
                    <a:pt x="1611644" y="204652"/>
                    <a:pt x="1731492" y="209091"/>
                  </a:cubicBezTo>
                  <a:cubicBezTo>
                    <a:pt x="1851340" y="213530"/>
                    <a:pt x="1929761" y="216489"/>
                    <a:pt x="2015578" y="191336"/>
                  </a:cubicBezTo>
                  <a:cubicBezTo>
                    <a:pt x="2101395" y="166183"/>
                    <a:pt x="2130987" y="89243"/>
                    <a:pt x="2246397" y="58171"/>
                  </a:cubicBezTo>
                  <a:cubicBezTo>
                    <a:pt x="2347381" y="30983"/>
                    <a:pt x="2533327" y="-4135"/>
                    <a:pt x="2658524" y="39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71D2C22-0CD9-45EE-BA4F-B794074BC39D}"/>
              </a:ext>
            </a:extLst>
          </p:cNvPr>
          <p:cNvGrpSpPr/>
          <p:nvPr/>
        </p:nvGrpSpPr>
        <p:grpSpPr>
          <a:xfrm>
            <a:off x="366475" y="5210943"/>
            <a:ext cx="350306" cy="350306"/>
            <a:chOff x="-958973" y="1469834"/>
            <a:chExt cx="4473110" cy="4473110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0E04EF-0BBA-4843-B128-22AF034D4659}"/>
                </a:ext>
              </a:extLst>
            </p:cNvPr>
            <p:cNvSpPr/>
            <p:nvPr/>
          </p:nvSpPr>
          <p:spPr>
            <a:xfrm>
              <a:off x="-958973" y="1469834"/>
              <a:ext cx="4473110" cy="4473110"/>
            </a:xfrm>
            <a:custGeom>
              <a:avLst/>
              <a:gdLst>
                <a:gd name="connsiteX0" fmla="*/ 2236555 w 4473110"/>
                <a:gd name="connsiteY0" fmla="*/ 1487226 h 4473110"/>
                <a:gd name="connsiteX1" fmla="*/ 1559936 w 4473110"/>
                <a:gd name="connsiteY1" fmla="*/ 2163845 h 4473110"/>
                <a:gd name="connsiteX2" fmla="*/ 2236555 w 4473110"/>
                <a:gd name="connsiteY2" fmla="*/ 2840464 h 4473110"/>
                <a:gd name="connsiteX3" fmla="*/ 2913174 w 4473110"/>
                <a:gd name="connsiteY3" fmla="*/ 2163845 h 4473110"/>
                <a:gd name="connsiteX4" fmla="*/ 2236555 w 4473110"/>
                <a:gd name="connsiteY4" fmla="*/ 1487226 h 4473110"/>
                <a:gd name="connsiteX5" fmla="*/ 2236555 w 4473110"/>
                <a:gd name="connsiteY5" fmla="*/ 0 h 4473110"/>
                <a:gd name="connsiteX6" fmla="*/ 4473110 w 4473110"/>
                <a:gd name="connsiteY6" fmla="*/ 2236555 h 4473110"/>
                <a:gd name="connsiteX7" fmla="*/ 2236555 w 4473110"/>
                <a:gd name="connsiteY7" fmla="*/ 4473110 h 4473110"/>
                <a:gd name="connsiteX8" fmla="*/ 0 w 4473110"/>
                <a:gd name="connsiteY8" fmla="*/ 2236555 h 4473110"/>
                <a:gd name="connsiteX9" fmla="*/ 2236555 w 4473110"/>
                <a:gd name="connsiteY9" fmla="*/ 0 h 447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3110" h="4473110">
                  <a:moveTo>
                    <a:pt x="2236555" y="1487226"/>
                  </a:moveTo>
                  <a:cubicBezTo>
                    <a:pt x="1862869" y="1487226"/>
                    <a:pt x="1559936" y="1790159"/>
                    <a:pt x="1559936" y="2163845"/>
                  </a:cubicBezTo>
                  <a:cubicBezTo>
                    <a:pt x="1559936" y="2537531"/>
                    <a:pt x="1862869" y="2840464"/>
                    <a:pt x="2236555" y="2840464"/>
                  </a:cubicBezTo>
                  <a:cubicBezTo>
                    <a:pt x="2610241" y="2840464"/>
                    <a:pt x="2913174" y="2537531"/>
                    <a:pt x="2913174" y="2163845"/>
                  </a:cubicBezTo>
                  <a:cubicBezTo>
                    <a:pt x="2913174" y="1790159"/>
                    <a:pt x="2610241" y="1487226"/>
                    <a:pt x="2236555" y="1487226"/>
                  </a:cubicBezTo>
                  <a:close/>
                  <a:moveTo>
                    <a:pt x="2236555" y="0"/>
                  </a:moveTo>
                  <a:cubicBezTo>
                    <a:pt x="3471770" y="0"/>
                    <a:pt x="4473110" y="1001340"/>
                    <a:pt x="4473110" y="2236555"/>
                  </a:cubicBezTo>
                  <a:cubicBezTo>
                    <a:pt x="4473110" y="3471770"/>
                    <a:pt x="3471770" y="4473110"/>
                    <a:pt x="2236555" y="4473110"/>
                  </a:cubicBezTo>
                  <a:cubicBezTo>
                    <a:pt x="1001340" y="4473110"/>
                    <a:pt x="0" y="3471770"/>
                    <a:pt x="0" y="2236555"/>
                  </a:cubicBezTo>
                  <a:cubicBezTo>
                    <a:pt x="0" y="1001340"/>
                    <a:pt x="1001340" y="0"/>
                    <a:pt x="2236555" y="0"/>
                  </a:cubicBezTo>
                  <a:close/>
                </a:path>
              </a:pathLst>
            </a:custGeom>
            <a:solidFill>
              <a:srgbClr val="D3A16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8C60931-62E8-4BB7-B5BF-EE089460D9AA}"/>
                </a:ext>
              </a:extLst>
            </p:cNvPr>
            <p:cNvSpPr/>
            <p:nvPr/>
          </p:nvSpPr>
          <p:spPr>
            <a:xfrm>
              <a:off x="-815414" y="1625881"/>
              <a:ext cx="4185992" cy="4161015"/>
            </a:xfrm>
            <a:custGeom>
              <a:avLst/>
              <a:gdLst>
                <a:gd name="connsiteX0" fmla="*/ 2155860 w 4185992"/>
                <a:gd name="connsiteY0" fmla="*/ 1212806 h 4161015"/>
                <a:gd name="connsiteX1" fmla="*/ 1907117 w 4185992"/>
                <a:gd name="connsiteY1" fmla="*/ 1315735 h 4161015"/>
                <a:gd name="connsiteX2" fmla="*/ 1598331 w 4185992"/>
                <a:gd name="connsiteY2" fmla="*/ 1358621 h 4161015"/>
                <a:gd name="connsiteX3" fmla="*/ 1443938 w 4185992"/>
                <a:gd name="connsiteY3" fmla="*/ 1547324 h 4161015"/>
                <a:gd name="connsiteX4" fmla="*/ 1452515 w 4185992"/>
                <a:gd name="connsiteY4" fmla="*/ 1787490 h 4161015"/>
                <a:gd name="connsiteX5" fmla="*/ 1289546 w 4185992"/>
                <a:gd name="connsiteY5" fmla="*/ 2036235 h 4161015"/>
                <a:gd name="connsiteX6" fmla="*/ 1392474 w 4185992"/>
                <a:gd name="connsiteY6" fmla="*/ 2336443 h 4161015"/>
                <a:gd name="connsiteX7" fmla="*/ 1589753 w 4185992"/>
                <a:gd name="connsiteY7" fmla="*/ 2465104 h 4161015"/>
                <a:gd name="connsiteX8" fmla="*/ 1726992 w 4185992"/>
                <a:gd name="connsiteY8" fmla="*/ 2679538 h 4161015"/>
                <a:gd name="connsiteX9" fmla="*/ 1932849 w 4185992"/>
                <a:gd name="connsiteY9" fmla="*/ 2782467 h 4161015"/>
                <a:gd name="connsiteX10" fmla="*/ 2198747 w 4185992"/>
                <a:gd name="connsiteY10" fmla="*/ 2739580 h 4161015"/>
                <a:gd name="connsiteX11" fmla="*/ 2421759 w 4185992"/>
                <a:gd name="connsiteY11" fmla="*/ 2739580 h 4161015"/>
                <a:gd name="connsiteX12" fmla="*/ 2593307 w 4185992"/>
                <a:gd name="connsiteY12" fmla="*/ 2533723 h 4161015"/>
                <a:gd name="connsiteX13" fmla="*/ 2635657 w 4185992"/>
                <a:gd name="connsiteY13" fmla="*/ 2427042 h 4161015"/>
                <a:gd name="connsiteX14" fmla="*/ 2646125 w 4185992"/>
                <a:gd name="connsiteY14" fmla="*/ 2395721 h 4161015"/>
                <a:gd name="connsiteX15" fmla="*/ 2654060 w 4185992"/>
                <a:gd name="connsiteY15" fmla="*/ 2386103 h 4161015"/>
                <a:gd name="connsiteX16" fmla="*/ 2693438 w 4185992"/>
                <a:gd name="connsiteY16" fmla="*/ 2313555 h 4161015"/>
                <a:gd name="connsiteX17" fmla="*/ 2720292 w 4185992"/>
                <a:gd name="connsiteY17" fmla="*/ 2286788 h 4161015"/>
                <a:gd name="connsiteX18" fmla="*/ 2859205 w 4185992"/>
                <a:gd name="connsiteY18" fmla="*/ 2182050 h 4161015"/>
                <a:gd name="connsiteX19" fmla="*/ 2919248 w 4185992"/>
                <a:gd name="connsiteY19" fmla="*/ 2053390 h 4161015"/>
                <a:gd name="connsiteX20" fmla="*/ 2842051 w 4185992"/>
                <a:gd name="connsiteY20" fmla="*/ 1873265 h 4161015"/>
                <a:gd name="connsiteX21" fmla="*/ 2782009 w 4185992"/>
                <a:gd name="connsiteY21" fmla="*/ 1684562 h 4161015"/>
                <a:gd name="connsiteX22" fmla="*/ 2696235 w 4185992"/>
                <a:gd name="connsiteY22" fmla="*/ 1418663 h 4161015"/>
                <a:gd name="connsiteX23" fmla="*/ 2524688 w 4185992"/>
                <a:gd name="connsiteY23" fmla="*/ 1375777 h 4161015"/>
                <a:gd name="connsiteX24" fmla="*/ 2361717 w 4185992"/>
                <a:gd name="connsiteY24" fmla="*/ 1315735 h 4161015"/>
                <a:gd name="connsiteX25" fmla="*/ 2155860 w 4185992"/>
                <a:gd name="connsiteY25" fmla="*/ 1212806 h 4161015"/>
                <a:gd name="connsiteX26" fmla="*/ 2658524 w 4185992"/>
                <a:gd name="connsiteY26" fmla="*/ 397 h 4161015"/>
                <a:gd name="connsiteX27" fmla="*/ 2708036 w 4185992"/>
                <a:gd name="connsiteY27" fmla="*/ 4905 h 4161015"/>
                <a:gd name="connsiteX28" fmla="*/ 2965488 w 4185992"/>
                <a:gd name="connsiteY28" fmla="*/ 173581 h 4161015"/>
                <a:gd name="connsiteX29" fmla="*/ 3196308 w 4185992"/>
                <a:gd name="connsiteY29" fmla="*/ 448788 h 4161015"/>
                <a:gd name="connsiteX30" fmla="*/ 3551415 w 4185992"/>
                <a:gd name="connsiteY30" fmla="*/ 661852 h 4161015"/>
                <a:gd name="connsiteX31" fmla="*/ 3773356 w 4185992"/>
                <a:gd name="connsiteY31" fmla="*/ 848283 h 4161015"/>
                <a:gd name="connsiteX32" fmla="*/ 3924277 w 4185992"/>
                <a:gd name="connsiteY32" fmla="*/ 1141247 h 4161015"/>
                <a:gd name="connsiteX33" fmla="*/ 3950910 w 4185992"/>
                <a:gd name="connsiteY33" fmla="*/ 1372066 h 4161015"/>
                <a:gd name="connsiteX34" fmla="*/ 3995298 w 4185992"/>
                <a:gd name="connsiteY34" fmla="*/ 1656151 h 4161015"/>
                <a:gd name="connsiteX35" fmla="*/ 4119586 w 4185992"/>
                <a:gd name="connsiteY35" fmla="*/ 1860338 h 4161015"/>
                <a:gd name="connsiteX36" fmla="*/ 4181729 w 4185992"/>
                <a:gd name="connsiteY36" fmla="*/ 2117790 h 4161015"/>
                <a:gd name="connsiteX37" fmla="*/ 4004176 w 4185992"/>
                <a:gd name="connsiteY37" fmla="*/ 2472897 h 4161015"/>
                <a:gd name="connsiteX38" fmla="*/ 3906521 w 4185992"/>
                <a:gd name="connsiteY38" fmla="*/ 2828004 h 4161015"/>
                <a:gd name="connsiteX39" fmla="*/ 3862133 w 4185992"/>
                <a:gd name="connsiteY39" fmla="*/ 3191988 h 4161015"/>
                <a:gd name="connsiteX40" fmla="*/ 3817745 w 4185992"/>
                <a:gd name="connsiteY40" fmla="*/ 3413930 h 4161015"/>
                <a:gd name="connsiteX41" fmla="*/ 3542537 w 4185992"/>
                <a:gd name="connsiteY41" fmla="*/ 3680260 h 4161015"/>
                <a:gd name="connsiteX42" fmla="*/ 3214063 w 4185992"/>
                <a:gd name="connsiteY42" fmla="*/ 3733526 h 4161015"/>
                <a:gd name="connsiteX43" fmla="*/ 2867834 w 4185992"/>
                <a:gd name="connsiteY43" fmla="*/ 3769037 h 4161015"/>
                <a:gd name="connsiteX44" fmla="*/ 2654770 w 4185992"/>
                <a:gd name="connsiteY44" fmla="*/ 3919957 h 4161015"/>
                <a:gd name="connsiteX45" fmla="*/ 2246397 w 4185992"/>
                <a:gd name="connsiteY45" fmla="*/ 4124144 h 4161015"/>
                <a:gd name="connsiteX46" fmla="*/ 1767003 w 4185992"/>
                <a:gd name="connsiteY46" fmla="*/ 4141899 h 4161015"/>
                <a:gd name="connsiteX47" fmla="*/ 1349753 w 4185992"/>
                <a:gd name="connsiteY47" fmla="*/ 3919957 h 4161015"/>
                <a:gd name="connsiteX48" fmla="*/ 888114 w 4185992"/>
                <a:gd name="connsiteY48" fmla="*/ 3813425 h 4161015"/>
                <a:gd name="connsiteX49" fmla="*/ 497496 w 4185992"/>
                <a:gd name="connsiteY49" fmla="*/ 3573728 h 4161015"/>
                <a:gd name="connsiteX50" fmla="*/ 311065 w 4185992"/>
                <a:gd name="connsiteY50" fmla="*/ 3218621 h 4161015"/>
                <a:gd name="connsiteX51" fmla="*/ 302187 w 4185992"/>
                <a:gd name="connsiteY51" fmla="*/ 2961169 h 4161015"/>
                <a:gd name="connsiteX52" fmla="*/ 302187 w 4185992"/>
                <a:gd name="connsiteY52" fmla="*/ 2517285 h 4161015"/>
                <a:gd name="connsiteX53" fmla="*/ 115756 w 4185992"/>
                <a:gd name="connsiteY53" fmla="*/ 2108913 h 4161015"/>
                <a:gd name="connsiteX54" fmla="*/ 347 w 4185992"/>
                <a:gd name="connsiteY54" fmla="*/ 1824827 h 4161015"/>
                <a:gd name="connsiteX55" fmla="*/ 151267 w 4185992"/>
                <a:gd name="connsiteY55" fmla="*/ 1425332 h 4161015"/>
                <a:gd name="connsiteX56" fmla="*/ 408720 w 4185992"/>
                <a:gd name="connsiteY56" fmla="*/ 1150124 h 4161015"/>
                <a:gd name="connsiteX57" fmla="*/ 568518 w 4185992"/>
                <a:gd name="connsiteY57" fmla="*/ 777262 h 4161015"/>
                <a:gd name="connsiteX58" fmla="*/ 781582 w 4185992"/>
                <a:gd name="connsiteY58" fmla="*/ 306746 h 4161015"/>
                <a:gd name="connsiteX59" fmla="*/ 1296487 w 4185992"/>
                <a:gd name="connsiteY59" fmla="*/ 164703 h 4161015"/>
                <a:gd name="connsiteX60" fmla="*/ 1731492 w 4185992"/>
                <a:gd name="connsiteY60" fmla="*/ 209091 h 4161015"/>
                <a:gd name="connsiteX61" fmla="*/ 2015578 w 4185992"/>
                <a:gd name="connsiteY61" fmla="*/ 191336 h 4161015"/>
                <a:gd name="connsiteX62" fmla="*/ 2246397 w 4185992"/>
                <a:gd name="connsiteY62" fmla="*/ 58171 h 4161015"/>
                <a:gd name="connsiteX63" fmla="*/ 2658524 w 4185992"/>
                <a:gd name="connsiteY63" fmla="*/ 397 h 4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992" h="4161015">
                  <a:moveTo>
                    <a:pt x="2155860" y="1212806"/>
                  </a:moveTo>
                  <a:cubicBezTo>
                    <a:pt x="2080094" y="1212806"/>
                    <a:pt x="2000039" y="1291432"/>
                    <a:pt x="1907117" y="1315735"/>
                  </a:cubicBezTo>
                  <a:cubicBezTo>
                    <a:pt x="1814195" y="1340037"/>
                    <a:pt x="1675528" y="1320023"/>
                    <a:pt x="1598331" y="1358621"/>
                  </a:cubicBezTo>
                  <a:cubicBezTo>
                    <a:pt x="1521135" y="1397220"/>
                    <a:pt x="1468242" y="1475845"/>
                    <a:pt x="1443938" y="1547324"/>
                  </a:cubicBezTo>
                  <a:cubicBezTo>
                    <a:pt x="1419635" y="1618802"/>
                    <a:pt x="1478247" y="1706004"/>
                    <a:pt x="1452515" y="1787490"/>
                  </a:cubicBezTo>
                  <a:cubicBezTo>
                    <a:pt x="1426783" y="1868975"/>
                    <a:pt x="1299552" y="1944743"/>
                    <a:pt x="1289546" y="2036235"/>
                  </a:cubicBezTo>
                  <a:cubicBezTo>
                    <a:pt x="1279539" y="2127727"/>
                    <a:pt x="1348158" y="2253529"/>
                    <a:pt x="1392474" y="2336443"/>
                  </a:cubicBezTo>
                  <a:cubicBezTo>
                    <a:pt x="1449657" y="2407922"/>
                    <a:pt x="1534000" y="2407922"/>
                    <a:pt x="1589753" y="2465104"/>
                  </a:cubicBezTo>
                  <a:cubicBezTo>
                    <a:pt x="1645507" y="2522286"/>
                    <a:pt x="1669810" y="2626643"/>
                    <a:pt x="1726992" y="2679538"/>
                  </a:cubicBezTo>
                  <a:cubicBezTo>
                    <a:pt x="1784174" y="2732432"/>
                    <a:pt x="1854223" y="2772460"/>
                    <a:pt x="1932849" y="2782467"/>
                  </a:cubicBezTo>
                  <a:cubicBezTo>
                    <a:pt x="2011475" y="2792474"/>
                    <a:pt x="2117262" y="2746727"/>
                    <a:pt x="2198747" y="2739580"/>
                  </a:cubicBezTo>
                  <a:cubicBezTo>
                    <a:pt x="2280232" y="2732432"/>
                    <a:pt x="2356000" y="2773888"/>
                    <a:pt x="2421759" y="2739580"/>
                  </a:cubicBezTo>
                  <a:cubicBezTo>
                    <a:pt x="2487519" y="2705271"/>
                    <a:pt x="2550420" y="2602342"/>
                    <a:pt x="2593307" y="2533723"/>
                  </a:cubicBezTo>
                  <a:cubicBezTo>
                    <a:pt x="2614750" y="2499414"/>
                    <a:pt x="2625114" y="2462602"/>
                    <a:pt x="2635657" y="2427042"/>
                  </a:cubicBezTo>
                  <a:lnTo>
                    <a:pt x="2646125" y="2395721"/>
                  </a:lnTo>
                  <a:lnTo>
                    <a:pt x="2654060" y="2386103"/>
                  </a:lnTo>
                  <a:lnTo>
                    <a:pt x="2693438" y="2313555"/>
                  </a:lnTo>
                  <a:lnTo>
                    <a:pt x="2720292" y="2286788"/>
                  </a:lnTo>
                  <a:cubicBezTo>
                    <a:pt x="2767803" y="2248257"/>
                    <a:pt x="2829185" y="2216360"/>
                    <a:pt x="2859205" y="2182050"/>
                  </a:cubicBezTo>
                  <a:cubicBezTo>
                    <a:pt x="2899233" y="2136305"/>
                    <a:pt x="2922106" y="2104854"/>
                    <a:pt x="2919248" y="2053390"/>
                  </a:cubicBezTo>
                  <a:cubicBezTo>
                    <a:pt x="2916389" y="2001925"/>
                    <a:pt x="2864924" y="1934736"/>
                    <a:pt x="2842051" y="1873265"/>
                  </a:cubicBezTo>
                  <a:cubicBezTo>
                    <a:pt x="2819178" y="1811794"/>
                    <a:pt x="2806312" y="1760330"/>
                    <a:pt x="2782009" y="1684562"/>
                  </a:cubicBezTo>
                  <a:cubicBezTo>
                    <a:pt x="2757706" y="1608795"/>
                    <a:pt x="2739122" y="1470127"/>
                    <a:pt x="2696235" y="1418663"/>
                  </a:cubicBezTo>
                  <a:cubicBezTo>
                    <a:pt x="2653348" y="1367199"/>
                    <a:pt x="2580441" y="1392931"/>
                    <a:pt x="2524688" y="1375777"/>
                  </a:cubicBezTo>
                  <a:cubicBezTo>
                    <a:pt x="2468935" y="1358622"/>
                    <a:pt x="2423188" y="1342897"/>
                    <a:pt x="2361717" y="1315735"/>
                  </a:cubicBezTo>
                  <a:cubicBezTo>
                    <a:pt x="2300246" y="1288573"/>
                    <a:pt x="2231627" y="1212806"/>
                    <a:pt x="2155860" y="1212806"/>
                  </a:cubicBezTo>
                  <a:close/>
                  <a:moveTo>
                    <a:pt x="2658524" y="397"/>
                  </a:moveTo>
                  <a:cubicBezTo>
                    <a:pt x="2676409" y="1044"/>
                    <a:pt x="2693055" y="2501"/>
                    <a:pt x="2708036" y="4905"/>
                  </a:cubicBezTo>
                  <a:cubicBezTo>
                    <a:pt x="2827884" y="24140"/>
                    <a:pt x="2884109" y="99601"/>
                    <a:pt x="2965488" y="173581"/>
                  </a:cubicBezTo>
                  <a:cubicBezTo>
                    <a:pt x="3046867" y="247561"/>
                    <a:pt x="3098654" y="367410"/>
                    <a:pt x="3196308" y="448788"/>
                  </a:cubicBezTo>
                  <a:cubicBezTo>
                    <a:pt x="3293962" y="530166"/>
                    <a:pt x="3455240" y="595270"/>
                    <a:pt x="3551415" y="661852"/>
                  </a:cubicBezTo>
                  <a:cubicBezTo>
                    <a:pt x="3647590" y="728434"/>
                    <a:pt x="3711212" y="768384"/>
                    <a:pt x="3773356" y="848283"/>
                  </a:cubicBezTo>
                  <a:cubicBezTo>
                    <a:pt x="3835500" y="928182"/>
                    <a:pt x="3894685" y="1053950"/>
                    <a:pt x="3924277" y="1141247"/>
                  </a:cubicBezTo>
                  <a:cubicBezTo>
                    <a:pt x="3953869" y="1228544"/>
                    <a:pt x="3939073" y="1286249"/>
                    <a:pt x="3950910" y="1372066"/>
                  </a:cubicBezTo>
                  <a:cubicBezTo>
                    <a:pt x="3962747" y="1457883"/>
                    <a:pt x="3967185" y="1574772"/>
                    <a:pt x="3995298" y="1656151"/>
                  </a:cubicBezTo>
                  <a:cubicBezTo>
                    <a:pt x="4023411" y="1737530"/>
                    <a:pt x="4088514" y="1783398"/>
                    <a:pt x="4119586" y="1860338"/>
                  </a:cubicBezTo>
                  <a:cubicBezTo>
                    <a:pt x="4150658" y="1937278"/>
                    <a:pt x="4200964" y="2015697"/>
                    <a:pt x="4181729" y="2117790"/>
                  </a:cubicBezTo>
                  <a:cubicBezTo>
                    <a:pt x="4162494" y="2219883"/>
                    <a:pt x="4050044" y="2354528"/>
                    <a:pt x="4004176" y="2472897"/>
                  </a:cubicBezTo>
                  <a:cubicBezTo>
                    <a:pt x="3958308" y="2591266"/>
                    <a:pt x="3930195" y="2708156"/>
                    <a:pt x="3906521" y="2828004"/>
                  </a:cubicBezTo>
                  <a:cubicBezTo>
                    <a:pt x="3882847" y="2947852"/>
                    <a:pt x="3876929" y="3094334"/>
                    <a:pt x="3862133" y="3191988"/>
                  </a:cubicBezTo>
                  <a:cubicBezTo>
                    <a:pt x="3847337" y="3289642"/>
                    <a:pt x="3871011" y="3332551"/>
                    <a:pt x="3817745" y="3413930"/>
                  </a:cubicBezTo>
                  <a:cubicBezTo>
                    <a:pt x="3764479" y="3495309"/>
                    <a:pt x="3643151" y="3626994"/>
                    <a:pt x="3542537" y="3680260"/>
                  </a:cubicBezTo>
                  <a:cubicBezTo>
                    <a:pt x="3441923" y="3733526"/>
                    <a:pt x="3326514" y="3718730"/>
                    <a:pt x="3214063" y="3733526"/>
                  </a:cubicBezTo>
                  <a:cubicBezTo>
                    <a:pt x="3101613" y="3748322"/>
                    <a:pt x="2961049" y="3737965"/>
                    <a:pt x="2867834" y="3769037"/>
                  </a:cubicBezTo>
                  <a:cubicBezTo>
                    <a:pt x="2774619" y="3800109"/>
                    <a:pt x="2758343" y="3860773"/>
                    <a:pt x="2654770" y="3919957"/>
                  </a:cubicBezTo>
                  <a:cubicBezTo>
                    <a:pt x="2551197" y="3979141"/>
                    <a:pt x="2394358" y="4087154"/>
                    <a:pt x="2246397" y="4124144"/>
                  </a:cubicBezTo>
                  <a:cubicBezTo>
                    <a:pt x="2098436" y="4161134"/>
                    <a:pt x="1916444" y="4175930"/>
                    <a:pt x="1767003" y="4141899"/>
                  </a:cubicBezTo>
                  <a:cubicBezTo>
                    <a:pt x="1617562" y="4107868"/>
                    <a:pt x="1496234" y="3974703"/>
                    <a:pt x="1349753" y="3919957"/>
                  </a:cubicBezTo>
                  <a:cubicBezTo>
                    <a:pt x="1203272" y="3865211"/>
                    <a:pt x="1030157" y="3871130"/>
                    <a:pt x="888114" y="3813425"/>
                  </a:cubicBezTo>
                  <a:cubicBezTo>
                    <a:pt x="746071" y="3755720"/>
                    <a:pt x="593671" y="3672862"/>
                    <a:pt x="497496" y="3573728"/>
                  </a:cubicBezTo>
                  <a:cubicBezTo>
                    <a:pt x="401321" y="3474594"/>
                    <a:pt x="343616" y="3322194"/>
                    <a:pt x="311065" y="3218621"/>
                  </a:cubicBezTo>
                  <a:cubicBezTo>
                    <a:pt x="278514" y="3115048"/>
                    <a:pt x="303667" y="3078058"/>
                    <a:pt x="302187" y="2961169"/>
                  </a:cubicBezTo>
                  <a:cubicBezTo>
                    <a:pt x="300707" y="2844280"/>
                    <a:pt x="333259" y="2659327"/>
                    <a:pt x="302187" y="2517285"/>
                  </a:cubicBezTo>
                  <a:cubicBezTo>
                    <a:pt x="271115" y="2375243"/>
                    <a:pt x="166063" y="2224323"/>
                    <a:pt x="115756" y="2108913"/>
                  </a:cubicBezTo>
                  <a:cubicBezTo>
                    <a:pt x="65449" y="1993503"/>
                    <a:pt x="-5571" y="1938757"/>
                    <a:pt x="347" y="1824827"/>
                  </a:cubicBezTo>
                  <a:cubicBezTo>
                    <a:pt x="6265" y="1710897"/>
                    <a:pt x="83205" y="1537783"/>
                    <a:pt x="151267" y="1425332"/>
                  </a:cubicBezTo>
                  <a:cubicBezTo>
                    <a:pt x="219329" y="1312881"/>
                    <a:pt x="339178" y="1258136"/>
                    <a:pt x="408720" y="1150124"/>
                  </a:cubicBezTo>
                  <a:cubicBezTo>
                    <a:pt x="478262" y="1042112"/>
                    <a:pt x="506374" y="917825"/>
                    <a:pt x="568518" y="777262"/>
                  </a:cubicBezTo>
                  <a:cubicBezTo>
                    <a:pt x="630662" y="636699"/>
                    <a:pt x="660254" y="408839"/>
                    <a:pt x="781582" y="306746"/>
                  </a:cubicBezTo>
                  <a:cubicBezTo>
                    <a:pt x="902910" y="204653"/>
                    <a:pt x="1138169" y="180979"/>
                    <a:pt x="1296487" y="164703"/>
                  </a:cubicBezTo>
                  <a:cubicBezTo>
                    <a:pt x="1454805" y="148427"/>
                    <a:pt x="1611644" y="204652"/>
                    <a:pt x="1731492" y="209091"/>
                  </a:cubicBezTo>
                  <a:cubicBezTo>
                    <a:pt x="1851340" y="213530"/>
                    <a:pt x="1929761" y="216489"/>
                    <a:pt x="2015578" y="191336"/>
                  </a:cubicBezTo>
                  <a:cubicBezTo>
                    <a:pt x="2101395" y="166183"/>
                    <a:pt x="2130987" y="89243"/>
                    <a:pt x="2246397" y="58171"/>
                  </a:cubicBezTo>
                  <a:cubicBezTo>
                    <a:pt x="2347381" y="30983"/>
                    <a:pt x="2533327" y="-4135"/>
                    <a:pt x="2658524" y="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67C82A8-E8AC-4B81-A12C-3BA0AB85146B}"/>
              </a:ext>
            </a:extLst>
          </p:cNvPr>
          <p:cNvGrpSpPr/>
          <p:nvPr/>
        </p:nvGrpSpPr>
        <p:grpSpPr>
          <a:xfrm>
            <a:off x="366475" y="4787007"/>
            <a:ext cx="350306" cy="350306"/>
            <a:chOff x="-958973" y="1469834"/>
            <a:chExt cx="4473110" cy="4473110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C2E88B6-3D6B-4F35-8598-0B4405F9B36D}"/>
                </a:ext>
              </a:extLst>
            </p:cNvPr>
            <p:cNvSpPr/>
            <p:nvPr/>
          </p:nvSpPr>
          <p:spPr>
            <a:xfrm>
              <a:off x="-958973" y="1469834"/>
              <a:ext cx="4473110" cy="4473110"/>
            </a:xfrm>
            <a:custGeom>
              <a:avLst/>
              <a:gdLst>
                <a:gd name="connsiteX0" fmla="*/ 2236555 w 4473110"/>
                <a:gd name="connsiteY0" fmla="*/ 1487226 h 4473110"/>
                <a:gd name="connsiteX1" fmla="*/ 1559936 w 4473110"/>
                <a:gd name="connsiteY1" fmla="*/ 2163845 h 4473110"/>
                <a:gd name="connsiteX2" fmla="*/ 2236555 w 4473110"/>
                <a:gd name="connsiteY2" fmla="*/ 2840464 h 4473110"/>
                <a:gd name="connsiteX3" fmla="*/ 2913174 w 4473110"/>
                <a:gd name="connsiteY3" fmla="*/ 2163845 h 4473110"/>
                <a:gd name="connsiteX4" fmla="*/ 2236555 w 4473110"/>
                <a:gd name="connsiteY4" fmla="*/ 1487226 h 4473110"/>
                <a:gd name="connsiteX5" fmla="*/ 2236555 w 4473110"/>
                <a:gd name="connsiteY5" fmla="*/ 0 h 4473110"/>
                <a:gd name="connsiteX6" fmla="*/ 4473110 w 4473110"/>
                <a:gd name="connsiteY6" fmla="*/ 2236555 h 4473110"/>
                <a:gd name="connsiteX7" fmla="*/ 2236555 w 4473110"/>
                <a:gd name="connsiteY7" fmla="*/ 4473110 h 4473110"/>
                <a:gd name="connsiteX8" fmla="*/ 0 w 4473110"/>
                <a:gd name="connsiteY8" fmla="*/ 2236555 h 4473110"/>
                <a:gd name="connsiteX9" fmla="*/ 2236555 w 4473110"/>
                <a:gd name="connsiteY9" fmla="*/ 0 h 447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3110" h="4473110">
                  <a:moveTo>
                    <a:pt x="2236555" y="1487226"/>
                  </a:moveTo>
                  <a:cubicBezTo>
                    <a:pt x="1862869" y="1487226"/>
                    <a:pt x="1559936" y="1790159"/>
                    <a:pt x="1559936" y="2163845"/>
                  </a:cubicBezTo>
                  <a:cubicBezTo>
                    <a:pt x="1559936" y="2537531"/>
                    <a:pt x="1862869" y="2840464"/>
                    <a:pt x="2236555" y="2840464"/>
                  </a:cubicBezTo>
                  <a:cubicBezTo>
                    <a:pt x="2610241" y="2840464"/>
                    <a:pt x="2913174" y="2537531"/>
                    <a:pt x="2913174" y="2163845"/>
                  </a:cubicBezTo>
                  <a:cubicBezTo>
                    <a:pt x="2913174" y="1790159"/>
                    <a:pt x="2610241" y="1487226"/>
                    <a:pt x="2236555" y="1487226"/>
                  </a:cubicBezTo>
                  <a:close/>
                  <a:moveTo>
                    <a:pt x="2236555" y="0"/>
                  </a:moveTo>
                  <a:cubicBezTo>
                    <a:pt x="3471770" y="0"/>
                    <a:pt x="4473110" y="1001340"/>
                    <a:pt x="4473110" y="2236555"/>
                  </a:cubicBezTo>
                  <a:cubicBezTo>
                    <a:pt x="4473110" y="3471770"/>
                    <a:pt x="3471770" y="4473110"/>
                    <a:pt x="2236555" y="4473110"/>
                  </a:cubicBezTo>
                  <a:cubicBezTo>
                    <a:pt x="1001340" y="4473110"/>
                    <a:pt x="0" y="3471770"/>
                    <a:pt x="0" y="2236555"/>
                  </a:cubicBezTo>
                  <a:cubicBezTo>
                    <a:pt x="0" y="1001340"/>
                    <a:pt x="1001340" y="0"/>
                    <a:pt x="2236555" y="0"/>
                  </a:cubicBezTo>
                  <a:close/>
                </a:path>
              </a:pathLst>
            </a:custGeom>
            <a:solidFill>
              <a:srgbClr val="D3A16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2732FF-040A-491C-A909-B2A9067F7749}"/>
                </a:ext>
              </a:extLst>
            </p:cNvPr>
            <p:cNvSpPr/>
            <p:nvPr/>
          </p:nvSpPr>
          <p:spPr>
            <a:xfrm>
              <a:off x="-815414" y="1625881"/>
              <a:ext cx="4185992" cy="4161015"/>
            </a:xfrm>
            <a:custGeom>
              <a:avLst/>
              <a:gdLst>
                <a:gd name="connsiteX0" fmla="*/ 2155860 w 4185992"/>
                <a:gd name="connsiteY0" fmla="*/ 1212806 h 4161015"/>
                <a:gd name="connsiteX1" fmla="*/ 1907117 w 4185992"/>
                <a:gd name="connsiteY1" fmla="*/ 1315735 h 4161015"/>
                <a:gd name="connsiteX2" fmla="*/ 1598331 w 4185992"/>
                <a:gd name="connsiteY2" fmla="*/ 1358621 h 4161015"/>
                <a:gd name="connsiteX3" fmla="*/ 1443938 w 4185992"/>
                <a:gd name="connsiteY3" fmla="*/ 1547324 h 4161015"/>
                <a:gd name="connsiteX4" fmla="*/ 1452515 w 4185992"/>
                <a:gd name="connsiteY4" fmla="*/ 1787490 h 4161015"/>
                <a:gd name="connsiteX5" fmla="*/ 1289546 w 4185992"/>
                <a:gd name="connsiteY5" fmla="*/ 2036235 h 4161015"/>
                <a:gd name="connsiteX6" fmla="*/ 1392474 w 4185992"/>
                <a:gd name="connsiteY6" fmla="*/ 2336443 h 4161015"/>
                <a:gd name="connsiteX7" fmla="*/ 1589753 w 4185992"/>
                <a:gd name="connsiteY7" fmla="*/ 2465104 h 4161015"/>
                <a:gd name="connsiteX8" fmla="*/ 1726992 w 4185992"/>
                <a:gd name="connsiteY8" fmla="*/ 2679538 h 4161015"/>
                <a:gd name="connsiteX9" fmla="*/ 1932849 w 4185992"/>
                <a:gd name="connsiteY9" fmla="*/ 2782467 h 4161015"/>
                <a:gd name="connsiteX10" fmla="*/ 2198747 w 4185992"/>
                <a:gd name="connsiteY10" fmla="*/ 2739580 h 4161015"/>
                <a:gd name="connsiteX11" fmla="*/ 2421759 w 4185992"/>
                <a:gd name="connsiteY11" fmla="*/ 2739580 h 4161015"/>
                <a:gd name="connsiteX12" fmla="*/ 2593307 w 4185992"/>
                <a:gd name="connsiteY12" fmla="*/ 2533723 h 4161015"/>
                <a:gd name="connsiteX13" fmla="*/ 2635657 w 4185992"/>
                <a:gd name="connsiteY13" fmla="*/ 2427042 h 4161015"/>
                <a:gd name="connsiteX14" fmla="*/ 2646125 w 4185992"/>
                <a:gd name="connsiteY14" fmla="*/ 2395721 h 4161015"/>
                <a:gd name="connsiteX15" fmla="*/ 2654060 w 4185992"/>
                <a:gd name="connsiteY15" fmla="*/ 2386103 h 4161015"/>
                <a:gd name="connsiteX16" fmla="*/ 2693438 w 4185992"/>
                <a:gd name="connsiteY16" fmla="*/ 2313555 h 4161015"/>
                <a:gd name="connsiteX17" fmla="*/ 2720292 w 4185992"/>
                <a:gd name="connsiteY17" fmla="*/ 2286788 h 4161015"/>
                <a:gd name="connsiteX18" fmla="*/ 2859205 w 4185992"/>
                <a:gd name="connsiteY18" fmla="*/ 2182050 h 4161015"/>
                <a:gd name="connsiteX19" fmla="*/ 2919248 w 4185992"/>
                <a:gd name="connsiteY19" fmla="*/ 2053390 h 4161015"/>
                <a:gd name="connsiteX20" fmla="*/ 2842051 w 4185992"/>
                <a:gd name="connsiteY20" fmla="*/ 1873265 h 4161015"/>
                <a:gd name="connsiteX21" fmla="*/ 2782009 w 4185992"/>
                <a:gd name="connsiteY21" fmla="*/ 1684562 h 4161015"/>
                <a:gd name="connsiteX22" fmla="*/ 2696235 w 4185992"/>
                <a:gd name="connsiteY22" fmla="*/ 1418663 h 4161015"/>
                <a:gd name="connsiteX23" fmla="*/ 2524688 w 4185992"/>
                <a:gd name="connsiteY23" fmla="*/ 1375777 h 4161015"/>
                <a:gd name="connsiteX24" fmla="*/ 2361717 w 4185992"/>
                <a:gd name="connsiteY24" fmla="*/ 1315735 h 4161015"/>
                <a:gd name="connsiteX25" fmla="*/ 2155860 w 4185992"/>
                <a:gd name="connsiteY25" fmla="*/ 1212806 h 4161015"/>
                <a:gd name="connsiteX26" fmla="*/ 2658524 w 4185992"/>
                <a:gd name="connsiteY26" fmla="*/ 397 h 4161015"/>
                <a:gd name="connsiteX27" fmla="*/ 2708036 w 4185992"/>
                <a:gd name="connsiteY27" fmla="*/ 4905 h 4161015"/>
                <a:gd name="connsiteX28" fmla="*/ 2965488 w 4185992"/>
                <a:gd name="connsiteY28" fmla="*/ 173581 h 4161015"/>
                <a:gd name="connsiteX29" fmla="*/ 3196308 w 4185992"/>
                <a:gd name="connsiteY29" fmla="*/ 448788 h 4161015"/>
                <a:gd name="connsiteX30" fmla="*/ 3551415 w 4185992"/>
                <a:gd name="connsiteY30" fmla="*/ 661852 h 4161015"/>
                <a:gd name="connsiteX31" fmla="*/ 3773356 w 4185992"/>
                <a:gd name="connsiteY31" fmla="*/ 848283 h 4161015"/>
                <a:gd name="connsiteX32" fmla="*/ 3924277 w 4185992"/>
                <a:gd name="connsiteY32" fmla="*/ 1141247 h 4161015"/>
                <a:gd name="connsiteX33" fmla="*/ 3950910 w 4185992"/>
                <a:gd name="connsiteY33" fmla="*/ 1372066 h 4161015"/>
                <a:gd name="connsiteX34" fmla="*/ 3995298 w 4185992"/>
                <a:gd name="connsiteY34" fmla="*/ 1656151 h 4161015"/>
                <a:gd name="connsiteX35" fmla="*/ 4119586 w 4185992"/>
                <a:gd name="connsiteY35" fmla="*/ 1860338 h 4161015"/>
                <a:gd name="connsiteX36" fmla="*/ 4181729 w 4185992"/>
                <a:gd name="connsiteY36" fmla="*/ 2117790 h 4161015"/>
                <a:gd name="connsiteX37" fmla="*/ 4004176 w 4185992"/>
                <a:gd name="connsiteY37" fmla="*/ 2472897 h 4161015"/>
                <a:gd name="connsiteX38" fmla="*/ 3906521 w 4185992"/>
                <a:gd name="connsiteY38" fmla="*/ 2828004 h 4161015"/>
                <a:gd name="connsiteX39" fmla="*/ 3862133 w 4185992"/>
                <a:gd name="connsiteY39" fmla="*/ 3191988 h 4161015"/>
                <a:gd name="connsiteX40" fmla="*/ 3817745 w 4185992"/>
                <a:gd name="connsiteY40" fmla="*/ 3413930 h 4161015"/>
                <a:gd name="connsiteX41" fmla="*/ 3542537 w 4185992"/>
                <a:gd name="connsiteY41" fmla="*/ 3680260 h 4161015"/>
                <a:gd name="connsiteX42" fmla="*/ 3214063 w 4185992"/>
                <a:gd name="connsiteY42" fmla="*/ 3733526 h 4161015"/>
                <a:gd name="connsiteX43" fmla="*/ 2867834 w 4185992"/>
                <a:gd name="connsiteY43" fmla="*/ 3769037 h 4161015"/>
                <a:gd name="connsiteX44" fmla="*/ 2654770 w 4185992"/>
                <a:gd name="connsiteY44" fmla="*/ 3919957 h 4161015"/>
                <a:gd name="connsiteX45" fmla="*/ 2246397 w 4185992"/>
                <a:gd name="connsiteY45" fmla="*/ 4124144 h 4161015"/>
                <a:gd name="connsiteX46" fmla="*/ 1767003 w 4185992"/>
                <a:gd name="connsiteY46" fmla="*/ 4141899 h 4161015"/>
                <a:gd name="connsiteX47" fmla="*/ 1349753 w 4185992"/>
                <a:gd name="connsiteY47" fmla="*/ 3919957 h 4161015"/>
                <a:gd name="connsiteX48" fmla="*/ 888114 w 4185992"/>
                <a:gd name="connsiteY48" fmla="*/ 3813425 h 4161015"/>
                <a:gd name="connsiteX49" fmla="*/ 497496 w 4185992"/>
                <a:gd name="connsiteY49" fmla="*/ 3573728 h 4161015"/>
                <a:gd name="connsiteX50" fmla="*/ 311065 w 4185992"/>
                <a:gd name="connsiteY50" fmla="*/ 3218621 h 4161015"/>
                <a:gd name="connsiteX51" fmla="*/ 302187 w 4185992"/>
                <a:gd name="connsiteY51" fmla="*/ 2961169 h 4161015"/>
                <a:gd name="connsiteX52" fmla="*/ 302187 w 4185992"/>
                <a:gd name="connsiteY52" fmla="*/ 2517285 h 4161015"/>
                <a:gd name="connsiteX53" fmla="*/ 115756 w 4185992"/>
                <a:gd name="connsiteY53" fmla="*/ 2108913 h 4161015"/>
                <a:gd name="connsiteX54" fmla="*/ 347 w 4185992"/>
                <a:gd name="connsiteY54" fmla="*/ 1824827 h 4161015"/>
                <a:gd name="connsiteX55" fmla="*/ 151267 w 4185992"/>
                <a:gd name="connsiteY55" fmla="*/ 1425332 h 4161015"/>
                <a:gd name="connsiteX56" fmla="*/ 408720 w 4185992"/>
                <a:gd name="connsiteY56" fmla="*/ 1150124 h 4161015"/>
                <a:gd name="connsiteX57" fmla="*/ 568518 w 4185992"/>
                <a:gd name="connsiteY57" fmla="*/ 777262 h 4161015"/>
                <a:gd name="connsiteX58" fmla="*/ 781582 w 4185992"/>
                <a:gd name="connsiteY58" fmla="*/ 306746 h 4161015"/>
                <a:gd name="connsiteX59" fmla="*/ 1296487 w 4185992"/>
                <a:gd name="connsiteY59" fmla="*/ 164703 h 4161015"/>
                <a:gd name="connsiteX60" fmla="*/ 1731492 w 4185992"/>
                <a:gd name="connsiteY60" fmla="*/ 209091 h 4161015"/>
                <a:gd name="connsiteX61" fmla="*/ 2015578 w 4185992"/>
                <a:gd name="connsiteY61" fmla="*/ 191336 h 4161015"/>
                <a:gd name="connsiteX62" fmla="*/ 2246397 w 4185992"/>
                <a:gd name="connsiteY62" fmla="*/ 58171 h 4161015"/>
                <a:gd name="connsiteX63" fmla="*/ 2658524 w 4185992"/>
                <a:gd name="connsiteY63" fmla="*/ 397 h 4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992" h="4161015">
                  <a:moveTo>
                    <a:pt x="2155860" y="1212806"/>
                  </a:moveTo>
                  <a:cubicBezTo>
                    <a:pt x="2080094" y="1212806"/>
                    <a:pt x="2000039" y="1291432"/>
                    <a:pt x="1907117" y="1315735"/>
                  </a:cubicBezTo>
                  <a:cubicBezTo>
                    <a:pt x="1814195" y="1340037"/>
                    <a:pt x="1675528" y="1320023"/>
                    <a:pt x="1598331" y="1358621"/>
                  </a:cubicBezTo>
                  <a:cubicBezTo>
                    <a:pt x="1521135" y="1397220"/>
                    <a:pt x="1468242" y="1475845"/>
                    <a:pt x="1443938" y="1547324"/>
                  </a:cubicBezTo>
                  <a:cubicBezTo>
                    <a:pt x="1419635" y="1618802"/>
                    <a:pt x="1478247" y="1706004"/>
                    <a:pt x="1452515" y="1787490"/>
                  </a:cubicBezTo>
                  <a:cubicBezTo>
                    <a:pt x="1426783" y="1868975"/>
                    <a:pt x="1299552" y="1944743"/>
                    <a:pt x="1289546" y="2036235"/>
                  </a:cubicBezTo>
                  <a:cubicBezTo>
                    <a:pt x="1279539" y="2127727"/>
                    <a:pt x="1348158" y="2253529"/>
                    <a:pt x="1392474" y="2336443"/>
                  </a:cubicBezTo>
                  <a:cubicBezTo>
                    <a:pt x="1449657" y="2407922"/>
                    <a:pt x="1534000" y="2407922"/>
                    <a:pt x="1589753" y="2465104"/>
                  </a:cubicBezTo>
                  <a:cubicBezTo>
                    <a:pt x="1645507" y="2522286"/>
                    <a:pt x="1669810" y="2626643"/>
                    <a:pt x="1726992" y="2679538"/>
                  </a:cubicBezTo>
                  <a:cubicBezTo>
                    <a:pt x="1784174" y="2732432"/>
                    <a:pt x="1854223" y="2772460"/>
                    <a:pt x="1932849" y="2782467"/>
                  </a:cubicBezTo>
                  <a:cubicBezTo>
                    <a:pt x="2011475" y="2792474"/>
                    <a:pt x="2117262" y="2746727"/>
                    <a:pt x="2198747" y="2739580"/>
                  </a:cubicBezTo>
                  <a:cubicBezTo>
                    <a:pt x="2280232" y="2732432"/>
                    <a:pt x="2356000" y="2773888"/>
                    <a:pt x="2421759" y="2739580"/>
                  </a:cubicBezTo>
                  <a:cubicBezTo>
                    <a:pt x="2487519" y="2705271"/>
                    <a:pt x="2550420" y="2602342"/>
                    <a:pt x="2593307" y="2533723"/>
                  </a:cubicBezTo>
                  <a:cubicBezTo>
                    <a:pt x="2614750" y="2499414"/>
                    <a:pt x="2625114" y="2462602"/>
                    <a:pt x="2635657" y="2427042"/>
                  </a:cubicBezTo>
                  <a:lnTo>
                    <a:pt x="2646125" y="2395721"/>
                  </a:lnTo>
                  <a:lnTo>
                    <a:pt x="2654060" y="2386103"/>
                  </a:lnTo>
                  <a:lnTo>
                    <a:pt x="2693438" y="2313555"/>
                  </a:lnTo>
                  <a:lnTo>
                    <a:pt x="2720292" y="2286788"/>
                  </a:lnTo>
                  <a:cubicBezTo>
                    <a:pt x="2767803" y="2248257"/>
                    <a:pt x="2829185" y="2216360"/>
                    <a:pt x="2859205" y="2182050"/>
                  </a:cubicBezTo>
                  <a:cubicBezTo>
                    <a:pt x="2899233" y="2136305"/>
                    <a:pt x="2922106" y="2104854"/>
                    <a:pt x="2919248" y="2053390"/>
                  </a:cubicBezTo>
                  <a:cubicBezTo>
                    <a:pt x="2916389" y="2001925"/>
                    <a:pt x="2864924" y="1934736"/>
                    <a:pt x="2842051" y="1873265"/>
                  </a:cubicBezTo>
                  <a:cubicBezTo>
                    <a:pt x="2819178" y="1811794"/>
                    <a:pt x="2806312" y="1760330"/>
                    <a:pt x="2782009" y="1684562"/>
                  </a:cubicBezTo>
                  <a:cubicBezTo>
                    <a:pt x="2757706" y="1608795"/>
                    <a:pt x="2739122" y="1470127"/>
                    <a:pt x="2696235" y="1418663"/>
                  </a:cubicBezTo>
                  <a:cubicBezTo>
                    <a:pt x="2653348" y="1367199"/>
                    <a:pt x="2580441" y="1392931"/>
                    <a:pt x="2524688" y="1375777"/>
                  </a:cubicBezTo>
                  <a:cubicBezTo>
                    <a:pt x="2468935" y="1358622"/>
                    <a:pt x="2423188" y="1342897"/>
                    <a:pt x="2361717" y="1315735"/>
                  </a:cubicBezTo>
                  <a:cubicBezTo>
                    <a:pt x="2300246" y="1288573"/>
                    <a:pt x="2231627" y="1212806"/>
                    <a:pt x="2155860" y="1212806"/>
                  </a:cubicBezTo>
                  <a:close/>
                  <a:moveTo>
                    <a:pt x="2658524" y="397"/>
                  </a:moveTo>
                  <a:cubicBezTo>
                    <a:pt x="2676409" y="1044"/>
                    <a:pt x="2693055" y="2501"/>
                    <a:pt x="2708036" y="4905"/>
                  </a:cubicBezTo>
                  <a:cubicBezTo>
                    <a:pt x="2827884" y="24140"/>
                    <a:pt x="2884109" y="99601"/>
                    <a:pt x="2965488" y="173581"/>
                  </a:cubicBezTo>
                  <a:cubicBezTo>
                    <a:pt x="3046867" y="247561"/>
                    <a:pt x="3098654" y="367410"/>
                    <a:pt x="3196308" y="448788"/>
                  </a:cubicBezTo>
                  <a:cubicBezTo>
                    <a:pt x="3293962" y="530166"/>
                    <a:pt x="3455240" y="595270"/>
                    <a:pt x="3551415" y="661852"/>
                  </a:cubicBezTo>
                  <a:cubicBezTo>
                    <a:pt x="3647590" y="728434"/>
                    <a:pt x="3711212" y="768384"/>
                    <a:pt x="3773356" y="848283"/>
                  </a:cubicBezTo>
                  <a:cubicBezTo>
                    <a:pt x="3835500" y="928182"/>
                    <a:pt x="3894685" y="1053950"/>
                    <a:pt x="3924277" y="1141247"/>
                  </a:cubicBezTo>
                  <a:cubicBezTo>
                    <a:pt x="3953869" y="1228544"/>
                    <a:pt x="3939073" y="1286249"/>
                    <a:pt x="3950910" y="1372066"/>
                  </a:cubicBezTo>
                  <a:cubicBezTo>
                    <a:pt x="3962747" y="1457883"/>
                    <a:pt x="3967185" y="1574772"/>
                    <a:pt x="3995298" y="1656151"/>
                  </a:cubicBezTo>
                  <a:cubicBezTo>
                    <a:pt x="4023411" y="1737530"/>
                    <a:pt x="4088514" y="1783398"/>
                    <a:pt x="4119586" y="1860338"/>
                  </a:cubicBezTo>
                  <a:cubicBezTo>
                    <a:pt x="4150658" y="1937278"/>
                    <a:pt x="4200964" y="2015697"/>
                    <a:pt x="4181729" y="2117790"/>
                  </a:cubicBezTo>
                  <a:cubicBezTo>
                    <a:pt x="4162494" y="2219883"/>
                    <a:pt x="4050044" y="2354528"/>
                    <a:pt x="4004176" y="2472897"/>
                  </a:cubicBezTo>
                  <a:cubicBezTo>
                    <a:pt x="3958308" y="2591266"/>
                    <a:pt x="3930195" y="2708156"/>
                    <a:pt x="3906521" y="2828004"/>
                  </a:cubicBezTo>
                  <a:cubicBezTo>
                    <a:pt x="3882847" y="2947852"/>
                    <a:pt x="3876929" y="3094334"/>
                    <a:pt x="3862133" y="3191988"/>
                  </a:cubicBezTo>
                  <a:cubicBezTo>
                    <a:pt x="3847337" y="3289642"/>
                    <a:pt x="3871011" y="3332551"/>
                    <a:pt x="3817745" y="3413930"/>
                  </a:cubicBezTo>
                  <a:cubicBezTo>
                    <a:pt x="3764479" y="3495309"/>
                    <a:pt x="3643151" y="3626994"/>
                    <a:pt x="3542537" y="3680260"/>
                  </a:cubicBezTo>
                  <a:cubicBezTo>
                    <a:pt x="3441923" y="3733526"/>
                    <a:pt x="3326514" y="3718730"/>
                    <a:pt x="3214063" y="3733526"/>
                  </a:cubicBezTo>
                  <a:cubicBezTo>
                    <a:pt x="3101613" y="3748322"/>
                    <a:pt x="2961049" y="3737965"/>
                    <a:pt x="2867834" y="3769037"/>
                  </a:cubicBezTo>
                  <a:cubicBezTo>
                    <a:pt x="2774619" y="3800109"/>
                    <a:pt x="2758343" y="3860773"/>
                    <a:pt x="2654770" y="3919957"/>
                  </a:cubicBezTo>
                  <a:cubicBezTo>
                    <a:pt x="2551197" y="3979141"/>
                    <a:pt x="2394358" y="4087154"/>
                    <a:pt x="2246397" y="4124144"/>
                  </a:cubicBezTo>
                  <a:cubicBezTo>
                    <a:pt x="2098436" y="4161134"/>
                    <a:pt x="1916444" y="4175930"/>
                    <a:pt x="1767003" y="4141899"/>
                  </a:cubicBezTo>
                  <a:cubicBezTo>
                    <a:pt x="1617562" y="4107868"/>
                    <a:pt x="1496234" y="3974703"/>
                    <a:pt x="1349753" y="3919957"/>
                  </a:cubicBezTo>
                  <a:cubicBezTo>
                    <a:pt x="1203272" y="3865211"/>
                    <a:pt x="1030157" y="3871130"/>
                    <a:pt x="888114" y="3813425"/>
                  </a:cubicBezTo>
                  <a:cubicBezTo>
                    <a:pt x="746071" y="3755720"/>
                    <a:pt x="593671" y="3672862"/>
                    <a:pt x="497496" y="3573728"/>
                  </a:cubicBezTo>
                  <a:cubicBezTo>
                    <a:pt x="401321" y="3474594"/>
                    <a:pt x="343616" y="3322194"/>
                    <a:pt x="311065" y="3218621"/>
                  </a:cubicBezTo>
                  <a:cubicBezTo>
                    <a:pt x="278514" y="3115048"/>
                    <a:pt x="303667" y="3078058"/>
                    <a:pt x="302187" y="2961169"/>
                  </a:cubicBezTo>
                  <a:cubicBezTo>
                    <a:pt x="300707" y="2844280"/>
                    <a:pt x="333259" y="2659327"/>
                    <a:pt x="302187" y="2517285"/>
                  </a:cubicBezTo>
                  <a:cubicBezTo>
                    <a:pt x="271115" y="2375243"/>
                    <a:pt x="166063" y="2224323"/>
                    <a:pt x="115756" y="2108913"/>
                  </a:cubicBezTo>
                  <a:cubicBezTo>
                    <a:pt x="65449" y="1993503"/>
                    <a:pt x="-5571" y="1938757"/>
                    <a:pt x="347" y="1824827"/>
                  </a:cubicBezTo>
                  <a:cubicBezTo>
                    <a:pt x="6265" y="1710897"/>
                    <a:pt x="83205" y="1537783"/>
                    <a:pt x="151267" y="1425332"/>
                  </a:cubicBezTo>
                  <a:cubicBezTo>
                    <a:pt x="219329" y="1312881"/>
                    <a:pt x="339178" y="1258136"/>
                    <a:pt x="408720" y="1150124"/>
                  </a:cubicBezTo>
                  <a:cubicBezTo>
                    <a:pt x="478262" y="1042112"/>
                    <a:pt x="506374" y="917825"/>
                    <a:pt x="568518" y="777262"/>
                  </a:cubicBezTo>
                  <a:cubicBezTo>
                    <a:pt x="630662" y="636699"/>
                    <a:pt x="660254" y="408839"/>
                    <a:pt x="781582" y="306746"/>
                  </a:cubicBezTo>
                  <a:cubicBezTo>
                    <a:pt x="902910" y="204653"/>
                    <a:pt x="1138169" y="180979"/>
                    <a:pt x="1296487" y="164703"/>
                  </a:cubicBezTo>
                  <a:cubicBezTo>
                    <a:pt x="1454805" y="148427"/>
                    <a:pt x="1611644" y="204652"/>
                    <a:pt x="1731492" y="209091"/>
                  </a:cubicBezTo>
                  <a:cubicBezTo>
                    <a:pt x="1851340" y="213530"/>
                    <a:pt x="1929761" y="216489"/>
                    <a:pt x="2015578" y="191336"/>
                  </a:cubicBezTo>
                  <a:cubicBezTo>
                    <a:pt x="2101395" y="166183"/>
                    <a:pt x="2130987" y="89243"/>
                    <a:pt x="2246397" y="58171"/>
                  </a:cubicBezTo>
                  <a:cubicBezTo>
                    <a:pt x="2347381" y="30983"/>
                    <a:pt x="2533327" y="-4135"/>
                    <a:pt x="2658524" y="3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EC0BDC8-3DDB-4B5E-8390-C85051C71B63}"/>
              </a:ext>
            </a:extLst>
          </p:cNvPr>
          <p:cNvGrpSpPr/>
          <p:nvPr/>
        </p:nvGrpSpPr>
        <p:grpSpPr>
          <a:xfrm>
            <a:off x="366475" y="4363071"/>
            <a:ext cx="350306" cy="350306"/>
            <a:chOff x="-958973" y="1469834"/>
            <a:chExt cx="4473110" cy="4473110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439EDC-5F60-40FA-B339-7CBA6FC93404}"/>
                </a:ext>
              </a:extLst>
            </p:cNvPr>
            <p:cNvSpPr/>
            <p:nvPr/>
          </p:nvSpPr>
          <p:spPr>
            <a:xfrm>
              <a:off x="-958973" y="1469834"/>
              <a:ext cx="4473110" cy="4473110"/>
            </a:xfrm>
            <a:custGeom>
              <a:avLst/>
              <a:gdLst>
                <a:gd name="connsiteX0" fmla="*/ 2236555 w 4473110"/>
                <a:gd name="connsiteY0" fmla="*/ 1487226 h 4473110"/>
                <a:gd name="connsiteX1" fmla="*/ 1559936 w 4473110"/>
                <a:gd name="connsiteY1" fmla="*/ 2163845 h 4473110"/>
                <a:gd name="connsiteX2" fmla="*/ 2236555 w 4473110"/>
                <a:gd name="connsiteY2" fmla="*/ 2840464 h 4473110"/>
                <a:gd name="connsiteX3" fmla="*/ 2913174 w 4473110"/>
                <a:gd name="connsiteY3" fmla="*/ 2163845 h 4473110"/>
                <a:gd name="connsiteX4" fmla="*/ 2236555 w 4473110"/>
                <a:gd name="connsiteY4" fmla="*/ 1487226 h 4473110"/>
                <a:gd name="connsiteX5" fmla="*/ 2236555 w 4473110"/>
                <a:gd name="connsiteY5" fmla="*/ 0 h 4473110"/>
                <a:gd name="connsiteX6" fmla="*/ 4473110 w 4473110"/>
                <a:gd name="connsiteY6" fmla="*/ 2236555 h 4473110"/>
                <a:gd name="connsiteX7" fmla="*/ 2236555 w 4473110"/>
                <a:gd name="connsiteY7" fmla="*/ 4473110 h 4473110"/>
                <a:gd name="connsiteX8" fmla="*/ 0 w 4473110"/>
                <a:gd name="connsiteY8" fmla="*/ 2236555 h 4473110"/>
                <a:gd name="connsiteX9" fmla="*/ 2236555 w 4473110"/>
                <a:gd name="connsiteY9" fmla="*/ 0 h 447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3110" h="4473110">
                  <a:moveTo>
                    <a:pt x="2236555" y="1487226"/>
                  </a:moveTo>
                  <a:cubicBezTo>
                    <a:pt x="1862869" y="1487226"/>
                    <a:pt x="1559936" y="1790159"/>
                    <a:pt x="1559936" y="2163845"/>
                  </a:cubicBezTo>
                  <a:cubicBezTo>
                    <a:pt x="1559936" y="2537531"/>
                    <a:pt x="1862869" y="2840464"/>
                    <a:pt x="2236555" y="2840464"/>
                  </a:cubicBezTo>
                  <a:cubicBezTo>
                    <a:pt x="2610241" y="2840464"/>
                    <a:pt x="2913174" y="2537531"/>
                    <a:pt x="2913174" y="2163845"/>
                  </a:cubicBezTo>
                  <a:cubicBezTo>
                    <a:pt x="2913174" y="1790159"/>
                    <a:pt x="2610241" y="1487226"/>
                    <a:pt x="2236555" y="1487226"/>
                  </a:cubicBezTo>
                  <a:close/>
                  <a:moveTo>
                    <a:pt x="2236555" y="0"/>
                  </a:moveTo>
                  <a:cubicBezTo>
                    <a:pt x="3471770" y="0"/>
                    <a:pt x="4473110" y="1001340"/>
                    <a:pt x="4473110" y="2236555"/>
                  </a:cubicBezTo>
                  <a:cubicBezTo>
                    <a:pt x="4473110" y="3471770"/>
                    <a:pt x="3471770" y="4473110"/>
                    <a:pt x="2236555" y="4473110"/>
                  </a:cubicBezTo>
                  <a:cubicBezTo>
                    <a:pt x="1001340" y="4473110"/>
                    <a:pt x="0" y="3471770"/>
                    <a:pt x="0" y="2236555"/>
                  </a:cubicBezTo>
                  <a:cubicBezTo>
                    <a:pt x="0" y="1001340"/>
                    <a:pt x="1001340" y="0"/>
                    <a:pt x="2236555" y="0"/>
                  </a:cubicBezTo>
                  <a:close/>
                </a:path>
              </a:pathLst>
            </a:custGeom>
            <a:solidFill>
              <a:srgbClr val="D3A166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6DBBF84-3EF5-4CCB-936F-9B6EA20119E3}"/>
                </a:ext>
              </a:extLst>
            </p:cNvPr>
            <p:cNvSpPr/>
            <p:nvPr/>
          </p:nvSpPr>
          <p:spPr>
            <a:xfrm>
              <a:off x="-815414" y="1625881"/>
              <a:ext cx="4185992" cy="4161015"/>
            </a:xfrm>
            <a:custGeom>
              <a:avLst/>
              <a:gdLst>
                <a:gd name="connsiteX0" fmla="*/ 2155860 w 4185992"/>
                <a:gd name="connsiteY0" fmla="*/ 1212806 h 4161015"/>
                <a:gd name="connsiteX1" fmla="*/ 1907117 w 4185992"/>
                <a:gd name="connsiteY1" fmla="*/ 1315735 h 4161015"/>
                <a:gd name="connsiteX2" fmla="*/ 1598331 w 4185992"/>
                <a:gd name="connsiteY2" fmla="*/ 1358621 h 4161015"/>
                <a:gd name="connsiteX3" fmla="*/ 1443938 w 4185992"/>
                <a:gd name="connsiteY3" fmla="*/ 1547324 h 4161015"/>
                <a:gd name="connsiteX4" fmla="*/ 1452515 w 4185992"/>
                <a:gd name="connsiteY4" fmla="*/ 1787490 h 4161015"/>
                <a:gd name="connsiteX5" fmla="*/ 1289546 w 4185992"/>
                <a:gd name="connsiteY5" fmla="*/ 2036235 h 4161015"/>
                <a:gd name="connsiteX6" fmla="*/ 1392474 w 4185992"/>
                <a:gd name="connsiteY6" fmla="*/ 2336443 h 4161015"/>
                <a:gd name="connsiteX7" fmla="*/ 1589753 w 4185992"/>
                <a:gd name="connsiteY7" fmla="*/ 2465104 h 4161015"/>
                <a:gd name="connsiteX8" fmla="*/ 1726992 w 4185992"/>
                <a:gd name="connsiteY8" fmla="*/ 2679538 h 4161015"/>
                <a:gd name="connsiteX9" fmla="*/ 1932849 w 4185992"/>
                <a:gd name="connsiteY9" fmla="*/ 2782467 h 4161015"/>
                <a:gd name="connsiteX10" fmla="*/ 2198747 w 4185992"/>
                <a:gd name="connsiteY10" fmla="*/ 2739580 h 4161015"/>
                <a:gd name="connsiteX11" fmla="*/ 2421759 w 4185992"/>
                <a:gd name="connsiteY11" fmla="*/ 2739580 h 4161015"/>
                <a:gd name="connsiteX12" fmla="*/ 2593307 w 4185992"/>
                <a:gd name="connsiteY12" fmla="*/ 2533723 h 4161015"/>
                <a:gd name="connsiteX13" fmla="*/ 2635657 w 4185992"/>
                <a:gd name="connsiteY13" fmla="*/ 2427042 h 4161015"/>
                <a:gd name="connsiteX14" fmla="*/ 2646125 w 4185992"/>
                <a:gd name="connsiteY14" fmla="*/ 2395721 h 4161015"/>
                <a:gd name="connsiteX15" fmla="*/ 2654060 w 4185992"/>
                <a:gd name="connsiteY15" fmla="*/ 2386103 h 4161015"/>
                <a:gd name="connsiteX16" fmla="*/ 2693438 w 4185992"/>
                <a:gd name="connsiteY16" fmla="*/ 2313555 h 4161015"/>
                <a:gd name="connsiteX17" fmla="*/ 2720292 w 4185992"/>
                <a:gd name="connsiteY17" fmla="*/ 2286788 h 4161015"/>
                <a:gd name="connsiteX18" fmla="*/ 2859205 w 4185992"/>
                <a:gd name="connsiteY18" fmla="*/ 2182050 h 4161015"/>
                <a:gd name="connsiteX19" fmla="*/ 2919248 w 4185992"/>
                <a:gd name="connsiteY19" fmla="*/ 2053390 h 4161015"/>
                <a:gd name="connsiteX20" fmla="*/ 2842051 w 4185992"/>
                <a:gd name="connsiteY20" fmla="*/ 1873265 h 4161015"/>
                <a:gd name="connsiteX21" fmla="*/ 2782009 w 4185992"/>
                <a:gd name="connsiteY21" fmla="*/ 1684562 h 4161015"/>
                <a:gd name="connsiteX22" fmla="*/ 2696235 w 4185992"/>
                <a:gd name="connsiteY22" fmla="*/ 1418663 h 4161015"/>
                <a:gd name="connsiteX23" fmla="*/ 2524688 w 4185992"/>
                <a:gd name="connsiteY23" fmla="*/ 1375777 h 4161015"/>
                <a:gd name="connsiteX24" fmla="*/ 2361717 w 4185992"/>
                <a:gd name="connsiteY24" fmla="*/ 1315735 h 4161015"/>
                <a:gd name="connsiteX25" fmla="*/ 2155860 w 4185992"/>
                <a:gd name="connsiteY25" fmla="*/ 1212806 h 4161015"/>
                <a:gd name="connsiteX26" fmla="*/ 2658524 w 4185992"/>
                <a:gd name="connsiteY26" fmla="*/ 397 h 4161015"/>
                <a:gd name="connsiteX27" fmla="*/ 2708036 w 4185992"/>
                <a:gd name="connsiteY27" fmla="*/ 4905 h 4161015"/>
                <a:gd name="connsiteX28" fmla="*/ 2965488 w 4185992"/>
                <a:gd name="connsiteY28" fmla="*/ 173581 h 4161015"/>
                <a:gd name="connsiteX29" fmla="*/ 3196308 w 4185992"/>
                <a:gd name="connsiteY29" fmla="*/ 448788 h 4161015"/>
                <a:gd name="connsiteX30" fmla="*/ 3551415 w 4185992"/>
                <a:gd name="connsiteY30" fmla="*/ 661852 h 4161015"/>
                <a:gd name="connsiteX31" fmla="*/ 3773356 w 4185992"/>
                <a:gd name="connsiteY31" fmla="*/ 848283 h 4161015"/>
                <a:gd name="connsiteX32" fmla="*/ 3924277 w 4185992"/>
                <a:gd name="connsiteY32" fmla="*/ 1141247 h 4161015"/>
                <a:gd name="connsiteX33" fmla="*/ 3950910 w 4185992"/>
                <a:gd name="connsiteY33" fmla="*/ 1372066 h 4161015"/>
                <a:gd name="connsiteX34" fmla="*/ 3995298 w 4185992"/>
                <a:gd name="connsiteY34" fmla="*/ 1656151 h 4161015"/>
                <a:gd name="connsiteX35" fmla="*/ 4119586 w 4185992"/>
                <a:gd name="connsiteY35" fmla="*/ 1860338 h 4161015"/>
                <a:gd name="connsiteX36" fmla="*/ 4181729 w 4185992"/>
                <a:gd name="connsiteY36" fmla="*/ 2117790 h 4161015"/>
                <a:gd name="connsiteX37" fmla="*/ 4004176 w 4185992"/>
                <a:gd name="connsiteY37" fmla="*/ 2472897 h 4161015"/>
                <a:gd name="connsiteX38" fmla="*/ 3906521 w 4185992"/>
                <a:gd name="connsiteY38" fmla="*/ 2828004 h 4161015"/>
                <a:gd name="connsiteX39" fmla="*/ 3862133 w 4185992"/>
                <a:gd name="connsiteY39" fmla="*/ 3191988 h 4161015"/>
                <a:gd name="connsiteX40" fmla="*/ 3817745 w 4185992"/>
                <a:gd name="connsiteY40" fmla="*/ 3413930 h 4161015"/>
                <a:gd name="connsiteX41" fmla="*/ 3542537 w 4185992"/>
                <a:gd name="connsiteY41" fmla="*/ 3680260 h 4161015"/>
                <a:gd name="connsiteX42" fmla="*/ 3214063 w 4185992"/>
                <a:gd name="connsiteY42" fmla="*/ 3733526 h 4161015"/>
                <a:gd name="connsiteX43" fmla="*/ 2867834 w 4185992"/>
                <a:gd name="connsiteY43" fmla="*/ 3769037 h 4161015"/>
                <a:gd name="connsiteX44" fmla="*/ 2654770 w 4185992"/>
                <a:gd name="connsiteY44" fmla="*/ 3919957 h 4161015"/>
                <a:gd name="connsiteX45" fmla="*/ 2246397 w 4185992"/>
                <a:gd name="connsiteY45" fmla="*/ 4124144 h 4161015"/>
                <a:gd name="connsiteX46" fmla="*/ 1767003 w 4185992"/>
                <a:gd name="connsiteY46" fmla="*/ 4141899 h 4161015"/>
                <a:gd name="connsiteX47" fmla="*/ 1349753 w 4185992"/>
                <a:gd name="connsiteY47" fmla="*/ 3919957 h 4161015"/>
                <a:gd name="connsiteX48" fmla="*/ 888114 w 4185992"/>
                <a:gd name="connsiteY48" fmla="*/ 3813425 h 4161015"/>
                <a:gd name="connsiteX49" fmla="*/ 497496 w 4185992"/>
                <a:gd name="connsiteY49" fmla="*/ 3573728 h 4161015"/>
                <a:gd name="connsiteX50" fmla="*/ 311065 w 4185992"/>
                <a:gd name="connsiteY50" fmla="*/ 3218621 h 4161015"/>
                <a:gd name="connsiteX51" fmla="*/ 302187 w 4185992"/>
                <a:gd name="connsiteY51" fmla="*/ 2961169 h 4161015"/>
                <a:gd name="connsiteX52" fmla="*/ 302187 w 4185992"/>
                <a:gd name="connsiteY52" fmla="*/ 2517285 h 4161015"/>
                <a:gd name="connsiteX53" fmla="*/ 115756 w 4185992"/>
                <a:gd name="connsiteY53" fmla="*/ 2108913 h 4161015"/>
                <a:gd name="connsiteX54" fmla="*/ 347 w 4185992"/>
                <a:gd name="connsiteY54" fmla="*/ 1824827 h 4161015"/>
                <a:gd name="connsiteX55" fmla="*/ 151267 w 4185992"/>
                <a:gd name="connsiteY55" fmla="*/ 1425332 h 4161015"/>
                <a:gd name="connsiteX56" fmla="*/ 408720 w 4185992"/>
                <a:gd name="connsiteY56" fmla="*/ 1150124 h 4161015"/>
                <a:gd name="connsiteX57" fmla="*/ 568518 w 4185992"/>
                <a:gd name="connsiteY57" fmla="*/ 777262 h 4161015"/>
                <a:gd name="connsiteX58" fmla="*/ 781582 w 4185992"/>
                <a:gd name="connsiteY58" fmla="*/ 306746 h 4161015"/>
                <a:gd name="connsiteX59" fmla="*/ 1296487 w 4185992"/>
                <a:gd name="connsiteY59" fmla="*/ 164703 h 4161015"/>
                <a:gd name="connsiteX60" fmla="*/ 1731492 w 4185992"/>
                <a:gd name="connsiteY60" fmla="*/ 209091 h 4161015"/>
                <a:gd name="connsiteX61" fmla="*/ 2015578 w 4185992"/>
                <a:gd name="connsiteY61" fmla="*/ 191336 h 4161015"/>
                <a:gd name="connsiteX62" fmla="*/ 2246397 w 4185992"/>
                <a:gd name="connsiteY62" fmla="*/ 58171 h 4161015"/>
                <a:gd name="connsiteX63" fmla="*/ 2658524 w 4185992"/>
                <a:gd name="connsiteY63" fmla="*/ 397 h 4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992" h="4161015">
                  <a:moveTo>
                    <a:pt x="2155860" y="1212806"/>
                  </a:moveTo>
                  <a:cubicBezTo>
                    <a:pt x="2080094" y="1212806"/>
                    <a:pt x="2000039" y="1291432"/>
                    <a:pt x="1907117" y="1315735"/>
                  </a:cubicBezTo>
                  <a:cubicBezTo>
                    <a:pt x="1814195" y="1340037"/>
                    <a:pt x="1675528" y="1320023"/>
                    <a:pt x="1598331" y="1358621"/>
                  </a:cubicBezTo>
                  <a:cubicBezTo>
                    <a:pt x="1521135" y="1397220"/>
                    <a:pt x="1468242" y="1475845"/>
                    <a:pt x="1443938" y="1547324"/>
                  </a:cubicBezTo>
                  <a:cubicBezTo>
                    <a:pt x="1419635" y="1618802"/>
                    <a:pt x="1478247" y="1706004"/>
                    <a:pt x="1452515" y="1787490"/>
                  </a:cubicBezTo>
                  <a:cubicBezTo>
                    <a:pt x="1426783" y="1868975"/>
                    <a:pt x="1299552" y="1944743"/>
                    <a:pt x="1289546" y="2036235"/>
                  </a:cubicBezTo>
                  <a:cubicBezTo>
                    <a:pt x="1279539" y="2127727"/>
                    <a:pt x="1348158" y="2253529"/>
                    <a:pt x="1392474" y="2336443"/>
                  </a:cubicBezTo>
                  <a:cubicBezTo>
                    <a:pt x="1449657" y="2407922"/>
                    <a:pt x="1534000" y="2407922"/>
                    <a:pt x="1589753" y="2465104"/>
                  </a:cubicBezTo>
                  <a:cubicBezTo>
                    <a:pt x="1645507" y="2522286"/>
                    <a:pt x="1669810" y="2626643"/>
                    <a:pt x="1726992" y="2679538"/>
                  </a:cubicBezTo>
                  <a:cubicBezTo>
                    <a:pt x="1784174" y="2732432"/>
                    <a:pt x="1854223" y="2772460"/>
                    <a:pt x="1932849" y="2782467"/>
                  </a:cubicBezTo>
                  <a:cubicBezTo>
                    <a:pt x="2011475" y="2792474"/>
                    <a:pt x="2117262" y="2746727"/>
                    <a:pt x="2198747" y="2739580"/>
                  </a:cubicBezTo>
                  <a:cubicBezTo>
                    <a:pt x="2280232" y="2732432"/>
                    <a:pt x="2356000" y="2773888"/>
                    <a:pt x="2421759" y="2739580"/>
                  </a:cubicBezTo>
                  <a:cubicBezTo>
                    <a:pt x="2487519" y="2705271"/>
                    <a:pt x="2550420" y="2602342"/>
                    <a:pt x="2593307" y="2533723"/>
                  </a:cubicBezTo>
                  <a:cubicBezTo>
                    <a:pt x="2614750" y="2499414"/>
                    <a:pt x="2625114" y="2462602"/>
                    <a:pt x="2635657" y="2427042"/>
                  </a:cubicBezTo>
                  <a:lnTo>
                    <a:pt x="2646125" y="2395721"/>
                  </a:lnTo>
                  <a:lnTo>
                    <a:pt x="2654060" y="2386103"/>
                  </a:lnTo>
                  <a:lnTo>
                    <a:pt x="2693438" y="2313555"/>
                  </a:lnTo>
                  <a:lnTo>
                    <a:pt x="2720292" y="2286788"/>
                  </a:lnTo>
                  <a:cubicBezTo>
                    <a:pt x="2767803" y="2248257"/>
                    <a:pt x="2829185" y="2216360"/>
                    <a:pt x="2859205" y="2182050"/>
                  </a:cubicBezTo>
                  <a:cubicBezTo>
                    <a:pt x="2899233" y="2136305"/>
                    <a:pt x="2922106" y="2104854"/>
                    <a:pt x="2919248" y="2053390"/>
                  </a:cubicBezTo>
                  <a:cubicBezTo>
                    <a:pt x="2916389" y="2001925"/>
                    <a:pt x="2864924" y="1934736"/>
                    <a:pt x="2842051" y="1873265"/>
                  </a:cubicBezTo>
                  <a:cubicBezTo>
                    <a:pt x="2819178" y="1811794"/>
                    <a:pt x="2806312" y="1760330"/>
                    <a:pt x="2782009" y="1684562"/>
                  </a:cubicBezTo>
                  <a:cubicBezTo>
                    <a:pt x="2757706" y="1608795"/>
                    <a:pt x="2739122" y="1470127"/>
                    <a:pt x="2696235" y="1418663"/>
                  </a:cubicBezTo>
                  <a:cubicBezTo>
                    <a:pt x="2653348" y="1367199"/>
                    <a:pt x="2580441" y="1392931"/>
                    <a:pt x="2524688" y="1375777"/>
                  </a:cubicBezTo>
                  <a:cubicBezTo>
                    <a:pt x="2468935" y="1358622"/>
                    <a:pt x="2423188" y="1342897"/>
                    <a:pt x="2361717" y="1315735"/>
                  </a:cubicBezTo>
                  <a:cubicBezTo>
                    <a:pt x="2300246" y="1288573"/>
                    <a:pt x="2231627" y="1212806"/>
                    <a:pt x="2155860" y="1212806"/>
                  </a:cubicBezTo>
                  <a:close/>
                  <a:moveTo>
                    <a:pt x="2658524" y="397"/>
                  </a:moveTo>
                  <a:cubicBezTo>
                    <a:pt x="2676409" y="1044"/>
                    <a:pt x="2693055" y="2501"/>
                    <a:pt x="2708036" y="4905"/>
                  </a:cubicBezTo>
                  <a:cubicBezTo>
                    <a:pt x="2827884" y="24140"/>
                    <a:pt x="2884109" y="99601"/>
                    <a:pt x="2965488" y="173581"/>
                  </a:cubicBezTo>
                  <a:cubicBezTo>
                    <a:pt x="3046867" y="247561"/>
                    <a:pt x="3098654" y="367410"/>
                    <a:pt x="3196308" y="448788"/>
                  </a:cubicBezTo>
                  <a:cubicBezTo>
                    <a:pt x="3293962" y="530166"/>
                    <a:pt x="3455240" y="595270"/>
                    <a:pt x="3551415" y="661852"/>
                  </a:cubicBezTo>
                  <a:cubicBezTo>
                    <a:pt x="3647590" y="728434"/>
                    <a:pt x="3711212" y="768384"/>
                    <a:pt x="3773356" y="848283"/>
                  </a:cubicBezTo>
                  <a:cubicBezTo>
                    <a:pt x="3835500" y="928182"/>
                    <a:pt x="3894685" y="1053950"/>
                    <a:pt x="3924277" y="1141247"/>
                  </a:cubicBezTo>
                  <a:cubicBezTo>
                    <a:pt x="3953869" y="1228544"/>
                    <a:pt x="3939073" y="1286249"/>
                    <a:pt x="3950910" y="1372066"/>
                  </a:cubicBezTo>
                  <a:cubicBezTo>
                    <a:pt x="3962747" y="1457883"/>
                    <a:pt x="3967185" y="1574772"/>
                    <a:pt x="3995298" y="1656151"/>
                  </a:cubicBezTo>
                  <a:cubicBezTo>
                    <a:pt x="4023411" y="1737530"/>
                    <a:pt x="4088514" y="1783398"/>
                    <a:pt x="4119586" y="1860338"/>
                  </a:cubicBezTo>
                  <a:cubicBezTo>
                    <a:pt x="4150658" y="1937278"/>
                    <a:pt x="4200964" y="2015697"/>
                    <a:pt x="4181729" y="2117790"/>
                  </a:cubicBezTo>
                  <a:cubicBezTo>
                    <a:pt x="4162494" y="2219883"/>
                    <a:pt x="4050044" y="2354528"/>
                    <a:pt x="4004176" y="2472897"/>
                  </a:cubicBezTo>
                  <a:cubicBezTo>
                    <a:pt x="3958308" y="2591266"/>
                    <a:pt x="3930195" y="2708156"/>
                    <a:pt x="3906521" y="2828004"/>
                  </a:cubicBezTo>
                  <a:cubicBezTo>
                    <a:pt x="3882847" y="2947852"/>
                    <a:pt x="3876929" y="3094334"/>
                    <a:pt x="3862133" y="3191988"/>
                  </a:cubicBezTo>
                  <a:cubicBezTo>
                    <a:pt x="3847337" y="3289642"/>
                    <a:pt x="3871011" y="3332551"/>
                    <a:pt x="3817745" y="3413930"/>
                  </a:cubicBezTo>
                  <a:cubicBezTo>
                    <a:pt x="3764479" y="3495309"/>
                    <a:pt x="3643151" y="3626994"/>
                    <a:pt x="3542537" y="3680260"/>
                  </a:cubicBezTo>
                  <a:cubicBezTo>
                    <a:pt x="3441923" y="3733526"/>
                    <a:pt x="3326514" y="3718730"/>
                    <a:pt x="3214063" y="3733526"/>
                  </a:cubicBezTo>
                  <a:cubicBezTo>
                    <a:pt x="3101613" y="3748322"/>
                    <a:pt x="2961049" y="3737965"/>
                    <a:pt x="2867834" y="3769037"/>
                  </a:cubicBezTo>
                  <a:cubicBezTo>
                    <a:pt x="2774619" y="3800109"/>
                    <a:pt x="2758343" y="3860773"/>
                    <a:pt x="2654770" y="3919957"/>
                  </a:cubicBezTo>
                  <a:cubicBezTo>
                    <a:pt x="2551197" y="3979141"/>
                    <a:pt x="2394358" y="4087154"/>
                    <a:pt x="2246397" y="4124144"/>
                  </a:cubicBezTo>
                  <a:cubicBezTo>
                    <a:pt x="2098436" y="4161134"/>
                    <a:pt x="1916444" y="4175930"/>
                    <a:pt x="1767003" y="4141899"/>
                  </a:cubicBezTo>
                  <a:cubicBezTo>
                    <a:pt x="1617562" y="4107868"/>
                    <a:pt x="1496234" y="3974703"/>
                    <a:pt x="1349753" y="3919957"/>
                  </a:cubicBezTo>
                  <a:cubicBezTo>
                    <a:pt x="1203272" y="3865211"/>
                    <a:pt x="1030157" y="3871130"/>
                    <a:pt x="888114" y="3813425"/>
                  </a:cubicBezTo>
                  <a:cubicBezTo>
                    <a:pt x="746071" y="3755720"/>
                    <a:pt x="593671" y="3672862"/>
                    <a:pt x="497496" y="3573728"/>
                  </a:cubicBezTo>
                  <a:cubicBezTo>
                    <a:pt x="401321" y="3474594"/>
                    <a:pt x="343616" y="3322194"/>
                    <a:pt x="311065" y="3218621"/>
                  </a:cubicBezTo>
                  <a:cubicBezTo>
                    <a:pt x="278514" y="3115048"/>
                    <a:pt x="303667" y="3078058"/>
                    <a:pt x="302187" y="2961169"/>
                  </a:cubicBezTo>
                  <a:cubicBezTo>
                    <a:pt x="300707" y="2844280"/>
                    <a:pt x="333259" y="2659327"/>
                    <a:pt x="302187" y="2517285"/>
                  </a:cubicBezTo>
                  <a:cubicBezTo>
                    <a:pt x="271115" y="2375243"/>
                    <a:pt x="166063" y="2224323"/>
                    <a:pt x="115756" y="2108913"/>
                  </a:cubicBezTo>
                  <a:cubicBezTo>
                    <a:pt x="65449" y="1993503"/>
                    <a:pt x="-5571" y="1938757"/>
                    <a:pt x="347" y="1824827"/>
                  </a:cubicBezTo>
                  <a:cubicBezTo>
                    <a:pt x="6265" y="1710897"/>
                    <a:pt x="83205" y="1537783"/>
                    <a:pt x="151267" y="1425332"/>
                  </a:cubicBezTo>
                  <a:cubicBezTo>
                    <a:pt x="219329" y="1312881"/>
                    <a:pt x="339178" y="1258136"/>
                    <a:pt x="408720" y="1150124"/>
                  </a:cubicBezTo>
                  <a:cubicBezTo>
                    <a:pt x="478262" y="1042112"/>
                    <a:pt x="506374" y="917825"/>
                    <a:pt x="568518" y="777262"/>
                  </a:cubicBezTo>
                  <a:cubicBezTo>
                    <a:pt x="630662" y="636699"/>
                    <a:pt x="660254" y="408839"/>
                    <a:pt x="781582" y="306746"/>
                  </a:cubicBezTo>
                  <a:cubicBezTo>
                    <a:pt x="902910" y="204653"/>
                    <a:pt x="1138169" y="180979"/>
                    <a:pt x="1296487" y="164703"/>
                  </a:cubicBezTo>
                  <a:cubicBezTo>
                    <a:pt x="1454805" y="148427"/>
                    <a:pt x="1611644" y="204652"/>
                    <a:pt x="1731492" y="209091"/>
                  </a:cubicBezTo>
                  <a:cubicBezTo>
                    <a:pt x="1851340" y="213530"/>
                    <a:pt x="1929761" y="216489"/>
                    <a:pt x="2015578" y="191336"/>
                  </a:cubicBezTo>
                  <a:cubicBezTo>
                    <a:pt x="2101395" y="166183"/>
                    <a:pt x="2130987" y="89243"/>
                    <a:pt x="2246397" y="58171"/>
                  </a:cubicBezTo>
                  <a:cubicBezTo>
                    <a:pt x="2347381" y="30983"/>
                    <a:pt x="2533327" y="-4135"/>
                    <a:pt x="2658524" y="3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FD0CA2E-D0C8-492C-A3F5-124C7282FF4F}"/>
              </a:ext>
            </a:extLst>
          </p:cNvPr>
          <p:cNvSpPr/>
          <p:nvPr/>
        </p:nvSpPr>
        <p:spPr>
          <a:xfrm>
            <a:off x="783008" y="4344045"/>
            <a:ext cx="14264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1AFBEB-A5CE-4AEA-8314-8C040A5E7FC2}"/>
              </a:ext>
            </a:extLst>
          </p:cNvPr>
          <p:cNvSpPr/>
          <p:nvPr/>
        </p:nvSpPr>
        <p:spPr>
          <a:xfrm>
            <a:off x="783008" y="4771152"/>
            <a:ext cx="14264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81E6456-B7D7-4099-A396-D64C4AFDBDE7}"/>
              </a:ext>
            </a:extLst>
          </p:cNvPr>
          <p:cNvSpPr/>
          <p:nvPr/>
        </p:nvSpPr>
        <p:spPr>
          <a:xfrm>
            <a:off x="783008" y="5198259"/>
            <a:ext cx="14264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7E43232-C502-4D0A-BF73-2F01A2789E03}"/>
              </a:ext>
            </a:extLst>
          </p:cNvPr>
          <p:cNvSpPr/>
          <p:nvPr/>
        </p:nvSpPr>
        <p:spPr>
          <a:xfrm>
            <a:off x="783008" y="5625367"/>
            <a:ext cx="142648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00E2E70-7E85-474A-AA17-C563D55BBCB6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9C420B0-E44C-4652-8CE0-1607C70A1247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D4C3D90-A14E-46B5-8DD6-6DBC173C275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E19921-4F26-423A-978D-0B514FAAA3D1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413A386-1387-4EA0-BA0D-BF85858CE997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18EC56-9FBA-4C20-99BB-D57720C3EF8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CA9ED6E-51DF-424D-AA4D-4424C90A53F1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C959E9-A372-4511-9340-0D0833C9E59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A9734CE-5EFD-49DE-994D-BB8EB2C6EFC0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15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8562</TotalTime>
  <Words>276</Words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(Real) Donut Chart for PowerPoint</vt:lpstr>
      <vt:lpstr>(Real) Donut Chart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Donut Chart for PowerPoint</dc:title>
  <dc:creator>PresentationGO.com</dc:creator>
  <dc:description>© Copyright PresentationGO.com</dc:description>
  <dcterms:created xsi:type="dcterms:W3CDTF">2014-11-26T05:14:11Z</dcterms:created>
  <dcterms:modified xsi:type="dcterms:W3CDTF">2018-08-15T19:38:51Z</dcterms:modified>
  <cp:category>Charts &amp; Diagrams</cp:category>
</cp:coreProperties>
</file>