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98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5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latin typeface="+mn-lt"/>
              </a:rPr>
              <a:t>Configurable Timer for PowerPoint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7BB537ED-9751-46DF-A104-5446523E74B8}"/>
              </a:ext>
            </a:extLst>
          </p:cNvPr>
          <p:cNvSpPr>
            <a:spLocks/>
          </p:cNvSpPr>
          <p:nvPr/>
        </p:nvSpPr>
        <p:spPr bwMode="auto">
          <a:xfrm>
            <a:off x="4597907" y="2295214"/>
            <a:ext cx="5126519" cy="3647277"/>
          </a:xfrm>
          <a:custGeom>
            <a:avLst/>
            <a:gdLst>
              <a:gd name="T0" fmla="*/ 2785 w 11295"/>
              <a:gd name="T1" fmla="*/ 8034 h 8034"/>
              <a:gd name="T2" fmla="*/ 0 w 11295"/>
              <a:gd name="T3" fmla="*/ 3298 h 8034"/>
              <a:gd name="T4" fmla="*/ 2961 w 11295"/>
              <a:gd name="T5" fmla="*/ 4819 h 8034"/>
              <a:gd name="T6" fmla="*/ 6605 w 11295"/>
              <a:gd name="T7" fmla="*/ 1175 h 8034"/>
              <a:gd name="T8" fmla="*/ 6411 w 11295"/>
              <a:gd name="T9" fmla="*/ 0 h 8034"/>
              <a:gd name="T10" fmla="*/ 11295 w 11295"/>
              <a:gd name="T11" fmla="*/ 8021 h 8034"/>
              <a:gd name="T12" fmla="*/ 2785 w 11295"/>
              <a:gd name="T13" fmla="*/ 8034 h 8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95" h="8034">
                <a:moveTo>
                  <a:pt x="2785" y="8034"/>
                </a:moveTo>
                <a:lnTo>
                  <a:pt x="0" y="3298"/>
                </a:lnTo>
                <a:cubicBezTo>
                  <a:pt x="661" y="4219"/>
                  <a:pt x="1741" y="4819"/>
                  <a:pt x="2961" y="4819"/>
                </a:cubicBezTo>
                <a:cubicBezTo>
                  <a:pt x="4974" y="4819"/>
                  <a:pt x="6605" y="3187"/>
                  <a:pt x="6605" y="1175"/>
                </a:cubicBezTo>
                <a:cubicBezTo>
                  <a:pt x="6605" y="764"/>
                  <a:pt x="6537" y="368"/>
                  <a:pt x="6411" y="0"/>
                </a:cubicBezTo>
                <a:lnTo>
                  <a:pt x="11295" y="8021"/>
                </a:lnTo>
                <a:lnTo>
                  <a:pt x="2785" y="8034"/>
                </a:lnTo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100000">
                <a:schemeClr val="bg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12E249B6-FA54-4C5B-9C84-CEEC4A1B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467" y="1491504"/>
            <a:ext cx="3291067" cy="32910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DE058847-08A3-482D-972E-5D53D4B98700}"/>
              </a:ext>
            </a:extLst>
          </p:cNvPr>
          <p:cNvSpPr>
            <a:spLocks noEditPoints="1"/>
          </p:cNvSpPr>
          <p:nvPr/>
        </p:nvSpPr>
        <p:spPr bwMode="auto">
          <a:xfrm>
            <a:off x="4444122" y="1485159"/>
            <a:ext cx="3303757" cy="3303757"/>
          </a:xfrm>
          <a:custGeom>
            <a:avLst/>
            <a:gdLst>
              <a:gd name="T0" fmla="*/ 3638 w 7277"/>
              <a:gd name="T1" fmla="*/ 150 h 7277"/>
              <a:gd name="T2" fmla="*/ 149 w 7277"/>
              <a:gd name="T3" fmla="*/ 3639 h 7277"/>
              <a:gd name="T4" fmla="*/ 3638 w 7277"/>
              <a:gd name="T5" fmla="*/ 7128 h 7277"/>
              <a:gd name="T6" fmla="*/ 7128 w 7277"/>
              <a:gd name="T7" fmla="*/ 3639 h 7277"/>
              <a:gd name="T8" fmla="*/ 3638 w 7277"/>
              <a:gd name="T9" fmla="*/ 150 h 7277"/>
              <a:gd name="T10" fmla="*/ 0 w 7277"/>
              <a:gd name="T11" fmla="*/ 3639 h 7277"/>
              <a:gd name="T12" fmla="*/ 1065 w 7277"/>
              <a:gd name="T13" fmla="*/ 1066 h 7277"/>
              <a:gd name="T14" fmla="*/ 3638 w 7277"/>
              <a:gd name="T15" fmla="*/ 0 h 7277"/>
              <a:gd name="T16" fmla="*/ 6211 w 7277"/>
              <a:gd name="T17" fmla="*/ 1066 h 7277"/>
              <a:gd name="T18" fmla="*/ 7277 w 7277"/>
              <a:gd name="T19" fmla="*/ 3639 h 7277"/>
              <a:gd name="T20" fmla="*/ 6211 w 7277"/>
              <a:gd name="T21" fmla="*/ 6212 h 7277"/>
              <a:gd name="T22" fmla="*/ 3638 w 7277"/>
              <a:gd name="T23" fmla="*/ 7277 h 7277"/>
              <a:gd name="T24" fmla="*/ 1065 w 7277"/>
              <a:gd name="T25" fmla="*/ 6212 h 7277"/>
              <a:gd name="T26" fmla="*/ 0 w 7277"/>
              <a:gd name="T27" fmla="*/ 3639 h 7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77" h="7277">
                <a:moveTo>
                  <a:pt x="3638" y="150"/>
                </a:moveTo>
                <a:cubicBezTo>
                  <a:pt x="1714" y="150"/>
                  <a:pt x="149" y="1715"/>
                  <a:pt x="149" y="3639"/>
                </a:cubicBezTo>
                <a:cubicBezTo>
                  <a:pt x="149" y="5563"/>
                  <a:pt x="1714" y="7128"/>
                  <a:pt x="3638" y="7128"/>
                </a:cubicBezTo>
                <a:cubicBezTo>
                  <a:pt x="5562" y="7128"/>
                  <a:pt x="7128" y="5563"/>
                  <a:pt x="7128" y="3639"/>
                </a:cubicBezTo>
                <a:cubicBezTo>
                  <a:pt x="7128" y="1715"/>
                  <a:pt x="5562" y="150"/>
                  <a:pt x="3638" y="150"/>
                </a:cubicBezTo>
                <a:close/>
                <a:moveTo>
                  <a:pt x="0" y="3639"/>
                </a:moveTo>
                <a:cubicBezTo>
                  <a:pt x="0" y="2667"/>
                  <a:pt x="378" y="1753"/>
                  <a:pt x="1065" y="1066"/>
                </a:cubicBezTo>
                <a:cubicBezTo>
                  <a:pt x="1753" y="379"/>
                  <a:pt x="2666" y="0"/>
                  <a:pt x="3638" y="0"/>
                </a:cubicBezTo>
                <a:cubicBezTo>
                  <a:pt x="4610" y="0"/>
                  <a:pt x="5524" y="379"/>
                  <a:pt x="6211" y="1066"/>
                </a:cubicBezTo>
                <a:cubicBezTo>
                  <a:pt x="6898" y="1753"/>
                  <a:pt x="7277" y="2667"/>
                  <a:pt x="7277" y="3639"/>
                </a:cubicBezTo>
                <a:cubicBezTo>
                  <a:pt x="7277" y="4611"/>
                  <a:pt x="6898" y="5524"/>
                  <a:pt x="6211" y="6212"/>
                </a:cubicBezTo>
                <a:cubicBezTo>
                  <a:pt x="5524" y="6899"/>
                  <a:pt x="4610" y="7277"/>
                  <a:pt x="3638" y="7277"/>
                </a:cubicBezTo>
                <a:cubicBezTo>
                  <a:pt x="2666" y="7277"/>
                  <a:pt x="1753" y="6899"/>
                  <a:pt x="1065" y="6212"/>
                </a:cubicBezTo>
                <a:cubicBezTo>
                  <a:pt x="378" y="5524"/>
                  <a:pt x="0" y="4611"/>
                  <a:pt x="0" y="3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2B258738-34DD-4C86-8A7F-1F321B7FBF45}"/>
              </a:ext>
            </a:extLst>
          </p:cNvPr>
          <p:cNvSpPr/>
          <p:nvPr/>
        </p:nvSpPr>
        <p:spPr>
          <a:xfrm>
            <a:off x="4480753" y="1521790"/>
            <a:ext cx="3230495" cy="3230495"/>
          </a:xfrm>
          <a:prstGeom prst="arc">
            <a:avLst>
              <a:gd name="adj1" fmla="val 16200000"/>
              <a:gd name="adj2" fmla="val 1794406"/>
            </a:avLst>
          </a:prstGeom>
          <a:solidFill>
            <a:schemeClr val="accent1"/>
          </a:solidFill>
          <a:ln w="203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942FC0-6A25-40AA-9EED-A9A2CE37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228" y="1555266"/>
            <a:ext cx="3163544" cy="3163543"/>
          </a:xfrm>
          <a:custGeom>
            <a:avLst/>
            <a:gdLst>
              <a:gd name="connsiteX0" fmla="*/ 1401763 w 2865438"/>
              <a:gd name="connsiteY0" fmla="*/ 2627312 h 2865437"/>
              <a:gd name="connsiteX1" fmla="*/ 1465263 w 2865438"/>
              <a:gd name="connsiteY1" fmla="*/ 2627312 h 2865437"/>
              <a:gd name="connsiteX2" fmla="*/ 1465263 w 2865438"/>
              <a:gd name="connsiteY2" fmla="*/ 2865437 h 2865437"/>
              <a:gd name="connsiteX3" fmla="*/ 1401763 w 2865438"/>
              <a:gd name="connsiteY3" fmla="*/ 2865437 h 2865437"/>
              <a:gd name="connsiteX4" fmla="*/ 2057400 w 2865438"/>
              <a:gd name="connsiteY4" fmla="*/ 2452687 h 2865437"/>
              <a:gd name="connsiteX5" fmla="*/ 2176463 w 2865438"/>
              <a:gd name="connsiteY5" fmla="*/ 2659062 h 2865437"/>
              <a:gd name="connsiteX6" fmla="*/ 2122488 w 2865438"/>
              <a:gd name="connsiteY6" fmla="*/ 2690812 h 2865437"/>
              <a:gd name="connsiteX7" fmla="*/ 2003425 w 2865438"/>
              <a:gd name="connsiteY7" fmla="*/ 2482850 h 2865437"/>
              <a:gd name="connsiteX8" fmla="*/ 808037 w 2865438"/>
              <a:gd name="connsiteY8" fmla="*/ 2452687 h 2865437"/>
              <a:gd name="connsiteX9" fmla="*/ 863600 w 2865438"/>
              <a:gd name="connsiteY9" fmla="*/ 2482850 h 2865437"/>
              <a:gd name="connsiteX10" fmla="*/ 742950 w 2865438"/>
              <a:gd name="connsiteY10" fmla="*/ 2690812 h 2865437"/>
              <a:gd name="connsiteX11" fmla="*/ 688975 w 2865438"/>
              <a:gd name="connsiteY11" fmla="*/ 2659062 h 2865437"/>
              <a:gd name="connsiteX12" fmla="*/ 2482850 w 2865438"/>
              <a:gd name="connsiteY12" fmla="*/ 2003425 h 2865437"/>
              <a:gd name="connsiteX13" fmla="*/ 2689225 w 2865438"/>
              <a:gd name="connsiteY13" fmla="*/ 2122488 h 2865437"/>
              <a:gd name="connsiteX14" fmla="*/ 2657475 w 2865438"/>
              <a:gd name="connsiteY14" fmla="*/ 2176463 h 2865437"/>
              <a:gd name="connsiteX15" fmla="*/ 2451100 w 2865438"/>
              <a:gd name="connsiteY15" fmla="*/ 2057400 h 2865437"/>
              <a:gd name="connsiteX16" fmla="*/ 382588 w 2865438"/>
              <a:gd name="connsiteY16" fmla="*/ 2003425 h 2865437"/>
              <a:gd name="connsiteX17" fmla="*/ 414338 w 2865438"/>
              <a:gd name="connsiteY17" fmla="*/ 2057400 h 2865437"/>
              <a:gd name="connsiteX18" fmla="*/ 207963 w 2865438"/>
              <a:gd name="connsiteY18" fmla="*/ 2176463 h 2865437"/>
              <a:gd name="connsiteX19" fmla="*/ 176213 w 2865438"/>
              <a:gd name="connsiteY19" fmla="*/ 2122488 h 2865437"/>
              <a:gd name="connsiteX20" fmla="*/ 2627313 w 2865438"/>
              <a:gd name="connsiteY20" fmla="*/ 1401762 h 2865437"/>
              <a:gd name="connsiteX21" fmla="*/ 2865438 w 2865438"/>
              <a:gd name="connsiteY21" fmla="*/ 1401762 h 2865437"/>
              <a:gd name="connsiteX22" fmla="*/ 2865438 w 2865438"/>
              <a:gd name="connsiteY22" fmla="*/ 1465262 h 2865437"/>
              <a:gd name="connsiteX23" fmla="*/ 2627313 w 2865438"/>
              <a:gd name="connsiteY23" fmla="*/ 1465262 h 2865437"/>
              <a:gd name="connsiteX24" fmla="*/ 0 w 2865438"/>
              <a:gd name="connsiteY24" fmla="*/ 1401762 h 2865437"/>
              <a:gd name="connsiteX25" fmla="*/ 238125 w 2865438"/>
              <a:gd name="connsiteY25" fmla="*/ 1401762 h 2865437"/>
              <a:gd name="connsiteX26" fmla="*/ 238125 w 2865438"/>
              <a:gd name="connsiteY26" fmla="*/ 1465262 h 2865437"/>
              <a:gd name="connsiteX27" fmla="*/ 0 w 2865438"/>
              <a:gd name="connsiteY27" fmla="*/ 1465262 h 2865437"/>
              <a:gd name="connsiteX28" fmla="*/ 1432720 w 2865438"/>
              <a:gd name="connsiteY28" fmla="*/ 1366837 h 2865437"/>
              <a:gd name="connsiteX29" fmla="*/ 1498602 w 2865438"/>
              <a:gd name="connsiteY29" fmla="*/ 1432719 h 2865437"/>
              <a:gd name="connsiteX30" fmla="*/ 1432720 w 2865438"/>
              <a:gd name="connsiteY30" fmla="*/ 1498601 h 2865437"/>
              <a:gd name="connsiteX31" fmla="*/ 1366838 w 2865438"/>
              <a:gd name="connsiteY31" fmla="*/ 1432719 h 2865437"/>
              <a:gd name="connsiteX32" fmla="*/ 1432720 w 2865438"/>
              <a:gd name="connsiteY32" fmla="*/ 1366837 h 2865437"/>
              <a:gd name="connsiteX33" fmla="*/ 2657475 w 2865438"/>
              <a:gd name="connsiteY33" fmla="*/ 688975 h 2865437"/>
              <a:gd name="connsiteX34" fmla="*/ 2689225 w 2865438"/>
              <a:gd name="connsiteY34" fmla="*/ 744538 h 2865437"/>
              <a:gd name="connsiteX35" fmla="*/ 2482850 w 2865438"/>
              <a:gd name="connsiteY35" fmla="*/ 863600 h 2865437"/>
              <a:gd name="connsiteX36" fmla="*/ 2451100 w 2865438"/>
              <a:gd name="connsiteY36" fmla="*/ 809625 h 2865437"/>
              <a:gd name="connsiteX37" fmla="*/ 207963 w 2865438"/>
              <a:gd name="connsiteY37" fmla="*/ 688975 h 2865437"/>
              <a:gd name="connsiteX38" fmla="*/ 414338 w 2865438"/>
              <a:gd name="connsiteY38" fmla="*/ 809625 h 2865437"/>
              <a:gd name="connsiteX39" fmla="*/ 382588 w 2865438"/>
              <a:gd name="connsiteY39" fmla="*/ 863600 h 2865437"/>
              <a:gd name="connsiteX40" fmla="*/ 176213 w 2865438"/>
              <a:gd name="connsiteY40" fmla="*/ 744538 h 2865437"/>
              <a:gd name="connsiteX41" fmla="*/ 2122488 w 2865438"/>
              <a:gd name="connsiteY41" fmla="*/ 176212 h 2865437"/>
              <a:gd name="connsiteX42" fmla="*/ 2176463 w 2865438"/>
              <a:gd name="connsiteY42" fmla="*/ 207962 h 2865437"/>
              <a:gd name="connsiteX43" fmla="*/ 2057400 w 2865438"/>
              <a:gd name="connsiteY43" fmla="*/ 414337 h 2865437"/>
              <a:gd name="connsiteX44" fmla="*/ 2003425 w 2865438"/>
              <a:gd name="connsiteY44" fmla="*/ 382587 h 2865437"/>
              <a:gd name="connsiteX45" fmla="*/ 742950 w 2865438"/>
              <a:gd name="connsiteY45" fmla="*/ 176212 h 2865437"/>
              <a:gd name="connsiteX46" fmla="*/ 863600 w 2865438"/>
              <a:gd name="connsiteY46" fmla="*/ 382587 h 2865437"/>
              <a:gd name="connsiteX47" fmla="*/ 808037 w 2865438"/>
              <a:gd name="connsiteY47" fmla="*/ 414337 h 2865437"/>
              <a:gd name="connsiteX48" fmla="*/ 688975 w 2865438"/>
              <a:gd name="connsiteY48" fmla="*/ 207962 h 2865437"/>
              <a:gd name="connsiteX49" fmla="*/ 1401763 w 2865438"/>
              <a:gd name="connsiteY49" fmla="*/ 0 h 2865437"/>
              <a:gd name="connsiteX50" fmla="*/ 1465263 w 2865438"/>
              <a:gd name="connsiteY50" fmla="*/ 0 h 2865437"/>
              <a:gd name="connsiteX51" fmla="*/ 1465263 w 2865438"/>
              <a:gd name="connsiteY51" fmla="*/ 238125 h 2865437"/>
              <a:gd name="connsiteX52" fmla="*/ 1401763 w 2865438"/>
              <a:gd name="connsiteY52" fmla="*/ 238125 h 286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865438" h="2865437">
                <a:moveTo>
                  <a:pt x="1401763" y="2627312"/>
                </a:moveTo>
                <a:lnTo>
                  <a:pt x="1465263" y="2627312"/>
                </a:lnTo>
                <a:lnTo>
                  <a:pt x="1465263" y="2865437"/>
                </a:lnTo>
                <a:lnTo>
                  <a:pt x="1401763" y="2865437"/>
                </a:lnTo>
                <a:close/>
                <a:moveTo>
                  <a:pt x="2057400" y="2452687"/>
                </a:moveTo>
                <a:lnTo>
                  <a:pt x="2176463" y="2659062"/>
                </a:lnTo>
                <a:lnTo>
                  <a:pt x="2122488" y="2690812"/>
                </a:lnTo>
                <a:lnTo>
                  <a:pt x="2003425" y="2482850"/>
                </a:lnTo>
                <a:close/>
                <a:moveTo>
                  <a:pt x="808037" y="2452687"/>
                </a:moveTo>
                <a:lnTo>
                  <a:pt x="863600" y="2482850"/>
                </a:lnTo>
                <a:lnTo>
                  <a:pt x="742950" y="2690812"/>
                </a:lnTo>
                <a:lnTo>
                  <a:pt x="688975" y="2659062"/>
                </a:lnTo>
                <a:close/>
                <a:moveTo>
                  <a:pt x="2482850" y="2003425"/>
                </a:moveTo>
                <a:lnTo>
                  <a:pt x="2689225" y="2122488"/>
                </a:lnTo>
                <a:lnTo>
                  <a:pt x="2657475" y="2176463"/>
                </a:lnTo>
                <a:lnTo>
                  <a:pt x="2451100" y="2057400"/>
                </a:lnTo>
                <a:close/>
                <a:moveTo>
                  <a:pt x="382588" y="2003425"/>
                </a:moveTo>
                <a:lnTo>
                  <a:pt x="414338" y="2057400"/>
                </a:lnTo>
                <a:lnTo>
                  <a:pt x="207963" y="2176463"/>
                </a:lnTo>
                <a:lnTo>
                  <a:pt x="176213" y="2122488"/>
                </a:lnTo>
                <a:close/>
                <a:moveTo>
                  <a:pt x="2627313" y="1401762"/>
                </a:moveTo>
                <a:lnTo>
                  <a:pt x="2865438" y="1401762"/>
                </a:lnTo>
                <a:lnTo>
                  <a:pt x="2865438" y="1465262"/>
                </a:lnTo>
                <a:lnTo>
                  <a:pt x="2627313" y="1465262"/>
                </a:lnTo>
                <a:close/>
                <a:moveTo>
                  <a:pt x="0" y="1401762"/>
                </a:moveTo>
                <a:lnTo>
                  <a:pt x="238125" y="1401762"/>
                </a:lnTo>
                <a:lnTo>
                  <a:pt x="238125" y="1465262"/>
                </a:lnTo>
                <a:lnTo>
                  <a:pt x="0" y="1465262"/>
                </a:lnTo>
                <a:close/>
                <a:moveTo>
                  <a:pt x="1432720" y="1366837"/>
                </a:moveTo>
                <a:cubicBezTo>
                  <a:pt x="1469106" y="1366837"/>
                  <a:pt x="1498602" y="1396333"/>
                  <a:pt x="1498602" y="1432719"/>
                </a:cubicBezTo>
                <a:cubicBezTo>
                  <a:pt x="1498602" y="1469105"/>
                  <a:pt x="1469106" y="1498601"/>
                  <a:pt x="1432720" y="1498601"/>
                </a:cubicBezTo>
                <a:cubicBezTo>
                  <a:pt x="1396334" y="1498601"/>
                  <a:pt x="1366838" y="1469105"/>
                  <a:pt x="1366838" y="1432719"/>
                </a:cubicBezTo>
                <a:cubicBezTo>
                  <a:pt x="1366838" y="1396333"/>
                  <a:pt x="1396334" y="1366837"/>
                  <a:pt x="1432720" y="1366837"/>
                </a:cubicBezTo>
                <a:close/>
                <a:moveTo>
                  <a:pt x="2657475" y="688975"/>
                </a:moveTo>
                <a:lnTo>
                  <a:pt x="2689225" y="744538"/>
                </a:lnTo>
                <a:lnTo>
                  <a:pt x="2482850" y="863600"/>
                </a:lnTo>
                <a:lnTo>
                  <a:pt x="2451100" y="809625"/>
                </a:lnTo>
                <a:close/>
                <a:moveTo>
                  <a:pt x="207963" y="688975"/>
                </a:moveTo>
                <a:lnTo>
                  <a:pt x="414338" y="809625"/>
                </a:lnTo>
                <a:lnTo>
                  <a:pt x="382588" y="863600"/>
                </a:lnTo>
                <a:lnTo>
                  <a:pt x="176213" y="744538"/>
                </a:lnTo>
                <a:close/>
                <a:moveTo>
                  <a:pt x="2122488" y="176212"/>
                </a:moveTo>
                <a:lnTo>
                  <a:pt x="2176463" y="207962"/>
                </a:lnTo>
                <a:lnTo>
                  <a:pt x="2057400" y="414337"/>
                </a:lnTo>
                <a:lnTo>
                  <a:pt x="2003425" y="382587"/>
                </a:lnTo>
                <a:close/>
                <a:moveTo>
                  <a:pt x="742950" y="176212"/>
                </a:moveTo>
                <a:lnTo>
                  <a:pt x="863600" y="382587"/>
                </a:lnTo>
                <a:lnTo>
                  <a:pt x="808037" y="414337"/>
                </a:lnTo>
                <a:lnTo>
                  <a:pt x="688975" y="207962"/>
                </a:lnTo>
                <a:close/>
                <a:moveTo>
                  <a:pt x="1401763" y="0"/>
                </a:moveTo>
                <a:lnTo>
                  <a:pt x="1465263" y="0"/>
                </a:lnTo>
                <a:lnTo>
                  <a:pt x="1465263" y="238125"/>
                </a:lnTo>
                <a:lnTo>
                  <a:pt x="1401763" y="2381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EC4269-6487-4A5A-AB7E-8009131190F0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D721AD-3DB6-4418-8CC4-D0688729DA6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63E0D3-10C8-499D-92C9-614413E9B55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33B7A7A-7187-478E-80F7-97B96690BEDF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B8A480-6CAB-44B2-BDFA-7D19E84640BC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8A204A-A2D5-4202-9087-05000BBD2C40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FA73412-96DA-4ED1-9904-764DF356F6CF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B09BDE-E4B8-4A01-9EFC-4B6CD1B2834D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E5227D-CDF8-40A6-AF57-7180B25A75B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4498538-79C5-45BA-BDF0-875F2151C41B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135F62-5FAA-46E5-B59A-7445401ED87C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28C7AA-9C18-4C62-884C-36B2DBE0117C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2302A0-6075-4B58-8AD2-9AC5A2C4440F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D098EC-8FE3-469E-9F00-1D2F2749BA94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144CAF-AFF3-4F0C-9157-867E5E14C1E5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ECE23F-B897-4284-A8CE-42896584A6A8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B3DAB4-814A-4394-BC9E-99E82DD73D8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8535A95-9E13-4226-B643-8901EA2A625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9AB8DD-BB5A-4D74-A100-42E7112A9B87}"/>
              </a:ext>
            </a:extLst>
          </p:cNvPr>
          <p:cNvSpPr txBox="1"/>
          <p:nvPr/>
        </p:nvSpPr>
        <p:spPr>
          <a:xfrm>
            <a:off x="4223692" y="4965594"/>
            <a:ext cx="374461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cap="all" dirty="0">
                <a:solidFill>
                  <a:schemeClr val="accent1"/>
                </a:solidFill>
              </a:rPr>
              <a:t>20</a:t>
            </a:r>
            <a:r>
              <a:rPr lang="en-US" sz="5400" b="1" cap="all" dirty="0"/>
              <a:t> minutes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49B96251-A084-4FD1-8E08-4F7FFCC2E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62" y="1223221"/>
            <a:ext cx="523875" cy="523875"/>
          </a:xfrm>
          <a:prstGeom prst="rect">
            <a:avLst/>
          </a:prstGeom>
        </p:spPr>
      </p:pic>
      <p:pic>
        <p:nvPicPr>
          <p:cNvPr id="91" name="Graphic 90" descr="Stopwatch">
            <a:extLst>
              <a:ext uri="{FF2B5EF4-FFF2-40B4-BE49-F238E27FC236}">
                <a16:creationId xmlns:a16="http://schemas.microsoft.com/office/drawing/2014/main" id="{F7F3A46A-51BE-40EC-B183-A8496EA9F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262" y="2916138"/>
            <a:ext cx="523875" cy="523875"/>
          </a:xfrm>
          <a:prstGeom prst="rect">
            <a:avLst/>
          </a:prstGeom>
        </p:spPr>
      </p:pic>
      <p:pic>
        <p:nvPicPr>
          <p:cNvPr id="92" name="Graphic 91" descr="Stopwatch">
            <a:extLst>
              <a:ext uri="{FF2B5EF4-FFF2-40B4-BE49-F238E27FC236}">
                <a16:creationId xmlns:a16="http://schemas.microsoft.com/office/drawing/2014/main" id="{995FC870-22B3-4275-AB59-82AA0B970B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262" y="4621232"/>
            <a:ext cx="523875" cy="523875"/>
          </a:xfrm>
          <a:prstGeom prst="rect">
            <a:avLst/>
          </a:prstGeom>
        </p:spPr>
      </p:pic>
      <p:pic>
        <p:nvPicPr>
          <p:cNvPr id="94" name="Graphic 93" descr="Stopwatch">
            <a:extLst>
              <a:ext uri="{FF2B5EF4-FFF2-40B4-BE49-F238E27FC236}">
                <a16:creationId xmlns:a16="http://schemas.microsoft.com/office/drawing/2014/main" id="{2089625C-A427-4CFB-BC2E-5A9B46747E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91864" y="1223221"/>
            <a:ext cx="523875" cy="523875"/>
          </a:xfrm>
          <a:prstGeom prst="rect">
            <a:avLst/>
          </a:prstGeom>
        </p:spPr>
      </p:pic>
      <p:pic>
        <p:nvPicPr>
          <p:cNvPr id="95" name="Graphic 94" descr="Stopwatch">
            <a:extLst>
              <a:ext uri="{FF2B5EF4-FFF2-40B4-BE49-F238E27FC236}">
                <a16:creationId xmlns:a16="http://schemas.microsoft.com/office/drawing/2014/main" id="{9C05363D-69F7-4361-BFEA-1A77992BFD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91864" y="2916138"/>
            <a:ext cx="523875" cy="523875"/>
          </a:xfrm>
          <a:prstGeom prst="rect">
            <a:avLst/>
          </a:prstGeom>
        </p:spPr>
      </p:pic>
      <p:pic>
        <p:nvPicPr>
          <p:cNvPr id="96" name="Graphic 95" descr="Stopwatch">
            <a:extLst>
              <a:ext uri="{FF2B5EF4-FFF2-40B4-BE49-F238E27FC236}">
                <a16:creationId xmlns:a16="http://schemas.microsoft.com/office/drawing/2014/main" id="{A60F650A-AA24-4A3E-A18B-12AE7F482D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91864" y="4621232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latin typeface="+mn-lt"/>
              </a:rPr>
              <a:t>Configurable Timer for PowerPoint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7BB537ED-9751-46DF-A104-5446523E74B8}"/>
              </a:ext>
            </a:extLst>
          </p:cNvPr>
          <p:cNvSpPr>
            <a:spLocks/>
          </p:cNvSpPr>
          <p:nvPr/>
        </p:nvSpPr>
        <p:spPr bwMode="auto">
          <a:xfrm>
            <a:off x="4597907" y="2295214"/>
            <a:ext cx="5126519" cy="3647277"/>
          </a:xfrm>
          <a:custGeom>
            <a:avLst/>
            <a:gdLst>
              <a:gd name="T0" fmla="*/ 2785 w 11295"/>
              <a:gd name="T1" fmla="*/ 8034 h 8034"/>
              <a:gd name="T2" fmla="*/ 0 w 11295"/>
              <a:gd name="T3" fmla="*/ 3298 h 8034"/>
              <a:gd name="T4" fmla="*/ 2961 w 11295"/>
              <a:gd name="T5" fmla="*/ 4819 h 8034"/>
              <a:gd name="T6" fmla="*/ 6605 w 11295"/>
              <a:gd name="T7" fmla="*/ 1175 h 8034"/>
              <a:gd name="T8" fmla="*/ 6411 w 11295"/>
              <a:gd name="T9" fmla="*/ 0 h 8034"/>
              <a:gd name="T10" fmla="*/ 11295 w 11295"/>
              <a:gd name="T11" fmla="*/ 8021 h 8034"/>
              <a:gd name="T12" fmla="*/ 2785 w 11295"/>
              <a:gd name="T13" fmla="*/ 8034 h 8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95" h="8034">
                <a:moveTo>
                  <a:pt x="2785" y="8034"/>
                </a:moveTo>
                <a:lnTo>
                  <a:pt x="0" y="3298"/>
                </a:lnTo>
                <a:cubicBezTo>
                  <a:pt x="661" y="4219"/>
                  <a:pt x="1741" y="4819"/>
                  <a:pt x="2961" y="4819"/>
                </a:cubicBezTo>
                <a:cubicBezTo>
                  <a:pt x="4974" y="4819"/>
                  <a:pt x="6605" y="3187"/>
                  <a:pt x="6605" y="1175"/>
                </a:cubicBezTo>
                <a:cubicBezTo>
                  <a:pt x="6605" y="764"/>
                  <a:pt x="6537" y="368"/>
                  <a:pt x="6411" y="0"/>
                </a:cubicBezTo>
                <a:lnTo>
                  <a:pt x="11295" y="8021"/>
                </a:lnTo>
                <a:lnTo>
                  <a:pt x="2785" y="8034"/>
                </a:lnTo>
              </a:path>
            </a:pathLst>
          </a:custGeom>
          <a:gradFill flip="none" rotWithShape="1">
            <a:gsLst>
              <a:gs pos="3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12E249B6-FA54-4C5B-9C84-CEEC4A1B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467" y="1491504"/>
            <a:ext cx="3291067" cy="32910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DE058847-08A3-482D-972E-5D53D4B98700}"/>
              </a:ext>
            </a:extLst>
          </p:cNvPr>
          <p:cNvSpPr>
            <a:spLocks noEditPoints="1"/>
          </p:cNvSpPr>
          <p:nvPr/>
        </p:nvSpPr>
        <p:spPr bwMode="auto">
          <a:xfrm>
            <a:off x="4444122" y="1485159"/>
            <a:ext cx="3303757" cy="3303757"/>
          </a:xfrm>
          <a:custGeom>
            <a:avLst/>
            <a:gdLst>
              <a:gd name="T0" fmla="*/ 3638 w 7277"/>
              <a:gd name="T1" fmla="*/ 150 h 7277"/>
              <a:gd name="T2" fmla="*/ 149 w 7277"/>
              <a:gd name="T3" fmla="*/ 3639 h 7277"/>
              <a:gd name="T4" fmla="*/ 3638 w 7277"/>
              <a:gd name="T5" fmla="*/ 7128 h 7277"/>
              <a:gd name="T6" fmla="*/ 7128 w 7277"/>
              <a:gd name="T7" fmla="*/ 3639 h 7277"/>
              <a:gd name="T8" fmla="*/ 3638 w 7277"/>
              <a:gd name="T9" fmla="*/ 150 h 7277"/>
              <a:gd name="T10" fmla="*/ 0 w 7277"/>
              <a:gd name="T11" fmla="*/ 3639 h 7277"/>
              <a:gd name="T12" fmla="*/ 1065 w 7277"/>
              <a:gd name="T13" fmla="*/ 1066 h 7277"/>
              <a:gd name="T14" fmla="*/ 3638 w 7277"/>
              <a:gd name="T15" fmla="*/ 0 h 7277"/>
              <a:gd name="T16" fmla="*/ 6211 w 7277"/>
              <a:gd name="T17" fmla="*/ 1066 h 7277"/>
              <a:gd name="T18" fmla="*/ 7277 w 7277"/>
              <a:gd name="T19" fmla="*/ 3639 h 7277"/>
              <a:gd name="T20" fmla="*/ 6211 w 7277"/>
              <a:gd name="T21" fmla="*/ 6212 h 7277"/>
              <a:gd name="T22" fmla="*/ 3638 w 7277"/>
              <a:gd name="T23" fmla="*/ 7277 h 7277"/>
              <a:gd name="T24" fmla="*/ 1065 w 7277"/>
              <a:gd name="T25" fmla="*/ 6212 h 7277"/>
              <a:gd name="T26" fmla="*/ 0 w 7277"/>
              <a:gd name="T27" fmla="*/ 3639 h 7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77" h="7277">
                <a:moveTo>
                  <a:pt x="3638" y="150"/>
                </a:moveTo>
                <a:cubicBezTo>
                  <a:pt x="1714" y="150"/>
                  <a:pt x="149" y="1715"/>
                  <a:pt x="149" y="3639"/>
                </a:cubicBezTo>
                <a:cubicBezTo>
                  <a:pt x="149" y="5563"/>
                  <a:pt x="1714" y="7128"/>
                  <a:pt x="3638" y="7128"/>
                </a:cubicBezTo>
                <a:cubicBezTo>
                  <a:pt x="5562" y="7128"/>
                  <a:pt x="7128" y="5563"/>
                  <a:pt x="7128" y="3639"/>
                </a:cubicBezTo>
                <a:cubicBezTo>
                  <a:pt x="7128" y="1715"/>
                  <a:pt x="5562" y="150"/>
                  <a:pt x="3638" y="150"/>
                </a:cubicBezTo>
                <a:close/>
                <a:moveTo>
                  <a:pt x="0" y="3639"/>
                </a:moveTo>
                <a:cubicBezTo>
                  <a:pt x="0" y="2667"/>
                  <a:pt x="378" y="1753"/>
                  <a:pt x="1065" y="1066"/>
                </a:cubicBezTo>
                <a:cubicBezTo>
                  <a:pt x="1753" y="379"/>
                  <a:pt x="2666" y="0"/>
                  <a:pt x="3638" y="0"/>
                </a:cubicBezTo>
                <a:cubicBezTo>
                  <a:pt x="4610" y="0"/>
                  <a:pt x="5524" y="379"/>
                  <a:pt x="6211" y="1066"/>
                </a:cubicBezTo>
                <a:cubicBezTo>
                  <a:pt x="6898" y="1753"/>
                  <a:pt x="7277" y="2667"/>
                  <a:pt x="7277" y="3639"/>
                </a:cubicBezTo>
                <a:cubicBezTo>
                  <a:pt x="7277" y="4611"/>
                  <a:pt x="6898" y="5524"/>
                  <a:pt x="6211" y="6212"/>
                </a:cubicBezTo>
                <a:cubicBezTo>
                  <a:pt x="5524" y="6899"/>
                  <a:pt x="4610" y="7277"/>
                  <a:pt x="3638" y="7277"/>
                </a:cubicBezTo>
                <a:cubicBezTo>
                  <a:pt x="2666" y="7277"/>
                  <a:pt x="1753" y="6899"/>
                  <a:pt x="1065" y="6212"/>
                </a:cubicBezTo>
                <a:cubicBezTo>
                  <a:pt x="378" y="5524"/>
                  <a:pt x="0" y="4611"/>
                  <a:pt x="0" y="3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2B258738-34DD-4C86-8A7F-1F321B7FBF45}"/>
              </a:ext>
            </a:extLst>
          </p:cNvPr>
          <p:cNvSpPr/>
          <p:nvPr/>
        </p:nvSpPr>
        <p:spPr>
          <a:xfrm>
            <a:off x="4480753" y="1521790"/>
            <a:ext cx="3230495" cy="3230495"/>
          </a:xfrm>
          <a:prstGeom prst="arc">
            <a:avLst>
              <a:gd name="adj1" fmla="val 16200000"/>
              <a:gd name="adj2" fmla="val 1794406"/>
            </a:avLst>
          </a:prstGeom>
          <a:solidFill>
            <a:schemeClr val="accent1"/>
          </a:solidFill>
          <a:ln w="203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942FC0-6A25-40AA-9EED-A9A2CE37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228" y="1555266"/>
            <a:ext cx="3163544" cy="3163543"/>
          </a:xfrm>
          <a:custGeom>
            <a:avLst/>
            <a:gdLst>
              <a:gd name="connsiteX0" fmla="*/ 1401763 w 2865438"/>
              <a:gd name="connsiteY0" fmla="*/ 2627312 h 2865437"/>
              <a:gd name="connsiteX1" fmla="*/ 1465263 w 2865438"/>
              <a:gd name="connsiteY1" fmla="*/ 2627312 h 2865437"/>
              <a:gd name="connsiteX2" fmla="*/ 1465263 w 2865438"/>
              <a:gd name="connsiteY2" fmla="*/ 2865437 h 2865437"/>
              <a:gd name="connsiteX3" fmla="*/ 1401763 w 2865438"/>
              <a:gd name="connsiteY3" fmla="*/ 2865437 h 2865437"/>
              <a:gd name="connsiteX4" fmla="*/ 2057400 w 2865438"/>
              <a:gd name="connsiteY4" fmla="*/ 2452687 h 2865437"/>
              <a:gd name="connsiteX5" fmla="*/ 2176463 w 2865438"/>
              <a:gd name="connsiteY5" fmla="*/ 2659062 h 2865437"/>
              <a:gd name="connsiteX6" fmla="*/ 2122488 w 2865438"/>
              <a:gd name="connsiteY6" fmla="*/ 2690812 h 2865437"/>
              <a:gd name="connsiteX7" fmla="*/ 2003425 w 2865438"/>
              <a:gd name="connsiteY7" fmla="*/ 2482850 h 2865437"/>
              <a:gd name="connsiteX8" fmla="*/ 808037 w 2865438"/>
              <a:gd name="connsiteY8" fmla="*/ 2452687 h 2865437"/>
              <a:gd name="connsiteX9" fmla="*/ 863600 w 2865438"/>
              <a:gd name="connsiteY9" fmla="*/ 2482850 h 2865437"/>
              <a:gd name="connsiteX10" fmla="*/ 742950 w 2865438"/>
              <a:gd name="connsiteY10" fmla="*/ 2690812 h 2865437"/>
              <a:gd name="connsiteX11" fmla="*/ 688975 w 2865438"/>
              <a:gd name="connsiteY11" fmla="*/ 2659062 h 2865437"/>
              <a:gd name="connsiteX12" fmla="*/ 2482850 w 2865438"/>
              <a:gd name="connsiteY12" fmla="*/ 2003425 h 2865437"/>
              <a:gd name="connsiteX13" fmla="*/ 2689225 w 2865438"/>
              <a:gd name="connsiteY13" fmla="*/ 2122488 h 2865437"/>
              <a:gd name="connsiteX14" fmla="*/ 2657475 w 2865438"/>
              <a:gd name="connsiteY14" fmla="*/ 2176463 h 2865437"/>
              <a:gd name="connsiteX15" fmla="*/ 2451100 w 2865438"/>
              <a:gd name="connsiteY15" fmla="*/ 2057400 h 2865437"/>
              <a:gd name="connsiteX16" fmla="*/ 382588 w 2865438"/>
              <a:gd name="connsiteY16" fmla="*/ 2003425 h 2865437"/>
              <a:gd name="connsiteX17" fmla="*/ 414338 w 2865438"/>
              <a:gd name="connsiteY17" fmla="*/ 2057400 h 2865437"/>
              <a:gd name="connsiteX18" fmla="*/ 207963 w 2865438"/>
              <a:gd name="connsiteY18" fmla="*/ 2176463 h 2865437"/>
              <a:gd name="connsiteX19" fmla="*/ 176213 w 2865438"/>
              <a:gd name="connsiteY19" fmla="*/ 2122488 h 2865437"/>
              <a:gd name="connsiteX20" fmla="*/ 2627313 w 2865438"/>
              <a:gd name="connsiteY20" fmla="*/ 1401762 h 2865437"/>
              <a:gd name="connsiteX21" fmla="*/ 2865438 w 2865438"/>
              <a:gd name="connsiteY21" fmla="*/ 1401762 h 2865437"/>
              <a:gd name="connsiteX22" fmla="*/ 2865438 w 2865438"/>
              <a:gd name="connsiteY22" fmla="*/ 1465262 h 2865437"/>
              <a:gd name="connsiteX23" fmla="*/ 2627313 w 2865438"/>
              <a:gd name="connsiteY23" fmla="*/ 1465262 h 2865437"/>
              <a:gd name="connsiteX24" fmla="*/ 0 w 2865438"/>
              <a:gd name="connsiteY24" fmla="*/ 1401762 h 2865437"/>
              <a:gd name="connsiteX25" fmla="*/ 238125 w 2865438"/>
              <a:gd name="connsiteY25" fmla="*/ 1401762 h 2865437"/>
              <a:gd name="connsiteX26" fmla="*/ 238125 w 2865438"/>
              <a:gd name="connsiteY26" fmla="*/ 1465262 h 2865437"/>
              <a:gd name="connsiteX27" fmla="*/ 0 w 2865438"/>
              <a:gd name="connsiteY27" fmla="*/ 1465262 h 2865437"/>
              <a:gd name="connsiteX28" fmla="*/ 1432720 w 2865438"/>
              <a:gd name="connsiteY28" fmla="*/ 1366837 h 2865437"/>
              <a:gd name="connsiteX29" fmla="*/ 1498602 w 2865438"/>
              <a:gd name="connsiteY29" fmla="*/ 1432719 h 2865437"/>
              <a:gd name="connsiteX30" fmla="*/ 1432720 w 2865438"/>
              <a:gd name="connsiteY30" fmla="*/ 1498601 h 2865437"/>
              <a:gd name="connsiteX31" fmla="*/ 1366838 w 2865438"/>
              <a:gd name="connsiteY31" fmla="*/ 1432719 h 2865437"/>
              <a:gd name="connsiteX32" fmla="*/ 1432720 w 2865438"/>
              <a:gd name="connsiteY32" fmla="*/ 1366837 h 2865437"/>
              <a:gd name="connsiteX33" fmla="*/ 2657475 w 2865438"/>
              <a:gd name="connsiteY33" fmla="*/ 688975 h 2865437"/>
              <a:gd name="connsiteX34" fmla="*/ 2689225 w 2865438"/>
              <a:gd name="connsiteY34" fmla="*/ 744538 h 2865437"/>
              <a:gd name="connsiteX35" fmla="*/ 2482850 w 2865438"/>
              <a:gd name="connsiteY35" fmla="*/ 863600 h 2865437"/>
              <a:gd name="connsiteX36" fmla="*/ 2451100 w 2865438"/>
              <a:gd name="connsiteY36" fmla="*/ 809625 h 2865437"/>
              <a:gd name="connsiteX37" fmla="*/ 207963 w 2865438"/>
              <a:gd name="connsiteY37" fmla="*/ 688975 h 2865437"/>
              <a:gd name="connsiteX38" fmla="*/ 414338 w 2865438"/>
              <a:gd name="connsiteY38" fmla="*/ 809625 h 2865437"/>
              <a:gd name="connsiteX39" fmla="*/ 382588 w 2865438"/>
              <a:gd name="connsiteY39" fmla="*/ 863600 h 2865437"/>
              <a:gd name="connsiteX40" fmla="*/ 176213 w 2865438"/>
              <a:gd name="connsiteY40" fmla="*/ 744538 h 2865437"/>
              <a:gd name="connsiteX41" fmla="*/ 2122488 w 2865438"/>
              <a:gd name="connsiteY41" fmla="*/ 176212 h 2865437"/>
              <a:gd name="connsiteX42" fmla="*/ 2176463 w 2865438"/>
              <a:gd name="connsiteY42" fmla="*/ 207962 h 2865437"/>
              <a:gd name="connsiteX43" fmla="*/ 2057400 w 2865438"/>
              <a:gd name="connsiteY43" fmla="*/ 414337 h 2865437"/>
              <a:gd name="connsiteX44" fmla="*/ 2003425 w 2865438"/>
              <a:gd name="connsiteY44" fmla="*/ 382587 h 2865437"/>
              <a:gd name="connsiteX45" fmla="*/ 742950 w 2865438"/>
              <a:gd name="connsiteY45" fmla="*/ 176212 h 2865437"/>
              <a:gd name="connsiteX46" fmla="*/ 863600 w 2865438"/>
              <a:gd name="connsiteY46" fmla="*/ 382587 h 2865437"/>
              <a:gd name="connsiteX47" fmla="*/ 808037 w 2865438"/>
              <a:gd name="connsiteY47" fmla="*/ 414337 h 2865437"/>
              <a:gd name="connsiteX48" fmla="*/ 688975 w 2865438"/>
              <a:gd name="connsiteY48" fmla="*/ 207962 h 2865437"/>
              <a:gd name="connsiteX49" fmla="*/ 1401763 w 2865438"/>
              <a:gd name="connsiteY49" fmla="*/ 0 h 2865437"/>
              <a:gd name="connsiteX50" fmla="*/ 1465263 w 2865438"/>
              <a:gd name="connsiteY50" fmla="*/ 0 h 2865437"/>
              <a:gd name="connsiteX51" fmla="*/ 1465263 w 2865438"/>
              <a:gd name="connsiteY51" fmla="*/ 238125 h 2865437"/>
              <a:gd name="connsiteX52" fmla="*/ 1401763 w 2865438"/>
              <a:gd name="connsiteY52" fmla="*/ 238125 h 286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865438" h="2865437">
                <a:moveTo>
                  <a:pt x="1401763" y="2627312"/>
                </a:moveTo>
                <a:lnTo>
                  <a:pt x="1465263" y="2627312"/>
                </a:lnTo>
                <a:lnTo>
                  <a:pt x="1465263" y="2865437"/>
                </a:lnTo>
                <a:lnTo>
                  <a:pt x="1401763" y="2865437"/>
                </a:lnTo>
                <a:close/>
                <a:moveTo>
                  <a:pt x="2057400" y="2452687"/>
                </a:moveTo>
                <a:lnTo>
                  <a:pt x="2176463" y="2659062"/>
                </a:lnTo>
                <a:lnTo>
                  <a:pt x="2122488" y="2690812"/>
                </a:lnTo>
                <a:lnTo>
                  <a:pt x="2003425" y="2482850"/>
                </a:lnTo>
                <a:close/>
                <a:moveTo>
                  <a:pt x="808037" y="2452687"/>
                </a:moveTo>
                <a:lnTo>
                  <a:pt x="863600" y="2482850"/>
                </a:lnTo>
                <a:lnTo>
                  <a:pt x="742950" y="2690812"/>
                </a:lnTo>
                <a:lnTo>
                  <a:pt x="688975" y="2659062"/>
                </a:lnTo>
                <a:close/>
                <a:moveTo>
                  <a:pt x="2482850" y="2003425"/>
                </a:moveTo>
                <a:lnTo>
                  <a:pt x="2689225" y="2122488"/>
                </a:lnTo>
                <a:lnTo>
                  <a:pt x="2657475" y="2176463"/>
                </a:lnTo>
                <a:lnTo>
                  <a:pt x="2451100" y="2057400"/>
                </a:lnTo>
                <a:close/>
                <a:moveTo>
                  <a:pt x="382588" y="2003425"/>
                </a:moveTo>
                <a:lnTo>
                  <a:pt x="414338" y="2057400"/>
                </a:lnTo>
                <a:lnTo>
                  <a:pt x="207963" y="2176463"/>
                </a:lnTo>
                <a:lnTo>
                  <a:pt x="176213" y="2122488"/>
                </a:lnTo>
                <a:close/>
                <a:moveTo>
                  <a:pt x="2627313" y="1401762"/>
                </a:moveTo>
                <a:lnTo>
                  <a:pt x="2865438" y="1401762"/>
                </a:lnTo>
                <a:lnTo>
                  <a:pt x="2865438" y="1465262"/>
                </a:lnTo>
                <a:lnTo>
                  <a:pt x="2627313" y="1465262"/>
                </a:lnTo>
                <a:close/>
                <a:moveTo>
                  <a:pt x="0" y="1401762"/>
                </a:moveTo>
                <a:lnTo>
                  <a:pt x="238125" y="1401762"/>
                </a:lnTo>
                <a:lnTo>
                  <a:pt x="238125" y="1465262"/>
                </a:lnTo>
                <a:lnTo>
                  <a:pt x="0" y="1465262"/>
                </a:lnTo>
                <a:close/>
                <a:moveTo>
                  <a:pt x="1432720" y="1366837"/>
                </a:moveTo>
                <a:cubicBezTo>
                  <a:pt x="1469106" y="1366837"/>
                  <a:pt x="1498602" y="1396333"/>
                  <a:pt x="1498602" y="1432719"/>
                </a:cubicBezTo>
                <a:cubicBezTo>
                  <a:pt x="1498602" y="1469105"/>
                  <a:pt x="1469106" y="1498601"/>
                  <a:pt x="1432720" y="1498601"/>
                </a:cubicBezTo>
                <a:cubicBezTo>
                  <a:pt x="1396334" y="1498601"/>
                  <a:pt x="1366838" y="1469105"/>
                  <a:pt x="1366838" y="1432719"/>
                </a:cubicBezTo>
                <a:cubicBezTo>
                  <a:pt x="1366838" y="1396333"/>
                  <a:pt x="1396334" y="1366837"/>
                  <a:pt x="1432720" y="1366837"/>
                </a:cubicBezTo>
                <a:close/>
                <a:moveTo>
                  <a:pt x="2657475" y="688975"/>
                </a:moveTo>
                <a:lnTo>
                  <a:pt x="2689225" y="744538"/>
                </a:lnTo>
                <a:lnTo>
                  <a:pt x="2482850" y="863600"/>
                </a:lnTo>
                <a:lnTo>
                  <a:pt x="2451100" y="809625"/>
                </a:lnTo>
                <a:close/>
                <a:moveTo>
                  <a:pt x="207963" y="688975"/>
                </a:moveTo>
                <a:lnTo>
                  <a:pt x="414338" y="809625"/>
                </a:lnTo>
                <a:lnTo>
                  <a:pt x="382588" y="863600"/>
                </a:lnTo>
                <a:lnTo>
                  <a:pt x="176213" y="744538"/>
                </a:lnTo>
                <a:close/>
                <a:moveTo>
                  <a:pt x="2122488" y="176212"/>
                </a:moveTo>
                <a:lnTo>
                  <a:pt x="2176463" y="207962"/>
                </a:lnTo>
                <a:lnTo>
                  <a:pt x="2057400" y="414337"/>
                </a:lnTo>
                <a:lnTo>
                  <a:pt x="2003425" y="382587"/>
                </a:lnTo>
                <a:close/>
                <a:moveTo>
                  <a:pt x="742950" y="176212"/>
                </a:moveTo>
                <a:lnTo>
                  <a:pt x="863600" y="382587"/>
                </a:lnTo>
                <a:lnTo>
                  <a:pt x="808037" y="414337"/>
                </a:lnTo>
                <a:lnTo>
                  <a:pt x="688975" y="207962"/>
                </a:lnTo>
                <a:close/>
                <a:moveTo>
                  <a:pt x="1401763" y="0"/>
                </a:moveTo>
                <a:lnTo>
                  <a:pt x="1465263" y="0"/>
                </a:lnTo>
                <a:lnTo>
                  <a:pt x="1465263" y="238125"/>
                </a:lnTo>
                <a:lnTo>
                  <a:pt x="1401763" y="2381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EC4269-6487-4A5A-AB7E-8009131190F0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D721AD-3DB6-4418-8CC4-D0688729DA6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63E0D3-10C8-499D-92C9-614413E9B55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33B7A7A-7187-478E-80F7-97B96690BEDF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B8A480-6CAB-44B2-BDFA-7D19E84640BC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8A204A-A2D5-4202-9087-05000BBD2C40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FA73412-96DA-4ED1-9904-764DF356F6CF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B09BDE-E4B8-4A01-9EFC-4B6CD1B2834D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E5227D-CDF8-40A6-AF57-7180B25A75B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4498538-79C5-45BA-BDF0-875F2151C41B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135F62-5FAA-46E5-B59A-7445401ED87C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28C7AA-9C18-4C62-884C-36B2DBE0117C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2302A0-6075-4B58-8AD2-9AC5A2C4440F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D098EC-8FE3-469E-9F00-1D2F2749BA94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144CAF-AFF3-4F0C-9157-867E5E14C1E5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ECE23F-B897-4284-A8CE-42896584A6A8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B3DAB4-814A-4394-BC9E-99E82DD73D8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8535A95-9E13-4226-B643-8901EA2A625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9AB8DD-BB5A-4D74-A100-42E7112A9B87}"/>
              </a:ext>
            </a:extLst>
          </p:cNvPr>
          <p:cNvSpPr txBox="1"/>
          <p:nvPr/>
        </p:nvSpPr>
        <p:spPr>
          <a:xfrm>
            <a:off x="4223692" y="4965594"/>
            <a:ext cx="374461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cap="all" dirty="0">
                <a:solidFill>
                  <a:schemeClr val="accent1"/>
                </a:solidFill>
              </a:rPr>
              <a:t>20</a:t>
            </a:r>
            <a:r>
              <a:rPr lang="en-US" sz="5400" b="1" cap="all" dirty="0"/>
              <a:t> </a:t>
            </a:r>
            <a:r>
              <a:rPr lang="en-US" sz="5400" b="1" cap="all" dirty="0">
                <a:solidFill>
                  <a:schemeClr val="bg1"/>
                </a:solidFill>
              </a:rPr>
              <a:t>minutes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49B96251-A084-4FD1-8E08-4F7FFCC2E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62" y="1223221"/>
            <a:ext cx="523875" cy="523875"/>
          </a:xfrm>
          <a:prstGeom prst="rect">
            <a:avLst/>
          </a:prstGeom>
        </p:spPr>
      </p:pic>
      <p:pic>
        <p:nvPicPr>
          <p:cNvPr id="91" name="Graphic 90" descr="Stopwatch">
            <a:extLst>
              <a:ext uri="{FF2B5EF4-FFF2-40B4-BE49-F238E27FC236}">
                <a16:creationId xmlns:a16="http://schemas.microsoft.com/office/drawing/2014/main" id="{F7F3A46A-51BE-40EC-B183-A8496EA9F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262" y="2916138"/>
            <a:ext cx="523875" cy="523875"/>
          </a:xfrm>
          <a:prstGeom prst="rect">
            <a:avLst/>
          </a:prstGeom>
        </p:spPr>
      </p:pic>
      <p:pic>
        <p:nvPicPr>
          <p:cNvPr id="92" name="Graphic 91" descr="Stopwatch">
            <a:extLst>
              <a:ext uri="{FF2B5EF4-FFF2-40B4-BE49-F238E27FC236}">
                <a16:creationId xmlns:a16="http://schemas.microsoft.com/office/drawing/2014/main" id="{995FC870-22B3-4275-AB59-82AA0B970B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262" y="4621232"/>
            <a:ext cx="523875" cy="523875"/>
          </a:xfrm>
          <a:prstGeom prst="rect">
            <a:avLst/>
          </a:prstGeom>
        </p:spPr>
      </p:pic>
      <p:pic>
        <p:nvPicPr>
          <p:cNvPr id="94" name="Graphic 93" descr="Stopwatch">
            <a:extLst>
              <a:ext uri="{FF2B5EF4-FFF2-40B4-BE49-F238E27FC236}">
                <a16:creationId xmlns:a16="http://schemas.microsoft.com/office/drawing/2014/main" id="{2089625C-A427-4CFB-BC2E-5A9B46747E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91864" y="1223221"/>
            <a:ext cx="523875" cy="523875"/>
          </a:xfrm>
          <a:prstGeom prst="rect">
            <a:avLst/>
          </a:prstGeom>
        </p:spPr>
      </p:pic>
      <p:pic>
        <p:nvPicPr>
          <p:cNvPr id="95" name="Graphic 94" descr="Stopwatch">
            <a:extLst>
              <a:ext uri="{FF2B5EF4-FFF2-40B4-BE49-F238E27FC236}">
                <a16:creationId xmlns:a16="http://schemas.microsoft.com/office/drawing/2014/main" id="{9C05363D-69F7-4361-BFEA-1A77992BFD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91864" y="2916138"/>
            <a:ext cx="523875" cy="523875"/>
          </a:xfrm>
          <a:prstGeom prst="rect">
            <a:avLst/>
          </a:prstGeom>
        </p:spPr>
      </p:pic>
      <p:pic>
        <p:nvPicPr>
          <p:cNvPr id="96" name="Graphic 95" descr="Stopwatch">
            <a:extLst>
              <a:ext uri="{FF2B5EF4-FFF2-40B4-BE49-F238E27FC236}">
                <a16:creationId xmlns:a16="http://schemas.microsoft.com/office/drawing/2014/main" id="{A60F650A-AA24-4A3E-A18B-12AE7F482D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91864" y="4621232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8475</TotalTime>
  <Words>516</Words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Configurable Timer for PowerPoint</vt:lpstr>
      <vt:lpstr>Configurable Timer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Configurable Timer for PowerPoint</dc:title>
  <dc:creator>PresentationGO.com</dc:creator>
  <dc:description>© Copyright PresentationGO.com</dc:description>
  <dcterms:created xsi:type="dcterms:W3CDTF">2014-11-26T05:14:11Z</dcterms:created>
  <dcterms:modified xsi:type="dcterms:W3CDTF">2018-08-21T17:44:13Z</dcterms:modified>
  <cp:category>Charts &amp; Diagrams</cp:category>
</cp:coreProperties>
</file>