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3" r:id="rId4"/>
    <p:sldId id="355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 varScale="1">
        <p:scale>
          <a:sx n="108" d="100"/>
          <a:sy n="108" d="100"/>
        </p:scale>
        <p:origin x="5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  <a:solidFill>
            <a:schemeClr val="accent6"/>
          </a:solidFill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grpFill/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6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6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16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Smartwatch Mockups for PowerPoint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0C19908-42B8-4D65-8FCB-96758E119097}"/>
              </a:ext>
            </a:extLst>
          </p:cNvPr>
          <p:cNvGrpSpPr/>
          <p:nvPr/>
        </p:nvGrpSpPr>
        <p:grpSpPr>
          <a:xfrm>
            <a:off x="6922267" y="1655564"/>
            <a:ext cx="2262743" cy="4020735"/>
            <a:chOff x="6922267" y="1655564"/>
            <a:chExt cx="2262743" cy="4020735"/>
          </a:xfrm>
        </p:grpSpPr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CC2B5545-BDFA-405C-9817-2B62B3035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6370" y="1655564"/>
              <a:ext cx="1649090" cy="815902"/>
            </a:xfrm>
            <a:custGeom>
              <a:avLst/>
              <a:gdLst>
                <a:gd name="T0" fmla="*/ 4371 w 4371"/>
                <a:gd name="T1" fmla="*/ 2163 h 2163"/>
                <a:gd name="T2" fmla="*/ 4366 w 4371"/>
                <a:gd name="T3" fmla="*/ 2163 h 2163"/>
                <a:gd name="T4" fmla="*/ 4356 w 4371"/>
                <a:gd name="T5" fmla="*/ 2161 h 2163"/>
                <a:gd name="T6" fmla="*/ 4333 w 4371"/>
                <a:gd name="T7" fmla="*/ 2156 h 2163"/>
                <a:gd name="T8" fmla="*/ 4310 w 4371"/>
                <a:gd name="T9" fmla="*/ 2152 h 2163"/>
                <a:gd name="T10" fmla="*/ 4288 w 4371"/>
                <a:gd name="T11" fmla="*/ 2148 h 2163"/>
                <a:gd name="T12" fmla="*/ 4267 w 4371"/>
                <a:gd name="T13" fmla="*/ 2146 h 2163"/>
                <a:gd name="T14" fmla="*/ 4246 w 4371"/>
                <a:gd name="T15" fmla="*/ 2143 h 2163"/>
                <a:gd name="T16" fmla="*/ 4226 w 4371"/>
                <a:gd name="T17" fmla="*/ 2141 h 2163"/>
                <a:gd name="T18" fmla="*/ 4206 w 4371"/>
                <a:gd name="T19" fmla="*/ 2140 h 2163"/>
                <a:gd name="T20" fmla="*/ 4186 w 4371"/>
                <a:gd name="T21" fmla="*/ 2138 h 2163"/>
                <a:gd name="T22" fmla="*/ 4167 w 4371"/>
                <a:gd name="T23" fmla="*/ 2138 h 2163"/>
                <a:gd name="T24" fmla="*/ 4148 w 4371"/>
                <a:gd name="T25" fmla="*/ 2137 h 2163"/>
                <a:gd name="T26" fmla="*/ 4129 w 4371"/>
                <a:gd name="T27" fmla="*/ 2137 h 2163"/>
                <a:gd name="T28" fmla="*/ 4125 w 4371"/>
                <a:gd name="T29" fmla="*/ 2137 h 2163"/>
                <a:gd name="T30" fmla="*/ 4046 w 4371"/>
                <a:gd name="T31" fmla="*/ 2137 h 2163"/>
                <a:gd name="T32" fmla="*/ 3853 w 4371"/>
                <a:gd name="T33" fmla="*/ 2055 h 2163"/>
                <a:gd name="T34" fmla="*/ 542 w 4371"/>
                <a:gd name="T35" fmla="*/ 2055 h 2163"/>
                <a:gd name="T36" fmla="*/ 350 w 4371"/>
                <a:gd name="T37" fmla="*/ 2137 h 2163"/>
                <a:gd name="T38" fmla="*/ 222 w 4371"/>
                <a:gd name="T39" fmla="*/ 2137 h 2163"/>
                <a:gd name="T40" fmla="*/ 204 w 4371"/>
                <a:gd name="T41" fmla="*/ 2137 h 2163"/>
                <a:gd name="T42" fmla="*/ 186 w 4371"/>
                <a:gd name="T43" fmla="*/ 2138 h 2163"/>
                <a:gd name="T44" fmla="*/ 166 w 4371"/>
                <a:gd name="T45" fmla="*/ 2139 h 2163"/>
                <a:gd name="T46" fmla="*/ 147 w 4371"/>
                <a:gd name="T47" fmla="*/ 2140 h 2163"/>
                <a:gd name="T48" fmla="*/ 126 w 4371"/>
                <a:gd name="T49" fmla="*/ 2142 h 2163"/>
                <a:gd name="T50" fmla="*/ 105 w 4371"/>
                <a:gd name="T51" fmla="*/ 2145 h 2163"/>
                <a:gd name="T52" fmla="*/ 84 w 4371"/>
                <a:gd name="T53" fmla="*/ 2148 h 2163"/>
                <a:gd name="T54" fmla="*/ 61 w 4371"/>
                <a:gd name="T55" fmla="*/ 2152 h 2163"/>
                <a:gd name="T56" fmla="*/ 38 w 4371"/>
                <a:gd name="T57" fmla="*/ 2157 h 2163"/>
                <a:gd name="T58" fmla="*/ 17 w 4371"/>
                <a:gd name="T59" fmla="*/ 2162 h 2163"/>
                <a:gd name="T60" fmla="*/ 0 w 4371"/>
                <a:gd name="T61" fmla="*/ 2162 h 2163"/>
                <a:gd name="T62" fmla="*/ 366 w 4371"/>
                <a:gd name="T63" fmla="*/ 1283 h 2163"/>
                <a:gd name="T64" fmla="*/ 773 w 4371"/>
                <a:gd name="T65" fmla="*/ 160 h 2163"/>
                <a:gd name="T66" fmla="*/ 2149 w 4371"/>
                <a:gd name="T67" fmla="*/ 0 h 2163"/>
                <a:gd name="T68" fmla="*/ 2194 w 4371"/>
                <a:gd name="T69" fmla="*/ 0 h 2163"/>
                <a:gd name="T70" fmla="*/ 3597 w 4371"/>
                <a:gd name="T71" fmla="*/ 162 h 2163"/>
                <a:gd name="T72" fmla="*/ 4004 w 4371"/>
                <a:gd name="T73" fmla="*/ 1284 h 2163"/>
                <a:gd name="T74" fmla="*/ 4371 w 4371"/>
                <a:gd name="T75" fmla="*/ 2163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71" h="2163">
                  <a:moveTo>
                    <a:pt x="4371" y="2163"/>
                  </a:moveTo>
                  <a:lnTo>
                    <a:pt x="4366" y="2163"/>
                  </a:lnTo>
                  <a:cubicBezTo>
                    <a:pt x="4363" y="2163"/>
                    <a:pt x="4360" y="2162"/>
                    <a:pt x="4356" y="2161"/>
                  </a:cubicBezTo>
                  <a:cubicBezTo>
                    <a:pt x="4349" y="2159"/>
                    <a:pt x="4341" y="2158"/>
                    <a:pt x="4333" y="2156"/>
                  </a:cubicBezTo>
                  <a:cubicBezTo>
                    <a:pt x="4325" y="2155"/>
                    <a:pt x="4318" y="2153"/>
                    <a:pt x="4310" y="2152"/>
                  </a:cubicBezTo>
                  <a:cubicBezTo>
                    <a:pt x="4303" y="2151"/>
                    <a:pt x="4296" y="2150"/>
                    <a:pt x="4288" y="2148"/>
                  </a:cubicBezTo>
                  <a:cubicBezTo>
                    <a:pt x="4281" y="2147"/>
                    <a:pt x="4274" y="2146"/>
                    <a:pt x="4267" y="2146"/>
                  </a:cubicBezTo>
                  <a:cubicBezTo>
                    <a:pt x="4260" y="2145"/>
                    <a:pt x="4253" y="2144"/>
                    <a:pt x="4246" y="2143"/>
                  </a:cubicBezTo>
                  <a:cubicBezTo>
                    <a:pt x="4239" y="2142"/>
                    <a:pt x="4232" y="2142"/>
                    <a:pt x="4226" y="2141"/>
                  </a:cubicBezTo>
                  <a:cubicBezTo>
                    <a:pt x="4219" y="2141"/>
                    <a:pt x="4212" y="2140"/>
                    <a:pt x="4206" y="2140"/>
                  </a:cubicBezTo>
                  <a:cubicBezTo>
                    <a:pt x="4199" y="2139"/>
                    <a:pt x="4193" y="2139"/>
                    <a:pt x="4186" y="2138"/>
                  </a:cubicBezTo>
                  <a:cubicBezTo>
                    <a:pt x="4180" y="2138"/>
                    <a:pt x="4173" y="2138"/>
                    <a:pt x="4167" y="2138"/>
                  </a:cubicBezTo>
                  <a:cubicBezTo>
                    <a:pt x="4161" y="2137"/>
                    <a:pt x="4154" y="2137"/>
                    <a:pt x="4148" y="2137"/>
                  </a:cubicBezTo>
                  <a:cubicBezTo>
                    <a:pt x="4142" y="2137"/>
                    <a:pt x="4136" y="2137"/>
                    <a:pt x="4129" y="2137"/>
                  </a:cubicBezTo>
                  <a:lnTo>
                    <a:pt x="4125" y="2137"/>
                  </a:lnTo>
                  <a:lnTo>
                    <a:pt x="4046" y="2137"/>
                  </a:lnTo>
                  <a:cubicBezTo>
                    <a:pt x="3997" y="2086"/>
                    <a:pt x="3929" y="2055"/>
                    <a:pt x="3853" y="2055"/>
                  </a:cubicBezTo>
                  <a:lnTo>
                    <a:pt x="542" y="2055"/>
                  </a:lnTo>
                  <a:cubicBezTo>
                    <a:pt x="467" y="2055"/>
                    <a:pt x="399" y="2086"/>
                    <a:pt x="350" y="2137"/>
                  </a:cubicBezTo>
                  <a:lnTo>
                    <a:pt x="222" y="2137"/>
                  </a:lnTo>
                  <a:cubicBezTo>
                    <a:pt x="216" y="2137"/>
                    <a:pt x="210" y="2137"/>
                    <a:pt x="204" y="2137"/>
                  </a:cubicBezTo>
                  <a:cubicBezTo>
                    <a:pt x="198" y="2137"/>
                    <a:pt x="192" y="2137"/>
                    <a:pt x="186" y="2138"/>
                  </a:cubicBezTo>
                  <a:cubicBezTo>
                    <a:pt x="179" y="2138"/>
                    <a:pt x="173" y="2138"/>
                    <a:pt x="166" y="2139"/>
                  </a:cubicBezTo>
                  <a:cubicBezTo>
                    <a:pt x="160" y="2139"/>
                    <a:pt x="153" y="2140"/>
                    <a:pt x="147" y="2140"/>
                  </a:cubicBezTo>
                  <a:cubicBezTo>
                    <a:pt x="140" y="2141"/>
                    <a:pt x="133" y="2141"/>
                    <a:pt x="126" y="2142"/>
                  </a:cubicBezTo>
                  <a:cubicBezTo>
                    <a:pt x="119" y="2143"/>
                    <a:pt x="112" y="2144"/>
                    <a:pt x="105" y="2145"/>
                  </a:cubicBezTo>
                  <a:cubicBezTo>
                    <a:pt x="98" y="2146"/>
                    <a:pt x="91" y="2147"/>
                    <a:pt x="84" y="2148"/>
                  </a:cubicBezTo>
                  <a:cubicBezTo>
                    <a:pt x="76" y="2149"/>
                    <a:pt x="69" y="2150"/>
                    <a:pt x="61" y="2152"/>
                  </a:cubicBezTo>
                  <a:cubicBezTo>
                    <a:pt x="53" y="2153"/>
                    <a:pt x="45" y="2155"/>
                    <a:pt x="38" y="2157"/>
                  </a:cubicBezTo>
                  <a:cubicBezTo>
                    <a:pt x="31" y="2158"/>
                    <a:pt x="24" y="2160"/>
                    <a:pt x="17" y="2162"/>
                  </a:cubicBezTo>
                  <a:lnTo>
                    <a:pt x="0" y="2162"/>
                  </a:lnTo>
                  <a:cubicBezTo>
                    <a:pt x="0" y="2162"/>
                    <a:pt x="368" y="1839"/>
                    <a:pt x="366" y="1283"/>
                  </a:cubicBezTo>
                  <a:cubicBezTo>
                    <a:pt x="365" y="984"/>
                    <a:pt x="330" y="348"/>
                    <a:pt x="773" y="160"/>
                  </a:cubicBezTo>
                  <a:cubicBezTo>
                    <a:pt x="1098" y="23"/>
                    <a:pt x="1294" y="0"/>
                    <a:pt x="2149" y="0"/>
                  </a:cubicBezTo>
                  <a:cubicBezTo>
                    <a:pt x="2164" y="0"/>
                    <a:pt x="2179" y="0"/>
                    <a:pt x="2194" y="0"/>
                  </a:cubicBezTo>
                  <a:cubicBezTo>
                    <a:pt x="3073" y="1"/>
                    <a:pt x="3269" y="23"/>
                    <a:pt x="3597" y="162"/>
                  </a:cubicBezTo>
                  <a:cubicBezTo>
                    <a:pt x="4040" y="350"/>
                    <a:pt x="4005" y="986"/>
                    <a:pt x="4004" y="1284"/>
                  </a:cubicBezTo>
                  <a:cubicBezTo>
                    <a:pt x="4003" y="1841"/>
                    <a:pt x="4371" y="2163"/>
                    <a:pt x="4371" y="21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1797186A-CD86-46F3-A81F-754510359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470" y="4872498"/>
              <a:ext cx="1624889" cy="803801"/>
            </a:xfrm>
            <a:custGeom>
              <a:avLst/>
              <a:gdLst>
                <a:gd name="T0" fmla="*/ 2114 w 4305"/>
                <a:gd name="T1" fmla="*/ 2133 h 2133"/>
                <a:gd name="T2" fmla="*/ 738 w 4305"/>
                <a:gd name="T3" fmla="*/ 1973 h 2133"/>
                <a:gd name="T4" fmla="*/ 331 w 4305"/>
                <a:gd name="T5" fmla="*/ 851 h 2133"/>
                <a:gd name="T6" fmla="*/ 0 w 4305"/>
                <a:gd name="T7" fmla="*/ 6 h 2133"/>
                <a:gd name="T8" fmla="*/ 1 w 4305"/>
                <a:gd name="T9" fmla="*/ 6 h 2133"/>
                <a:gd name="T10" fmla="*/ 22 w 4305"/>
                <a:gd name="T11" fmla="*/ 9 h 2133"/>
                <a:gd name="T12" fmla="*/ 43 w 4305"/>
                <a:gd name="T13" fmla="*/ 12 h 2133"/>
                <a:gd name="T14" fmla="*/ 62 w 4305"/>
                <a:gd name="T15" fmla="*/ 13 h 2133"/>
                <a:gd name="T16" fmla="*/ 81 w 4305"/>
                <a:gd name="T17" fmla="*/ 14 h 2133"/>
                <a:gd name="T18" fmla="*/ 99 w 4305"/>
                <a:gd name="T19" fmla="*/ 15 h 2133"/>
                <a:gd name="T20" fmla="*/ 109 w 4305"/>
                <a:gd name="T21" fmla="*/ 15 h 2133"/>
                <a:gd name="T22" fmla="*/ 117 w 4305"/>
                <a:gd name="T23" fmla="*/ 15 h 2133"/>
                <a:gd name="T24" fmla="*/ 134 w 4305"/>
                <a:gd name="T25" fmla="*/ 14 h 2133"/>
                <a:gd name="T26" fmla="*/ 141 w 4305"/>
                <a:gd name="T27" fmla="*/ 14 h 2133"/>
                <a:gd name="T28" fmla="*/ 286 w 4305"/>
                <a:gd name="T29" fmla="*/ 14 h 2133"/>
                <a:gd name="T30" fmla="*/ 508 w 4305"/>
                <a:gd name="T31" fmla="*/ 134 h 2133"/>
                <a:gd name="T32" fmla="*/ 3819 w 4305"/>
                <a:gd name="T33" fmla="*/ 134 h 2133"/>
                <a:gd name="T34" fmla="*/ 4042 w 4305"/>
                <a:gd name="T35" fmla="*/ 14 h 2133"/>
                <a:gd name="T36" fmla="*/ 4124 w 4305"/>
                <a:gd name="T37" fmla="*/ 14 h 2133"/>
                <a:gd name="T38" fmla="*/ 4133 w 4305"/>
                <a:gd name="T39" fmla="*/ 14 h 2133"/>
                <a:gd name="T40" fmla="*/ 4152 w 4305"/>
                <a:gd name="T41" fmla="*/ 14 h 2133"/>
                <a:gd name="T42" fmla="*/ 4170 w 4305"/>
                <a:gd name="T43" fmla="*/ 13 h 2133"/>
                <a:gd name="T44" fmla="*/ 4189 w 4305"/>
                <a:gd name="T45" fmla="*/ 12 h 2133"/>
                <a:gd name="T46" fmla="*/ 4208 w 4305"/>
                <a:gd name="T47" fmla="*/ 11 h 2133"/>
                <a:gd name="T48" fmla="*/ 4228 w 4305"/>
                <a:gd name="T49" fmla="*/ 10 h 2133"/>
                <a:gd name="T50" fmla="*/ 4248 w 4305"/>
                <a:gd name="T51" fmla="*/ 8 h 2133"/>
                <a:gd name="T52" fmla="*/ 4268 w 4305"/>
                <a:gd name="T53" fmla="*/ 5 h 2133"/>
                <a:gd name="T54" fmla="*/ 4289 w 4305"/>
                <a:gd name="T55" fmla="*/ 3 h 2133"/>
                <a:gd name="T56" fmla="*/ 4305 w 4305"/>
                <a:gd name="T57" fmla="*/ 0 h 2133"/>
                <a:gd name="T58" fmla="*/ 3969 w 4305"/>
                <a:gd name="T59" fmla="*/ 849 h 2133"/>
                <a:gd name="T60" fmla="*/ 3562 w 4305"/>
                <a:gd name="T61" fmla="*/ 1972 h 2133"/>
                <a:gd name="T62" fmla="*/ 2159 w 4305"/>
                <a:gd name="T63" fmla="*/ 2133 h 2133"/>
                <a:gd name="T64" fmla="*/ 2114 w 4305"/>
                <a:gd name="T65" fmla="*/ 2133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05" h="2133">
                  <a:moveTo>
                    <a:pt x="2114" y="2133"/>
                  </a:moveTo>
                  <a:cubicBezTo>
                    <a:pt x="1259" y="2133"/>
                    <a:pt x="1063" y="2111"/>
                    <a:pt x="738" y="1973"/>
                  </a:cubicBezTo>
                  <a:cubicBezTo>
                    <a:pt x="295" y="1785"/>
                    <a:pt x="330" y="1149"/>
                    <a:pt x="331" y="851"/>
                  </a:cubicBezTo>
                  <a:cubicBezTo>
                    <a:pt x="333" y="400"/>
                    <a:pt x="91" y="103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8" y="7"/>
                    <a:pt x="15" y="8"/>
                    <a:pt x="22" y="9"/>
                  </a:cubicBezTo>
                  <a:cubicBezTo>
                    <a:pt x="29" y="10"/>
                    <a:pt x="36" y="11"/>
                    <a:pt x="43" y="12"/>
                  </a:cubicBezTo>
                  <a:cubicBezTo>
                    <a:pt x="49" y="12"/>
                    <a:pt x="56" y="13"/>
                    <a:pt x="62" y="13"/>
                  </a:cubicBezTo>
                  <a:cubicBezTo>
                    <a:pt x="69" y="14"/>
                    <a:pt x="75" y="14"/>
                    <a:pt x="81" y="14"/>
                  </a:cubicBezTo>
                  <a:cubicBezTo>
                    <a:pt x="87" y="14"/>
                    <a:pt x="93" y="15"/>
                    <a:pt x="99" y="15"/>
                  </a:cubicBezTo>
                  <a:cubicBezTo>
                    <a:pt x="102" y="15"/>
                    <a:pt x="106" y="15"/>
                    <a:pt x="109" y="15"/>
                  </a:cubicBezTo>
                  <a:cubicBezTo>
                    <a:pt x="111" y="15"/>
                    <a:pt x="114" y="15"/>
                    <a:pt x="117" y="15"/>
                  </a:cubicBezTo>
                  <a:cubicBezTo>
                    <a:pt x="123" y="15"/>
                    <a:pt x="129" y="14"/>
                    <a:pt x="134" y="14"/>
                  </a:cubicBezTo>
                  <a:cubicBezTo>
                    <a:pt x="137" y="14"/>
                    <a:pt x="139" y="14"/>
                    <a:pt x="141" y="14"/>
                  </a:cubicBezTo>
                  <a:lnTo>
                    <a:pt x="286" y="14"/>
                  </a:lnTo>
                  <a:cubicBezTo>
                    <a:pt x="334" y="86"/>
                    <a:pt x="415" y="134"/>
                    <a:pt x="508" y="134"/>
                  </a:cubicBezTo>
                  <a:lnTo>
                    <a:pt x="3819" y="134"/>
                  </a:lnTo>
                  <a:cubicBezTo>
                    <a:pt x="3912" y="134"/>
                    <a:pt x="3994" y="86"/>
                    <a:pt x="4042" y="14"/>
                  </a:cubicBezTo>
                  <a:lnTo>
                    <a:pt x="4124" y="14"/>
                  </a:lnTo>
                  <a:cubicBezTo>
                    <a:pt x="4127" y="14"/>
                    <a:pt x="4130" y="14"/>
                    <a:pt x="4133" y="14"/>
                  </a:cubicBezTo>
                  <a:cubicBezTo>
                    <a:pt x="4139" y="14"/>
                    <a:pt x="4145" y="14"/>
                    <a:pt x="4152" y="14"/>
                  </a:cubicBezTo>
                  <a:cubicBezTo>
                    <a:pt x="4158" y="14"/>
                    <a:pt x="4164" y="13"/>
                    <a:pt x="4170" y="13"/>
                  </a:cubicBezTo>
                  <a:cubicBezTo>
                    <a:pt x="4176" y="13"/>
                    <a:pt x="4183" y="13"/>
                    <a:pt x="4189" y="12"/>
                  </a:cubicBezTo>
                  <a:cubicBezTo>
                    <a:pt x="4195" y="12"/>
                    <a:pt x="4202" y="12"/>
                    <a:pt x="4208" y="11"/>
                  </a:cubicBezTo>
                  <a:cubicBezTo>
                    <a:pt x="4215" y="11"/>
                    <a:pt x="4221" y="10"/>
                    <a:pt x="4228" y="10"/>
                  </a:cubicBezTo>
                  <a:cubicBezTo>
                    <a:pt x="4234" y="9"/>
                    <a:pt x="4241" y="8"/>
                    <a:pt x="4248" y="8"/>
                  </a:cubicBezTo>
                  <a:cubicBezTo>
                    <a:pt x="4255" y="7"/>
                    <a:pt x="4261" y="6"/>
                    <a:pt x="4268" y="5"/>
                  </a:cubicBezTo>
                  <a:cubicBezTo>
                    <a:pt x="4275" y="5"/>
                    <a:pt x="4282" y="4"/>
                    <a:pt x="4289" y="3"/>
                  </a:cubicBezTo>
                  <a:cubicBezTo>
                    <a:pt x="4294" y="2"/>
                    <a:pt x="4300" y="1"/>
                    <a:pt x="4305" y="0"/>
                  </a:cubicBezTo>
                  <a:cubicBezTo>
                    <a:pt x="4217" y="92"/>
                    <a:pt x="3968" y="391"/>
                    <a:pt x="3969" y="849"/>
                  </a:cubicBezTo>
                  <a:cubicBezTo>
                    <a:pt x="3970" y="1148"/>
                    <a:pt x="4005" y="1784"/>
                    <a:pt x="3562" y="1972"/>
                  </a:cubicBezTo>
                  <a:cubicBezTo>
                    <a:pt x="3234" y="2111"/>
                    <a:pt x="3038" y="2133"/>
                    <a:pt x="2159" y="2133"/>
                  </a:cubicBezTo>
                  <a:cubicBezTo>
                    <a:pt x="2144" y="2133"/>
                    <a:pt x="2129" y="2133"/>
                    <a:pt x="2114" y="21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9A3316A6-ADB2-4141-9D2D-3D360E169490}"/>
                </a:ext>
              </a:extLst>
            </p:cNvPr>
            <p:cNvSpPr/>
            <p:nvPr/>
          </p:nvSpPr>
          <p:spPr>
            <a:xfrm>
              <a:off x="6922267" y="2448995"/>
              <a:ext cx="2157300" cy="243906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D0882A50-D3A3-4F55-86AA-3A33778A5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8078" y="3702233"/>
              <a:ext cx="58773" cy="700085"/>
            </a:xfrm>
            <a:custGeom>
              <a:avLst/>
              <a:gdLst>
                <a:gd name="T0" fmla="*/ 157 w 157"/>
                <a:gd name="T1" fmla="*/ 1806 h 1856"/>
                <a:gd name="T2" fmla="*/ 79 w 157"/>
                <a:gd name="T3" fmla="*/ 1856 h 1856"/>
                <a:gd name="T4" fmla="*/ 0 w 157"/>
                <a:gd name="T5" fmla="*/ 1806 h 1856"/>
                <a:gd name="T6" fmla="*/ 0 w 157"/>
                <a:gd name="T7" fmla="*/ 50 h 1856"/>
                <a:gd name="T8" fmla="*/ 79 w 157"/>
                <a:gd name="T9" fmla="*/ 0 h 1856"/>
                <a:gd name="T10" fmla="*/ 157 w 157"/>
                <a:gd name="T11" fmla="*/ 50 h 1856"/>
                <a:gd name="T12" fmla="*/ 157 w 157"/>
                <a:gd name="T13" fmla="*/ 180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856">
                  <a:moveTo>
                    <a:pt x="157" y="1806"/>
                  </a:moveTo>
                  <a:cubicBezTo>
                    <a:pt x="157" y="1833"/>
                    <a:pt x="122" y="1856"/>
                    <a:pt x="79" y="1856"/>
                  </a:cubicBezTo>
                  <a:cubicBezTo>
                    <a:pt x="35" y="1856"/>
                    <a:pt x="0" y="1833"/>
                    <a:pt x="0" y="1806"/>
                  </a:cubicBezTo>
                  <a:lnTo>
                    <a:pt x="0" y="50"/>
                  </a:lnTo>
                  <a:cubicBezTo>
                    <a:pt x="0" y="23"/>
                    <a:pt x="35" y="0"/>
                    <a:pt x="79" y="0"/>
                  </a:cubicBezTo>
                  <a:cubicBezTo>
                    <a:pt x="122" y="0"/>
                    <a:pt x="157" y="23"/>
                    <a:pt x="157" y="50"/>
                  </a:cubicBezTo>
                  <a:lnTo>
                    <a:pt x="157" y="1806"/>
                  </a:lnTo>
                  <a:close/>
                </a:path>
              </a:pathLst>
            </a:custGeom>
            <a:solidFill>
              <a:srgbClr val="8F92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7">
              <a:extLst>
                <a:ext uri="{FF2B5EF4-FFF2-40B4-BE49-F238E27FC236}">
                  <a16:creationId xmlns:a16="http://schemas.microsoft.com/office/drawing/2014/main" id="{5B0D3B3D-191C-4AAD-902D-ECDBCE0EA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350" y="3702233"/>
              <a:ext cx="46673" cy="700085"/>
            </a:xfrm>
            <a:custGeom>
              <a:avLst/>
              <a:gdLst>
                <a:gd name="T0" fmla="*/ 125 w 125"/>
                <a:gd name="T1" fmla="*/ 1806 h 1856"/>
                <a:gd name="T2" fmla="*/ 63 w 125"/>
                <a:gd name="T3" fmla="*/ 1856 h 1856"/>
                <a:gd name="T4" fmla="*/ 0 w 125"/>
                <a:gd name="T5" fmla="*/ 1806 h 1856"/>
                <a:gd name="T6" fmla="*/ 0 w 125"/>
                <a:gd name="T7" fmla="*/ 50 h 1856"/>
                <a:gd name="T8" fmla="*/ 63 w 125"/>
                <a:gd name="T9" fmla="*/ 0 h 1856"/>
                <a:gd name="T10" fmla="*/ 125 w 125"/>
                <a:gd name="T11" fmla="*/ 50 h 1856"/>
                <a:gd name="T12" fmla="*/ 125 w 125"/>
                <a:gd name="T13" fmla="*/ 180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856">
                  <a:moveTo>
                    <a:pt x="125" y="1806"/>
                  </a:moveTo>
                  <a:cubicBezTo>
                    <a:pt x="125" y="1833"/>
                    <a:pt x="97" y="1856"/>
                    <a:pt x="63" y="1856"/>
                  </a:cubicBezTo>
                  <a:cubicBezTo>
                    <a:pt x="28" y="1856"/>
                    <a:pt x="0" y="1833"/>
                    <a:pt x="0" y="1806"/>
                  </a:cubicBezTo>
                  <a:lnTo>
                    <a:pt x="0" y="50"/>
                  </a:lnTo>
                  <a:cubicBezTo>
                    <a:pt x="0" y="23"/>
                    <a:pt x="28" y="0"/>
                    <a:pt x="63" y="0"/>
                  </a:cubicBezTo>
                  <a:cubicBezTo>
                    <a:pt x="97" y="0"/>
                    <a:pt x="125" y="23"/>
                    <a:pt x="125" y="50"/>
                  </a:cubicBezTo>
                  <a:lnTo>
                    <a:pt x="125" y="1806"/>
                  </a:lnTo>
                  <a:close/>
                </a:path>
              </a:pathLst>
            </a:custGeom>
            <a:solidFill>
              <a:srgbClr val="848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C2A9EF1E-56A1-4548-B09D-0B5D06137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350" y="2983133"/>
              <a:ext cx="148660" cy="447708"/>
            </a:xfrm>
            <a:custGeom>
              <a:avLst/>
              <a:gdLst>
                <a:gd name="T0" fmla="*/ 393 w 393"/>
                <a:gd name="T1" fmla="*/ 1016 h 1189"/>
                <a:gd name="T2" fmla="*/ 197 w 393"/>
                <a:gd name="T3" fmla="*/ 1189 h 1189"/>
                <a:gd name="T4" fmla="*/ 0 w 393"/>
                <a:gd name="T5" fmla="*/ 1016 h 1189"/>
                <a:gd name="T6" fmla="*/ 0 w 393"/>
                <a:gd name="T7" fmla="*/ 173 h 1189"/>
                <a:gd name="T8" fmla="*/ 197 w 393"/>
                <a:gd name="T9" fmla="*/ 0 h 1189"/>
                <a:gd name="T10" fmla="*/ 393 w 393"/>
                <a:gd name="T11" fmla="*/ 173 h 1189"/>
                <a:gd name="T12" fmla="*/ 393 w 393"/>
                <a:gd name="T13" fmla="*/ 1016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1189">
                  <a:moveTo>
                    <a:pt x="393" y="1016"/>
                  </a:moveTo>
                  <a:cubicBezTo>
                    <a:pt x="393" y="1111"/>
                    <a:pt x="305" y="1189"/>
                    <a:pt x="197" y="1189"/>
                  </a:cubicBezTo>
                  <a:cubicBezTo>
                    <a:pt x="88" y="1189"/>
                    <a:pt x="0" y="1111"/>
                    <a:pt x="0" y="1016"/>
                  </a:cubicBezTo>
                  <a:lnTo>
                    <a:pt x="0" y="173"/>
                  </a:lnTo>
                  <a:cubicBezTo>
                    <a:pt x="0" y="78"/>
                    <a:pt x="88" y="0"/>
                    <a:pt x="197" y="0"/>
                  </a:cubicBezTo>
                  <a:cubicBezTo>
                    <a:pt x="305" y="0"/>
                    <a:pt x="393" y="78"/>
                    <a:pt x="393" y="173"/>
                  </a:cubicBezTo>
                  <a:lnTo>
                    <a:pt x="393" y="1016"/>
                  </a:lnTo>
                  <a:close/>
                </a:path>
              </a:pathLst>
            </a:custGeom>
            <a:solidFill>
              <a:srgbClr val="8F92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53E397B3-B7F4-41CC-B4C5-946FFFC89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350" y="2983133"/>
              <a:ext cx="140018" cy="447708"/>
            </a:xfrm>
            <a:custGeom>
              <a:avLst/>
              <a:gdLst>
                <a:gd name="T0" fmla="*/ 245 w 371"/>
                <a:gd name="T1" fmla="*/ 211 h 1189"/>
                <a:gd name="T2" fmla="*/ 255 w 371"/>
                <a:gd name="T3" fmla="*/ 134 h 1189"/>
                <a:gd name="T4" fmla="*/ 255 w 371"/>
                <a:gd name="T5" fmla="*/ 14 h 1189"/>
                <a:gd name="T6" fmla="*/ 245 w 371"/>
                <a:gd name="T7" fmla="*/ 83 h 1189"/>
                <a:gd name="T8" fmla="*/ 186 w 371"/>
                <a:gd name="T9" fmla="*/ 0 h 1189"/>
                <a:gd name="T10" fmla="*/ 0 w 371"/>
                <a:gd name="T11" fmla="*/ 1003 h 1189"/>
                <a:gd name="T12" fmla="*/ 245 w 371"/>
                <a:gd name="T13" fmla="*/ 1179 h 1189"/>
                <a:gd name="T14" fmla="*/ 255 w 371"/>
                <a:gd name="T15" fmla="*/ 1156 h 1189"/>
                <a:gd name="T16" fmla="*/ 366 w 371"/>
                <a:gd name="T17" fmla="*/ 1048 h 1189"/>
                <a:gd name="T18" fmla="*/ 255 w 371"/>
                <a:gd name="T19" fmla="*/ 1105 h 1189"/>
                <a:gd name="T20" fmla="*/ 245 w 371"/>
                <a:gd name="T21" fmla="*/ 1028 h 1189"/>
                <a:gd name="T22" fmla="*/ 371 w 371"/>
                <a:gd name="T23" fmla="*/ 1003 h 1189"/>
                <a:gd name="T24" fmla="*/ 255 w 371"/>
                <a:gd name="T25" fmla="*/ 920 h 1189"/>
                <a:gd name="T26" fmla="*/ 245 w 371"/>
                <a:gd name="T27" fmla="*/ 977 h 1189"/>
                <a:gd name="T28" fmla="*/ 371 w 371"/>
                <a:gd name="T29" fmla="*/ 900 h 1189"/>
                <a:gd name="T30" fmla="*/ 255 w 371"/>
                <a:gd name="T31" fmla="*/ 792 h 1189"/>
                <a:gd name="T32" fmla="*/ 245 w 371"/>
                <a:gd name="T33" fmla="*/ 850 h 1189"/>
                <a:gd name="T34" fmla="*/ 371 w 371"/>
                <a:gd name="T35" fmla="*/ 773 h 1189"/>
                <a:gd name="T36" fmla="*/ 255 w 371"/>
                <a:gd name="T37" fmla="*/ 665 h 1189"/>
                <a:gd name="T38" fmla="*/ 245 w 371"/>
                <a:gd name="T39" fmla="*/ 722 h 1189"/>
                <a:gd name="T40" fmla="*/ 371 w 371"/>
                <a:gd name="T41" fmla="*/ 645 h 1189"/>
                <a:gd name="T42" fmla="*/ 255 w 371"/>
                <a:gd name="T43" fmla="*/ 536 h 1189"/>
                <a:gd name="T44" fmla="*/ 245 w 371"/>
                <a:gd name="T45" fmla="*/ 594 h 1189"/>
                <a:gd name="T46" fmla="*/ 371 w 371"/>
                <a:gd name="T47" fmla="*/ 516 h 1189"/>
                <a:gd name="T48" fmla="*/ 255 w 371"/>
                <a:gd name="T49" fmla="*/ 409 h 1189"/>
                <a:gd name="T50" fmla="*/ 245 w 371"/>
                <a:gd name="T51" fmla="*/ 467 h 1189"/>
                <a:gd name="T52" fmla="*/ 371 w 371"/>
                <a:gd name="T53" fmla="*/ 390 h 1189"/>
                <a:gd name="T54" fmla="*/ 255 w 371"/>
                <a:gd name="T55" fmla="*/ 281 h 1189"/>
                <a:gd name="T56" fmla="*/ 245 w 371"/>
                <a:gd name="T57" fmla="*/ 339 h 1189"/>
                <a:gd name="T58" fmla="*/ 371 w 371"/>
                <a:gd name="T59" fmla="*/ 262 h 1189"/>
                <a:gd name="T60" fmla="*/ 368 w 371"/>
                <a:gd name="T61" fmla="*/ 153 h 1189"/>
                <a:gd name="T62" fmla="*/ 255 w 371"/>
                <a:gd name="T63" fmla="*/ 21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1" h="1189">
                  <a:moveTo>
                    <a:pt x="255" y="211"/>
                  </a:moveTo>
                  <a:lnTo>
                    <a:pt x="245" y="211"/>
                  </a:lnTo>
                  <a:lnTo>
                    <a:pt x="245" y="134"/>
                  </a:lnTo>
                  <a:lnTo>
                    <a:pt x="255" y="134"/>
                  </a:lnTo>
                  <a:lnTo>
                    <a:pt x="364" y="134"/>
                  </a:lnTo>
                  <a:cubicBezTo>
                    <a:pt x="348" y="79"/>
                    <a:pt x="307" y="35"/>
                    <a:pt x="255" y="14"/>
                  </a:cubicBezTo>
                  <a:lnTo>
                    <a:pt x="255" y="83"/>
                  </a:lnTo>
                  <a:lnTo>
                    <a:pt x="245" y="83"/>
                  </a:lnTo>
                  <a:lnTo>
                    <a:pt x="245" y="10"/>
                  </a:lnTo>
                  <a:cubicBezTo>
                    <a:pt x="226" y="4"/>
                    <a:pt x="207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lnTo>
                    <a:pt x="0" y="1003"/>
                  </a:lnTo>
                  <a:cubicBezTo>
                    <a:pt x="0" y="1105"/>
                    <a:pt x="83" y="1189"/>
                    <a:pt x="186" y="1189"/>
                  </a:cubicBezTo>
                  <a:cubicBezTo>
                    <a:pt x="207" y="1189"/>
                    <a:pt x="226" y="1185"/>
                    <a:pt x="245" y="1179"/>
                  </a:cubicBezTo>
                  <a:lnTo>
                    <a:pt x="245" y="1156"/>
                  </a:lnTo>
                  <a:lnTo>
                    <a:pt x="255" y="1156"/>
                  </a:lnTo>
                  <a:lnTo>
                    <a:pt x="255" y="1175"/>
                  </a:lnTo>
                  <a:cubicBezTo>
                    <a:pt x="310" y="1153"/>
                    <a:pt x="351" y="1106"/>
                    <a:pt x="366" y="1048"/>
                  </a:cubicBezTo>
                  <a:lnTo>
                    <a:pt x="255" y="1048"/>
                  </a:lnTo>
                  <a:lnTo>
                    <a:pt x="255" y="1105"/>
                  </a:lnTo>
                  <a:lnTo>
                    <a:pt x="245" y="1105"/>
                  </a:lnTo>
                  <a:lnTo>
                    <a:pt x="245" y="1028"/>
                  </a:lnTo>
                  <a:lnTo>
                    <a:pt x="370" y="1028"/>
                  </a:lnTo>
                  <a:cubicBezTo>
                    <a:pt x="371" y="1020"/>
                    <a:pt x="371" y="1012"/>
                    <a:pt x="371" y="1003"/>
                  </a:cubicBezTo>
                  <a:lnTo>
                    <a:pt x="371" y="920"/>
                  </a:lnTo>
                  <a:lnTo>
                    <a:pt x="255" y="920"/>
                  </a:lnTo>
                  <a:lnTo>
                    <a:pt x="255" y="977"/>
                  </a:lnTo>
                  <a:lnTo>
                    <a:pt x="245" y="977"/>
                  </a:lnTo>
                  <a:lnTo>
                    <a:pt x="245" y="900"/>
                  </a:lnTo>
                  <a:lnTo>
                    <a:pt x="371" y="900"/>
                  </a:lnTo>
                  <a:lnTo>
                    <a:pt x="371" y="792"/>
                  </a:lnTo>
                  <a:lnTo>
                    <a:pt x="255" y="792"/>
                  </a:lnTo>
                  <a:lnTo>
                    <a:pt x="255" y="850"/>
                  </a:lnTo>
                  <a:lnTo>
                    <a:pt x="245" y="850"/>
                  </a:lnTo>
                  <a:lnTo>
                    <a:pt x="245" y="773"/>
                  </a:lnTo>
                  <a:lnTo>
                    <a:pt x="371" y="773"/>
                  </a:lnTo>
                  <a:lnTo>
                    <a:pt x="371" y="665"/>
                  </a:lnTo>
                  <a:lnTo>
                    <a:pt x="255" y="665"/>
                  </a:lnTo>
                  <a:lnTo>
                    <a:pt x="255" y="722"/>
                  </a:lnTo>
                  <a:lnTo>
                    <a:pt x="245" y="722"/>
                  </a:lnTo>
                  <a:lnTo>
                    <a:pt x="245" y="645"/>
                  </a:lnTo>
                  <a:lnTo>
                    <a:pt x="371" y="645"/>
                  </a:lnTo>
                  <a:lnTo>
                    <a:pt x="371" y="536"/>
                  </a:lnTo>
                  <a:lnTo>
                    <a:pt x="255" y="536"/>
                  </a:lnTo>
                  <a:lnTo>
                    <a:pt x="255" y="594"/>
                  </a:lnTo>
                  <a:lnTo>
                    <a:pt x="245" y="594"/>
                  </a:lnTo>
                  <a:lnTo>
                    <a:pt x="245" y="516"/>
                  </a:lnTo>
                  <a:lnTo>
                    <a:pt x="371" y="516"/>
                  </a:lnTo>
                  <a:lnTo>
                    <a:pt x="371" y="409"/>
                  </a:lnTo>
                  <a:lnTo>
                    <a:pt x="255" y="409"/>
                  </a:lnTo>
                  <a:lnTo>
                    <a:pt x="255" y="467"/>
                  </a:lnTo>
                  <a:lnTo>
                    <a:pt x="245" y="467"/>
                  </a:lnTo>
                  <a:lnTo>
                    <a:pt x="245" y="390"/>
                  </a:lnTo>
                  <a:lnTo>
                    <a:pt x="371" y="390"/>
                  </a:lnTo>
                  <a:lnTo>
                    <a:pt x="371" y="281"/>
                  </a:lnTo>
                  <a:lnTo>
                    <a:pt x="255" y="281"/>
                  </a:lnTo>
                  <a:lnTo>
                    <a:pt x="255" y="339"/>
                  </a:lnTo>
                  <a:lnTo>
                    <a:pt x="245" y="339"/>
                  </a:lnTo>
                  <a:lnTo>
                    <a:pt x="245" y="262"/>
                  </a:lnTo>
                  <a:lnTo>
                    <a:pt x="371" y="262"/>
                  </a:lnTo>
                  <a:lnTo>
                    <a:pt x="371" y="186"/>
                  </a:lnTo>
                  <a:cubicBezTo>
                    <a:pt x="371" y="175"/>
                    <a:pt x="370" y="164"/>
                    <a:pt x="368" y="153"/>
                  </a:cubicBezTo>
                  <a:lnTo>
                    <a:pt x="255" y="153"/>
                  </a:lnTo>
                  <a:lnTo>
                    <a:pt x="255" y="211"/>
                  </a:lnTo>
                </a:path>
              </a:pathLst>
            </a:custGeom>
            <a:solidFill>
              <a:srgbClr val="656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A2610B4C-6472-4CC7-903D-D8A1320F2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2986590"/>
              <a:ext cx="3457" cy="27658"/>
            </a:xfrm>
            <a:custGeom>
              <a:avLst/>
              <a:gdLst>
                <a:gd name="T0" fmla="*/ 10 w 10"/>
                <a:gd name="T1" fmla="*/ 73 h 73"/>
                <a:gd name="T2" fmla="*/ 10 w 10"/>
                <a:gd name="T3" fmla="*/ 4 h 73"/>
                <a:gd name="T4" fmla="*/ 0 w 10"/>
                <a:gd name="T5" fmla="*/ 0 h 73"/>
                <a:gd name="T6" fmla="*/ 0 w 10"/>
                <a:gd name="T7" fmla="*/ 73 h 73"/>
                <a:gd name="T8" fmla="*/ 10 w 1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3">
                  <a:moveTo>
                    <a:pt x="10" y="73"/>
                  </a:moveTo>
                  <a:lnTo>
                    <a:pt x="10" y="4"/>
                  </a:lnTo>
                  <a:cubicBezTo>
                    <a:pt x="6" y="2"/>
                    <a:pt x="3" y="1"/>
                    <a:pt x="0" y="0"/>
                  </a:cubicBezTo>
                  <a:lnTo>
                    <a:pt x="0" y="73"/>
                  </a:lnTo>
                  <a:lnTo>
                    <a:pt x="10" y="73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D19ED3B7-33D3-4E8D-B902-619829467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033262"/>
              <a:ext cx="44944" cy="29386"/>
            </a:xfrm>
            <a:custGeom>
              <a:avLst/>
              <a:gdLst>
                <a:gd name="T0" fmla="*/ 10 w 123"/>
                <a:gd name="T1" fmla="*/ 0 h 77"/>
                <a:gd name="T2" fmla="*/ 0 w 123"/>
                <a:gd name="T3" fmla="*/ 0 h 77"/>
                <a:gd name="T4" fmla="*/ 0 w 123"/>
                <a:gd name="T5" fmla="*/ 77 h 77"/>
                <a:gd name="T6" fmla="*/ 10 w 123"/>
                <a:gd name="T7" fmla="*/ 77 h 77"/>
                <a:gd name="T8" fmla="*/ 10 w 123"/>
                <a:gd name="T9" fmla="*/ 19 h 77"/>
                <a:gd name="T10" fmla="*/ 123 w 123"/>
                <a:gd name="T11" fmla="*/ 19 h 77"/>
                <a:gd name="T12" fmla="*/ 119 w 123"/>
                <a:gd name="T13" fmla="*/ 0 h 77"/>
                <a:gd name="T14" fmla="*/ 10 w 123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77">
                  <a:moveTo>
                    <a:pt x="10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0" y="77"/>
                  </a:lnTo>
                  <a:lnTo>
                    <a:pt x="10" y="19"/>
                  </a:lnTo>
                  <a:lnTo>
                    <a:pt x="123" y="19"/>
                  </a:lnTo>
                  <a:cubicBezTo>
                    <a:pt x="122" y="13"/>
                    <a:pt x="121" y="6"/>
                    <a:pt x="119" y="0"/>
                  </a:cubicBezTo>
                  <a:lnTo>
                    <a:pt x="10" y="0"/>
                  </a:lnTo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1D997543-313B-4512-909F-F9E2106FD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081663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C4D292E-9205-478D-8B1A-759262B82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130064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062DC729-12D5-44EB-BB33-F265E575F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178465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A0B13E65-A803-4429-9E5E-BC5DD39E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226866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41A61BB8-516A-44EF-ABA3-3E3B2425A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275267"/>
              <a:ext cx="46673" cy="27658"/>
            </a:xfrm>
            <a:custGeom>
              <a:avLst/>
              <a:gdLst>
                <a:gd name="T0" fmla="*/ 0 w 27"/>
                <a:gd name="T1" fmla="*/ 0 h 16"/>
                <a:gd name="T2" fmla="*/ 0 w 27"/>
                <a:gd name="T3" fmla="*/ 16 h 16"/>
                <a:gd name="T4" fmla="*/ 2 w 27"/>
                <a:gd name="T5" fmla="*/ 16 h 16"/>
                <a:gd name="T6" fmla="*/ 2 w 27"/>
                <a:gd name="T7" fmla="*/ 4 h 16"/>
                <a:gd name="T8" fmla="*/ 27 w 27"/>
                <a:gd name="T9" fmla="*/ 4 h 16"/>
                <a:gd name="T10" fmla="*/ 27 w 27"/>
                <a:gd name="T11" fmla="*/ 0 h 16"/>
                <a:gd name="T12" fmla="*/ 0 w 27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0" y="16"/>
                  </a:lnTo>
                  <a:lnTo>
                    <a:pt x="2" y="16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74409DB-DEFA-4146-BF07-21CE54256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321940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5 h 17"/>
                <a:gd name="T8" fmla="*/ 27 w 27"/>
                <a:gd name="T9" fmla="*/ 5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5"/>
                  </a:lnTo>
                  <a:lnTo>
                    <a:pt x="27" y="5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E987B350-2C9B-449D-9D5C-B5763C01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370341"/>
              <a:ext cx="46673" cy="29386"/>
            </a:xfrm>
            <a:custGeom>
              <a:avLst/>
              <a:gdLst>
                <a:gd name="T0" fmla="*/ 0 w 125"/>
                <a:gd name="T1" fmla="*/ 0 h 77"/>
                <a:gd name="T2" fmla="*/ 0 w 125"/>
                <a:gd name="T3" fmla="*/ 77 h 77"/>
                <a:gd name="T4" fmla="*/ 10 w 125"/>
                <a:gd name="T5" fmla="*/ 77 h 77"/>
                <a:gd name="T6" fmla="*/ 10 w 125"/>
                <a:gd name="T7" fmla="*/ 20 h 77"/>
                <a:gd name="T8" fmla="*/ 121 w 125"/>
                <a:gd name="T9" fmla="*/ 20 h 77"/>
                <a:gd name="T10" fmla="*/ 125 w 125"/>
                <a:gd name="T11" fmla="*/ 0 h 77"/>
                <a:gd name="T12" fmla="*/ 0 w 125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7">
                  <a:moveTo>
                    <a:pt x="0" y="0"/>
                  </a:moveTo>
                  <a:lnTo>
                    <a:pt x="0" y="77"/>
                  </a:lnTo>
                  <a:lnTo>
                    <a:pt x="10" y="77"/>
                  </a:lnTo>
                  <a:lnTo>
                    <a:pt x="10" y="20"/>
                  </a:lnTo>
                  <a:lnTo>
                    <a:pt x="121" y="20"/>
                  </a:lnTo>
                  <a:cubicBezTo>
                    <a:pt x="122" y="13"/>
                    <a:pt x="124" y="7"/>
                    <a:pt x="1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D031D2DE-ACE8-4734-9E79-7C11FE699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418742"/>
              <a:ext cx="3457" cy="8642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3 h 23"/>
                <a:gd name="T4" fmla="*/ 10 w 10"/>
                <a:gd name="T5" fmla="*/ 19 h 23"/>
                <a:gd name="T6" fmla="*/ 10 w 10"/>
                <a:gd name="T7" fmla="*/ 0 h 23"/>
                <a:gd name="T8" fmla="*/ 0 w 1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cubicBezTo>
                    <a:pt x="3" y="22"/>
                    <a:pt x="6" y="21"/>
                    <a:pt x="10" y="19"/>
                  </a:cubicBez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41085EEB-81F3-4A85-AB52-5D714BB2A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350" y="2983133"/>
              <a:ext cx="140018" cy="447708"/>
            </a:xfrm>
            <a:custGeom>
              <a:avLst/>
              <a:gdLst>
                <a:gd name="T0" fmla="*/ 245 w 371"/>
                <a:gd name="T1" fmla="*/ 1156 h 1189"/>
                <a:gd name="T2" fmla="*/ 291 w 371"/>
                <a:gd name="T3" fmla="*/ 1156 h 1189"/>
                <a:gd name="T4" fmla="*/ 341 w 371"/>
                <a:gd name="T5" fmla="*/ 1105 h 1189"/>
                <a:gd name="T6" fmla="*/ 245 w 371"/>
                <a:gd name="T7" fmla="*/ 1105 h 1189"/>
                <a:gd name="T8" fmla="*/ 245 w 371"/>
                <a:gd name="T9" fmla="*/ 1028 h 1189"/>
                <a:gd name="T10" fmla="*/ 370 w 371"/>
                <a:gd name="T11" fmla="*/ 1028 h 1189"/>
                <a:gd name="T12" fmla="*/ 371 w 371"/>
                <a:gd name="T13" fmla="*/ 1003 h 1189"/>
                <a:gd name="T14" fmla="*/ 371 w 371"/>
                <a:gd name="T15" fmla="*/ 978 h 1189"/>
                <a:gd name="T16" fmla="*/ 245 w 371"/>
                <a:gd name="T17" fmla="*/ 978 h 1189"/>
                <a:gd name="T18" fmla="*/ 245 w 371"/>
                <a:gd name="T19" fmla="*/ 900 h 1189"/>
                <a:gd name="T20" fmla="*/ 371 w 371"/>
                <a:gd name="T21" fmla="*/ 900 h 1189"/>
                <a:gd name="T22" fmla="*/ 371 w 371"/>
                <a:gd name="T23" fmla="*/ 850 h 1189"/>
                <a:gd name="T24" fmla="*/ 245 w 371"/>
                <a:gd name="T25" fmla="*/ 850 h 1189"/>
                <a:gd name="T26" fmla="*/ 245 w 371"/>
                <a:gd name="T27" fmla="*/ 772 h 1189"/>
                <a:gd name="T28" fmla="*/ 371 w 371"/>
                <a:gd name="T29" fmla="*/ 772 h 1189"/>
                <a:gd name="T30" fmla="*/ 371 w 371"/>
                <a:gd name="T31" fmla="*/ 722 h 1189"/>
                <a:gd name="T32" fmla="*/ 245 w 371"/>
                <a:gd name="T33" fmla="*/ 722 h 1189"/>
                <a:gd name="T34" fmla="*/ 245 w 371"/>
                <a:gd name="T35" fmla="*/ 645 h 1189"/>
                <a:gd name="T36" fmla="*/ 371 w 371"/>
                <a:gd name="T37" fmla="*/ 645 h 1189"/>
                <a:gd name="T38" fmla="*/ 371 w 371"/>
                <a:gd name="T39" fmla="*/ 594 h 1189"/>
                <a:gd name="T40" fmla="*/ 245 w 371"/>
                <a:gd name="T41" fmla="*/ 594 h 1189"/>
                <a:gd name="T42" fmla="*/ 245 w 371"/>
                <a:gd name="T43" fmla="*/ 517 h 1189"/>
                <a:gd name="T44" fmla="*/ 371 w 371"/>
                <a:gd name="T45" fmla="*/ 517 h 1189"/>
                <a:gd name="T46" fmla="*/ 371 w 371"/>
                <a:gd name="T47" fmla="*/ 467 h 1189"/>
                <a:gd name="T48" fmla="*/ 245 w 371"/>
                <a:gd name="T49" fmla="*/ 467 h 1189"/>
                <a:gd name="T50" fmla="*/ 245 w 371"/>
                <a:gd name="T51" fmla="*/ 389 h 1189"/>
                <a:gd name="T52" fmla="*/ 371 w 371"/>
                <a:gd name="T53" fmla="*/ 389 h 1189"/>
                <a:gd name="T54" fmla="*/ 371 w 371"/>
                <a:gd name="T55" fmla="*/ 339 h 1189"/>
                <a:gd name="T56" fmla="*/ 245 w 371"/>
                <a:gd name="T57" fmla="*/ 339 h 1189"/>
                <a:gd name="T58" fmla="*/ 245 w 371"/>
                <a:gd name="T59" fmla="*/ 262 h 1189"/>
                <a:gd name="T60" fmla="*/ 371 w 371"/>
                <a:gd name="T61" fmla="*/ 262 h 1189"/>
                <a:gd name="T62" fmla="*/ 371 w 371"/>
                <a:gd name="T63" fmla="*/ 211 h 1189"/>
                <a:gd name="T64" fmla="*/ 245 w 371"/>
                <a:gd name="T65" fmla="*/ 211 h 1189"/>
                <a:gd name="T66" fmla="*/ 245 w 371"/>
                <a:gd name="T67" fmla="*/ 134 h 1189"/>
                <a:gd name="T68" fmla="*/ 364 w 371"/>
                <a:gd name="T69" fmla="*/ 134 h 1189"/>
                <a:gd name="T70" fmla="*/ 341 w 371"/>
                <a:gd name="T71" fmla="*/ 83 h 1189"/>
                <a:gd name="T72" fmla="*/ 245 w 371"/>
                <a:gd name="T73" fmla="*/ 83 h 1189"/>
                <a:gd name="T74" fmla="*/ 245 w 371"/>
                <a:gd name="T75" fmla="*/ 10 h 1189"/>
                <a:gd name="T76" fmla="*/ 186 w 371"/>
                <a:gd name="T77" fmla="*/ 0 h 1189"/>
                <a:gd name="T78" fmla="*/ 0 w 371"/>
                <a:gd name="T79" fmla="*/ 186 h 1189"/>
                <a:gd name="T80" fmla="*/ 0 w 371"/>
                <a:gd name="T81" fmla="*/ 1003 h 1189"/>
                <a:gd name="T82" fmla="*/ 186 w 371"/>
                <a:gd name="T83" fmla="*/ 1189 h 1189"/>
                <a:gd name="T84" fmla="*/ 245 w 371"/>
                <a:gd name="T85" fmla="*/ 1179 h 1189"/>
                <a:gd name="T86" fmla="*/ 245 w 371"/>
                <a:gd name="T87" fmla="*/ 1156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1" h="1189">
                  <a:moveTo>
                    <a:pt x="245" y="1156"/>
                  </a:moveTo>
                  <a:lnTo>
                    <a:pt x="291" y="1156"/>
                  </a:lnTo>
                  <a:cubicBezTo>
                    <a:pt x="311" y="1142"/>
                    <a:pt x="328" y="1125"/>
                    <a:pt x="341" y="1105"/>
                  </a:cubicBezTo>
                  <a:lnTo>
                    <a:pt x="245" y="1105"/>
                  </a:lnTo>
                  <a:lnTo>
                    <a:pt x="245" y="1028"/>
                  </a:lnTo>
                  <a:lnTo>
                    <a:pt x="370" y="1028"/>
                  </a:lnTo>
                  <a:cubicBezTo>
                    <a:pt x="371" y="1020"/>
                    <a:pt x="371" y="1011"/>
                    <a:pt x="371" y="1003"/>
                  </a:cubicBezTo>
                  <a:lnTo>
                    <a:pt x="371" y="978"/>
                  </a:lnTo>
                  <a:lnTo>
                    <a:pt x="245" y="978"/>
                  </a:lnTo>
                  <a:lnTo>
                    <a:pt x="245" y="900"/>
                  </a:lnTo>
                  <a:lnTo>
                    <a:pt x="371" y="900"/>
                  </a:lnTo>
                  <a:lnTo>
                    <a:pt x="371" y="850"/>
                  </a:lnTo>
                  <a:lnTo>
                    <a:pt x="245" y="850"/>
                  </a:lnTo>
                  <a:lnTo>
                    <a:pt x="245" y="772"/>
                  </a:lnTo>
                  <a:lnTo>
                    <a:pt x="371" y="772"/>
                  </a:lnTo>
                  <a:lnTo>
                    <a:pt x="371" y="722"/>
                  </a:lnTo>
                  <a:lnTo>
                    <a:pt x="245" y="722"/>
                  </a:lnTo>
                  <a:lnTo>
                    <a:pt x="245" y="645"/>
                  </a:lnTo>
                  <a:lnTo>
                    <a:pt x="371" y="645"/>
                  </a:lnTo>
                  <a:lnTo>
                    <a:pt x="371" y="594"/>
                  </a:lnTo>
                  <a:lnTo>
                    <a:pt x="245" y="594"/>
                  </a:lnTo>
                  <a:lnTo>
                    <a:pt x="245" y="517"/>
                  </a:lnTo>
                  <a:lnTo>
                    <a:pt x="371" y="517"/>
                  </a:lnTo>
                  <a:lnTo>
                    <a:pt x="371" y="467"/>
                  </a:lnTo>
                  <a:lnTo>
                    <a:pt x="245" y="467"/>
                  </a:lnTo>
                  <a:lnTo>
                    <a:pt x="245" y="389"/>
                  </a:lnTo>
                  <a:lnTo>
                    <a:pt x="371" y="389"/>
                  </a:lnTo>
                  <a:lnTo>
                    <a:pt x="371" y="339"/>
                  </a:lnTo>
                  <a:lnTo>
                    <a:pt x="245" y="339"/>
                  </a:lnTo>
                  <a:lnTo>
                    <a:pt x="245" y="262"/>
                  </a:lnTo>
                  <a:lnTo>
                    <a:pt x="371" y="262"/>
                  </a:lnTo>
                  <a:lnTo>
                    <a:pt x="371" y="211"/>
                  </a:lnTo>
                  <a:lnTo>
                    <a:pt x="245" y="211"/>
                  </a:lnTo>
                  <a:lnTo>
                    <a:pt x="245" y="134"/>
                  </a:lnTo>
                  <a:lnTo>
                    <a:pt x="364" y="134"/>
                  </a:lnTo>
                  <a:cubicBezTo>
                    <a:pt x="359" y="116"/>
                    <a:pt x="351" y="99"/>
                    <a:pt x="341" y="83"/>
                  </a:cubicBezTo>
                  <a:lnTo>
                    <a:pt x="245" y="83"/>
                  </a:lnTo>
                  <a:lnTo>
                    <a:pt x="245" y="10"/>
                  </a:lnTo>
                  <a:cubicBezTo>
                    <a:pt x="226" y="4"/>
                    <a:pt x="207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lnTo>
                    <a:pt x="0" y="1003"/>
                  </a:lnTo>
                  <a:cubicBezTo>
                    <a:pt x="0" y="1105"/>
                    <a:pt x="83" y="1189"/>
                    <a:pt x="186" y="1189"/>
                  </a:cubicBezTo>
                  <a:cubicBezTo>
                    <a:pt x="207" y="1189"/>
                    <a:pt x="226" y="1185"/>
                    <a:pt x="245" y="1179"/>
                  </a:cubicBezTo>
                  <a:lnTo>
                    <a:pt x="245" y="1156"/>
                  </a:lnTo>
                </a:path>
              </a:pathLst>
            </a:custGeom>
            <a:solidFill>
              <a:srgbClr val="848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A288C56C-0DD8-41F0-AED1-18A77CB58FD6}"/>
                </a:ext>
              </a:extLst>
            </p:cNvPr>
            <p:cNvSpPr/>
            <p:nvPr/>
          </p:nvSpPr>
          <p:spPr>
            <a:xfrm>
              <a:off x="7028576" y="2531103"/>
              <a:ext cx="1944682" cy="2274845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Freeform 87">
              <a:extLst>
                <a:ext uri="{FF2B5EF4-FFF2-40B4-BE49-F238E27FC236}">
                  <a16:creationId xmlns:a16="http://schemas.microsoft.com/office/drawing/2014/main" id="{E5A25DE8-281D-4FA2-850B-537C442DF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0087" y="2530239"/>
              <a:ext cx="1450301" cy="140017"/>
            </a:xfrm>
            <a:custGeom>
              <a:avLst/>
              <a:gdLst>
                <a:gd name="T0" fmla="*/ 3577 w 3844"/>
                <a:gd name="T1" fmla="*/ 372 h 372"/>
                <a:gd name="T2" fmla="*/ 266 w 3844"/>
                <a:gd name="T3" fmla="*/ 372 h 372"/>
                <a:gd name="T4" fmla="*/ 0 w 3844"/>
                <a:gd name="T5" fmla="*/ 105 h 372"/>
                <a:gd name="T6" fmla="*/ 0 w 3844"/>
                <a:gd name="T7" fmla="*/ 4 h 372"/>
                <a:gd name="T8" fmla="*/ 8 w 3844"/>
                <a:gd name="T9" fmla="*/ 3 h 372"/>
                <a:gd name="T10" fmla="*/ 27 w 3844"/>
                <a:gd name="T11" fmla="*/ 2 h 372"/>
                <a:gd name="T12" fmla="*/ 47 w 3844"/>
                <a:gd name="T13" fmla="*/ 1 h 372"/>
                <a:gd name="T14" fmla="*/ 65 w 3844"/>
                <a:gd name="T15" fmla="*/ 0 h 372"/>
                <a:gd name="T16" fmla="*/ 79 w 3844"/>
                <a:gd name="T17" fmla="*/ 0 h 372"/>
                <a:gd name="T18" fmla="*/ 3713 w 3844"/>
                <a:gd name="T19" fmla="*/ 0 h 372"/>
                <a:gd name="T20" fmla="*/ 3772 w 3844"/>
                <a:gd name="T21" fmla="*/ 2 h 372"/>
                <a:gd name="T22" fmla="*/ 3792 w 3844"/>
                <a:gd name="T23" fmla="*/ 3 h 372"/>
                <a:gd name="T24" fmla="*/ 3812 w 3844"/>
                <a:gd name="T25" fmla="*/ 5 h 372"/>
                <a:gd name="T26" fmla="*/ 3832 w 3844"/>
                <a:gd name="T27" fmla="*/ 7 h 372"/>
                <a:gd name="T28" fmla="*/ 3844 w 3844"/>
                <a:gd name="T29" fmla="*/ 8 h 372"/>
                <a:gd name="T30" fmla="*/ 3844 w 3844"/>
                <a:gd name="T31" fmla="*/ 105 h 372"/>
                <a:gd name="T32" fmla="*/ 3577 w 3844"/>
                <a:gd name="T3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44" h="372">
                  <a:moveTo>
                    <a:pt x="3577" y="372"/>
                  </a:moveTo>
                  <a:lnTo>
                    <a:pt x="266" y="372"/>
                  </a:lnTo>
                  <a:cubicBezTo>
                    <a:pt x="119" y="372"/>
                    <a:pt x="0" y="252"/>
                    <a:pt x="0" y="105"/>
                  </a:cubicBezTo>
                  <a:lnTo>
                    <a:pt x="0" y="4"/>
                  </a:lnTo>
                  <a:cubicBezTo>
                    <a:pt x="2" y="4"/>
                    <a:pt x="5" y="3"/>
                    <a:pt x="8" y="3"/>
                  </a:cubicBezTo>
                  <a:cubicBezTo>
                    <a:pt x="14" y="3"/>
                    <a:pt x="21" y="2"/>
                    <a:pt x="27" y="2"/>
                  </a:cubicBezTo>
                  <a:cubicBezTo>
                    <a:pt x="34" y="1"/>
                    <a:pt x="40" y="1"/>
                    <a:pt x="47" y="1"/>
                  </a:cubicBezTo>
                  <a:cubicBezTo>
                    <a:pt x="53" y="1"/>
                    <a:pt x="59" y="0"/>
                    <a:pt x="65" y="0"/>
                  </a:cubicBezTo>
                  <a:cubicBezTo>
                    <a:pt x="70" y="0"/>
                    <a:pt x="75" y="0"/>
                    <a:pt x="79" y="0"/>
                  </a:cubicBezTo>
                  <a:lnTo>
                    <a:pt x="3713" y="0"/>
                  </a:lnTo>
                  <a:cubicBezTo>
                    <a:pt x="3733" y="0"/>
                    <a:pt x="3753" y="1"/>
                    <a:pt x="3772" y="2"/>
                  </a:cubicBezTo>
                  <a:cubicBezTo>
                    <a:pt x="3779" y="2"/>
                    <a:pt x="3785" y="2"/>
                    <a:pt x="3792" y="3"/>
                  </a:cubicBezTo>
                  <a:cubicBezTo>
                    <a:pt x="3798" y="3"/>
                    <a:pt x="3805" y="4"/>
                    <a:pt x="3812" y="5"/>
                  </a:cubicBezTo>
                  <a:cubicBezTo>
                    <a:pt x="3819" y="5"/>
                    <a:pt x="3826" y="6"/>
                    <a:pt x="3832" y="7"/>
                  </a:cubicBezTo>
                  <a:cubicBezTo>
                    <a:pt x="3836" y="7"/>
                    <a:pt x="3840" y="8"/>
                    <a:pt x="3844" y="8"/>
                  </a:cubicBezTo>
                  <a:lnTo>
                    <a:pt x="3844" y="105"/>
                  </a:lnTo>
                  <a:cubicBezTo>
                    <a:pt x="3844" y="252"/>
                    <a:pt x="3725" y="372"/>
                    <a:pt x="3577" y="372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1">
              <a:extLst>
                <a:ext uri="{FF2B5EF4-FFF2-40B4-BE49-F238E27FC236}">
                  <a16:creationId xmlns:a16="http://schemas.microsoft.com/office/drawing/2014/main" id="{3849117B-3CF6-476B-B975-0F3842665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0087" y="4685809"/>
              <a:ext cx="1450301" cy="121002"/>
            </a:xfrm>
            <a:custGeom>
              <a:avLst/>
              <a:gdLst>
                <a:gd name="T0" fmla="*/ 5 w 3844"/>
                <a:gd name="T1" fmla="*/ 320 h 320"/>
                <a:gd name="T2" fmla="*/ 0 w 3844"/>
                <a:gd name="T3" fmla="*/ 320 h 320"/>
                <a:gd name="T4" fmla="*/ 0 w 3844"/>
                <a:gd name="T5" fmla="*/ 267 h 320"/>
                <a:gd name="T6" fmla="*/ 266 w 3844"/>
                <a:gd name="T7" fmla="*/ 0 h 320"/>
                <a:gd name="T8" fmla="*/ 3577 w 3844"/>
                <a:gd name="T9" fmla="*/ 0 h 320"/>
                <a:gd name="T10" fmla="*/ 3844 w 3844"/>
                <a:gd name="T11" fmla="*/ 267 h 320"/>
                <a:gd name="T12" fmla="*/ 3844 w 3844"/>
                <a:gd name="T13" fmla="*/ 315 h 320"/>
                <a:gd name="T14" fmla="*/ 3833 w 3844"/>
                <a:gd name="T15" fmla="*/ 316 h 320"/>
                <a:gd name="T16" fmla="*/ 3813 w 3844"/>
                <a:gd name="T17" fmla="*/ 317 h 320"/>
                <a:gd name="T18" fmla="*/ 3794 w 3844"/>
                <a:gd name="T19" fmla="*/ 318 h 320"/>
                <a:gd name="T20" fmla="*/ 3776 w 3844"/>
                <a:gd name="T21" fmla="*/ 319 h 320"/>
                <a:gd name="T22" fmla="*/ 3744 w 3844"/>
                <a:gd name="T23" fmla="*/ 320 h 320"/>
                <a:gd name="T24" fmla="*/ 36 w 3844"/>
                <a:gd name="T25" fmla="*/ 320 h 320"/>
                <a:gd name="T26" fmla="*/ 28 w 3844"/>
                <a:gd name="T27" fmla="*/ 320 h 320"/>
                <a:gd name="T28" fmla="*/ 11 w 3844"/>
                <a:gd name="T29" fmla="*/ 320 h 320"/>
                <a:gd name="T30" fmla="*/ 5 w 3844"/>
                <a:gd name="T31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44" h="320">
                  <a:moveTo>
                    <a:pt x="5" y="320"/>
                  </a:moveTo>
                  <a:cubicBezTo>
                    <a:pt x="3" y="320"/>
                    <a:pt x="2" y="320"/>
                    <a:pt x="0" y="320"/>
                  </a:cubicBezTo>
                  <a:lnTo>
                    <a:pt x="0" y="267"/>
                  </a:lnTo>
                  <a:cubicBezTo>
                    <a:pt x="0" y="120"/>
                    <a:pt x="119" y="0"/>
                    <a:pt x="266" y="0"/>
                  </a:cubicBezTo>
                  <a:lnTo>
                    <a:pt x="3577" y="0"/>
                  </a:lnTo>
                  <a:cubicBezTo>
                    <a:pt x="3725" y="0"/>
                    <a:pt x="3844" y="120"/>
                    <a:pt x="3844" y="267"/>
                  </a:cubicBezTo>
                  <a:lnTo>
                    <a:pt x="3844" y="315"/>
                  </a:lnTo>
                  <a:cubicBezTo>
                    <a:pt x="3840" y="315"/>
                    <a:pt x="3836" y="316"/>
                    <a:pt x="3833" y="316"/>
                  </a:cubicBezTo>
                  <a:cubicBezTo>
                    <a:pt x="3826" y="317"/>
                    <a:pt x="3820" y="317"/>
                    <a:pt x="3813" y="317"/>
                  </a:cubicBezTo>
                  <a:cubicBezTo>
                    <a:pt x="3807" y="318"/>
                    <a:pt x="3801" y="318"/>
                    <a:pt x="3794" y="318"/>
                  </a:cubicBezTo>
                  <a:cubicBezTo>
                    <a:pt x="3788" y="319"/>
                    <a:pt x="3782" y="319"/>
                    <a:pt x="3776" y="319"/>
                  </a:cubicBezTo>
                  <a:cubicBezTo>
                    <a:pt x="3765" y="319"/>
                    <a:pt x="3754" y="320"/>
                    <a:pt x="3744" y="320"/>
                  </a:cubicBezTo>
                  <a:lnTo>
                    <a:pt x="36" y="320"/>
                  </a:lnTo>
                  <a:cubicBezTo>
                    <a:pt x="33" y="320"/>
                    <a:pt x="30" y="320"/>
                    <a:pt x="28" y="320"/>
                  </a:cubicBezTo>
                  <a:cubicBezTo>
                    <a:pt x="22" y="320"/>
                    <a:pt x="16" y="320"/>
                    <a:pt x="11" y="320"/>
                  </a:cubicBezTo>
                  <a:cubicBezTo>
                    <a:pt x="9" y="320"/>
                    <a:pt x="7" y="320"/>
                    <a:pt x="5" y="32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83CA818-B79B-4341-B225-66BB5A7043C5}"/>
              </a:ext>
            </a:extLst>
          </p:cNvPr>
          <p:cNvGrpSpPr/>
          <p:nvPr/>
        </p:nvGrpSpPr>
        <p:grpSpPr>
          <a:xfrm>
            <a:off x="3006990" y="1655564"/>
            <a:ext cx="2262743" cy="4020735"/>
            <a:chOff x="3006990" y="1655564"/>
            <a:chExt cx="2262743" cy="4020735"/>
          </a:xfrm>
        </p:grpSpPr>
        <p:sp>
          <p:nvSpPr>
            <p:cNvPr id="209" name="Freeform 9">
              <a:extLst>
                <a:ext uri="{FF2B5EF4-FFF2-40B4-BE49-F238E27FC236}">
                  <a16:creationId xmlns:a16="http://schemas.microsoft.com/office/drawing/2014/main" id="{36DDD9CE-F241-410E-841C-3D8683AC4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093" y="1655564"/>
              <a:ext cx="1649090" cy="815902"/>
            </a:xfrm>
            <a:custGeom>
              <a:avLst/>
              <a:gdLst>
                <a:gd name="T0" fmla="*/ 4371 w 4371"/>
                <a:gd name="T1" fmla="*/ 2163 h 2163"/>
                <a:gd name="T2" fmla="*/ 4366 w 4371"/>
                <a:gd name="T3" fmla="*/ 2163 h 2163"/>
                <a:gd name="T4" fmla="*/ 4356 w 4371"/>
                <a:gd name="T5" fmla="*/ 2161 h 2163"/>
                <a:gd name="T6" fmla="*/ 4333 w 4371"/>
                <a:gd name="T7" fmla="*/ 2156 h 2163"/>
                <a:gd name="T8" fmla="*/ 4310 w 4371"/>
                <a:gd name="T9" fmla="*/ 2152 h 2163"/>
                <a:gd name="T10" fmla="*/ 4288 w 4371"/>
                <a:gd name="T11" fmla="*/ 2148 h 2163"/>
                <a:gd name="T12" fmla="*/ 4267 w 4371"/>
                <a:gd name="T13" fmla="*/ 2146 h 2163"/>
                <a:gd name="T14" fmla="*/ 4246 w 4371"/>
                <a:gd name="T15" fmla="*/ 2143 h 2163"/>
                <a:gd name="T16" fmla="*/ 4226 w 4371"/>
                <a:gd name="T17" fmla="*/ 2141 h 2163"/>
                <a:gd name="T18" fmla="*/ 4206 w 4371"/>
                <a:gd name="T19" fmla="*/ 2140 h 2163"/>
                <a:gd name="T20" fmla="*/ 4186 w 4371"/>
                <a:gd name="T21" fmla="*/ 2138 h 2163"/>
                <a:gd name="T22" fmla="*/ 4167 w 4371"/>
                <a:gd name="T23" fmla="*/ 2138 h 2163"/>
                <a:gd name="T24" fmla="*/ 4148 w 4371"/>
                <a:gd name="T25" fmla="*/ 2137 h 2163"/>
                <a:gd name="T26" fmla="*/ 4129 w 4371"/>
                <a:gd name="T27" fmla="*/ 2137 h 2163"/>
                <a:gd name="T28" fmla="*/ 4125 w 4371"/>
                <a:gd name="T29" fmla="*/ 2137 h 2163"/>
                <a:gd name="T30" fmla="*/ 4046 w 4371"/>
                <a:gd name="T31" fmla="*/ 2137 h 2163"/>
                <a:gd name="T32" fmla="*/ 3853 w 4371"/>
                <a:gd name="T33" fmla="*/ 2055 h 2163"/>
                <a:gd name="T34" fmla="*/ 542 w 4371"/>
                <a:gd name="T35" fmla="*/ 2055 h 2163"/>
                <a:gd name="T36" fmla="*/ 350 w 4371"/>
                <a:gd name="T37" fmla="*/ 2137 h 2163"/>
                <a:gd name="T38" fmla="*/ 222 w 4371"/>
                <a:gd name="T39" fmla="*/ 2137 h 2163"/>
                <a:gd name="T40" fmla="*/ 204 w 4371"/>
                <a:gd name="T41" fmla="*/ 2137 h 2163"/>
                <a:gd name="T42" fmla="*/ 186 w 4371"/>
                <a:gd name="T43" fmla="*/ 2138 h 2163"/>
                <a:gd name="T44" fmla="*/ 166 w 4371"/>
                <a:gd name="T45" fmla="*/ 2139 h 2163"/>
                <a:gd name="T46" fmla="*/ 147 w 4371"/>
                <a:gd name="T47" fmla="*/ 2140 h 2163"/>
                <a:gd name="T48" fmla="*/ 126 w 4371"/>
                <a:gd name="T49" fmla="*/ 2142 h 2163"/>
                <a:gd name="T50" fmla="*/ 105 w 4371"/>
                <a:gd name="T51" fmla="*/ 2145 h 2163"/>
                <a:gd name="T52" fmla="*/ 84 w 4371"/>
                <a:gd name="T53" fmla="*/ 2148 h 2163"/>
                <a:gd name="T54" fmla="*/ 61 w 4371"/>
                <a:gd name="T55" fmla="*/ 2152 h 2163"/>
                <a:gd name="T56" fmla="*/ 38 w 4371"/>
                <a:gd name="T57" fmla="*/ 2157 h 2163"/>
                <a:gd name="T58" fmla="*/ 17 w 4371"/>
                <a:gd name="T59" fmla="*/ 2162 h 2163"/>
                <a:gd name="T60" fmla="*/ 0 w 4371"/>
                <a:gd name="T61" fmla="*/ 2162 h 2163"/>
                <a:gd name="T62" fmla="*/ 366 w 4371"/>
                <a:gd name="T63" fmla="*/ 1283 h 2163"/>
                <a:gd name="T64" fmla="*/ 773 w 4371"/>
                <a:gd name="T65" fmla="*/ 160 h 2163"/>
                <a:gd name="T66" fmla="*/ 2149 w 4371"/>
                <a:gd name="T67" fmla="*/ 0 h 2163"/>
                <a:gd name="T68" fmla="*/ 2194 w 4371"/>
                <a:gd name="T69" fmla="*/ 0 h 2163"/>
                <a:gd name="T70" fmla="*/ 3597 w 4371"/>
                <a:gd name="T71" fmla="*/ 162 h 2163"/>
                <a:gd name="T72" fmla="*/ 4004 w 4371"/>
                <a:gd name="T73" fmla="*/ 1284 h 2163"/>
                <a:gd name="T74" fmla="*/ 4371 w 4371"/>
                <a:gd name="T75" fmla="*/ 2163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71" h="2163">
                  <a:moveTo>
                    <a:pt x="4371" y="2163"/>
                  </a:moveTo>
                  <a:lnTo>
                    <a:pt x="4366" y="2163"/>
                  </a:lnTo>
                  <a:cubicBezTo>
                    <a:pt x="4363" y="2163"/>
                    <a:pt x="4360" y="2162"/>
                    <a:pt x="4356" y="2161"/>
                  </a:cubicBezTo>
                  <a:cubicBezTo>
                    <a:pt x="4349" y="2159"/>
                    <a:pt x="4341" y="2158"/>
                    <a:pt x="4333" y="2156"/>
                  </a:cubicBezTo>
                  <a:cubicBezTo>
                    <a:pt x="4325" y="2155"/>
                    <a:pt x="4318" y="2153"/>
                    <a:pt x="4310" y="2152"/>
                  </a:cubicBezTo>
                  <a:cubicBezTo>
                    <a:pt x="4303" y="2151"/>
                    <a:pt x="4296" y="2150"/>
                    <a:pt x="4288" y="2148"/>
                  </a:cubicBezTo>
                  <a:cubicBezTo>
                    <a:pt x="4281" y="2147"/>
                    <a:pt x="4274" y="2146"/>
                    <a:pt x="4267" y="2146"/>
                  </a:cubicBezTo>
                  <a:cubicBezTo>
                    <a:pt x="4260" y="2145"/>
                    <a:pt x="4253" y="2144"/>
                    <a:pt x="4246" y="2143"/>
                  </a:cubicBezTo>
                  <a:cubicBezTo>
                    <a:pt x="4239" y="2142"/>
                    <a:pt x="4232" y="2142"/>
                    <a:pt x="4226" y="2141"/>
                  </a:cubicBezTo>
                  <a:cubicBezTo>
                    <a:pt x="4219" y="2141"/>
                    <a:pt x="4212" y="2140"/>
                    <a:pt x="4206" y="2140"/>
                  </a:cubicBezTo>
                  <a:cubicBezTo>
                    <a:pt x="4199" y="2139"/>
                    <a:pt x="4193" y="2139"/>
                    <a:pt x="4186" y="2138"/>
                  </a:cubicBezTo>
                  <a:cubicBezTo>
                    <a:pt x="4180" y="2138"/>
                    <a:pt x="4173" y="2138"/>
                    <a:pt x="4167" y="2138"/>
                  </a:cubicBezTo>
                  <a:cubicBezTo>
                    <a:pt x="4161" y="2137"/>
                    <a:pt x="4154" y="2137"/>
                    <a:pt x="4148" y="2137"/>
                  </a:cubicBezTo>
                  <a:cubicBezTo>
                    <a:pt x="4142" y="2137"/>
                    <a:pt x="4136" y="2137"/>
                    <a:pt x="4129" y="2137"/>
                  </a:cubicBezTo>
                  <a:lnTo>
                    <a:pt x="4125" y="2137"/>
                  </a:lnTo>
                  <a:lnTo>
                    <a:pt x="4046" y="2137"/>
                  </a:lnTo>
                  <a:cubicBezTo>
                    <a:pt x="3997" y="2086"/>
                    <a:pt x="3929" y="2055"/>
                    <a:pt x="3853" y="2055"/>
                  </a:cubicBezTo>
                  <a:lnTo>
                    <a:pt x="542" y="2055"/>
                  </a:lnTo>
                  <a:cubicBezTo>
                    <a:pt x="467" y="2055"/>
                    <a:pt x="399" y="2086"/>
                    <a:pt x="350" y="2137"/>
                  </a:cubicBezTo>
                  <a:lnTo>
                    <a:pt x="222" y="2137"/>
                  </a:lnTo>
                  <a:cubicBezTo>
                    <a:pt x="216" y="2137"/>
                    <a:pt x="210" y="2137"/>
                    <a:pt x="204" y="2137"/>
                  </a:cubicBezTo>
                  <a:cubicBezTo>
                    <a:pt x="198" y="2137"/>
                    <a:pt x="192" y="2137"/>
                    <a:pt x="186" y="2138"/>
                  </a:cubicBezTo>
                  <a:cubicBezTo>
                    <a:pt x="179" y="2138"/>
                    <a:pt x="173" y="2138"/>
                    <a:pt x="166" y="2139"/>
                  </a:cubicBezTo>
                  <a:cubicBezTo>
                    <a:pt x="160" y="2139"/>
                    <a:pt x="153" y="2140"/>
                    <a:pt x="147" y="2140"/>
                  </a:cubicBezTo>
                  <a:cubicBezTo>
                    <a:pt x="140" y="2141"/>
                    <a:pt x="133" y="2141"/>
                    <a:pt x="126" y="2142"/>
                  </a:cubicBezTo>
                  <a:cubicBezTo>
                    <a:pt x="119" y="2143"/>
                    <a:pt x="112" y="2144"/>
                    <a:pt x="105" y="2145"/>
                  </a:cubicBezTo>
                  <a:cubicBezTo>
                    <a:pt x="98" y="2146"/>
                    <a:pt x="91" y="2147"/>
                    <a:pt x="84" y="2148"/>
                  </a:cubicBezTo>
                  <a:cubicBezTo>
                    <a:pt x="76" y="2149"/>
                    <a:pt x="69" y="2150"/>
                    <a:pt x="61" y="2152"/>
                  </a:cubicBezTo>
                  <a:cubicBezTo>
                    <a:pt x="53" y="2153"/>
                    <a:pt x="45" y="2155"/>
                    <a:pt x="38" y="2157"/>
                  </a:cubicBezTo>
                  <a:cubicBezTo>
                    <a:pt x="31" y="2158"/>
                    <a:pt x="24" y="2160"/>
                    <a:pt x="17" y="2162"/>
                  </a:cubicBezTo>
                  <a:lnTo>
                    <a:pt x="0" y="2162"/>
                  </a:lnTo>
                  <a:cubicBezTo>
                    <a:pt x="0" y="2162"/>
                    <a:pt x="368" y="1839"/>
                    <a:pt x="366" y="1283"/>
                  </a:cubicBezTo>
                  <a:cubicBezTo>
                    <a:pt x="365" y="984"/>
                    <a:pt x="330" y="348"/>
                    <a:pt x="773" y="160"/>
                  </a:cubicBezTo>
                  <a:cubicBezTo>
                    <a:pt x="1098" y="23"/>
                    <a:pt x="1294" y="0"/>
                    <a:pt x="2149" y="0"/>
                  </a:cubicBezTo>
                  <a:cubicBezTo>
                    <a:pt x="2164" y="0"/>
                    <a:pt x="2179" y="0"/>
                    <a:pt x="2194" y="0"/>
                  </a:cubicBezTo>
                  <a:cubicBezTo>
                    <a:pt x="3073" y="1"/>
                    <a:pt x="3269" y="23"/>
                    <a:pt x="3597" y="162"/>
                  </a:cubicBezTo>
                  <a:cubicBezTo>
                    <a:pt x="4040" y="350"/>
                    <a:pt x="4005" y="986"/>
                    <a:pt x="4004" y="1284"/>
                  </a:cubicBezTo>
                  <a:cubicBezTo>
                    <a:pt x="4003" y="1841"/>
                    <a:pt x="4371" y="2163"/>
                    <a:pt x="4371" y="21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">
              <a:extLst>
                <a:ext uri="{FF2B5EF4-FFF2-40B4-BE49-F238E27FC236}">
                  <a16:creationId xmlns:a16="http://schemas.microsoft.com/office/drawing/2014/main" id="{3521CE49-BF3A-4CBE-9EB7-2F5FCB9AB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193" y="4872498"/>
              <a:ext cx="1624889" cy="803801"/>
            </a:xfrm>
            <a:custGeom>
              <a:avLst/>
              <a:gdLst>
                <a:gd name="T0" fmla="*/ 2114 w 4305"/>
                <a:gd name="T1" fmla="*/ 2133 h 2133"/>
                <a:gd name="T2" fmla="*/ 738 w 4305"/>
                <a:gd name="T3" fmla="*/ 1973 h 2133"/>
                <a:gd name="T4" fmla="*/ 331 w 4305"/>
                <a:gd name="T5" fmla="*/ 851 h 2133"/>
                <a:gd name="T6" fmla="*/ 0 w 4305"/>
                <a:gd name="T7" fmla="*/ 6 h 2133"/>
                <a:gd name="T8" fmla="*/ 1 w 4305"/>
                <a:gd name="T9" fmla="*/ 6 h 2133"/>
                <a:gd name="T10" fmla="*/ 22 w 4305"/>
                <a:gd name="T11" fmla="*/ 9 h 2133"/>
                <a:gd name="T12" fmla="*/ 43 w 4305"/>
                <a:gd name="T13" fmla="*/ 12 h 2133"/>
                <a:gd name="T14" fmla="*/ 62 w 4305"/>
                <a:gd name="T15" fmla="*/ 13 h 2133"/>
                <a:gd name="T16" fmla="*/ 81 w 4305"/>
                <a:gd name="T17" fmla="*/ 14 h 2133"/>
                <a:gd name="T18" fmla="*/ 99 w 4305"/>
                <a:gd name="T19" fmla="*/ 15 h 2133"/>
                <a:gd name="T20" fmla="*/ 109 w 4305"/>
                <a:gd name="T21" fmla="*/ 15 h 2133"/>
                <a:gd name="T22" fmla="*/ 117 w 4305"/>
                <a:gd name="T23" fmla="*/ 15 h 2133"/>
                <a:gd name="T24" fmla="*/ 134 w 4305"/>
                <a:gd name="T25" fmla="*/ 14 h 2133"/>
                <a:gd name="T26" fmla="*/ 141 w 4305"/>
                <a:gd name="T27" fmla="*/ 14 h 2133"/>
                <a:gd name="T28" fmla="*/ 286 w 4305"/>
                <a:gd name="T29" fmla="*/ 14 h 2133"/>
                <a:gd name="T30" fmla="*/ 508 w 4305"/>
                <a:gd name="T31" fmla="*/ 134 h 2133"/>
                <a:gd name="T32" fmla="*/ 3819 w 4305"/>
                <a:gd name="T33" fmla="*/ 134 h 2133"/>
                <a:gd name="T34" fmla="*/ 4042 w 4305"/>
                <a:gd name="T35" fmla="*/ 14 h 2133"/>
                <a:gd name="T36" fmla="*/ 4124 w 4305"/>
                <a:gd name="T37" fmla="*/ 14 h 2133"/>
                <a:gd name="T38" fmla="*/ 4133 w 4305"/>
                <a:gd name="T39" fmla="*/ 14 h 2133"/>
                <a:gd name="T40" fmla="*/ 4152 w 4305"/>
                <a:gd name="T41" fmla="*/ 14 h 2133"/>
                <a:gd name="T42" fmla="*/ 4170 w 4305"/>
                <a:gd name="T43" fmla="*/ 13 h 2133"/>
                <a:gd name="T44" fmla="*/ 4189 w 4305"/>
                <a:gd name="T45" fmla="*/ 12 h 2133"/>
                <a:gd name="T46" fmla="*/ 4208 w 4305"/>
                <a:gd name="T47" fmla="*/ 11 h 2133"/>
                <a:gd name="T48" fmla="*/ 4228 w 4305"/>
                <a:gd name="T49" fmla="*/ 10 h 2133"/>
                <a:gd name="T50" fmla="*/ 4248 w 4305"/>
                <a:gd name="T51" fmla="*/ 8 h 2133"/>
                <a:gd name="T52" fmla="*/ 4268 w 4305"/>
                <a:gd name="T53" fmla="*/ 5 h 2133"/>
                <a:gd name="T54" fmla="*/ 4289 w 4305"/>
                <a:gd name="T55" fmla="*/ 3 h 2133"/>
                <a:gd name="T56" fmla="*/ 4305 w 4305"/>
                <a:gd name="T57" fmla="*/ 0 h 2133"/>
                <a:gd name="T58" fmla="*/ 3969 w 4305"/>
                <a:gd name="T59" fmla="*/ 849 h 2133"/>
                <a:gd name="T60" fmla="*/ 3562 w 4305"/>
                <a:gd name="T61" fmla="*/ 1972 h 2133"/>
                <a:gd name="T62" fmla="*/ 2159 w 4305"/>
                <a:gd name="T63" fmla="*/ 2133 h 2133"/>
                <a:gd name="T64" fmla="*/ 2114 w 4305"/>
                <a:gd name="T65" fmla="*/ 2133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05" h="2133">
                  <a:moveTo>
                    <a:pt x="2114" y="2133"/>
                  </a:moveTo>
                  <a:cubicBezTo>
                    <a:pt x="1259" y="2133"/>
                    <a:pt x="1063" y="2111"/>
                    <a:pt x="738" y="1973"/>
                  </a:cubicBezTo>
                  <a:cubicBezTo>
                    <a:pt x="295" y="1785"/>
                    <a:pt x="330" y="1149"/>
                    <a:pt x="331" y="851"/>
                  </a:cubicBezTo>
                  <a:cubicBezTo>
                    <a:pt x="333" y="400"/>
                    <a:pt x="91" y="103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8" y="7"/>
                    <a:pt x="15" y="8"/>
                    <a:pt x="22" y="9"/>
                  </a:cubicBezTo>
                  <a:cubicBezTo>
                    <a:pt x="29" y="10"/>
                    <a:pt x="36" y="11"/>
                    <a:pt x="43" y="12"/>
                  </a:cubicBezTo>
                  <a:cubicBezTo>
                    <a:pt x="49" y="12"/>
                    <a:pt x="56" y="13"/>
                    <a:pt x="62" y="13"/>
                  </a:cubicBezTo>
                  <a:cubicBezTo>
                    <a:pt x="69" y="14"/>
                    <a:pt x="75" y="14"/>
                    <a:pt x="81" y="14"/>
                  </a:cubicBezTo>
                  <a:cubicBezTo>
                    <a:pt x="87" y="14"/>
                    <a:pt x="93" y="15"/>
                    <a:pt x="99" y="15"/>
                  </a:cubicBezTo>
                  <a:cubicBezTo>
                    <a:pt x="102" y="15"/>
                    <a:pt x="106" y="15"/>
                    <a:pt x="109" y="15"/>
                  </a:cubicBezTo>
                  <a:cubicBezTo>
                    <a:pt x="111" y="15"/>
                    <a:pt x="114" y="15"/>
                    <a:pt x="117" y="15"/>
                  </a:cubicBezTo>
                  <a:cubicBezTo>
                    <a:pt x="123" y="15"/>
                    <a:pt x="129" y="14"/>
                    <a:pt x="134" y="14"/>
                  </a:cubicBezTo>
                  <a:cubicBezTo>
                    <a:pt x="137" y="14"/>
                    <a:pt x="139" y="14"/>
                    <a:pt x="141" y="14"/>
                  </a:cubicBezTo>
                  <a:lnTo>
                    <a:pt x="286" y="14"/>
                  </a:lnTo>
                  <a:cubicBezTo>
                    <a:pt x="334" y="86"/>
                    <a:pt x="415" y="134"/>
                    <a:pt x="508" y="134"/>
                  </a:cubicBezTo>
                  <a:lnTo>
                    <a:pt x="3819" y="134"/>
                  </a:lnTo>
                  <a:cubicBezTo>
                    <a:pt x="3912" y="134"/>
                    <a:pt x="3994" y="86"/>
                    <a:pt x="4042" y="14"/>
                  </a:cubicBezTo>
                  <a:lnTo>
                    <a:pt x="4124" y="14"/>
                  </a:lnTo>
                  <a:cubicBezTo>
                    <a:pt x="4127" y="14"/>
                    <a:pt x="4130" y="14"/>
                    <a:pt x="4133" y="14"/>
                  </a:cubicBezTo>
                  <a:cubicBezTo>
                    <a:pt x="4139" y="14"/>
                    <a:pt x="4145" y="14"/>
                    <a:pt x="4152" y="14"/>
                  </a:cubicBezTo>
                  <a:cubicBezTo>
                    <a:pt x="4158" y="14"/>
                    <a:pt x="4164" y="13"/>
                    <a:pt x="4170" y="13"/>
                  </a:cubicBezTo>
                  <a:cubicBezTo>
                    <a:pt x="4176" y="13"/>
                    <a:pt x="4183" y="13"/>
                    <a:pt x="4189" y="12"/>
                  </a:cubicBezTo>
                  <a:cubicBezTo>
                    <a:pt x="4195" y="12"/>
                    <a:pt x="4202" y="12"/>
                    <a:pt x="4208" y="11"/>
                  </a:cubicBezTo>
                  <a:cubicBezTo>
                    <a:pt x="4215" y="11"/>
                    <a:pt x="4221" y="10"/>
                    <a:pt x="4228" y="10"/>
                  </a:cubicBezTo>
                  <a:cubicBezTo>
                    <a:pt x="4234" y="9"/>
                    <a:pt x="4241" y="8"/>
                    <a:pt x="4248" y="8"/>
                  </a:cubicBezTo>
                  <a:cubicBezTo>
                    <a:pt x="4255" y="7"/>
                    <a:pt x="4261" y="6"/>
                    <a:pt x="4268" y="5"/>
                  </a:cubicBezTo>
                  <a:cubicBezTo>
                    <a:pt x="4275" y="5"/>
                    <a:pt x="4282" y="4"/>
                    <a:pt x="4289" y="3"/>
                  </a:cubicBezTo>
                  <a:cubicBezTo>
                    <a:pt x="4294" y="2"/>
                    <a:pt x="4300" y="1"/>
                    <a:pt x="4305" y="0"/>
                  </a:cubicBezTo>
                  <a:cubicBezTo>
                    <a:pt x="4217" y="92"/>
                    <a:pt x="3968" y="391"/>
                    <a:pt x="3969" y="849"/>
                  </a:cubicBezTo>
                  <a:cubicBezTo>
                    <a:pt x="3970" y="1148"/>
                    <a:pt x="4005" y="1784"/>
                    <a:pt x="3562" y="1972"/>
                  </a:cubicBezTo>
                  <a:cubicBezTo>
                    <a:pt x="3234" y="2111"/>
                    <a:pt x="3038" y="2133"/>
                    <a:pt x="2159" y="2133"/>
                  </a:cubicBezTo>
                  <a:cubicBezTo>
                    <a:pt x="2144" y="2133"/>
                    <a:pt x="2129" y="2133"/>
                    <a:pt x="2114" y="21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0968BCA4-ADDF-486D-80EC-316FEA77BFBE}"/>
                </a:ext>
              </a:extLst>
            </p:cNvPr>
            <p:cNvSpPr/>
            <p:nvPr/>
          </p:nvSpPr>
          <p:spPr>
            <a:xfrm>
              <a:off x="3006990" y="2448995"/>
              <a:ext cx="2157300" cy="243906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Freeform 6">
              <a:extLst>
                <a:ext uri="{FF2B5EF4-FFF2-40B4-BE49-F238E27FC236}">
                  <a16:creationId xmlns:a16="http://schemas.microsoft.com/office/drawing/2014/main" id="{53697509-7B86-429A-A63F-0AFA44651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01" y="3702233"/>
              <a:ext cx="58773" cy="700085"/>
            </a:xfrm>
            <a:custGeom>
              <a:avLst/>
              <a:gdLst>
                <a:gd name="T0" fmla="*/ 157 w 157"/>
                <a:gd name="T1" fmla="*/ 1806 h 1856"/>
                <a:gd name="T2" fmla="*/ 79 w 157"/>
                <a:gd name="T3" fmla="*/ 1856 h 1856"/>
                <a:gd name="T4" fmla="*/ 0 w 157"/>
                <a:gd name="T5" fmla="*/ 1806 h 1856"/>
                <a:gd name="T6" fmla="*/ 0 w 157"/>
                <a:gd name="T7" fmla="*/ 50 h 1856"/>
                <a:gd name="T8" fmla="*/ 79 w 157"/>
                <a:gd name="T9" fmla="*/ 0 h 1856"/>
                <a:gd name="T10" fmla="*/ 157 w 157"/>
                <a:gd name="T11" fmla="*/ 50 h 1856"/>
                <a:gd name="T12" fmla="*/ 157 w 157"/>
                <a:gd name="T13" fmla="*/ 180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856">
                  <a:moveTo>
                    <a:pt x="157" y="1806"/>
                  </a:moveTo>
                  <a:cubicBezTo>
                    <a:pt x="157" y="1833"/>
                    <a:pt x="122" y="1856"/>
                    <a:pt x="79" y="1856"/>
                  </a:cubicBezTo>
                  <a:cubicBezTo>
                    <a:pt x="35" y="1856"/>
                    <a:pt x="0" y="1833"/>
                    <a:pt x="0" y="1806"/>
                  </a:cubicBezTo>
                  <a:lnTo>
                    <a:pt x="0" y="50"/>
                  </a:lnTo>
                  <a:cubicBezTo>
                    <a:pt x="0" y="23"/>
                    <a:pt x="35" y="0"/>
                    <a:pt x="79" y="0"/>
                  </a:cubicBezTo>
                  <a:cubicBezTo>
                    <a:pt x="122" y="0"/>
                    <a:pt x="157" y="23"/>
                    <a:pt x="157" y="50"/>
                  </a:cubicBezTo>
                  <a:lnTo>
                    <a:pt x="157" y="1806"/>
                  </a:lnTo>
                  <a:close/>
                </a:path>
              </a:pathLst>
            </a:custGeom>
            <a:solidFill>
              <a:srgbClr val="8F92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">
              <a:extLst>
                <a:ext uri="{FF2B5EF4-FFF2-40B4-BE49-F238E27FC236}">
                  <a16:creationId xmlns:a16="http://schemas.microsoft.com/office/drawing/2014/main" id="{764521C7-B83E-4D52-8ADE-C5029DFD2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073" y="3702233"/>
              <a:ext cx="46673" cy="700085"/>
            </a:xfrm>
            <a:custGeom>
              <a:avLst/>
              <a:gdLst>
                <a:gd name="T0" fmla="*/ 125 w 125"/>
                <a:gd name="T1" fmla="*/ 1806 h 1856"/>
                <a:gd name="T2" fmla="*/ 63 w 125"/>
                <a:gd name="T3" fmla="*/ 1856 h 1856"/>
                <a:gd name="T4" fmla="*/ 0 w 125"/>
                <a:gd name="T5" fmla="*/ 1806 h 1856"/>
                <a:gd name="T6" fmla="*/ 0 w 125"/>
                <a:gd name="T7" fmla="*/ 50 h 1856"/>
                <a:gd name="T8" fmla="*/ 63 w 125"/>
                <a:gd name="T9" fmla="*/ 0 h 1856"/>
                <a:gd name="T10" fmla="*/ 125 w 125"/>
                <a:gd name="T11" fmla="*/ 50 h 1856"/>
                <a:gd name="T12" fmla="*/ 125 w 125"/>
                <a:gd name="T13" fmla="*/ 180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856">
                  <a:moveTo>
                    <a:pt x="125" y="1806"/>
                  </a:moveTo>
                  <a:cubicBezTo>
                    <a:pt x="125" y="1833"/>
                    <a:pt x="97" y="1856"/>
                    <a:pt x="63" y="1856"/>
                  </a:cubicBezTo>
                  <a:cubicBezTo>
                    <a:pt x="28" y="1856"/>
                    <a:pt x="0" y="1833"/>
                    <a:pt x="0" y="1806"/>
                  </a:cubicBezTo>
                  <a:lnTo>
                    <a:pt x="0" y="50"/>
                  </a:lnTo>
                  <a:cubicBezTo>
                    <a:pt x="0" y="23"/>
                    <a:pt x="28" y="0"/>
                    <a:pt x="63" y="0"/>
                  </a:cubicBezTo>
                  <a:cubicBezTo>
                    <a:pt x="97" y="0"/>
                    <a:pt x="125" y="23"/>
                    <a:pt x="125" y="50"/>
                  </a:cubicBezTo>
                  <a:lnTo>
                    <a:pt x="125" y="1806"/>
                  </a:lnTo>
                  <a:close/>
                </a:path>
              </a:pathLst>
            </a:custGeom>
            <a:solidFill>
              <a:srgbClr val="848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">
              <a:extLst>
                <a:ext uri="{FF2B5EF4-FFF2-40B4-BE49-F238E27FC236}">
                  <a16:creationId xmlns:a16="http://schemas.microsoft.com/office/drawing/2014/main" id="{7E3F1B80-1979-45F3-8E74-C52A24F02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073" y="2983133"/>
              <a:ext cx="148660" cy="447708"/>
            </a:xfrm>
            <a:custGeom>
              <a:avLst/>
              <a:gdLst>
                <a:gd name="T0" fmla="*/ 393 w 393"/>
                <a:gd name="T1" fmla="*/ 1016 h 1189"/>
                <a:gd name="T2" fmla="*/ 197 w 393"/>
                <a:gd name="T3" fmla="*/ 1189 h 1189"/>
                <a:gd name="T4" fmla="*/ 0 w 393"/>
                <a:gd name="T5" fmla="*/ 1016 h 1189"/>
                <a:gd name="T6" fmla="*/ 0 w 393"/>
                <a:gd name="T7" fmla="*/ 173 h 1189"/>
                <a:gd name="T8" fmla="*/ 197 w 393"/>
                <a:gd name="T9" fmla="*/ 0 h 1189"/>
                <a:gd name="T10" fmla="*/ 393 w 393"/>
                <a:gd name="T11" fmla="*/ 173 h 1189"/>
                <a:gd name="T12" fmla="*/ 393 w 393"/>
                <a:gd name="T13" fmla="*/ 1016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1189">
                  <a:moveTo>
                    <a:pt x="393" y="1016"/>
                  </a:moveTo>
                  <a:cubicBezTo>
                    <a:pt x="393" y="1111"/>
                    <a:pt x="305" y="1189"/>
                    <a:pt x="197" y="1189"/>
                  </a:cubicBezTo>
                  <a:cubicBezTo>
                    <a:pt x="88" y="1189"/>
                    <a:pt x="0" y="1111"/>
                    <a:pt x="0" y="1016"/>
                  </a:cubicBezTo>
                  <a:lnTo>
                    <a:pt x="0" y="173"/>
                  </a:lnTo>
                  <a:cubicBezTo>
                    <a:pt x="0" y="78"/>
                    <a:pt x="88" y="0"/>
                    <a:pt x="197" y="0"/>
                  </a:cubicBezTo>
                  <a:cubicBezTo>
                    <a:pt x="305" y="0"/>
                    <a:pt x="393" y="78"/>
                    <a:pt x="393" y="173"/>
                  </a:cubicBezTo>
                  <a:lnTo>
                    <a:pt x="393" y="1016"/>
                  </a:lnTo>
                  <a:close/>
                </a:path>
              </a:pathLst>
            </a:custGeom>
            <a:solidFill>
              <a:srgbClr val="8F92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">
              <a:extLst>
                <a:ext uri="{FF2B5EF4-FFF2-40B4-BE49-F238E27FC236}">
                  <a16:creationId xmlns:a16="http://schemas.microsoft.com/office/drawing/2014/main" id="{A4D09E57-2C1F-4392-8A0B-F7B903ECE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073" y="2983133"/>
              <a:ext cx="140018" cy="447708"/>
            </a:xfrm>
            <a:custGeom>
              <a:avLst/>
              <a:gdLst>
                <a:gd name="T0" fmla="*/ 245 w 371"/>
                <a:gd name="T1" fmla="*/ 211 h 1189"/>
                <a:gd name="T2" fmla="*/ 255 w 371"/>
                <a:gd name="T3" fmla="*/ 134 h 1189"/>
                <a:gd name="T4" fmla="*/ 255 w 371"/>
                <a:gd name="T5" fmla="*/ 14 h 1189"/>
                <a:gd name="T6" fmla="*/ 245 w 371"/>
                <a:gd name="T7" fmla="*/ 83 h 1189"/>
                <a:gd name="T8" fmla="*/ 186 w 371"/>
                <a:gd name="T9" fmla="*/ 0 h 1189"/>
                <a:gd name="T10" fmla="*/ 0 w 371"/>
                <a:gd name="T11" fmla="*/ 1003 h 1189"/>
                <a:gd name="T12" fmla="*/ 245 w 371"/>
                <a:gd name="T13" fmla="*/ 1179 h 1189"/>
                <a:gd name="T14" fmla="*/ 255 w 371"/>
                <a:gd name="T15" fmla="*/ 1156 h 1189"/>
                <a:gd name="T16" fmla="*/ 366 w 371"/>
                <a:gd name="T17" fmla="*/ 1048 h 1189"/>
                <a:gd name="T18" fmla="*/ 255 w 371"/>
                <a:gd name="T19" fmla="*/ 1105 h 1189"/>
                <a:gd name="T20" fmla="*/ 245 w 371"/>
                <a:gd name="T21" fmla="*/ 1028 h 1189"/>
                <a:gd name="T22" fmla="*/ 371 w 371"/>
                <a:gd name="T23" fmla="*/ 1003 h 1189"/>
                <a:gd name="T24" fmla="*/ 255 w 371"/>
                <a:gd name="T25" fmla="*/ 920 h 1189"/>
                <a:gd name="T26" fmla="*/ 245 w 371"/>
                <a:gd name="T27" fmla="*/ 977 h 1189"/>
                <a:gd name="T28" fmla="*/ 371 w 371"/>
                <a:gd name="T29" fmla="*/ 900 h 1189"/>
                <a:gd name="T30" fmla="*/ 255 w 371"/>
                <a:gd name="T31" fmla="*/ 792 h 1189"/>
                <a:gd name="T32" fmla="*/ 245 w 371"/>
                <a:gd name="T33" fmla="*/ 850 h 1189"/>
                <a:gd name="T34" fmla="*/ 371 w 371"/>
                <a:gd name="T35" fmla="*/ 773 h 1189"/>
                <a:gd name="T36" fmla="*/ 255 w 371"/>
                <a:gd name="T37" fmla="*/ 665 h 1189"/>
                <a:gd name="T38" fmla="*/ 245 w 371"/>
                <a:gd name="T39" fmla="*/ 722 h 1189"/>
                <a:gd name="T40" fmla="*/ 371 w 371"/>
                <a:gd name="T41" fmla="*/ 645 h 1189"/>
                <a:gd name="T42" fmla="*/ 255 w 371"/>
                <a:gd name="T43" fmla="*/ 536 h 1189"/>
                <a:gd name="T44" fmla="*/ 245 w 371"/>
                <a:gd name="T45" fmla="*/ 594 h 1189"/>
                <a:gd name="T46" fmla="*/ 371 w 371"/>
                <a:gd name="T47" fmla="*/ 516 h 1189"/>
                <a:gd name="T48" fmla="*/ 255 w 371"/>
                <a:gd name="T49" fmla="*/ 409 h 1189"/>
                <a:gd name="T50" fmla="*/ 245 w 371"/>
                <a:gd name="T51" fmla="*/ 467 h 1189"/>
                <a:gd name="T52" fmla="*/ 371 w 371"/>
                <a:gd name="T53" fmla="*/ 390 h 1189"/>
                <a:gd name="T54" fmla="*/ 255 w 371"/>
                <a:gd name="T55" fmla="*/ 281 h 1189"/>
                <a:gd name="T56" fmla="*/ 245 w 371"/>
                <a:gd name="T57" fmla="*/ 339 h 1189"/>
                <a:gd name="T58" fmla="*/ 371 w 371"/>
                <a:gd name="T59" fmla="*/ 262 h 1189"/>
                <a:gd name="T60" fmla="*/ 368 w 371"/>
                <a:gd name="T61" fmla="*/ 153 h 1189"/>
                <a:gd name="T62" fmla="*/ 255 w 371"/>
                <a:gd name="T63" fmla="*/ 21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1" h="1189">
                  <a:moveTo>
                    <a:pt x="255" y="211"/>
                  </a:moveTo>
                  <a:lnTo>
                    <a:pt x="245" y="211"/>
                  </a:lnTo>
                  <a:lnTo>
                    <a:pt x="245" y="134"/>
                  </a:lnTo>
                  <a:lnTo>
                    <a:pt x="255" y="134"/>
                  </a:lnTo>
                  <a:lnTo>
                    <a:pt x="364" y="134"/>
                  </a:lnTo>
                  <a:cubicBezTo>
                    <a:pt x="348" y="79"/>
                    <a:pt x="307" y="35"/>
                    <a:pt x="255" y="14"/>
                  </a:cubicBezTo>
                  <a:lnTo>
                    <a:pt x="255" y="83"/>
                  </a:lnTo>
                  <a:lnTo>
                    <a:pt x="245" y="83"/>
                  </a:lnTo>
                  <a:lnTo>
                    <a:pt x="245" y="10"/>
                  </a:lnTo>
                  <a:cubicBezTo>
                    <a:pt x="226" y="4"/>
                    <a:pt x="207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lnTo>
                    <a:pt x="0" y="1003"/>
                  </a:lnTo>
                  <a:cubicBezTo>
                    <a:pt x="0" y="1105"/>
                    <a:pt x="83" y="1189"/>
                    <a:pt x="186" y="1189"/>
                  </a:cubicBezTo>
                  <a:cubicBezTo>
                    <a:pt x="207" y="1189"/>
                    <a:pt x="226" y="1185"/>
                    <a:pt x="245" y="1179"/>
                  </a:cubicBezTo>
                  <a:lnTo>
                    <a:pt x="245" y="1156"/>
                  </a:lnTo>
                  <a:lnTo>
                    <a:pt x="255" y="1156"/>
                  </a:lnTo>
                  <a:lnTo>
                    <a:pt x="255" y="1175"/>
                  </a:lnTo>
                  <a:cubicBezTo>
                    <a:pt x="310" y="1153"/>
                    <a:pt x="351" y="1106"/>
                    <a:pt x="366" y="1048"/>
                  </a:cubicBezTo>
                  <a:lnTo>
                    <a:pt x="255" y="1048"/>
                  </a:lnTo>
                  <a:lnTo>
                    <a:pt x="255" y="1105"/>
                  </a:lnTo>
                  <a:lnTo>
                    <a:pt x="245" y="1105"/>
                  </a:lnTo>
                  <a:lnTo>
                    <a:pt x="245" y="1028"/>
                  </a:lnTo>
                  <a:lnTo>
                    <a:pt x="370" y="1028"/>
                  </a:lnTo>
                  <a:cubicBezTo>
                    <a:pt x="371" y="1020"/>
                    <a:pt x="371" y="1012"/>
                    <a:pt x="371" y="1003"/>
                  </a:cubicBezTo>
                  <a:lnTo>
                    <a:pt x="371" y="920"/>
                  </a:lnTo>
                  <a:lnTo>
                    <a:pt x="255" y="920"/>
                  </a:lnTo>
                  <a:lnTo>
                    <a:pt x="255" y="977"/>
                  </a:lnTo>
                  <a:lnTo>
                    <a:pt x="245" y="977"/>
                  </a:lnTo>
                  <a:lnTo>
                    <a:pt x="245" y="900"/>
                  </a:lnTo>
                  <a:lnTo>
                    <a:pt x="371" y="900"/>
                  </a:lnTo>
                  <a:lnTo>
                    <a:pt x="371" y="792"/>
                  </a:lnTo>
                  <a:lnTo>
                    <a:pt x="255" y="792"/>
                  </a:lnTo>
                  <a:lnTo>
                    <a:pt x="255" y="850"/>
                  </a:lnTo>
                  <a:lnTo>
                    <a:pt x="245" y="850"/>
                  </a:lnTo>
                  <a:lnTo>
                    <a:pt x="245" y="773"/>
                  </a:lnTo>
                  <a:lnTo>
                    <a:pt x="371" y="773"/>
                  </a:lnTo>
                  <a:lnTo>
                    <a:pt x="371" y="665"/>
                  </a:lnTo>
                  <a:lnTo>
                    <a:pt x="255" y="665"/>
                  </a:lnTo>
                  <a:lnTo>
                    <a:pt x="255" y="722"/>
                  </a:lnTo>
                  <a:lnTo>
                    <a:pt x="245" y="722"/>
                  </a:lnTo>
                  <a:lnTo>
                    <a:pt x="245" y="645"/>
                  </a:lnTo>
                  <a:lnTo>
                    <a:pt x="371" y="645"/>
                  </a:lnTo>
                  <a:lnTo>
                    <a:pt x="371" y="536"/>
                  </a:lnTo>
                  <a:lnTo>
                    <a:pt x="255" y="536"/>
                  </a:lnTo>
                  <a:lnTo>
                    <a:pt x="255" y="594"/>
                  </a:lnTo>
                  <a:lnTo>
                    <a:pt x="245" y="594"/>
                  </a:lnTo>
                  <a:lnTo>
                    <a:pt x="245" y="516"/>
                  </a:lnTo>
                  <a:lnTo>
                    <a:pt x="371" y="516"/>
                  </a:lnTo>
                  <a:lnTo>
                    <a:pt x="371" y="409"/>
                  </a:lnTo>
                  <a:lnTo>
                    <a:pt x="255" y="409"/>
                  </a:lnTo>
                  <a:lnTo>
                    <a:pt x="255" y="467"/>
                  </a:lnTo>
                  <a:lnTo>
                    <a:pt x="245" y="467"/>
                  </a:lnTo>
                  <a:lnTo>
                    <a:pt x="245" y="390"/>
                  </a:lnTo>
                  <a:lnTo>
                    <a:pt x="371" y="390"/>
                  </a:lnTo>
                  <a:lnTo>
                    <a:pt x="371" y="281"/>
                  </a:lnTo>
                  <a:lnTo>
                    <a:pt x="255" y="281"/>
                  </a:lnTo>
                  <a:lnTo>
                    <a:pt x="255" y="339"/>
                  </a:lnTo>
                  <a:lnTo>
                    <a:pt x="245" y="339"/>
                  </a:lnTo>
                  <a:lnTo>
                    <a:pt x="245" y="262"/>
                  </a:lnTo>
                  <a:lnTo>
                    <a:pt x="371" y="262"/>
                  </a:lnTo>
                  <a:lnTo>
                    <a:pt x="371" y="186"/>
                  </a:lnTo>
                  <a:cubicBezTo>
                    <a:pt x="371" y="175"/>
                    <a:pt x="370" y="164"/>
                    <a:pt x="368" y="153"/>
                  </a:cubicBezTo>
                  <a:lnTo>
                    <a:pt x="255" y="153"/>
                  </a:lnTo>
                  <a:lnTo>
                    <a:pt x="255" y="211"/>
                  </a:lnTo>
                </a:path>
              </a:pathLst>
            </a:custGeom>
            <a:solidFill>
              <a:srgbClr val="656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2">
              <a:extLst>
                <a:ext uri="{FF2B5EF4-FFF2-40B4-BE49-F238E27FC236}">
                  <a16:creationId xmlns:a16="http://schemas.microsoft.com/office/drawing/2014/main" id="{E526B6B5-CDD3-4C71-B59A-8E74C7573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2986590"/>
              <a:ext cx="3457" cy="27658"/>
            </a:xfrm>
            <a:custGeom>
              <a:avLst/>
              <a:gdLst>
                <a:gd name="T0" fmla="*/ 10 w 10"/>
                <a:gd name="T1" fmla="*/ 73 h 73"/>
                <a:gd name="T2" fmla="*/ 10 w 10"/>
                <a:gd name="T3" fmla="*/ 4 h 73"/>
                <a:gd name="T4" fmla="*/ 0 w 10"/>
                <a:gd name="T5" fmla="*/ 0 h 73"/>
                <a:gd name="T6" fmla="*/ 0 w 10"/>
                <a:gd name="T7" fmla="*/ 73 h 73"/>
                <a:gd name="T8" fmla="*/ 10 w 1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3">
                  <a:moveTo>
                    <a:pt x="10" y="73"/>
                  </a:moveTo>
                  <a:lnTo>
                    <a:pt x="10" y="4"/>
                  </a:lnTo>
                  <a:cubicBezTo>
                    <a:pt x="6" y="2"/>
                    <a:pt x="3" y="1"/>
                    <a:pt x="0" y="0"/>
                  </a:cubicBezTo>
                  <a:lnTo>
                    <a:pt x="0" y="73"/>
                  </a:lnTo>
                  <a:lnTo>
                    <a:pt x="10" y="73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">
              <a:extLst>
                <a:ext uri="{FF2B5EF4-FFF2-40B4-BE49-F238E27FC236}">
                  <a16:creationId xmlns:a16="http://schemas.microsoft.com/office/drawing/2014/main" id="{8893BA6C-0C51-4B41-B7F3-8216A7F8A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033262"/>
              <a:ext cx="44944" cy="29386"/>
            </a:xfrm>
            <a:custGeom>
              <a:avLst/>
              <a:gdLst>
                <a:gd name="T0" fmla="*/ 10 w 123"/>
                <a:gd name="T1" fmla="*/ 0 h 77"/>
                <a:gd name="T2" fmla="*/ 0 w 123"/>
                <a:gd name="T3" fmla="*/ 0 h 77"/>
                <a:gd name="T4" fmla="*/ 0 w 123"/>
                <a:gd name="T5" fmla="*/ 77 h 77"/>
                <a:gd name="T6" fmla="*/ 10 w 123"/>
                <a:gd name="T7" fmla="*/ 77 h 77"/>
                <a:gd name="T8" fmla="*/ 10 w 123"/>
                <a:gd name="T9" fmla="*/ 19 h 77"/>
                <a:gd name="T10" fmla="*/ 123 w 123"/>
                <a:gd name="T11" fmla="*/ 19 h 77"/>
                <a:gd name="T12" fmla="*/ 119 w 123"/>
                <a:gd name="T13" fmla="*/ 0 h 77"/>
                <a:gd name="T14" fmla="*/ 10 w 123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77">
                  <a:moveTo>
                    <a:pt x="10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0" y="77"/>
                  </a:lnTo>
                  <a:lnTo>
                    <a:pt x="10" y="19"/>
                  </a:lnTo>
                  <a:lnTo>
                    <a:pt x="123" y="19"/>
                  </a:lnTo>
                  <a:cubicBezTo>
                    <a:pt x="122" y="13"/>
                    <a:pt x="121" y="6"/>
                    <a:pt x="119" y="0"/>
                  </a:cubicBezTo>
                  <a:lnTo>
                    <a:pt x="10" y="0"/>
                  </a:lnTo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4">
              <a:extLst>
                <a:ext uri="{FF2B5EF4-FFF2-40B4-BE49-F238E27FC236}">
                  <a16:creationId xmlns:a16="http://schemas.microsoft.com/office/drawing/2014/main" id="{ECDC18F8-9BD5-4DC6-A4AB-9341E06E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081663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5">
              <a:extLst>
                <a:ext uri="{FF2B5EF4-FFF2-40B4-BE49-F238E27FC236}">
                  <a16:creationId xmlns:a16="http://schemas.microsoft.com/office/drawing/2014/main" id="{69658BE7-E898-4574-8A38-F8400AF23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130064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6">
              <a:extLst>
                <a:ext uri="{FF2B5EF4-FFF2-40B4-BE49-F238E27FC236}">
                  <a16:creationId xmlns:a16="http://schemas.microsoft.com/office/drawing/2014/main" id="{90AF798A-C49E-4D91-8571-B00BE2265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178465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">
              <a:extLst>
                <a:ext uri="{FF2B5EF4-FFF2-40B4-BE49-F238E27FC236}">
                  <a16:creationId xmlns:a16="http://schemas.microsoft.com/office/drawing/2014/main" id="{DD55D878-B56A-4859-9015-4DFFE5B67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226866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8">
              <a:extLst>
                <a:ext uri="{FF2B5EF4-FFF2-40B4-BE49-F238E27FC236}">
                  <a16:creationId xmlns:a16="http://schemas.microsoft.com/office/drawing/2014/main" id="{D1BFE07E-C745-4270-9A04-6F823B2BD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275267"/>
              <a:ext cx="46673" cy="27658"/>
            </a:xfrm>
            <a:custGeom>
              <a:avLst/>
              <a:gdLst>
                <a:gd name="T0" fmla="*/ 0 w 27"/>
                <a:gd name="T1" fmla="*/ 0 h 16"/>
                <a:gd name="T2" fmla="*/ 0 w 27"/>
                <a:gd name="T3" fmla="*/ 16 h 16"/>
                <a:gd name="T4" fmla="*/ 2 w 27"/>
                <a:gd name="T5" fmla="*/ 16 h 16"/>
                <a:gd name="T6" fmla="*/ 2 w 27"/>
                <a:gd name="T7" fmla="*/ 4 h 16"/>
                <a:gd name="T8" fmla="*/ 27 w 27"/>
                <a:gd name="T9" fmla="*/ 4 h 16"/>
                <a:gd name="T10" fmla="*/ 27 w 27"/>
                <a:gd name="T11" fmla="*/ 0 h 16"/>
                <a:gd name="T12" fmla="*/ 0 w 27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0" y="16"/>
                  </a:lnTo>
                  <a:lnTo>
                    <a:pt x="2" y="16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9">
              <a:extLst>
                <a:ext uri="{FF2B5EF4-FFF2-40B4-BE49-F238E27FC236}">
                  <a16:creationId xmlns:a16="http://schemas.microsoft.com/office/drawing/2014/main" id="{4D52681E-402D-4AC5-AC9B-5A7E2FBA8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321940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5 h 17"/>
                <a:gd name="T8" fmla="*/ 27 w 27"/>
                <a:gd name="T9" fmla="*/ 5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5"/>
                  </a:lnTo>
                  <a:lnTo>
                    <a:pt x="27" y="5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0">
              <a:extLst>
                <a:ext uri="{FF2B5EF4-FFF2-40B4-BE49-F238E27FC236}">
                  <a16:creationId xmlns:a16="http://schemas.microsoft.com/office/drawing/2014/main" id="{3BAB432E-862A-4C3B-A8BB-361F81562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370341"/>
              <a:ext cx="46673" cy="29386"/>
            </a:xfrm>
            <a:custGeom>
              <a:avLst/>
              <a:gdLst>
                <a:gd name="T0" fmla="*/ 0 w 125"/>
                <a:gd name="T1" fmla="*/ 0 h 77"/>
                <a:gd name="T2" fmla="*/ 0 w 125"/>
                <a:gd name="T3" fmla="*/ 77 h 77"/>
                <a:gd name="T4" fmla="*/ 10 w 125"/>
                <a:gd name="T5" fmla="*/ 77 h 77"/>
                <a:gd name="T6" fmla="*/ 10 w 125"/>
                <a:gd name="T7" fmla="*/ 20 h 77"/>
                <a:gd name="T8" fmla="*/ 121 w 125"/>
                <a:gd name="T9" fmla="*/ 20 h 77"/>
                <a:gd name="T10" fmla="*/ 125 w 125"/>
                <a:gd name="T11" fmla="*/ 0 h 77"/>
                <a:gd name="T12" fmla="*/ 0 w 125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7">
                  <a:moveTo>
                    <a:pt x="0" y="0"/>
                  </a:moveTo>
                  <a:lnTo>
                    <a:pt x="0" y="77"/>
                  </a:lnTo>
                  <a:lnTo>
                    <a:pt x="10" y="77"/>
                  </a:lnTo>
                  <a:lnTo>
                    <a:pt x="10" y="20"/>
                  </a:lnTo>
                  <a:lnTo>
                    <a:pt x="121" y="20"/>
                  </a:lnTo>
                  <a:cubicBezTo>
                    <a:pt x="122" y="13"/>
                    <a:pt x="124" y="7"/>
                    <a:pt x="1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1">
              <a:extLst>
                <a:ext uri="{FF2B5EF4-FFF2-40B4-BE49-F238E27FC236}">
                  <a16:creationId xmlns:a16="http://schemas.microsoft.com/office/drawing/2014/main" id="{8E8D7685-095C-4F8C-8A10-6918576E8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418742"/>
              <a:ext cx="3457" cy="8642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3 h 23"/>
                <a:gd name="T4" fmla="*/ 10 w 10"/>
                <a:gd name="T5" fmla="*/ 19 h 23"/>
                <a:gd name="T6" fmla="*/ 10 w 10"/>
                <a:gd name="T7" fmla="*/ 0 h 23"/>
                <a:gd name="T8" fmla="*/ 0 w 1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cubicBezTo>
                    <a:pt x="3" y="22"/>
                    <a:pt x="6" y="21"/>
                    <a:pt x="10" y="19"/>
                  </a:cubicBez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2">
              <a:extLst>
                <a:ext uri="{FF2B5EF4-FFF2-40B4-BE49-F238E27FC236}">
                  <a16:creationId xmlns:a16="http://schemas.microsoft.com/office/drawing/2014/main" id="{917346BC-0AAD-492E-A6EE-DEAA6C3F3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073" y="2983133"/>
              <a:ext cx="140018" cy="447708"/>
            </a:xfrm>
            <a:custGeom>
              <a:avLst/>
              <a:gdLst>
                <a:gd name="T0" fmla="*/ 245 w 371"/>
                <a:gd name="T1" fmla="*/ 1156 h 1189"/>
                <a:gd name="T2" fmla="*/ 291 w 371"/>
                <a:gd name="T3" fmla="*/ 1156 h 1189"/>
                <a:gd name="T4" fmla="*/ 341 w 371"/>
                <a:gd name="T5" fmla="*/ 1105 h 1189"/>
                <a:gd name="T6" fmla="*/ 245 w 371"/>
                <a:gd name="T7" fmla="*/ 1105 h 1189"/>
                <a:gd name="T8" fmla="*/ 245 w 371"/>
                <a:gd name="T9" fmla="*/ 1028 h 1189"/>
                <a:gd name="T10" fmla="*/ 370 w 371"/>
                <a:gd name="T11" fmla="*/ 1028 h 1189"/>
                <a:gd name="T12" fmla="*/ 371 w 371"/>
                <a:gd name="T13" fmla="*/ 1003 h 1189"/>
                <a:gd name="T14" fmla="*/ 371 w 371"/>
                <a:gd name="T15" fmla="*/ 978 h 1189"/>
                <a:gd name="T16" fmla="*/ 245 w 371"/>
                <a:gd name="T17" fmla="*/ 978 h 1189"/>
                <a:gd name="T18" fmla="*/ 245 w 371"/>
                <a:gd name="T19" fmla="*/ 900 h 1189"/>
                <a:gd name="T20" fmla="*/ 371 w 371"/>
                <a:gd name="T21" fmla="*/ 900 h 1189"/>
                <a:gd name="T22" fmla="*/ 371 w 371"/>
                <a:gd name="T23" fmla="*/ 850 h 1189"/>
                <a:gd name="T24" fmla="*/ 245 w 371"/>
                <a:gd name="T25" fmla="*/ 850 h 1189"/>
                <a:gd name="T26" fmla="*/ 245 w 371"/>
                <a:gd name="T27" fmla="*/ 772 h 1189"/>
                <a:gd name="T28" fmla="*/ 371 w 371"/>
                <a:gd name="T29" fmla="*/ 772 h 1189"/>
                <a:gd name="T30" fmla="*/ 371 w 371"/>
                <a:gd name="T31" fmla="*/ 722 h 1189"/>
                <a:gd name="T32" fmla="*/ 245 w 371"/>
                <a:gd name="T33" fmla="*/ 722 h 1189"/>
                <a:gd name="T34" fmla="*/ 245 w 371"/>
                <a:gd name="T35" fmla="*/ 645 h 1189"/>
                <a:gd name="T36" fmla="*/ 371 w 371"/>
                <a:gd name="T37" fmla="*/ 645 h 1189"/>
                <a:gd name="T38" fmla="*/ 371 w 371"/>
                <a:gd name="T39" fmla="*/ 594 h 1189"/>
                <a:gd name="T40" fmla="*/ 245 w 371"/>
                <a:gd name="T41" fmla="*/ 594 h 1189"/>
                <a:gd name="T42" fmla="*/ 245 w 371"/>
                <a:gd name="T43" fmla="*/ 517 h 1189"/>
                <a:gd name="T44" fmla="*/ 371 w 371"/>
                <a:gd name="T45" fmla="*/ 517 h 1189"/>
                <a:gd name="T46" fmla="*/ 371 w 371"/>
                <a:gd name="T47" fmla="*/ 467 h 1189"/>
                <a:gd name="T48" fmla="*/ 245 w 371"/>
                <a:gd name="T49" fmla="*/ 467 h 1189"/>
                <a:gd name="T50" fmla="*/ 245 w 371"/>
                <a:gd name="T51" fmla="*/ 389 h 1189"/>
                <a:gd name="T52" fmla="*/ 371 w 371"/>
                <a:gd name="T53" fmla="*/ 389 h 1189"/>
                <a:gd name="T54" fmla="*/ 371 w 371"/>
                <a:gd name="T55" fmla="*/ 339 h 1189"/>
                <a:gd name="T56" fmla="*/ 245 w 371"/>
                <a:gd name="T57" fmla="*/ 339 h 1189"/>
                <a:gd name="T58" fmla="*/ 245 w 371"/>
                <a:gd name="T59" fmla="*/ 262 h 1189"/>
                <a:gd name="T60" fmla="*/ 371 w 371"/>
                <a:gd name="T61" fmla="*/ 262 h 1189"/>
                <a:gd name="T62" fmla="*/ 371 w 371"/>
                <a:gd name="T63" fmla="*/ 211 h 1189"/>
                <a:gd name="T64" fmla="*/ 245 w 371"/>
                <a:gd name="T65" fmla="*/ 211 h 1189"/>
                <a:gd name="T66" fmla="*/ 245 w 371"/>
                <a:gd name="T67" fmla="*/ 134 h 1189"/>
                <a:gd name="T68" fmla="*/ 364 w 371"/>
                <a:gd name="T69" fmla="*/ 134 h 1189"/>
                <a:gd name="T70" fmla="*/ 341 w 371"/>
                <a:gd name="T71" fmla="*/ 83 h 1189"/>
                <a:gd name="T72" fmla="*/ 245 w 371"/>
                <a:gd name="T73" fmla="*/ 83 h 1189"/>
                <a:gd name="T74" fmla="*/ 245 w 371"/>
                <a:gd name="T75" fmla="*/ 10 h 1189"/>
                <a:gd name="T76" fmla="*/ 186 w 371"/>
                <a:gd name="T77" fmla="*/ 0 h 1189"/>
                <a:gd name="T78" fmla="*/ 0 w 371"/>
                <a:gd name="T79" fmla="*/ 186 h 1189"/>
                <a:gd name="T80" fmla="*/ 0 w 371"/>
                <a:gd name="T81" fmla="*/ 1003 h 1189"/>
                <a:gd name="T82" fmla="*/ 186 w 371"/>
                <a:gd name="T83" fmla="*/ 1189 h 1189"/>
                <a:gd name="T84" fmla="*/ 245 w 371"/>
                <a:gd name="T85" fmla="*/ 1179 h 1189"/>
                <a:gd name="T86" fmla="*/ 245 w 371"/>
                <a:gd name="T87" fmla="*/ 1156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1" h="1189">
                  <a:moveTo>
                    <a:pt x="245" y="1156"/>
                  </a:moveTo>
                  <a:lnTo>
                    <a:pt x="291" y="1156"/>
                  </a:lnTo>
                  <a:cubicBezTo>
                    <a:pt x="311" y="1142"/>
                    <a:pt x="328" y="1125"/>
                    <a:pt x="341" y="1105"/>
                  </a:cubicBezTo>
                  <a:lnTo>
                    <a:pt x="245" y="1105"/>
                  </a:lnTo>
                  <a:lnTo>
                    <a:pt x="245" y="1028"/>
                  </a:lnTo>
                  <a:lnTo>
                    <a:pt x="370" y="1028"/>
                  </a:lnTo>
                  <a:cubicBezTo>
                    <a:pt x="371" y="1020"/>
                    <a:pt x="371" y="1011"/>
                    <a:pt x="371" y="1003"/>
                  </a:cubicBezTo>
                  <a:lnTo>
                    <a:pt x="371" y="978"/>
                  </a:lnTo>
                  <a:lnTo>
                    <a:pt x="245" y="978"/>
                  </a:lnTo>
                  <a:lnTo>
                    <a:pt x="245" y="900"/>
                  </a:lnTo>
                  <a:lnTo>
                    <a:pt x="371" y="900"/>
                  </a:lnTo>
                  <a:lnTo>
                    <a:pt x="371" y="850"/>
                  </a:lnTo>
                  <a:lnTo>
                    <a:pt x="245" y="850"/>
                  </a:lnTo>
                  <a:lnTo>
                    <a:pt x="245" y="772"/>
                  </a:lnTo>
                  <a:lnTo>
                    <a:pt x="371" y="772"/>
                  </a:lnTo>
                  <a:lnTo>
                    <a:pt x="371" y="722"/>
                  </a:lnTo>
                  <a:lnTo>
                    <a:pt x="245" y="722"/>
                  </a:lnTo>
                  <a:lnTo>
                    <a:pt x="245" y="645"/>
                  </a:lnTo>
                  <a:lnTo>
                    <a:pt x="371" y="645"/>
                  </a:lnTo>
                  <a:lnTo>
                    <a:pt x="371" y="594"/>
                  </a:lnTo>
                  <a:lnTo>
                    <a:pt x="245" y="594"/>
                  </a:lnTo>
                  <a:lnTo>
                    <a:pt x="245" y="517"/>
                  </a:lnTo>
                  <a:lnTo>
                    <a:pt x="371" y="517"/>
                  </a:lnTo>
                  <a:lnTo>
                    <a:pt x="371" y="467"/>
                  </a:lnTo>
                  <a:lnTo>
                    <a:pt x="245" y="467"/>
                  </a:lnTo>
                  <a:lnTo>
                    <a:pt x="245" y="389"/>
                  </a:lnTo>
                  <a:lnTo>
                    <a:pt x="371" y="389"/>
                  </a:lnTo>
                  <a:lnTo>
                    <a:pt x="371" y="339"/>
                  </a:lnTo>
                  <a:lnTo>
                    <a:pt x="245" y="339"/>
                  </a:lnTo>
                  <a:lnTo>
                    <a:pt x="245" y="262"/>
                  </a:lnTo>
                  <a:lnTo>
                    <a:pt x="371" y="262"/>
                  </a:lnTo>
                  <a:lnTo>
                    <a:pt x="371" y="211"/>
                  </a:lnTo>
                  <a:lnTo>
                    <a:pt x="245" y="211"/>
                  </a:lnTo>
                  <a:lnTo>
                    <a:pt x="245" y="134"/>
                  </a:lnTo>
                  <a:lnTo>
                    <a:pt x="364" y="134"/>
                  </a:lnTo>
                  <a:cubicBezTo>
                    <a:pt x="359" y="116"/>
                    <a:pt x="351" y="99"/>
                    <a:pt x="341" y="83"/>
                  </a:cubicBezTo>
                  <a:lnTo>
                    <a:pt x="245" y="83"/>
                  </a:lnTo>
                  <a:lnTo>
                    <a:pt x="245" y="10"/>
                  </a:lnTo>
                  <a:cubicBezTo>
                    <a:pt x="226" y="4"/>
                    <a:pt x="207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lnTo>
                    <a:pt x="0" y="1003"/>
                  </a:lnTo>
                  <a:cubicBezTo>
                    <a:pt x="0" y="1105"/>
                    <a:pt x="83" y="1189"/>
                    <a:pt x="186" y="1189"/>
                  </a:cubicBezTo>
                  <a:cubicBezTo>
                    <a:pt x="207" y="1189"/>
                    <a:pt x="226" y="1185"/>
                    <a:pt x="245" y="1179"/>
                  </a:cubicBezTo>
                  <a:lnTo>
                    <a:pt x="245" y="1156"/>
                  </a:lnTo>
                </a:path>
              </a:pathLst>
            </a:custGeom>
            <a:solidFill>
              <a:srgbClr val="848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1D35DD38-8AAB-4CC7-90FB-D19F32F00557}"/>
                </a:ext>
              </a:extLst>
            </p:cNvPr>
            <p:cNvSpPr/>
            <p:nvPr/>
          </p:nvSpPr>
          <p:spPr>
            <a:xfrm>
              <a:off x="3113299" y="2531103"/>
              <a:ext cx="1944682" cy="2274845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Freeform 87">
              <a:extLst>
                <a:ext uri="{FF2B5EF4-FFF2-40B4-BE49-F238E27FC236}">
                  <a16:creationId xmlns:a16="http://schemas.microsoft.com/office/drawing/2014/main" id="{1E41C643-B061-4289-8524-A99E96030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810" y="2530239"/>
              <a:ext cx="1450301" cy="140017"/>
            </a:xfrm>
            <a:custGeom>
              <a:avLst/>
              <a:gdLst>
                <a:gd name="T0" fmla="*/ 3577 w 3844"/>
                <a:gd name="T1" fmla="*/ 372 h 372"/>
                <a:gd name="T2" fmla="*/ 266 w 3844"/>
                <a:gd name="T3" fmla="*/ 372 h 372"/>
                <a:gd name="T4" fmla="*/ 0 w 3844"/>
                <a:gd name="T5" fmla="*/ 105 h 372"/>
                <a:gd name="T6" fmla="*/ 0 w 3844"/>
                <a:gd name="T7" fmla="*/ 4 h 372"/>
                <a:gd name="T8" fmla="*/ 8 w 3844"/>
                <a:gd name="T9" fmla="*/ 3 h 372"/>
                <a:gd name="T10" fmla="*/ 27 w 3844"/>
                <a:gd name="T11" fmla="*/ 2 h 372"/>
                <a:gd name="T12" fmla="*/ 47 w 3844"/>
                <a:gd name="T13" fmla="*/ 1 h 372"/>
                <a:gd name="T14" fmla="*/ 65 w 3844"/>
                <a:gd name="T15" fmla="*/ 0 h 372"/>
                <a:gd name="T16" fmla="*/ 79 w 3844"/>
                <a:gd name="T17" fmla="*/ 0 h 372"/>
                <a:gd name="T18" fmla="*/ 3713 w 3844"/>
                <a:gd name="T19" fmla="*/ 0 h 372"/>
                <a:gd name="T20" fmla="*/ 3772 w 3844"/>
                <a:gd name="T21" fmla="*/ 2 h 372"/>
                <a:gd name="T22" fmla="*/ 3792 w 3844"/>
                <a:gd name="T23" fmla="*/ 3 h 372"/>
                <a:gd name="T24" fmla="*/ 3812 w 3844"/>
                <a:gd name="T25" fmla="*/ 5 h 372"/>
                <a:gd name="T26" fmla="*/ 3832 w 3844"/>
                <a:gd name="T27" fmla="*/ 7 h 372"/>
                <a:gd name="T28" fmla="*/ 3844 w 3844"/>
                <a:gd name="T29" fmla="*/ 8 h 372"/>
                <a:gd name="T30" fmla="*/ 3844 w 3844"/>
                <a:gd name="T31" fmla="*/ 105 h 372"/>
                <a:gd name="T32" fmla="*/ 3577 w 3844"/>
                <a:gd name="T3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44" h="372">
                  <a:moveTo>
                    <a:pt x="3577" y="372"/>
                  </a:moveTo>
                  <a:lnTo>
                    <a:pt x="266" y="372"/>
                  </a:lnTo>
                  <a:cubicBezTo>
                    <a:pt x="119" y="372"/>
                    <a:pt x="0" y="252"/>
                    <a:pt x="0" y="105"/>
                  </a:cubicBezTo>
                  <a:lnTo>
                    <a:pt x="0" y="4"/>
                  </a:lnTo>
                  <a:cubicBezTo>
                    <a:pt x="2" y="4"/>
                    <a:pt x="5" y="3"/>
                    <a:pt x="8" y="3"/>
                  </a:cubicBezTo>
                  <a:cubicBezTo>
                    <a:pt x="14" y="3"/>
                    <a:pt x="21" y="2"/>
                    <a:pt x="27" y="2"/>
                  </a:cubicBezTo>
                  <a:cubicBezTo>
                    <a:pt x="34" y="1"/>
                    <a:pt x="40" y="1"/>
                    <a:pt x="47" y="1"/>
                  </a:cubicBezTo>
                  <a:cubicBezTo>
                    <a:pt x="53" y="1"/>
                    <a:pt x="59" y="0"/>
                    <a:pt x="65" y="0"/>
                  </a:cubicBezTo>
                  <a:cubicBezTo>
                    <a:pt x="70" y="0"/>
                    <a:pt x="75" y="0"/>
                    <a:pt x="79" y="0"/>
                  </a:cubicBezTo>
                  <a:lnTo>
                    <a:pt x="3713" y="0"/>
                  </a:lnTo>
                  <a:cubicBezTo>
                    <a:pt x="3733" y="0"/>
                    <a:pt x="3753" y="1"/>
                    <a:pt x="3772" y="2"/>
                  </a:cubicBezTo>
                  <a:cubicBezTo>
                    <a:pt x="3779" y="2"/>
                    <a:pt x="3785" y="2"/>
                    <a:pt x="3792" y="3"/>
                  </a:cubicBezTo>
                  <a:cubicBezTo>
                    <a:pt x="3798" y="3"/>
                    <a:pt x="3805" y="4"/>
                    <a:pt x="3812" y="5"/>
                  </a:cubicBezTo>
                  <a:cubicBezTo>
                    <a:pt x="3819" y="5"/>
                    <a:pt x="3826" y="6"/>
                    <a:pt x="3832" y="7"/>
                  </a:cubicBezTo>
                  <a:cubicBezTo>
                    <a:pt x="3836" y="7"/>
                    <a:pt x="3840" y="8"/>
                    <a:pt x="3844" y="8"/>
                  </a:cubicBezTo>
                  <a:lnTo>
                    <a:pt x="3844" y="105"/>
                  </a:lnTo>
                  <a:cubicBezTo>
                    <a:pt x="3844" y="252"/>
                    <a:pt x="3725" y="372"/>
                    <a:pt x="3577" y="372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11">
              <a:extLst>
                <a:ext uri="{FF2B5EF4-FFF2-40B4-BE49-F238E27FC236}">
                  <a16:creationId xmlns:a16="http://schemas.microsoft.com/office/drawing/2014/main" id="{A98174DC-EC4D-4074-A43A-4DA872990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810" y="4685809"/>
              <a:ext cx="1450301" cy="121002"/>
            </a:xfrm>
            <a:custGeom>
              <a:avLst/>
              <a:gdLst>
                <a:gd name="T0" fmla="*/ 5 w 3844"/>
                <a:gd name="T1" fmla="*/ 320 h 320"/>
                <a:gd name="T2" fmla="*/ 0 w 3844"/>
                <a:gd name="T3" fmla="*/ 320 h 320"/>
                <a:gd name="T4" fmla="*/ 0 w 3844"/>
                <a:gd name="T5" fmla="*/ 267 h 320"/>
                <a:gd name="T6" fmla="*/ 266 w 3844"/>
                <a:gd name="T7" fmla="*/ 0 h 320"/>
                <a:gd name="T8" fmla="*/ 3577 w 3844"/>
                <a:gd name="T9" fmla="*/ 0 h 320"/>
                <a:gd name="T10" fmla="*/ 3844 w 3844"/>
                <a:gd name="T11" fmla="*/ 267 h 320"/>
                <a:gd name="T12" fmla="*/ 3844 w 3844"/>
                <a:gd name="T13" fmla="*/ 315 h 320"/>
                <a:gd name="T14" fmla="*/ 3833 w 3844"/>
                <a:gd name="T15" fmla="*/ 316 h 320"/>
                <a:gd name="T16" fmla="*/ 3813 w 3844"/>
                <a:gd name="T17" fmla="*/ 317 h 320"/>
                <a:gd name="T18" fmla="*/ 3794 w 3844"/>
                <a:gd name="T19" fmla="*/ 318 h 320"/>
                <a:gd name="T20" fmla="*/ 3776 w 3844"/>
                <a:gd name="T21" fmla="*/ 319 h 320"/>
                <a:gd name="T22" fmla="*/ 3744 w 3844"/>
                <a:gd name="T23" fmla="*/ 320 h 320"/>
                <a:gd name="T24" fmla="*/ 36 w 3844"/>
                <a:gd name="T25" fmla="*/ 320 h 320"/>
                <a:gd name="T26" fmla="*/ 28 w 3844"/>
                <a:gd name="T27" fmla="*/ 320 h 320"/>
                <a:gd name="T28" fmla="*/ 11 w 3844"/>
                <a:gd name="T29" fmla="*/ 320 h 320"/>
                <a:gd name="T30" fmla="*/ 5 w 3844"/>
                <a:gd name="T31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44" h="320">
                  <a:moveTo>
                    <a:pt x="5" y="320"/>
                  </a:moveTo>
                  <a:cubicBezTo>
                    <a:pt x="3" y="320"/>
                    <a:pt x="2" y="320"/>
                    <a:pt x="0" y="320"/>
                  </a:cubicBezTo>
                  <a:lnTo>
                    <a:pt x="0" y="267"/>
                  </a:lnTo>
                  <a:cubicBezTo>
                    <a:pt x="0" y="120"/>
                    <a:pt x="119" y="0"/>
                    <a:pt x="266" y="0"/>
                  </a:cubicBezTo>
                  <a:lnTo>
                    <a:pt x="3577" y="0"/>
                  </a:lnTo>
                  <a:cubicBezTo>
                    <a:pt x="3725" y="0"/>
                    <a:pt x="3844" y="120"/>
                    <a:pt x="3844" y="267"/>
                  </a:cubicBezTo>
                  <a:lnTo>
                    <a:pt x="3844" y="315"/>
                  </a:lnTo>
                  <a:cubicBezTo>
                    <a:pt x="3840" y="315"/>
                    <a:pt x="3836" y="316"/>
                    <a:pt x="3833" y="316"/>
                  </a:cubicBezTo>
                  <a:cubicBezTo>
                    <a:pt x="3826" y="317"/>
                    <a:pt x="3820" y="317"/>
                    <a:pt x="3813" y="317"/>
                  </a:cubicBezTo>
                  <a:cubicBezTo>
                    <a:pt x="3807" y="318"/>
                    <a:pt x="3801" y="318"/>
                    <a:pt x="3794" y="318"/>
                  </a:cubicBezTo>
                  <a:cubicBezTo>
                    <a:pt x="3788" y="319"/>
                    <a:pt x="3782" y="319"/>
                    <a:pt x="3776" y="319"/>
                  </a:cubicBezTo>
                  <a:cubicBezTo>
                    <a:pt x="3765" y="319"/>
                    <a:pt x="3754" y="320"/>
                    <a:pt x="3744" y="320"/>
                  </a:cubicBezTo>
                  <a:lnTo>
                    <a:pt x="36" y="320"/>
                  </a:lnTo>
                  <a:cubicBezTo>
                    <a:pt x="33" y="320"/>
                    <a:pt x="30" y="320"/>
                    <a:pt x="28" y="320"/>
                  </a:cubicBezTo>
                  <a:cubicBezTo>
                    <a:pt x="22" y="320"/>
                    <a:pt x="16" y="320"/>
                    <a:pt x="11" y="320"/>
                  </a:cubicBezTo>
                  <a:cubicBezTo>
                    <a:pt x="9" y="320"/>
                    <a:pt x="7" y="320"/>
                    <a:pt x="5" y="32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DE65BA21-F165-4CC9-8A19-F19232EF21D4}"/>
              </a:ext>
            </a:extLst>
          </p:cNvPr>
          <p:cNvGrpSpPr/>
          <p:nvPr/>
        </p:nvGrpSpPr>
        <p:grpSpPr>
          <a:xfrm>
            <a:off x="4729729" y="1298802"/>
            <a:ext cx="2732542" cy="4855534"/>
            <a:chOff x="4729729" y="1298802"/>
            <a:chExt cx="2732542" cy="4855534"/>
          </a:xfrm>
        </p:grpSpPr>
        <p:sp>
          <p:nvSpPr>
            <p:cNvPr id="231" name="Freeform 9">
              <a:extLst>
                <a:ext uri="{FF2B5EF4-FFF2-40B4-BE49-F238E27FC236}">
                  <a16:creationId xmlns:a16="http://schemas.microsoft.com/office/drawing/2014/main" id="{914FDAB2-B489-4B9B-82A5-2876DE6B0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590" y="1298802"/>
              <a:ext cx="1991480" cy="985302"/>
            </a:xfrm>
            <a:custGeom>
              <a:avLst/>
              <a:gdLst>
                <a:gd name="T0" fmla="*/ 4371 w 4371"/>
                <a:gd name="T1" fmla="*/ 2163 h 2163"/>
                <a:gd name="T2" fmla="*/ 4366 w 4371"/>
                <a:gd name="T3" fmla="*/ 2163 h 2163"/>
                <a:gd name="T4" fmla="*/ 4356 w 4371"/>
                <a:gd name="T5" fmla="*/ 2161 h 2163"/>
                <a:gd name="T6" fmla="*/ 4333 w 4371"/>
                <a:gd name="T7" fmla="*/ 2156 h 2163"/>
                <a:gd name="T8" fmla="*/ 4310 w 4371"/>
                <a:gd name="T9" fmla="*/ 2152 h 2163"/>
                <a:gd name="T10" fmla="*/ 4288 w 4371"/>
                <a:gd name="T11" fmla="*/ 2148 h 2163"/>
                <a:gd name="T12" fmla="*/ 4267 w 4371"/>
                <a:gd name="T13" fmla="*/ 2146 h 2163"/>
                <a:gd name="T14" fmla="*/ 4246 w 4371"/>
                <a:gd name="T15" fmla="*/ 2143 h 2163"/>
                <a:gd name="T16" fmla="*/ 4226 w 4371"/>
                <a:gd name="T17" fmla="*/ 2141 h 2163"/>
                <a:gd name="T18" fmla="*/ 4206 w 4371"/>
                <a:gd name="T19" fmla="*/ 2140 h 2163"/>
                <a:gd name="T20" fmla="*/ 4186 w 4371"/>
                <a:gd name="T21" fmla="*/ 2138 h 2163"/>
                <a:gd name="T22" fmla="*/ 4167 w 4371"/>
                <a:gd name="T23" fmla="*/ 2138 h 2163"/>
                <a:gd name="T24" fmla="*/ 4148 w 4371"/>
                <a:gd name="T25" fmla="*/ 2137 h 2163"/>
                <a:gd name="T26" fmla="*/ 4129 w 4371"/>
                <a:gd name="T27" fmla="*/ 2137 h 2163"/>
                <a:gd name="T28" fmla="*/ 4125 w 4371"/>
                <a:gd name="T29" fmla="*/ 2137 h 2163"/>
                <a:gd name="T30" fmla="*/ 4046 w 4371"/>
                <a:gd name="T31" fmla="*/ 2137 h 2163"/>
                <a:gd name="T32" fmla="*/ 3853 w 4371"/>
                <a:gd name="T33" fmla="*/ 2055 h 2163"/>
                <a:gd name="T34" fmla="*/ 542 w 4371"/>
                <a:gd name="T35" fmla="*/ 2055 h 2163"/>
                <a:gd name="T36" fmla="*/ 350 w 4371"/>
                <a:gd name="T37" fmla="*/ 2137 h 2163"/>
                <a:gd name="T38" fmla="*/ 222 w 4371"/>
                <a:gd name="T39" fmla="*/ 2137 h 2163"/>
                <a:gd name="T40" fmla="*/ 204 w 4371"/>
                <a:gd name="T41" fmla="*/ 2137 h 2163"/>
                <a:gd name="T42" fmla="*/ 186 w 4371"/>
                <a:gd name="T43" fmla="*/ 2138 h 2163"/>
                <a:gd name="T44" fmla="*/ 166 w 4371"/>
                <a:gd name="T45" fmla="*/ 2139 h 2163"/>
                <a:gd name="T46" fmla="*/ 147 w 4371"/>
                <a:gd name="T47" fmla="*/ 2140 h 2163"/>
                <a:gd name="T48" fmla="*/ 126 w 4371"/>
                <a:gd name="T49" fmla="*/ 2142 h 2163"/>
                <a:gd name="T50" fmla="*/ 105 w 4371"/>
                <a:gd name="T51" fmla="*/ 2145 h 2163"/>
                <a:gd name="T52" fmla="*/ 84 w 4371"/>
                <a:gd name="T53" fmla="*/ 2148 h 2163"/>
                <a:gd name="T54" fmla="*/ 61 w 4371"/>
                <a:gd name="T55" fmla="*/ 2152 h 2163"/>
                <a:gd name="T56" fmla="*/ 38 w 4371"/>
                <a:gd name="T57" fmla="*/ 2157 h 2163"/>
                <a:gd name="T58" fmla="*/ 17 w 4371"/>
                <a:gd name="T59" fmla="*/ 2162 h 2163"/>
                <a:gd name="T60" fmla="*/ 0 w 4371"/>
                <a:gd name="T61" fmla="*/ 2162 h 2163"/>
                <a:gd name="T62" fmla="*/ 366 w 4371"/>
                <a:gd name="T63" fmla="*/ 1283 h 2163"/>
                <a:gd name="T64" fmla="*/ 773 w 4371"/>
                <a:gd name="T65" fmla="*/ 160 h 2163"/>
                <a:gd name="T66" fmla="*/ 2149 w 4371"/>
                <a:gd name="T67" fmla="*/ 0 h 2163"/>
                <a:gd name="T68" fmla="*/ 2194 w 4371"/>
                <a:gd name="T69" fmla="*/ 0 h 2163"/>
                <a:gd name="T70" fmla="*/ 3597 w 4371"/>
                <a:gd name="T71" fmla="*/ 162 h 2163"/>
                <a:gd name="T72" fmla="*/ 4004 w 4371"/>
                <a:gd name="T73" fmla="*/ 1284 h 2163"/>
                <a:gd name="T74" fmla="*/ 4371 w 4371"/>
                <a:gd name="T75" fmla="*/ 2163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71" h="2163">
                  <a:moveTo>
                    <a:pt x="4371" y="2163"/>
                  </a:moveTo>
                  <a:lnTo>
                    <a:pt x="4366" y="2163"/>
                  </a:lnTo>
                  <a:cubicBezTo>
                    <a:pt x="4363" y="2163"/>
                    <a:pt x="4360" y="2162"/>
                    <a:pt x="4356" y="2161"/>
                  </a:cubicBezTo>
                  <a:cubicBezTo>
                    <a:pt x="4349" y="2159"/>
                    <a:pt x="4341" y="2158"/>
                    <a:pt x="4333" y="2156"/>
                  </a:cubicBezTo>
                  <a:cubicBezTo>
                    <a:pt x="4325" y="2155"/>
                    <a:pt x="4318" y="2153"/>
                    <a:pt x="4310" y="2152"/>
                  </a:cubicBezTo>
                  <a:cubicBezTo>
                    <a:pt x="4303" y="2151"/>
                    <a:pt x="4296" y="2150"/>
                    <a:pt x="4288" y="2148"/>
                  </a:cubicBezTo>
                  <a:cubicBezTo>
                    <a:pt x="4281" y="2147"/>
                    <a:pt x="4274" y="2146"/>
                    <a:pt x="4267" y="2146"/>
                  </a:cubicBezTo>
                  <a:cubicBezTo>
                    <a:pt x="4260" y="2145"/>
                    <a:pt x="4253" y="2144"/>
                    <a:pt x="4246" y="2143"/>
                  </a:cubicBezTo>
                  <a:cubicBezTo>
                    <a:pt x="4239" y="2142"/>
                    <a:pt x="4232" y="2142"/>
                    <a:pt x="4226" y="2141"/>
                  </a:cubicBezTo>
                  <a:cubicBezTo>
                    <a:pt x="4219" y="2141"/>
                    <a:pt x="4212" y="2140"/>
                    <a:pt x="4206" y="2140"/>
                  </a:cubicBezTo>
                  <a:cubicBezTo>
                    <a:pt x="4199" y="2139"/>
                    <a:pt x="4193" y="2139"/>
                    <a:pt x="4186" y="2138"/>
                  </a:cubicBezTo>
                  <a:cubicBezTo>
                    <a:pt x="4180" y="2138"/>
                    <a:pt x="4173" y="2138"/>
                    <a:pt x="4167" y="2138"/>
                  </a:cubicBezTo>
                  <a:cubicBezTo>
                    <a:pt x="4161" y="2137"/>
                    <a:pt x="4154" y="2137"/>
                    <a:pt x="4148" y="2137"/>
                  </a:cubicBezTo>
                  <a:cubicBezTo>
                    <a:pt x="4142" y="2137"/>
                    <a:pt x="4136" y="2137"/>
                    <a:pt x="4129" y="2137"/>
                  </a:cubicBezTo>
                  <a:lnTo>
                    <a:pt x="4125" y="2137"/>
                  </a:lnTo>
                  <a:lnTo>
                    <a:pt x="4046" y="2137"/>
                  </a:lnTo>
                  <a:cubicBezTo>
                    <a:pt x="3997" y="2086"/>
                    <a:pt x="3929" y="2055"/>
                    <a:pt x="3853" y="2055"/>
                  </a:cubicBezTo>
                  <a:lnTo>
                    <a:pt x="542" y="2055"/>
                  </a:lnTo>
                  <a:cubicBezTo>
                    <a:pt x="467" y="2055"/>
                    <a:pt x="399" y="2086"/>
                    <a:pt x="350" y="2137"/>
                  </a:cubicBezTo>
                  <a:lnTo>
                    <a:pt x="222" y="2137"/>
                  </a:lnTo>
                  <a:cubicBezTo>
                    <a:pt x="216" y="2137"/>
                    <a:pt x="210" y="2137"/>
                    <a:pt x="204" y="2137"/>
                  </a:cubicBezTo>
                  <a:cubicBezTo>
                    <a:pt x="198" y="2137"/>
                    <a:pt x="192" y="2137"/>
                    <a:pt x="186" y="2138"/>
                  </a:cubicBezTo>
                  <a:cubicBezTo>
                    <a:pt x="179" y="2138"/>
                    <a:pt x="173" y="2138"/>
                    <a:pt x="166" y="2139"/>
                  </a:cubicBezTo>
                  <a:cubicBezTo>
                    <a:pt x="160" y="2139"/>
                    <a:pt x="153" y="2140"/>
                    <a:pt x="147" y="2140"/>
                  </a:cubicBezTo>
                  <a:cubicBezTo>
                    <a:pt x="140" y="2141"/>
                    <a:pt x="133" y="2141"/>
                    <a:pt x="126" y="2142"/>
                  </a:cubicBezTo>
                  <a:cubicBezTo>
                    <a:pt x="119" y="2143"/>
                    <a:pt x="112" y="2144"/>
                    <a:pt x="105" y="2145"/>
                  </a:cubicBezTo>
                  <a:cubicBezTo>
                    <a:pt x="98" y="2146"/>
                    <a:pt x="91" y="2147"/>
                    <a:pt x="84" y="2148"/>
                  </a:cubicBezTo>
                  <a:cubicBezTo>
                    <a:pt x="76" y="2149"/>
                    <a:pt x="69" y="2150"/>
                    <a:pt x="61" y="2152"/>
                  </a:cubicBezTo>
                  <a:cubicBezTo>
                    <a:pt x="53" y="2153"/>
                    <a:pt x="45" y="2155"/>
                    <a:pt x="38" y="2157"/>
                  </a:cubicBezTo>
                  <a:cubicBezTo>
                    <a:pt x="31" y="2158"/>
                    <a:pt x="24" y="2160"/>
                    <a:pt x="17" y="2162"/>
                  </a:cubicBezTo>
                  <a:lnTo>
                    <a:pt x="0" y="2162"/>
                  </a:lnTo>
                  <a:cubicBezTo>
                    <a:pt x="0" y="2162"/>
                    <a:pt x="368" y="1839"/>
                    <a:pt x="366" y="1283"/>
                  </a:cubicBezTo>
                  <a:cubicBezTo>
                    <a:pt x="365" y="984"/>
                    <a:pt x="330" y="348"/>
                    <a:pt x="773" y="160"/>
                  </a:cubicBezTo>
                  <a:cubicBezTo>
                    <a:pt x="1098" y="23"/>
                    <a:pt x="1294" y="0"/>
                    <a:pt x="2149" y="0"/>
                  </a:cubicBezTo>
                  <a:cubicBezTo>
                    <a:pt x="2164" y="0"/>
                    <a:pt x="2179" y="0"/>
                    <a:pt x="2194" y="0"/>
                  </a:cubicBezTo>
                  <a:cubicBezTo>
                    <a:pt x="3073" y="1"/>
                    <a:pt x="3269" y="23"/>
                    <a:pt x="3597" y="162"/>
                  </a:cubicBezTo>
                  <a:cubicBezTo>
                    <a:pt x="4040" y="350"/>
                    <a:pt x="4005" y="986"/>
                    <a:pt x="4004" y="1284"/>
                  </a:cubicBezTo>
                  <a:cubicBezTo>
                    <a:pt x="4003" y="1841"/>
                    <a:pt x="4371" y="2163"/>
                    <a:pt x="4371" y="216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8">
              <a:extLst>
                <a:ext uri="{FF2B5EF4-FFF2-40B4-BE49-F238E27FC236}">
                  <a16:creationId xmlns:a16="http://schemas.microsoft.com/office/drawing/2014/main" id="{2E5C28F0-9012-4EC5-AEAA-8D788BA29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202" y="5183647"/>
              <a:ext cx="1962255" cy="970689"/>
            </a:xfrm>
            <a:custGeom>
              <a:avLst/>
              <a:gdLst>
                <a:gd name="T0" fmla="*/ 2114 w 4305"/>
                <a:gd name="T1" fmla="*/ 2133 h 2133"/>
                <a:gd name="T2" fmla="*/ 738 w 4305"/>
                <a:gd name="T3" fmla="*/ 1973 h 2133"/>
                <a:gd name="T4" fmla="*/ 331 w 4305"/>
                <a:gd name="T5" fmla="*/ 851 h 2133"/>
                <a:gd name="T6" fmla="*/ 0 w 4305"/>
                <a:gd name="T7" fmla="*/ 6 h 2133"/>
                <a:gd name="T8" fmla="*/ 1 w 4305"/>
                <a:gd name="T9" fmla="*/ 6 h 2133"/>
                <a:gd name="T10" fmla="*/ 22 w 4305"/>
                <a:gd name="T11" fmla="*/ 9 h 2133"/>
                <a:gd name="T12" fmla="*/ 43 w 4305"/>
                <a:gd name="T13" fmla="*/ 12 h 2133"/>
                <a:gd name="T14" fmla="*/ 62 w 4305"/>
                <a:gd name="T15" fmla="*/ 13 h 2133"/>
                <a:gd name="T16" fmla="*/ 81 w 4305"/>
                <a:gd name="T17" fmla="*/ 14 h 2133"/>
                <a:gd name="T18" fmla="*/ 99 w 4305"/>
                <a:gd name="T19" fmla="*/ 15 h 2133"/>
                <a:gd name="T20" fmla="*/ 109 w 4305"/>
                <a:gd name="T21" fmla="*/ 15 h 2133"/>
                <a:gd name="T22" fmla="*/ 117 w 4305"/>
                <a:gd name="T23" fmla="*/ 15 h 2133"/>
                <a:gd name="T24" fmla="*/ 134 w 4305"/>
                <a:gd name="T25" fmla="*/ 14 h 2133"/>
                <a:gd name="T26" fmla="*/ 141 w 4305"/>
                <a:gd name="T27" fmla="*/ 14 h 2133"/>
                <a:gd name="T28" fmla="*/ 286 w 4305"/>
                <a:gd name="T29" fmla="*/ 14 h 2133"/>
                <a:gd name="T30" fmla="*/ 508 w 4305"/>
                <a:gd name="T31" fmla="*/ 134 h 2133"/>
                <a:gd name="T32" fmla="*/ 3819 w 4305"/>
                <a:gd name="T33" fmla="*/ 134 h 2133"/>
                <a:gd name="T34" fmla="*/ 4042 w 4305"/>
                <a:gd name="T35" fmla="*/ 14 h 2133"/>
                <a:gd name="T36" fmla="*/ 4124 w 4305"/>
                <a:gd name="T37" fmla="*/ 14 h 2133"/>
                <a:gd name="T38" fmla="*/ 4133 w 4305"/>
                <a:gd name="T39" fmla="*/ 14 h 2133"/>
                <a:gd name="T40" fmla="*/ 4152 w 4305"/>
                <a:gd name="T41" fmla="*/ 14 h 2133"/>
                <a:gd name="T42" fmla="*/ 4170 w 4305"/>
                <a:gd name="T43" fmla="*/ 13 h 2133"/>
                <a:gd name="T44" fmla="*/ 4189 w 4305"/>
                <a:gd name="T45" fmla="*/ 12 h 2133"/>
                <a:gd name="T46" fmla="*/ 4208 w 4305"/>
                <a:gd name="T47" fmla="*/ 11 h 2133"/>
                <a:gd name="T48" fmla="*/ 4228 w 4305"/>
                <a:gd name="T49" fmla="*/ 10 h 2133"/>
                <a:gd name="T50" fmla="*/ 4248 w 4305"/>
                <a:gd name="T51" fmla="*/ 8 h 2133"/>
                <a:gd name="T52" fmla="*/ 4268 w 4305"/>
                <a:gd name="T53" fmla="*/ 5 h 2133"/>
                <a:gd name="T54" fmla="*/ 4289 w 4305"/>
                <a:gd name="T55" fmla="*/ 3 h 2133"/>
                <a:gd name="T56" fmla="*/ 4305 w 4305"/>
                <a:gd name="T57" fmla="*/ 0 h 2133"/>
                <a:gd name="T58" fmla="*/ 3969 w 4305"/>
                <a:gd name="T59" fmla="*/ 849 h 2133"/>
                <a:gd name="T60" fmla="*/ 3562 w 4305"/>
                <a:gd name="T61" fmla="*/ 1972 h 2133"/>
                <a:gd name="T62" fmla="*/ 2159 w 4305"/>
                <a:gd name="T63" fmla="*/ 2133 h 2133"/>
                <a:gd name="T64" fmla="*/ 2114 w 4305"/>
                <a:gd name="T65" fmla="*/ 2133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05" h="2133">
                  <a:moveTo>
                    <a:pt x="2114" y="2133"/>
                  </a:moveTo>
                  <a:cubicBezTo>
                    <a:pt x="1259" y="2133"/>
                    <a:pt x="1063" y="2111"/>
                    <a:pt x="738" y="1973"/>
                  </a:cubicBezTo>
                  <a:cubicBezTo>
                    <a:pt x="295" y="1785"/>
                    <a:pt x="330" y="1149"/>
                    <a:pt x="331" y="851"/>
                  </a:cubicBezTo>
                  <a:cubicBezTo>
                    <a:pt x="333" y="400"/>
                    <a:pt x="91" y="103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8" y="7"/>
                    <a:pt x="15" y="8"/>
                    <a:pt x="22" y="9"/>
                  </a:cubicBezTo>
                  <a:cubicBezTo>
                    <a:pt x="29" y="10"/>
                    <a:pt x="36" y="11"/>
                    <a:pt x="43" y="12"/>
                  </a:cubicBezTo>
                  <a:cubicBezTo>
                    <a:pt x="49" y="12"/>
                    <a:pt x="56" y="13"/>
                    <a:pt x="62" y="13"/>
                  </a:cubicBezTo>
                  <a:cubicBezTo>
                    <a:pt x="69" y="14"/>
                    <a:pt x="75" y="14"/>
                    <a:pt x="81" y="14"/>
                  </a:cubicBezTo>
                  <a:cubicBezTo>
                    <a:pt x="87" y="14"/>
                    <a:pt x="93" y="15"/>
                    <a:pt x="99" y="15"/>
                  </a:cubicBezTo>
                  <a:cubicBezTo>
                    <a:pt x="102" y="15"/>
                    <a:pt x="106" y="15"/>
                    <a:pt x="109" y="15"/>
                  </a:cubicBezTo>
                  <a:cubicBezTo>
                    <a:pt x="111" y="15"/>
                    <a:pt x="114" y="15"/>
                    <a:pt x="117" y="15"/>
                  </a:cubicBezTo>
                  <a:cubicBezTo>
                    <a:pt x="123" y="15"/>
                    <a:pt x="129" y="14"/>
                    <a:pt x="134" y="14"/>
                  </a:cubicBezTo>
                  <a:cubicBezTo>
                    <a:pt x="137" y="14"/>
                    <a:pt x="139" y="14"/>
                    <a:pt x="141" y="14"/>
                  </a:cubicBezTo>
                  <a:lnTo>
                    <a:pt x="286" y="14"/>
                  </a:lnTo>
                  <a:cubicBezTo>
                    <a:pt x="334" y="86"/>
                    <a:pt x="415" y="134"/>
                    <a:pt x="508" y="134"/>
                  </a:cubicBezTo>
                  <a:lnTo>
                    <a:pt x="3819" y="134"/>
                  </a:lnTo>
                  <a:cubicBezTo>
                    <a:pt x="3912" y="134"/>
                    <a:pt x="3994" y="86"/>
                    <a:pt x="4042" y="14"/>
                  </a:cubicBezTo>
                  <a:lnTo>
                    <a:pt x="4124" y="14"/>
                  </a:lnTo>
                  <a:cubicBezTo>
                    <a:pt x="4127" y="14"/>
                    <a:pt x="4130" y="14"/>
                    <a:pt x="4133" y="14"/>
                  </a:cubicBezTo>
                  <a:cubicBezTo>
                    <a:pt x="4139" y="14"/>
                    <a:pt x="4145" y="14"/>
                    <a:pt x="4152" y="14"/>
                  </a:cubicBezTo>
                  <a:cubicBezTo>
                    <a:pt x="4158" y="14"/>
                    <a:pt x="4164" y="13"/>
                    <a:pt x="4170" y="13"/>
                  </a:cubicBezTo>
                  <a:cubicBezTo>
                    <a:pt x="4176" y="13"/>
                    <a:pt x="4183" y="13"/>
                    <a:pt x="4189" y="12"/>
                  </a:cubicBezTo>
                  <a:cubicBezTo>
                    <a:pt x="4195" y="12"/>
                    <a:pt x="4202" y="12"/>
                    <a:pt x="4208" y="11"/>
                  </a:cubicBezTo>
                  <a:cubicBezTo>
                    <a:pt x="4215" y="11"/>
                    <a:pt x="4221" y="10"/>
                    <a:pt x="4228" y="10"/>
                  </a:cubicBezTo>
                  <a:cubicBezTo>
                    <a:pt x="4234" y="9"/>
                    <a:pt x="4241" y="8"/>
                    <a:pt x="4248" y="8"/>
                  </a:cubicBezTo>
                  <a:cubicBezTo>
                    <a:pt x="4255" y="7"/>
                    <a:pt x="4261" y="6"/>
                    <a:pt x="4268" y="5"/>
                  </a:cubicBezTo>
                  <a:cubicBezTo>
                    <a:pt x="4275" y="5"/>
                    <a:pt x="4282" y="4"/>
                    <a:pt x="4289" y="3"/>
                  </a:cubicBezTo>
                  <a:cubicBezTo>
                    <a:pt x="4294" y="2"/>
                    <a:pt x="4300" y="1"/>
                    <a:pt x="4305" y="0"/>
                  </a:cubicBezTo>
                  <a:cubicBezTo>
                    <a:pt x="4217" y="92"/>
                    <a:pt x="3968" y="391"/>
                    <a:pt x="3969" y="849"/>
                  </a:cubicBezTo>
                  <a:cubicBezTo>
                    <a:pt x="3970" y="1148"/>
                    <a:pt x="4005" y="1784"/>
                    <a:pt x="3562" y="1972"/>
                  </a:cubicBezTo>
                  <a:cubicBezTo>
                    <a:pt x="3234" y="2111"/>
                    <a:pt x="3038" y="2133"/>
                    <a:pt x="2159" y="2133"/>
                  </a:cubicBezTo>
                  <a:cubicBezTo>
                    <a:pt x="2144" y="2133"/>
                    <a:pt x="2129" y="2133"/>
                    <a:pt x="2114" y="213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30669D0-B2A6-4047-AF37-7B150A39A977}"/>
                </a:ext>
              </a:extLst>
            </p:cNvPr>
            <p:cNvSpPr/>
            <p:nvPr/>
          </p:nvSpPr>
          <p:spPr>
            <a:xfrm>
              <a:off x="4729729" y="2256967"/>
              <a:ext cx="2605206" cy="294546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Freeform 6">
              <a:extLst>
                <a:ext uri="{FF2B5EF4-FFF2-40B4-BE49-F238E27FC236}">
                  <a16:creationId xmlns:a16="http://schemas.microsoft.com/office/drawing/2014/main" id="{00EAF270-F126-45CA-8573-74420D161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4832" y="3770408"/>
              <a:ext cx="70975" cy="845439"/>
            </a:xfrm>
            <a:custGeom>
              <a:avLst/>
              <a:gdLst>
                <a:gd name="T0" fmla="*/ 157 w 157"/>
                <a:gd name="T1" fmla="*/ 1806 h 1856"/>
                <a:gd name="T2" fmla="*/ 79 w 157"/>
                <a:gd name="T3" fmla="*/ 1856 h 1856"/>
                <a:gd name="T4" fmla="*/ 0 w 157"/>
                <a:gd name="T5" fmla="*/ 1806 h 1856"/>
                <a:gd name="T6" fmla="*/ 0 w 157"/>
                <a:gd name="T7" fmla="*/ 50 h 1856"/>
                <a:gd name="T8" fmla="*/ 79 w 157"/>
                <a:gd name="T9" fmla="*/ 0 h 1856"/>
                <a:gd name="T10" fmla="*/ 157 w 157"/>
                <a:gd name="T11" fmla="*/ 50 h 1856"/>
                <a:gd name="T12" fmla="*/ 157 w 157"/>
                <a:gd name="T13" fmla="*/ 180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856">
                  <a:moveTo>
                    <a:pt x="157" y="1806"/>
                  </a:moveTo>
                  <a:cubicBezTo>
                    <a:pt x="157" y="1833"/>
                    <a:pt x="122" y="1856"/>
                    <a:pt x="79" y="1856"/>
                  </a:cubicBezTo>
                  <a:cubicBezTo>
                    <a:pt x="35" y="1856"/>
                    <a:pt x="0" y="1833"/>
                    <a:pt x="0" y="1806"/>
                  </a:cubicBezTo>
                  <a:lnTo>
                    <a:pt x="0" y="50"/>
                  </a:lnTo>
                  <a:cubicBezTo>
                    <a:pt x="0" y="23"/>
                    <a:pt x="35" y="0"/>
                    <a:pt x="79" y="0"/>
                  </a:cubicBezTo>
                  <a:cubicBezTo>
                    <a:pt x="122" y="0"/>
                    <a:pt x="157" y="23"/>
                    <a:pt x="157" y="50"/>
                  </a:cubicBezTo>
                  <a:lnTo>
                    <a:pt x="157" y="1806"/>
                  </a:lnTo>
                  <a:close/>
                </a:path>
              </a:pathLst>
            </a:custGeom>
            <a:solidFill>
              <a:srgbClr val="8F92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7">
              <a:extLst>
                <a:ext uri="{FF2B5EF4-FFF2-40B4-BE49-F238E27FC236}">
                  <a16:creationId xmlns:a16="http://schemas.microsoft.com/office/drawing/2014/main" id="{D15F3366-C979-4E0C-A5A5-8159BAAD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2746" y="3770408"/>
              <a:ext cx="56363" cy="845439"/>
            </a:xfrm>
            <a:custGeom>
              <a:avLst/>
              <a:gdLst>
                <a:gd name="T0" fmla="*/ 125 w 125"/>
                <a:gd name="T1" fmla="*/ 1806 h 1856"/>
                <a:gd name="T2" fmla="*/ 63 w 125"/>
                <a:gd name="T3" fmla="*/ 1856 h 1856"/>
                <a:gd name="T4" fmla="*/ 0 w 125"/>
                <a:gd name="T5" fmla="*/ 1806 h 1856"/>
                <a:gd name="T6" fmla="*/ 0 w 125"/>
                <a:gd name="T7" fmla="*/ 50 h 1856"/>
                <a:gd name="T8" fmla="*/ 63 w 125"/>
                <a:gd name="T9" fmla="*/ 0 h 1856"/>
                <a:gd name="T10" fmla="*/ 125 w 125"/>
                <a:gd name="T11" fmla="*/ 50 h 1856"/>
                <a:gd name="T12" fmla="*/ 125 w 125"/>
                <a:gd name="T13" fmla="*/ 180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856">
                  <a:moveTo>
                    <a:pt x="125" y="1806"/>
                  </a:moveTo>
                  <a:cubicBezTo>
                    <a:pt x="125" y="1833"/>
                    <a:pt x="97" y="1856"/>
                    <a:pt x="63" y="1856"/>
                  </a:cubicBezTo>
                  <a:cubicBezTo>
                    <a:pt x="28" y="1856"/>
                    <a:pt x="0" y="1833"/>
                    <a:pt x="0" y="1806"/>
                  </a:cubicBezTo>
                  <a:lnTo>
                    <a:pt x="0" y="50"/>
                  </a:lnTo>
                  <a:cubicBezTo>
                    <a:pt x="0" y="23"/>
                    <a:pt x="28" y="0"/>
                    <a:pt x="63" y="0"/>
                  </a:cubicBezTo>
                  <a:cubicBezTo>
                    <a:pt x="97" y="0"/>
                    <a:pt x="125" y="23"/>
                    <a:pt x="125" y="50"/>
                  </a:cubicBezTo>
                  <a:lnTo>
                    <a:pt x="125" y="1806"/>
                  </a:lnTo>
                  <a:close/>
                </a:path>
              </a:pathLst>
            </a:custGeom>
            <a:solidFill>
              <a:srgbClr val="848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2701428B-3C5F-4D47-AF09-0D2022A1B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2746" y="2902006"/>
              <a:ext cx="179525" cy="540663"/>
            </a:xfrm>
            <a:custGeom>
              <a:avLst/>
              <a:gdLst>
                <a:gd name="T0" fmla="*/ 393 w 393"/>
                <a:gd name="T1" fmla="*/ 1016 h 1189"/>
                <a:gd name="T2" fmla="*/ 197 w 393"/>
                <a:gd name="T3" fmla="*/ 1189 h 1189"/>
                <a:gd name="T4" fmla="*/ 0 w 393"/>
                <a:gd name="T5" fmla="*/ 1016 h 1189"/>
                <a:gd name="T6" fmla="*/ 0 w 393"/>
                <a:gd name="T7" fmla="*/ 173 h 1189"/>
                <a:gd name="T8" fmla="*/ 197 w 393"/>
                <a:gd name="T9" fmla="*/ 0 h 1189"/>
                <a:gd name="T10" fmla="*/ 393 w 393"/>
                <a:gd name="T11" fmla="*/ 173 h 1189"/>
                <a:gd name="T12" fmla="*/ 393 w 393"/>
                <a:gd name="T13" fmla="*/ 1016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1189">
                  <a:moveTo>
                    <a:pt x="393" y="1016"/>
                  </a:moveTo>
                  <a:cubicBezTo>
                    <a:pt x="393" y="1111"/>
                    <a:pt x="305" y="1189"/>
                    <a:pt x="197" y="1189"/>
                  </a:cubicBezTo>
                  <a:cubicBezTo>
                    <a:pt x="88" y="1189"/>
                    <a:pt x="0" y="1111"/>
                    <a:pt x="0" y="1016"/>
                  </a:cubicBezTo>
                  <a:lnTo>
                    <a:pt x="0" y="173"/>
                  </a:lnTo>
                  <a:cubicBezTo>
                    <a:pt x="0" y="78"/>
                    <a:pt x="88" y="0"/>
                    <a:pt x="197" y="0"/>
                  </a:cubicBezTo>
                  <a:cubicBezTo>
                    <a:pt x="305" y="0"/>
                    <a:pt x="393" y="78"/>
                    <a:pt x="393" y="173"/>
                  </a:cubicBezTo>
                  <a:lnTo>
                    <a:pt x="393" y="1016"/>
                  </a:lnTo>
                  <a:close/>
                </a:path>
              </a:pathLst>
            </a:custGeom>
            <a:solidFill>
              <a:srgbClr val="8F92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1">
              <a:extLst>
                <a:ext uri="{FF2B5EF4-FFF2-40B4-BE49-F238E27FC236}">
                  <a16:creationId xmlns:a16="http://schemas.microsoft.com/office/drawing/2014/main" id="{36459204-705D-4460-B399-9D348DEAA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2746" y="2902006"/>
              <a:ext cx="169089" cy="540663"/>
            </a:xfrm>
            <a:custGeom>
              <a:avLst/>
              <a:gdLst>
                <a:gd name="T0" fmla="*/ 245 w 371"/>
                <a:gd name="T1" fmla="*/ 211 h 1189"/>
                <a:gd name="T2" fmla="*/ 255 w 371"/>
                <a:gd name="T3" fmla="*/ 134 h 1189"/>
                <a:gd name="T4" fmla="*/ 255 w 371"/>
                <a:gd name="T5" fmla="*/ 14 h 1189"/>
                <a:gd name="T6" fmla="*/ 245 w 371"/>
                <a:gd name="T7" fmla="*/ 83 h 1189"/>
                <a:gd name="T8" fmla="*/ 186 w 371"/>
                <a:gd name="T9" fmla="*/ 0 h 1189"/>
                <a:gd name="T10" fmla="*/ 0 w 371"/>
                <a:gd name="T11" fmla="*/ 1003 h 1189"/>
                <a:gd name="T12" fmla="*/ 245 w 371"/>
                <a:gd name="T13" fmla="*/ 1179 h 1189"/>
                <a:gd name="T14" fmla="*/ 255 w 371"/>
                <a:gd name="T15" fmla="*/ 1156 h 1189"/>
                <a:gd name="T16" fmla="*/ 366 w 371"/>
                <a:gd name="T17" fmla="*/ 1048 h 1189"/>
                <a:gd name="T18" fmla="*/ 255 w 371"/>
                <a:gd name="T19" fmla="*/ 1105 h 1189"/>
                <a:gd name="T20" fmla="*/ 245 w 371"/>
                <a:gd name="T21" fmla="*/ 1028 h 1189"/>
                <a:gd name="T22" fmla="*/ 371 w 371"/>
                <a:gd name="T23" fmla="*/ 1003 h 1189"/>
                <a:gd name="T24" fmla="*/ 255 w 371"/>
                <a:gd name="T25" fmla="*/ 920 h 1189"/>
                <a:gd name="T26" fmla="*/ 245 w 371"/>
                <a:gd name="T27" fmla="*/ 977 h 1189"/>
                <a:gd name="T28" fmla="*/ 371 w 371"/>
                <a:gd name="T29" fmla="*/ 900 h 1189"/>
                <a:gd name="T30" fmla="*/ 255 w 371"/>
                <a:gd name="T31" fmla="*/ 792 h 1189"/>
                <a:gd name="T32" fmla="*/ 245 w 371"/>
                <a:gd name="T33" fmla="*/ 850 h 1189"/>
                <a:gd name="T34" fmla="*/ 371 w 371"/>
                <a:gd name="T35" fmla="*/ 773 h 1189"/>
                <a:gd name="T36" fmla="*/ 255 w 371"/>
                <a:gd name="T37" fmla="*/ 665 h 1189"/>
                <a:gd name="T38" fmla="*/ 245 w 371"/>
                <a:gd name="T39" fmla="*/ 722 h 1189"/>
                <a:gd name="T40" fmla="*/ 371 w 371"/>
                <a:gd name="T41" fmla="*/ 645 h 1189"/>
                <a:gd name="T42" fmla="*/ 255 w 371"/>
                <a:gd name="T43" fmla="*/ 536 h 1189"/>
                <a:gd name="T44" fmla="*/ 245 w 371"/>
                <a:gd name="T45" fmla="*/ 594 h 1189"/>
                <a:gd name="T46" fmla="*/ 371 w 371"/>
                <a:gd name="T47" fmla="*/ 516 h 1189"/>
                <a:gd name="T48" fmla="*/ 255 w 371"/>
                <a:gd name="T49" fmla="*/ 409 h 1189"/>
                <a:gd name="T50" fmla="*/ 245 w 371"/>
                <a:gd name="T51" fmla="*/ 467 h 1189"/>
                <a:gd name="T52" fmla="*/ 371 w 371"/>
                <a:gd name="T53" fmla="*/ 390 h 1189"/>
                <a:gd name="T54" fmla="*/ 255 w 371"/>
                <a:gd name="T55" fmla="*/ 281 h 1189"/>
                <a:gd name="T56" fmla="*/ 245 w 371"/>
                <a:gd name="T57" fmla="*/ 339 h 1189"/>
                <a:gd name="T58" fmla="*/ 371 w 371"/>
                <a:gd name="T59" fmla="*/ 262 h 1189"/>
                <a:gd name="T60" fmla="*/ 368 w 371"/>
                <a:gd name="T61" fmla="*/ 153 h 1189"/>
                <a:gd name="T62" fmla="*/ 255 w 371"/>
                <a:gd name="T63" fmla="*/ 21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1" h="1189">
                  <a:moveTo>
                    <a:pt x="255" y="211"/>
                  </a:moveTo>
                  <a:lnTo>
                    <a:pt x="245" y="211"/>
                  </a:lnTo>
                  <a:lnTo>
                    <a:pt x="245" y="134"/>
                  </a:lnTo>
                  <a:lnTo>
                    <a:pt x="255" y="134"/>
                  </a:lnTo>
                  <a:lnTo>
                    <a:pt x="364" y="134"/>
                  </a:lnTo>
                  <a:cubicBezTo>
                    <a:pt x="348" y="79"/>
                    <a:pt x="307" y="35"/>
                    <a:pt x="255" y="14"/>
                  </a:cubicBezTo>
                  <a:lnTo>
                    <a:pt x="255" y="83"/>
                  </a:lnTo>
                  <a:lnTo>
                    <a:pt x="245" y="83"/>
                  </a:lnTo>
                  <a:lnTo>
                    <a:pt x="245" y="10"/>
                  </a:lnTo>
                  <a:cubicBezTo>
                    <a:pt x="226" y="4"/>
                    <a:pt x="207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lnTo>
                    <a:pt x="0" y="1003"/>
                  </a:lnTo>
                  <a:cubicBezTo>
                    <a:pt x="0" y="1105"/>
                    <a:pt x="83" y="1189"/>
                    <a:pt x="186" y="1189"/>
                  </a:cubicBezTo>
                  <a:cubicBezTo>
                    <a:pt x="207" y="1189"/>
                    <a:pt x="226" y="1185"/>
                    <a:pt x="245" y="1179"/>
                  </a:cubicBezTo>
                  <a:lnTo>
                    <a:pt x="245" y="1156"/>
                  </a:lnTo>
                  <a:lnTo>
                    <a:pt x="255" y="1156"/>
                  </a:lnTo>
                  <a:lnTo>
                    <a:pt x="255" y="1175"/>
                  </a:lnTo>
                  <a:cubicBezTo>
                    <a:pt x="310" y="1153"/>
                    <a:pt x="351" y="1106"/>
                    <a:pt x="366" y="1048"/>
                  </a:cubicBezTo>
                  <a:lnTo>
                    <a:pt x="255" y="1048"/>
                  </a:lnTo>
                  <a:lnTo>
                    <a:pt x="255" y="1105"/>
                  </a:lnTo>
                  <a:lnTo>
                    <a:pt x="245" y="1105"/>
                  </a:lnTo>
                  <a:lnTo>
                    <a:pt x="245" y="1028"/>
                  </a:lnTo>
                  <a:lnTo>
                    <a:pt x="370" y="1028"/>
                  </a:lnTo>
                  <a:cubicBezTo>
                    <a:pt x="371" y="1020"/>
                    <a:pt x="371" y="1012"/>
                    <a:pt x="371" y="1003"/>
                  </a:cubicBezTo>
                  <a:lnTo>
                    <a:pt x="371" y="920"/>
                  </a:lnTo>
                  <a:lnTo>
                    <a:pt x="255" y="920"/>
                  </a:lnTo>
                  <a:lnTo>
                    <a:pt x="255" y="977"/>
                  </a:lnTo>
                  <a:lnTo>
                    <a:pt x="245" y="977"/>
                  </a:lnTo>
                  <a:lnTo>
                    <a:pt x="245" y="900"/>
                  </a:lnTo>
                  <a:lnTo>
                    <a:pt x="371" y="900"/>
                  </a:lnTo>
                  <a:lnTo>
                    <a:pt x="371" y="792"/>
                  </a:lnTo>
                  <a:lnTo>
                    <a:pt x="255" y="792"/>
                  </a:lnTo>
                  <a:lnTo>
                    <a:pt x="255" y="850"/>
                  </a:lnTo>
                  <a:lnTo>
                    <a:pt x="245" y="850"/>
                  </a:lnTo>
                  <a:lnTo>
                    <a:pt x="245" y="773"/>
                  </a:lnTo>
                  <a:lnTo>
                    <a:pt x="371" y="773"/>
                  </a:lnTo>
                  <a:lnTo>
                    <a:pt x="371" y="665"/>
                  </a:lnTo>
                  <a:lnTo>
                    <a:pt x="255" y="665"/>
                  </a:lnTo>
                  <a:lnTo>
                    <a:pt x="255" y="722"/>
                  </a:lnTo>
                  <a:lnTo>
                    <a:pt x="245" y="722"/>
                  </a:lnTo>
                  <a:lnTo>
                    <a:pt x="245" y="645"/>
                  </a:lnTo>
                  <a:lnTo>
                    <a:pt x="371" y="645"/>
                  </a:lnTo>
                  <a:lnTo>
                    <a:pt x="371" y="536"/>
                  </a:lnTo>
                  <a:lnTo>
                    <a:pt x="255" y="536"/>
                  </a:lnTo>
                  <a:lnTo>
                    <a:pt x="255" y="594"/>
                  </a:lnTo>
                  <a:lnTo>
                    <a:pt x="245" y="594"/>
                  </a:lnTo>
                  <a:lnTo>
                    <a:pt x="245" y="516"/>
                  </a:lnTo>
                  <a:lnTo>
                    <a:pt x="371" y="516"/>
                  </a:lnTo>
                  <a:lnTo>
                    <a:pt x="371" y="409"/>
                  </a:lnTo>
                  <a:lnTo>
                    <a:pt x="255" y="409"/>
                  </a:lnTo>
                  <a:lnTo>
                    <a:pt x="255" y="467"/>
                  </a:lnTo>
                  <a:lnTo>
                    <a:pt x="245" y="467"/>
                  </a:lnTo>
                  <a:lnTo>
                    <a:pt x="245" y="390"/>
                  </a:lnTo>
                  <a:lnTo>
                    <a:pt x="371" y="390"/>
                  </a:lnTo>
                  <a:lnTo>
                    <a:pt x="371" y="281"/>
                  </a:lnTo>
                  <a:lnTo>
                    <a:pt x="255" y="281"/>
                  </a:lnTo>
                  <a:lnTo>
                    <a:pt x="255" y="339"/>
                  </a:lnTo>
                  <a:lnTo>
                    <a:pt x="245" y="339"/>
                  </a:lnTo>
                  <a:lnTo>
                    <a:pt x="245" y="262"/>
                  </a:lnTo>
                  <a:lnTo>
                    <a:pt x="371" y="262"/>
                  </a:lnTo>
                  <a:lnTo>
                    <a:pt x="371" y="186"/>
                  </a:lnTo>
                  <a:cubicBezTo>
                    <a:pt x="371" y="175"/>
                    <a:pt x="370" y="164"/>
                    <a:pt x="368" y="153"/>
                  </a:cubicBezTo>
                  <a:lnTo>
                    <a:pt x="255" y="153"/>
                  </a:lnTo>
                  <a:lnTo>
                    <a:pt x="255" y="211"/>
                  </a:lnTo>
                </a:path>
              </a:pathLst>
            </a:custGeom>
            <a:solidFill>
              <a:srgbClr val="656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56661E55-13B6-4F01-AE19-49C1E4154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2906181"/>
              <a:ext cx="4175" cy="33400"/>
            </a:xfrm>
            <a:custGeom>
              <a:avLst/>
              <a:gdLst>
                <a:gd name="T0" fmla="*/ 10 w 10"/>
                <a:gd name="T1" fmla="*/ 73 h 73"/>
                <a:gd name="T2" fmla="*/ 10 w 10"/>
                <a:gd name="T3" fmla="*/ 4 h 73"/>
                <a:gd name="T4" fmla="*/ 0 w 10"/>
                <a:gd name="T5" fmla="*/ 0 h 73"/>
                <a:gd name="T6" fmla="*/ 0 w 10"/>
                <a:gd name="T7" fmla="*/ 73 h 73"/>
                <a:gd name="T8" fmla="*/ 10 w 1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3">
                  <a:moveTo>
                    <a:pt x="10" y="73"/>
                  </a:moveTo>
                  <a:lnTo>
                    <a:pt x="10" y="4"/>
                  </a:lnTo>
                  <a:cubicBezTo>
                    <a:pt x="6" y="2"/>
                    <a:pt x="3" y="1"/>
                    <a:pt x="0" y="0"/>
                  </a:cubicBezTo>
                  <a:lnTo>
                    <a:pt x="0" y="73"/>
                  </a:lnTo>
                  <a:lnTo>
                    <a:pt x="10" y="73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">
              <a:extLst>
                <a:ext uri="{FF2B5EF4-FFF2-40B4-BE49-F238E27FC236}">
                  <a16:creationId xmlns:a16="http://schemas.microsoft.com/office/drawing/2014/main" id="{AD457E0B-68C0-4CE3-9163-665152CC1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2962543"/>
              <a:ext cx="54275" cy="35487"/>
            </a:xfrm>
            <a:custGeom>
              <a:avLst/>
              <a:gdLst>
                <a:gd name="T0" fmla="*/ 10 w 123"/>
                <a:gd name="T1" fmla="*/ 0 h 77"/>
                <a:gd name="T2" fmla="*/ 0 w 123"/>
                <a:gd name="T3" fmla="*/ 0 h 77"/>
                <a:gd name="T4" fmla="*/ 0 w 123"/>
                <a:gd name="T5" fmla="*/ 77 h 77"/>
                <a:gd name="T6" fmla="*/ 10 w 123"/>
                <a:gd name="T7" fmla="*/ 77 h 77"/>
                <a:gd name="T8" fmla="*/ 10 w 123"/>
                <a:gd name="T9" fmla="*/ 19 h 77"/>
                <a:gd name="T10" fmla="*/ 123 w 123"/>
                <a:gd name="T11" fmla="*/ 19 h 77"/>
                <a:gd name="T12" fmla="*/ 119 w 123"/>
                <a:gd name="T13" fmla="*/ 0 h 77"/>
                <a:gd name="T14" fmla="*/ 10 w 123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77">
                  <a:moveTo>
                    <a:pt x="10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0" y="77"/>
                  </a:lnTo>
                  <a:lnTo>
                    <a:pt x="10" y="19"/>
                  </a:lnTo>
                  <a:lnTo>
                    <a:pt x="123" y="19"/>
                  </a:lnTo>
                  <a:cubicBezTo>
                    <a:pt x="122" y="13"/>
                    <a:pt x="121" y="6"/>
                    <a:pt x="119" y="0"/>
                  </a:cubicBezTo>
                  <a:lnTo>
                    <a:pt x="10" y="0"/>
                  </a:lnTo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4">
              <a:extLst>
                <a:ext uri="{FF2B5EF4-FFF2-40B4-BE49-F238E27FC236}">
                  <a16:creationId xmlns:a16="http://schemas.microsoft.com/office/drawing/2014/main" id="{B8F1AA12-7A00-4E66-81B6-61E394518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020993"/>
              <a:ext cx="56363" cy="35487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">
              <a:extLst>
                <a:ext uri="{FF2B5EF4-FFF2-40B4-BE49-F238E27FC236}">
                  <a16:creationId xmlns:a16="http://schemas.microsoft.com/office/drawing/2014/main" id="{F64DE259-D075-4D74-A923-C40EE4CB3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079443"/>
              <a:ext cx="56363" cy="35487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6">
              <a:extLst>
                <a:ext uri="{FF2B5EF4-FFF2-40B4-BE49-F238E27FC236}">
                  <a16:creationId xmlns:a16="http://schemas.microsoft.com/office/drawing/2014/main" id="{31B40E4C-B397-49F5-80EB-A1362D07C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137893"/>
              <a:ext cx="56363" cy="35487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7">
              <a:extLst>
                <a:ext uri="{FF2B5EF4-FFF2-40B4-BE49-F238E27FC236}">
                  <a16:creationId xmlns:a16="http://schemas.microsoft.com/office/drawing/2014/main" id="{BF9F76E1-0B73-42B9-B524-CD777623E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196343"/>
              <a:ext cx="56363" cy="35487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8">
              <a:extLst>
                <a:ext uri="{FF2B5EF4-FFF2-40B4-BE49-F238E27FC236}">
                  <a16:creationId xmlns:a16="http://schemas.microsoft.com/office/drawing/2014/main" id="{06F9EDA5-0221-4A0B-AEA5-ED12E4376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254794"/>
              <a:ext cx="56363" cy="33400"/>
            </a:xfrm>
            <a:custGeom>
              <a:avLst/>
              <a:gdLst>
                <a:gd name="T0" fmla="*/ 0 w 27"/>
                <a:gd name="T1" fmla="*/ 0 h 16"/>
                <a:gd name="T2" fmla="*/ 0 w 27"/>
                <a:gd name="T3" fmla="*/ 16 h 16"/>
                <a:gd name="T4" fmla="*/ 2 w 27"/>
                <a:gd name="T5" fmla="*/ 16 h 16"/>
                <a:gd name="T6" fmla="*/ 2 w 27"/>
                <a:gd name="T7" fmla="*/ 4 h 16"/>
                <a:gd name="T8" fmla="*/ 27 w 27"/>
                <a:gd name="T9" fmla="*/ 4 h 16"/>
                <a:gd name="T10" fmla="*/ 27 w 27"/>
                <a:gd name="T11" fmla="*/ 0 h 16"/>
                <a:gd name="T12" fmla="*/ 0 w 27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0" y="16"/>
                  </a:lnTo>
                  <a:lnTo>
                    <a:pt x="2" y="16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9">
              <a:extLst>
                <a:ext uri="{FF2B5EF4-FFF2-40B4-BE49-F238E27FC236}">
                  <a16:creationId xmlns:a16="http://schemas.microsoft.com/office/drawing/2014/main" id="{36BC10EF-7081-4C09-8470-62E01A7E4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311157"/>
              <a:ext cx="56363" cy="35487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5 h 17"/>
                <a:gd name="T8" fmla="*/ 27 w 27"/>
                <a:gd name="T9" fmla="*/ 5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5"/>
                  </a:lnTo>
                  <a:lnTo>
                    <a:pt x="27" y="5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0">
              <a:extLst>
                <a:ext uri="{FF2B5EF4-FFF2-40B4-BE49-F238E27FC236}">
                  <a16:creationId xmlns:a16="http://schemas.microsoft.com/office/drawing/2014/main" id="{B82F7696-3B1A-40B2-B7A7-7A64F1AF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369607"/>
              <a:ext cx="56363" cy="35487"/>
            </a:xfrm>
            <a:custGeom>
              <a:avLst/>
              <a:gdLst>
                <a:gd name="T0" fmla="*/ 0 w 125"/>
                <a:gd name="T1" fmla="*/ 0 h 77"/>
                <a:gd name="T2" fmla="*/ 0 w 125"/>
                <a:gd name="T3" fmla="*/ 77 h 77"/>
                <a:gd name="T4" fmla="*/ 10 w 125"/>
                <a:gd name="T5" fmla="*/ 77 h 77"/>
                <a:gd name="T6" fmla="*/ 10 w 125"/>
                <a:gd name="T7" fmla="*/ 20 h 77"/>
                <a:gd name="T8" fmla="*/ 121 w 125"/>
                <a:gd name="T9" fmla="*/ 20 h 77"/>
                <a:gd name="T10" fmla="*/ 125 w 125"/>
                <a:gd name="T11" fmla="*/ 0 h 77"/>
                <a:gd name="T12" fmla="*/ 0 w 125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7">
                  <a:moveTo>
                    <a:pt x="0" y="0"/>
                  </a:moveTo>
                  <a:lnTo>
                    <a:pt x="0" y="77"/>
                  </a:lnTo>
                  <a:lnTo>
                    <a:pt x="10" y="77"/>
                  </a:lnTo>
                  <a:lnTo>
                    <a:pt x="10" y="20"/>
                  </a:lnTo>
                  <a:lnTo>
                    <a:pt x="121" y="20"/>
                  </a:lnTo>
                  <a:cubicBezTo>
                    <a:pt x="122" y="13"/>
                    <a:pt x="124" y="7"/>
                    <a:pt x="1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1">
              <a:extLst>
                <a:ext uri="{FF2B5EF4-FFF2-40B4-BE49-F238E27FC236}">
                  <a16:creationId xmlns:a16="http://schemas.microsoft.com/office/drawing/2014/main" id="{D1B40B33-6819-4C2E-BE04-2A4FE944E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428057"/>
              <a:ext cx="4175" cy="10437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3 h 23"/>
                <a:gd name="T4" fmla="*/ 10 w 10"/>
                <a:gd name="T5" fmla="*/ 19 h 23"/>
                <a:gd name="T6" fmla="*/ 10 w 10"/>
                <a:gd name="T7" fmla="*/ 0 h 23"/>
                <a:gd name="T8" fmla="*/ 0 w 1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cubicBezTo>
                    <a:pt x="3" y="22"/>
                    <a:pt x="6" y="21"/>
                    <a:pt x="10" y="19"/>
                  </a:cubicBez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2">
              <a:extLst>
                <a:ext uri="{FF2B5EF4-FFF2-40B4-BE49-F238E27FC236}">
                  <a16:creationId xmlns:a16="http://schemas.microsoft.com/office/drawing/2014/main" id="{EC45CFCB-664E-4163-8981-87756C6A5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2746" y="2902006"/>
              <a:ext cx="169089" cy="540663"/>
            </a:xfrm>
            <a:custGeom>
              <a:avLst/>
              <a:gdLst>
                <a:gd name="T0" fmla="*/ 245 w 371"/>
                <a:gd name="T1" fmla="*/ 1156 h 1189"/>
                <a:gd name="T2" fmla="*/ 291 w 371"/>
                <a:gd name="T3" fmla="*/ 1156 h 1189"/>
                <a:gd name="T4" fmla="*/ 341 w 371"/>
                <a:gd name="T5" fmla="*/ 1105 h 1189"/>
                <a:gd name="T6" fmla="*/ 245 w 371"/>
                <a:gd name="T7" fmla="*/ 1105 h 1189"/>
                <a:gd name="T8" fmla="*/ 245 w 371"/>
                <a:gd name="T9" fmla="*/ 1028 h 1189"/>
                <a:gd name="T10" fmla="*/ 370 w 371"/>
                <a:gd name="T11" fmla="*/ 1028 h 1189"/>
                <a:gd name="T12" fmla="*/ 371 w 371"/>
                <a:gd name="T13" fmla="*/ 1003 h 1189"/>
                <a:gd name="T14" fmla="*/ 371 w 371"/>
                <a:gd name="T15" fmla="*/ 978 h 1189"/>
                <a:gd name="T16" fmla="*/ 245 w 371"/>
                <a:gd name="T17" fmla="*/ 978 h 1189"/>
                <a:gd name="T18" fmla="*/ 245 w 371"/>
                <a:gd name="T19" fmla="*/ 900 h 1189"/>
                <a:gd name="T20" fmla="*/ 371 w 371"/>
                <a:gd name="T21" fmla="*/ 900 h 1189"/>
                <a:gd name="T22" fmla="*/ 371 w 371"/>
                <a:gd name="T23" fmla="*/ 850 h 1189"/>
                <a:gd name="T24" fmla="*/ 245 w 371"/>
                <a:gd name="T25" fmla="*/ 850 h 1189"/>
                <a:gd name="T26" fmla="*/ 245 w 371"/>
                <a:gd name="T27" fmla="*/ 772 h 1189"/>
                <a:gd name="T28" fmla="*/ 371 w 371"/>
                <a:gd name="T29" fmla="*/ 772 h 1189"/>
                <a:gd name="T30" fmla="*/ 371 w 371"/>
                <a:gd name="T31" fmla="*/ 722 h 1189"/>
                <a:gd name="T32" fmla="*/ 245 w 371"/>
                <a:gd name="T33" fmla="*/ 722 h 1189"/>
                <a:gd name="T34" fmla="*/ 245 w 371"/>
                <a:gd name="T35" fmla="*/ 645 h 1189"/>
                <a:gd name="T36" fmla="*/ 371 w 371"/>
                <a:gd name="T37" fmla="*/ 645 h 1189"/>
                <a:gd name="T38" fmla="*/ 371 w 371"/>
                <a:gd name="T39" fmla="*/ 594 h 1189"/>
                <a:gd name="T40" fmla="*/ 245 w 371"/>
                <a:gd name="T41" fmla="*/ 594 h 1189"/>
                <a:gd name="T42" fmla="*/ 245 w 371"/>
                <a:gd name="T43" fmla="*/ 517 h 1189"/>
                <a:gd name="T44" fmla="*/ 371 w 371"/>
                <a:gd name="T45" fmla="*/ 517 h 1189"/>
                <a:gd name="T46" fmla="*/ 371 w 371"/>
                <a:gd name="T47" fmla="*/ 467 h 1189"/>
                <a:gd name="T48" fmla="*/ 245 w 371"/>
                <a:gd name="T49" fmla="*/ 467 h 1189"/>
                <a:gd name="T50" fmla="*/ 245 w 371"/>
                <a:gd name="T51" fmla="*/ 389 h 1189"/>
                <a:gd name="T52" fmla="*/ 371 w 371"/>
                <a:gd name="T53" fmla="*/ 389 h 1189"/>
                <a:gd name="T54" fmla="*/ 371 w 371"/>
                <a:gd name="T55" fmla="*/ 339 h 1189"/>
                <a:gd name="T56" fmla="*/ 245 w 371"/>
                <a:gd name="T57" fmla="*/ 339 h 1189"/>
                <a:gd name="T58" fmla="*/ 245 w 371"/>
                <a:gd name="T59" fmla="*/ 262 h 1189"/>
                <a:gd name="T60" fmla="*/ 371 w 371"/>
                <a:gd name="T61" fmla="*/ 262 h 1189"/>
                <a:gd name="T62" fmla="*/ 371 w 371"/>
                <a:gd name="T63" fmla="*/ 211 h 1189"/>
                <a:gd name="T64" fmla="*/ 245 w 371"/>
                <a:gd name="T65" fmla="*/ 211 h 1189"/>
                <a:gd name="T66" fmla="*/ 245 w 371"/>
                <a:gd name="T67" fmla="*/ 134 h 1189"/>
                <a:gd name="T68" fmla="*/ 364 w 371"/>
                <a:gd name="T69" fmla="*/ 134 h 1189"/>
                <a:gd name="T70" fmla="*/ 341 w 371"/>
                <a:gd name="T71" fmla="*/ 83 h 1189"/>
                <a:gd name="T72" fmla="*/ 245 w 371"/>
                <a:gd name="T73" fmla="*/ 83 h 1189"/>
                <a:gd name="T74" fmla="*/ 245 w 371"/>
                <a:gd name="T75" fmla="*/ 10 h 1189"/>
                <a:gd name="T76" fmla="*/ 186 w 371"/>
                <a:gd name="T77" fmla="*/ 0 h 1189"/>
                <a:gd name="T78" fmla="*/ 0 w 371"/>
                <a:gd name="T79" fmla="*/ 186 h 1189"/>
                <a:gd name="T80" fmla="*/ 0 w 371"/>
                <a:gd name="T81" fmla="*/ 1003 h 1189"/>
                <a:gd name="T82" fmla="*/ 186 w 371"/>
                <a:gd name="T83" fmla="*/ 1189 h 1189"/>
                <a:gd name="T84" fmla="*/ 245 w 371"/>
                <a:gd name="T85" fmla="*/ 1179 h 1189"/>
                <a:gd name="T86" fmla="*/ 245 w 371"/>
                <a:gd name="T87" fmla="*/ 1156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1" h="1189">
                  <a:moveTo>
                    <a:pt x="245" y="1156"/>
                  </a:moveTo>
                  <a:lnTo>
                    <a:pt x="291" y="1156"/>
                  </a:lnTo>
                  <a:cubicBezTo>
                    <a:pt x="311" y="1142"/>
                    <a:pt x="328" y="1125"/>
                    <a:pt x="341" y="1105"/>
                  </a:cubicBezTo>
                  <a:lnTo>
                    <a:pt x="245" y="1105"/>
                  </a:lnTo>
                  <a:lnTo>
                    <a:pt x="245" y="1028"/>
                  </a:lnTo>
                  <a:lnTo>
                    <a:pt x="370" y="1028"/>
                  </a:lnTo>
                  <a:cubicBezTo>
                    <a:pt x="371" y="1020"/>
                    <a:pt x="371" y="1011"/>
                    <a:pt x="371" y="1003"/>
                  </a:cubicBezTo>
                  <a:lnTo>
                    <a:pt x="371" y="978"/>
                  </a:lnTo>
                  <a:lnTo>
                    <a:pt x="245" y="978"/>
                  </a:lnTo>
                  <a:lnTo>
                    <a:pt x="245" y="900"/>
                  </a:lnTo>
                  <a:lnTo>
                    <a:pt x="371" y="900"/>
                  </a:lnTo>
                  <a:lnTo>
                    <a:pt x="371" y="850"/>
                  </a:lnTo>
                  <a:lnTo>
                    <a:pt x="245" y="850"/>
                  </a:lnTo>
                  <a:lnTo>
                    <a:pt x="245" y="772"/>
                  </a:lnTo>
                  <a:lnTo>
                    <a:pt x="371" y="772"/>
                  </a:lnTo>
                  <a:lnTo>
                    <a:pt x="371" y="722"/>
                  </a:lnTo>
                  <a:lnTo>
                    <a:pt x="245" y="722"/>
                  </a:lnTo>
                  <a:lnTo>
                    <a:pt x="245" y="645"/>
                  </a:lnTo>
                  <a:lnTo>
                    <a:pt x="371" y="645"/>
                  </a:lnTo>
                  <a:lnTo>
                    <a:pt x="371" y="594"/>
                  </a:lnTo>
                  <a:lnTo>
                    <a:pt x="245" y="594"/>
                  </a:lnTo>
                  <a:lnTo>
                    <a:pt x="245" y="517"/>
                  </a:lnTo>
                  <a:lnTo>
                    <a:pt x="371" y="517"/>
                  </a:lnTo>
                  <a:lnTo>
                    <a:pt x="371" y="467"/>
                  </a:lnTo>
                  <a:lnTo>
                    <a:pt x="245" y="467"/>
                  </a:lnTo>
                  <a:lnTo>
                    <a:pt x="245" y="389"/>
                  </a:lnTo>
                  <a:lnTo>
                    <a:pt x="371" y="389"/>
                  </a:lnTo>
                  <a:lnTo>
                    <a:pt x="371" y="339"/>
                  </a:lnTo>
                  <a:lnTo>
                    <a:pt x="245" y="339"/>
                  </a:lnTo>
                  <a:lnTo>
                    <a:pt x="245" y="262"/>
                  </a:lnTo>
                  <a:lnTo>
                    <a:pt x="371" y="262"/>
                  </a:lnTo>
                  <a:lnTo>
                    <a:pt x="371" y="211"/>
                  </a:lnTo>
                  <a:lnTo>
                    <a:pt x="245" y="211"/>
                  </a:lnTo>
                  <a:lnTo>
                    <a:pt x="245" y="134"/>
                  </a:lnTo>
                  <a:lnTo>
                    <a:pt x="364" y="134"/>
                  </a:lnTo>
                  <a:cubicBezTo>
                    <a:pt x="359" y="116"/>
                    <a:pt x="351" y="99"/>
                    <a:pt x="341" y="83"/>
                  </a:cubicBezTo>
                  <a:lnTo>
                    <a:pt x="245" y="83"/>
                  </a:lnTo>
                  <a:lnTo>
                    <a:pt x="245" y="10"/>
                  </a:lnTo>
                  <a:cubicBezTo>
                    <a:pt x="226" y="4"/>
                    <a:pt x="207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lnTo>
                    <a:pt x="0" y="1003"/>
                  </a:lnTo>
                  <a:cubicBezTo>
                    <a:pt x="0" y="1105"/>
                    <a:pt x="83" y="1189"/>
                    <a:pt x="186" y="1189"/>
                  </a:cubicBezTo>
                  <a:cubicBezTo>
                    <a:pt x="207" y="1189"/>
                    <a:pt x="226" y="1185"/>
                    <a:pt x="245" y="1179"/>
                  </a:cubicBezTo>
                  <a:lnTo>
                    <a:pt x="245" y="1156"/>
                  </a:lnTo>
                </a:path>
              </a:pathLst>
            </a:custGeom>
            <a:solidFill>
              <a:srgbClr val="848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4168A033-5D11-47B5-B66C-B017C26FB538}"/>
                </a:ext>
              </a:extLst>
            </p:cNvPr>
            <p:cNvSpPr/>
            <p:nvPr/>
          </p:nvSpPr>
          <p:spPr>
            <a:xfrm>
              <a:off x="4858110" y="2356124"/>
              <a:ext cx="2348444" cy="274715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Freeform 87">
              <a:extLst>
                <a:ext uri="{FF2B5EF4-FFF2-40B4-BE49-F238E27FC236}">
                  <a16:creationId xmlns:a16="http://schemas.microsoft.com/office/drawing/2014/main" id="{69F38514-F2B5-4E7C-94BF-06F96633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1841" y="2355080"/>
              <a:ext cx="1751417" cy="169087"/>
            </a:xfrm>
            <a:custGeom>
              <a:avLst/>
              <a:gdLst>
                <a:gd name="T0" fmla="*/ 3577 w 3844"/>
                <a:gd name="T1" fmla="*/ 372 h 372"/>
                <a:gd name="T2" fmla="*/ 266 w 3844"/>
                <a:gd name="T3" fmla="*/ 372 h 372"/>
                <a:gd name="T4" fmla="*/ 0 w 3844"/>
                <a:gd name="T5" fmla="*/ 105 h 372"/>
                <a:gd name="T6" fmla="*/ 0 w 3844"/>
                <a:gd name="T7" fmla="*/ 4 h 372"/>
                <a:gd name="T8" fmla="*/ 8 w 3844"/>
                <a:gd name="T9" fmla="*/ 3 h 372"/>
                <a:gd name="T10" fmla="*/ 27 w 3844"/>
                <a:gd name="T11" fmla="*/ 2 h 372"/>
                <a:gd name="T12" fmla="*/ 47 w 3844"/>
                <a:gd name="T13" fmla="*/ 1 h 372"/>
                <a:gd name="T14" fmla="*/ 65 w 3844"/>
                <a:gd name="T15" fmla="*/ 0 h 372"/>
                <a:gd name="T16" fmla="*/ 79 w 3844"/>
                <a:gd name="T17" fmla="*/ 0 h 372"/>
                <a:gd name="T18" fmla="*/ 3713 w 3844"/>
                <a:gd name="T19" fmla="*/ 0 h 372"/>
                <a:gd name="T20" fmla="*/ 3772 w 3844"/>
                <a:gd name="T21" fmla="*/ 2 h 372"/>
                <a:gd name="T22" fmla="*/ 3792 w 3844"/>
                <a:gd name="T23" fmla="*/ 3 h 372"/>
                <a:gd name="T24" fmla="*/ 3812 w 3844"/>
                <a:gd name="T25" fmla="*/ 5 h 372"/>
                <a:gd name="T26" fmla="*/ 3832 w 3844"/>
                <a:gd name="T27" fmla="*/ 7 h 372"/>
                <a:gd name="T28" fmla="*/ 3844 w 3844"/>
                <a:gd name="T29" fmla="*/ 8 h 372"/>
                <a:gd name="T30" fmla="*/ 3844 w 3844"/>
                <a:gd name="T31" fmla="*/ 105 h 372"/>
                <a:gd name="T32" fmla="*/ 3577 w 3844"/>
                <a:gd name="T3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44" h="372">
                  <a:moveTo>
                    <a:pt x="3577" y="372"/>
                  </a:moveTo>
                  <a:lnTo>
                    <a:pt x="266" y="372"/>
                  </a:lnTo>
                  <a:cubicBezTo>
                    <a:pt x="119" y="372"/>
                    <a:pt x="0" y="252"/>
                    <a:pt x="0" y="105"/>
                  </a:cubicBezTo>
                  <a:lnTo>
                    <a:pt x="0" y="4"/>
                  </a:lnTo>
                  <a:cubicBezTo>
                    <a:pt x="2" y="4"/>
                    <a:pt x="5" y="3"/>
                    <a:pt x="8" y="3"/>
                  </a:cubicBezTo>
                  <a:cubicBezTo>
                    <a:pt x="14" y="3"/>
                    <a:pt x="21" y="2"/>
                    <a:pt x="27" y="2"/>
                  </a:cubicBezTo>
                  <a:cubicBezTo>
                    <a:pt x="34" y="1"/>
                    <a:pt x="40" y="1"/>
                    <a:pt x="47" y="1"/>
                  </a:cubicBezTo>
                  <a:cubicBezTo>
                    <a:pt x="53" y="1"/>
                    <a:pt x="59" y="0"/>
                    <a:pt x="65" y="0"/>
                  </a:cubicBezTo>
                  <a:cubicBezTo>
                    <a:pt x="70" y="0"/>
                    <a:pt x="75" y="0"/>
                    <a:pt x="79" y="0"/>
                  </a:cubicBezTo>
                  <a:lnTo>
                    <a:pt x="3713" y="0"/>
                  </a:lnTo>
                  <a:cubicBezTo>
                    <a:pt x="3733" y="0"/>
                    <a:pt x="3753" y="1"/>
                    <a:pt x="3772" y="2"/>
                  </a:cubicBezTo>
                  <a:cubicBezTo>
                    <a:pt x="3779" y="2"/>
                    <a:pt x="3785" y="2"/>
                    <a:pt x="3792" y="3"/>
                  </a:cubicBezTo>
                  <a:cubicBezTo>
                    <a:pt x="3798" y="3"/>
                    <a:pt x="3805" y="4"/>
                    <a:pt x="3812" y="5"/>
                  </a:cubicBezTo>
                  <a:cubicBezTo>
                    <a:pt x="3819" y="5"/>
                    <a:pt x="3826" y="6"/>
                    <a:pt x="3832" y="7"/>
                  </a:cubicBezTo>
                  <a:cubicBezTo>
                    <a:pt x="3836" y="7"/>
                    <a:pt x="3840" y="8"/>
                    <a:pt x="3844" y="8"/>
                  </a:cubicBezTo>
                  <a:lnTo>
                    <a:pt x="3844" y="105"/>
                  </a:lnTo>
                  <a:cubicBezTo>
                    <a:pt x="3844" y="252"/>
                    <a:pt x="3725" y="372"/>
                    <a:pt x="3577" y="372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1">
              <a:extLst>
                <a:ext uri="{FF2B5EF4-FFF2-40B4-BE49-F238E27FC236}">
                  <a16:creationId xmlns:a16="http://schemas.microsoft.com/office/drawing/2014/main" id="{BF023FE4-0206-41F0-A3CC-1905D9A00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1841" y="4958198"/>
              <a:ext cx="1751417" cy="146125"/>
            </a:xfrm>
            <a:custGeom>
              <a:avLst/>
              <a:gdLst>
                <a:gd name="T0" fmla="*/ 5 w 3844"/>
                <a:gd name="T1" fmla="*/ 320 h 320"/>
                <a:gd name="T2" fmla="*/ 0 w 3844"/>
                <a:gd name="T3" fmla="*/ 320 h 320"/>
                <a:gd name="T4" fmla="*/ 0 w 3844"/>
                <a:gd name="T5" fmla="*/ 267 h 320"/>
                <a:gd name="T6" fmla="*/ 266 w 3844"/>
                <a:gd name="T7" fmla="*/ 0 h 320"/>
                <a:gd name="T8" fmla="*/ 3577 w 3844"/>
                <a:gd name="T9" fmla="*/ 0 h 320"/>
                <a:gd name="T10" fmla="*/ 3844 w 3844"/>
                <a:gd name="T11" fmla="*/ 267 h 320"/>
                <a:gd name="T12" fmla="*/ 3844 w 3844"/>
                <a:gd name="T13" fmla="*/ 315 h 320"/>
                <a:gd name="T14" fmla="*/ 3833 w 3844"/>
                <a:gd name="T15" fmla="*/ 316 h 320"/>
                <a:gd name="T16" fmla="*/ 3813 w 3844"/>
                <a:gd name="T17" fmla="*/ 317 h 320"/>
                <a:gd name="T18" fmla="*/ 3794 w 3844"/>
                <a:gd name="T19" fmla="*/ 318 h 320"/>
                <a:gd name="T20" fmla="*/ 3776 w 3844"/>
                <a:gd name="T21" fmla="*/ 319 h 320"/>
                <a:gd name="T22" fmla="*/ 3744 w 3844"/>
                <a:gd name="T23" fmla="*/ 320 h 320"/>
                <a:gd name="T24" fmla="*/ 36 w 3844"/>
                <a:gd name="T25" fmla="*/ 320 h 320"/>
                <a:gd name="T26" fmla="*/ 28 w 3844"/>
                <a:gd name="T27" fmla="*/ 320 h 320"/>
                <a:gd name="T28" fmla="*/ 11 w 3844"/>
                <a:gd name="T29" fmla="*/ 320 h 320"/>
                <a:gd name="T30" fmla="*/ 5 w 3844"/>
                <a:gd name="T31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44" h="320">
                  <a:moveTo>
                    <a:pt x="5" y="320"/>
                  </a:moveTo>
                  <a:cubicBezTo>
                    <a:pt x="3" y="320"/>
                    <a:pt x="2" y="320"/>
                    <a:pt x="0" y="320"/>
                  </a:cubicBezTo>
                  <a:lnTo>
                    <a:pt x="0" y="267"/>
                  </a:lnTo>
                  <a:cubicBezTo>
                    <a:pt x="0" y="120"/>
                    <a:pt x="119" y="0"/>
                    <a:pt x="266" y="0"/>
                  </a:cubicBezTo>
                  <a:lnTo>
                    <a:pt x="3577" y="0"/>
                  </a:lnTo>
                  <a:cubicBezTo>
                    <a:pt x="3725" y="0"/>
                    <a:pt x="3844" y="120"/>
                    <a:pt x="3844" y="267"/>
                  </a:cubicBezTo>
                  <a:lnTo>
                    <a:pt x="3844" y="315"/>
                  </a:lnTo>
                  <a:cubicBezTo>
                    <a:pt x="3840" y="315"/>
                    <a:pt x="3836" y="316"/>
                    <a:pt x="3833" y="316"/>
                  </a:cubicBezTo>
                  <a:cubicBezTo>
                    <a:pt x="3826" y="317"/>
                    <a:pt x="3820" y="317"/>
                    <a:pt x="3813" y="317"/>
                  </a:cubicBezTo>
                  <a:cubicBezTo>
                    <a:pt x="3807" y="318"/>
                    <a:pt x="3801" y="318"/>
                    <a:pt x="3794" y="318"/>
                  </a:cubicBezTo>
                  <a:cubicBezTo>
                    <a:pt x="3788" y="319"/>
                    <a:pt x="3782" y="319"/>
                    <a:pt x="3776" y="319"/>
                  </a:cubicBezTo>
                  <a:cubicBezTo>
                    <a:pt x="3765" y="319"/>
                    <a:pt x="3754" y="320"/>
                    <a:pt x="3744" y="320"/>
                  </a:cubicBezTo>
                  <a:lnTo>
                    <a:pt x="36" y="320"/>
                  </a:lnTo>
                  <a:cubicBezTo>
                    <a:pt x="33" y="320"/>
                    <a:pt x="30" y="320"/>
                    <a:pt x="28" y="320"/>
                  </a:cubicBezTo>
                  <a:cubicBezTo>
                    <a:pt x="22" y="320"/>
                    <a:pt x="16" y="320"/>
                    <a:pt x="11" y="320"/>
                  </a:cubicBezTo>
                  <a:cubicBezTo>
                    <a:pt x="9" y="320"/>
                    <a:pt x="7" y="320"/>
                    <a:pt x="5" y="32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EE97EB1-A230-4738-8F32-38BAD19CBE42}"/>
              </a:ext>
            </a:extLst>
          </p:cNvPr>
          <p:cNvGrpSpPr/>
          <p:nvPr/>
        </p:nvGrpSpPr>
        <p:grpSpPr>
          <a:xfrm>
            <a:off x="9481285" y="2947244"/>
            <a:ext cx="2377779" cy="1290153"/>
            <a:chOff x="8921977" y="1466725"/>
            <a:chExt cx="2937088" cy="1290153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BB0393F-9BCF-4E48-84A4-2A31341798C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2DBDD80-CCC2-4D3A-A95E-4CAC8ACC008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8C4E7006-CB0A-496A-82A5-C39936FD45F7}"/>
              </a:ext>
            </a:extLst>
          </p:cNvPr>
          <p:cNvGrpSpPr/>
          <p:nvPr/>
        </p:nvGrpSpPr>
        <p:grpSpPr>
          <a:xfrm>
            <a:off x="9481285" y="4652338"/>
            <a:ext cx="2377779" cy="1290153"/>
            <a:chOff x="8921977" y="4073386"/>
            <a:chExt cx="2937088" cy="1290153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033E6083-131A-4541-B4FA-A05CF5C56B86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C86A69A-1B54-4B2A-B820-251C4B34B5BB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BA5E801-A0F3-4651-8000-3DA085DEF720}"/>
              </a:ext>
            </a:extLst>
          </p:cNvPr>
          <p:cNvGrpSpPr/>
          <p:nvPr/>
        </p:nvGrpSpPr>
        <p:grpSpPr>
          <a:xfrm>
            <a:off x="340731" y="2947244"/>
            <a:ext cx="2377779" cy="1290153"/>
            <a:chOff x="332936" y="2627766"/>
            <a:chExt cx="2937088" cy="1290153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5351474-02C5-4C6A-ACAA-C92745AEAF2D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0756409-1881-4AC4-8103-28F9FDC3586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8D681B95-0F28-42D6-B319-19382BB5B051}"/>
              </a:ext>
            </a:extLst>
          </p:cNvPr>
          <p:cNvGrpSpPr/>
          <p:nvPr/>
        </p:nvGrpSpPr>
        <p:grpSpPr>
          <a:xfrm>
            <a:off x="340731" y="4652338"/>
            <a:ext cx="2377779" cy="1290153"/>
            <a:chOff x="332936" y="4652338"/>
            <a:chExt cx="2937088" cy="1290153"/>
          </a:xfrm>
        </p:grpSpPr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0B06136E-14D1-45AB-B65B-96E44B4C99D9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4AB6373-B54D-4F73-A687-3FC5CE654BE3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7FD7F03-5EE8-4D45-BA65-62617BE6A64F}"/>
              </a:ext>
            </a:extLst>
          </p:cNvPr>
          <p:cNvGrpSpPr/>
          <p:nvPr/>
        </p:nvGrpSpPr>
        <p:grpSpPr>
          <a:xfrm>
            <a:off x="9489080" y="1242150"/>
            <a:ext cx="2377779" cy="1290153"/>
            <a:chOff x="8921977" y="1466725"/>
            <a:chExt cx="2937088" cy="1290153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E049CDD-F96F-4489-B3EC-E45A44D30A2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/>
                <a:t>Lorem Ipsum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76C30FB-356A-4B01-9FB1-48F6C2EC69BE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8CE8898-8CB0-4848-8496-8C299995592B}"/>
              </a:ext>
            </a:extLst>
          </p:cNvPr>
          <p:cNvGrpSpPr/>
          <p:nvPr/>
        </p:nvGrpSpPr>
        <p:grpSpPr>
          <a:xfrm>
            <a:off x="340731" y="1242150"/>
            <a:ext cx="2377779" cy="1290153"/>
            <a:chOff x="332936" y="2627766"/>
            <a:chExt cx="2937088" cy="1290153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2AD0E13-2198-4321-B7F2-ECF1E291C53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/>
                <a:t>Lorem Ipsum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5094AFC4-7C92-488E-9DF1-07D7B225405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88" name="Graphic 87" descr="Camera">
            <a:extLst>
              <a:ext uri="{FF2B5EF4-FFF2-40B4-BE49-F238E27FC236}">
                <a16:creationId xmlns:a16="http://schemas.microsoft.com/office/drawing/2014/main" id="{49BA5D96-69E2-4ED9-A963-D9D8637ED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934" y="1195339"/>
            <a:ext cx="555286" cy="555286"/>
          </a:xfrm>
          <a:prstGeom prst="rect">
            <a:avLst/>
          </a:prstGeom>
        </p:spPr>
      </p:pic>
      <p:pic>
        <p:nvPicPr>
          <p:cNvPr id="89" name="Graphic 88" descr="Pie chart">
            <a:extLst>
              <a:ext uri="{FF2B5EF4-FFF2-40B4-BE49-F238E27FC236}">
                <a16:creationId xmlns:a16="http://schemas.microsoft.com/office/drawing/2014/main" id="{C8788D93-7A60-45F1-8757-793F842313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934" y="4628361"/>
            <a:ext cx="555286" cy="555286"/>
          </a:xfrm>
          <a:prstGeom prst="rect">
            <a:avLst/>
          </a:prstGeom>
        </p:spPr>
      </p:pic>
      <p:pic>
        <p:nvPicPr>
          <p:cNvPr id="90" name="Graphic 89" descr="Coffee">
            <a:extLst>
              <a:ext uri="{FF2B5EF4-FFF2-40B4-BE49-F238E27FC236}">
                <a16:creationId xmlns:a16="http://schemas.microsoft.com/office/drawing/2014/main" id="{7F094C4E-366A-439E-BFF5-FC08675C9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7390" y="2866833"/>
            <a:ext cx="555286" cy="555286"/>
          </a:xfrm>
          <a:prstGeom prst="rect">
            <a:avLst/>
          </a:prstGeom>
        </p:spPr>
      </p:pic>
      <p:pic>
        <p:nvPicPr>
          <p:cNvPr id="91" name="Graphic 90" descr="Chat">
            <a:extLst>
              <a:ext uri="{FF2B5EF4-FFF2-40B4-BE49-F238E27FC236}">
                <a16:creationId xmlns:a16="http://schemas.microsoft.com/office/drawing/2014/main" id="{45F3CE88-A2C0-421A-A8D4-25FFA5283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63646" y="1148529"/>
            <a:ext cx="555286" cy="555286"/>
          </a:xfrm>
          <a:prstGeom prst="rect">
            <a:avLst/>
          </a:prstGeom>
        </p:spPr>
      </p:pic>
      <p:pic>
        <p:nvPicPr>
          <p:cNvPr id="92" name="Graphic 91" descr="Lightbulb">
            <a:extLst>
              <a:ext uri="{FF2B5EF4-FFF2-40B4-BE49-F238E27FC236}">
                <a16:creationId xmlns:a16="http://schemas.microsoft.com/office/drawing/2014/main" id="{31F0A1F7-FBC1-44A2-ABF4-DE4596F447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63646" y="2845486"/>
            <a:ext cx="555286" cy="555286"/>
          </a:xfrm>
          <a:prstGeom prst="rect">
            <a:avLst/>
          </a:prstGeom>
        </p:spPr>
      </p:pic>
      <p:pic>
        <p:nvPicPr>
          <p:cNvPr id="93" name="Graphic 92" descr="Shopping bag">
            <a:extLst>
              <a:ext uri="{FF2B5EF4-FFF2-40B4-BE49-F238E27FC236}">
                <a16:creationId xmlns:a16="http://schemas.microsoft.com/office/drawing/2014/main" id="{300628EC-D353-4360-8521-F30E6F10BF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63646" y="4550580"/>
            <a:ext cx="555286" cy="55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Smartwatch Mockups for PowerPoint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0C19908-42B8-4D65-8FCB-96758E119097}"/>
              </a:ext>
            </a:extLst>
          </p:cNvPr>
          <p:cNvGrpSpPr/>
          <p:nvPr/>
        </p:nvGrpSpPr>
        <p:grpSpPr>
          <a:xfrm>
            <a:off x="6922267" y="1655564"/>
            <a:ext cx="2262743" cy="4020735"/>
            <a:chOff x="6922267" y="1655564"/>
            <a:chExt cx="2262743" cy="4020735"/>
          </a:xfrm>
        </p:grpSpPr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CC2B5545-BDFA-405C-9817-2B62B3035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6370" y="1655564"/>
              <a:ext cx="1649090" cy="815902"/>
            </a:xfrm>
            <a:custGeom>
              <a:avLst/>
              <a:gdLst>
                <a:gd name="T0" fmla="*/ 4371 w 4371"/>
                <a:gd name="T1" fmla="*/ 2163 h 2163"/>
                <a:gd name="T2" fmla="*/ 4366 w 4371"/>
                <a:gd name="T3" fmla="*/ 2163 h 2163"/>
                <a:gd name="T4" fmla="*/ 4356 w 4371"/>
                <a:gd name="T5" fmla="*/ 2161 h 2163"/>
                <a:gd name="T6" fmla="*/ 4333 w 4371"/>
                <a:gd name="T7" fmla="*/ 2156 h 2163"/>
                <a:gd name="T8" fmla="*/ 4310 w 4371"/>
                <a:gd name="T9" fmla="*/ 2152 h 2163"/>
                <a:gd name="T10" fmla="*/ 4288 w 4371"/>
                <a:gd name="T11" fmla="*/ 2148 h 2163"/>
                <a:gd name="T12" fmla="*/ 4267 w 4371"/>
                <a:gd name="T13" fmla="*/ 2146 h 2163"/>
                <a:gd name="T14" fmla="*/ 4246 w 4371"/>
                <a:gd name="T15" fmla="*/ 2143 h 2163"/>
                <a:gd name="T16" fmla="*/ 4226 w 4371"/>
                <a:gd name="T17" fmla="*/ 2141 h 2163"/>
                <a:gd name="T18" fmla="*/ 4206 w 4371"/>
                <a:gd name="T19" fmla="*/ 2140 h 2163"/>
                <a:gd name="T20" fmla="*/ 4186 w 4371"/>
                <a:gd name="T21" fmla="*/ 2138 h 2163"/>
                <a:gd name="T22" fmla="*/ 4167 w 4371"/>
                <a:gd name="T23" fmla="*/ 2138 h 2163"/>
                <a:gd name="T24" fmla="*/ 4148 w 4371"/>
                <a:gd name="T25" fmla="*/ 2137 h 2163"/>
                <a:gd name="T26" fmla="*/ 4129 w 4371"/>
                <a:gd name="T27" fmla="*/ 2137 h 2163"/>
                <a:gd name="T28" fmla="*/ 4125 w 4371"/>
                <a:gd name="T29" fmla="*/ 2137 h 2163"/>
                <a:gd name="T30" fmla="*/ 4046 w 4371"/>
                <a:gd name="T31" fmla="*/ 2137 h 2163"/>
                <a:gd name="T32" fmla="*/ 3853 w 4371"/>
                <a:gd name="T33" fmla="*/ 2055 h 2163"/>
                <a:gd name="T34" fmla="*/ 542 w 4371"/>
                <a:gd name="T35" fmla="*/ 2055 h 2163"/>
                <a:gd name="T36" fmla="*/ 350 w 4371"/>
                <a:gd name="T37" fmla="*/ 2137 h 2163"/>
                <a:gd name="T38" fmla="*/ 222 w 4371"/>
                <a:gd name="T39" fmla="*/ 2137 h 2163"/>
                <a:gd name="T40" fmla="*/ 204 w 4371"/>
                <a:gd name="T41" fmla="*/ 2137 h 2163"/>
                <a:gd name="T42" fmla="*/ 186 w 4371"/>
                <a:gd name="T43" fmla="*/ 2138 h 2163"/>
                <a:gd name="T44" fmla="*/ 166 w 4371"/>
                <a:gd name="T45" fmla="*/ 2139 h 2163"/>
                <a:gd name="T46" fmla="*/ 147 w 4371"/>
                <a:gd name="T47" fmla="*/ 2140 h 2163"/>
                <a:gd name="T48" fmla="*/ 126 w 4371"/>
                <a:gd name="T49" fmla="*/ 2142 h 2163"/>
                <a:gd name="T50" fmla="*/ 105 w 4371"/>
                <a:gd name="T51" fmla="*/ 2145 h 2163"/>
                <a:gd name="T52" fmla="*/ 84 w 4371"/>
                <a:gd name="T53" fmla="*/ 2148 h 2163"/>
                <a:gd name="T54" fmla="*/ 61 w 4371"/>
                <a:gd name="T55" fmla="*/ 2152 h 2163"/>
                <a:gd name="T56" fmla="*/ 38 w 4371"/>
                <a:gd name="T57" fmla="*/ 2157 h 2163"/>
                <a:gd name="T58" fmla="*/ 17 w 4371"/>
                <a:gd name="T59" fmla="*/ 2162 h 2163"/>
                <a:gd name="T60" fmla="*/ 0 w 4371"/>
                <a:gd name="T61" fmla="*/ 2162 h 2163"/>
                <a:gd name="T62" fmla="*/ 366 w 4371"/>
                <a:gd name="T63" fmla="*/ 1283 h 2163"/>
                <a:gd name="T64" fmla="*/ 773 w 4371"/>
                <a:gd name="T65" fmla="*/ 160 h 2163"/>
                <a:gd name="T66" fmla="*/ 2149 w 4371"/>
                <a:gd name="T67" fmla="*/ 0 h 2163"/>
                <a:gd name="T68" fmla="*/ 2194 w 4371"/>
                <a:gd name="T69" fmla="*/ 0 h 2163"/>
                <a:gd name="T70" fmla="*/ 3597 w 4371"/>
                <a:gd name="T71" fmla="*/ 162 h 2163"/>
                <a:gd name="T72" fmla="*/ 4004 w 4371"/>
                <a:gd name="T73" fmla="*/ 1284 h 2163"/>
                <a:gd name="T74" fmla="*/ 4371 w 4371"/>
                <a:gd name="T75" fmla="*/ 2163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71" h="2163">
                  <a:moveTo>
                    <a:pt x="4371" y="2163"/>
                  </a:moveTo>
                  <a:lnTo>
                    <a:pt x="4366" y="2163"/>
                  </a:lnTo>
                  <a:cubicBezTo>
                    <a:pt x="4363" y="2163"/>
                    <a:pt x="4360" y="2162"/>
                    <a:pt x="4356" y="2161"/>
                  </a:cubicBezTo>
                  <a:cubicBezTo>
                    <a:pt x="4349" y="2159"/>
                    <a:pt x="4341" y="2158"/>
                    <a:pt x="4333" y="2156"/>
                  </a:cubicBezTo>
                  <a:cubicBezTo>
                    <a:pt x="4325" y="2155"/>
                    <a:pt x="4318" y="2153"/>
                    <a:pt x="4310" y="2152"/>
                  </a:cubicBezTo>
                  <a:cubicBezTo>
                    <a:pt x="4303" y="2151"/>
                    <a:pt x="4296" y="2150"/>
                    <a:pt x="4288" y="2148"/>
                  </a:cubicBezTo>
                  <a:cubicBezTo>
                    <a:pt x="4281" y="2147"/>
                    <a:pt x="4274" y="2146"/>
                    <a:pt x="4267" y="2146"/>
                  </a:cubicBezTo>
                  <a:cubicBezTo>
                    <a:pt x="4260" y="2145"/>
                    <a:pt x="4253" y="2144"/>
                    <a:pt x="4246" y="2143"/>
                  </a:cubicBezTo>
                  <a:cubicBezTo>
                    <a:pt x="4239" y="2142"/>
                    <a:pt x="4232" y="2142"/>
                    <a:pt x="4226" y="2141"/>
                  </a:cubicBezTo>
                  <a:cubicBezTo>
                    <a:pt x="4219" y="2141"/>
                    <a:pt x="4212" y="2140"/>
                    <a:pt x="4206" y="2140"/>
                  </a:cubicBezTo>
                  <a:cubicBezTo>
                    <a:pt x="4199" y="2139"/>
                    <a:pt x="4193" y="2139"/>
                    <a:pt x="4186" y="2138"/>
                  </a:cubicBezTo>
                  <a:cubicBezTo>
                    <a:pt x="4180" y="2138"/>
                    <a:pt x="4173" y="2138"/>
                    <a:pt x="4167" y="2138"/>
                  </a:cubicBezTo>
                  <a:cubicBezTo>
                    <a:pt x="4161" y="2137"/>
                    <a:pt x="4154" y="2137"/>
                    <a:pt x="4148" y="2137"/>
                  </a:cubicBezTo>
                  <a:cubicBezTo>
                    <a:pt x="4142" y="2137"/>
                    <a:pt x="4136" y="2137"/>
                    <a:pt x="4129" y="2137"/>
                  </a:cubicBezTo>
                  <a:lnTo>
                    <a:pt x="4125" y="2137"/>
                  </a:lnTo>
                  <a:lnTo>
                    <a:pt x="4046" y="2137"/>
                  </a:lnTo>
                  <a:cubicBezTo>
                    <a:pt x="3997" y="2086"/>
                    <a:pt x="3929" y="2055"/>
                    <a:pt x="3853" y="2055"/>
                  </a:cubicBezTo>
                  <a:lnTo>
                    <a:pt x="542" y="2055"/>
                  </a:lnTo>
                  <a:cubicBezTo>
                    <a:pt x="467" y="2055"/>
                    <a:pt x="399" y="2086"/>
                    <a:pt x="350" y="2137"/>
                  </a:cubicBezTo>
                  <a:lnTo>
                    <a:pt x="222" y="2137"/>
                  </a:lnTo>
                  <a:cubicBezTo>
                    <a:pt x="216" y="2137"/>
                    <a:pt x="210" y="2137"/>
                    <a:pt x="204" y="2137"/>
                  </a:cubicBezTo>
                  <a:cubicBezTo>
                    <a:pt x="198" y="2137"/>
                    <a:pt x="192" y="2137"/>
                    <a:pt x="186" y="2138"/>
                  </a:cubicBezTo>
                  <a:cubicBezTo>
                    <a:pt x="179" y="2138"/>
                    <a:pt x="173" y="2138"/>
                    <a:pt x="166" y="2139"/>
                  </a:cubicBezTo>
                  <a:cubicBezTo>
                    <a:pt x="160" y="2139"/>
                    <a:pt x="153" y="2140"/>
                    <a:pt x="147" y="2140"/>
                  </a:cubicBezTo>
                  <a:cubicBezTo>
                    <a:pt x="140" y="2141"/>
                    <a:pt x="133" y="2141"/>
                    <a:pt x="126" y="2142"/>
                  </a:cubicBezTo>
                  <a:cubicBezTo>
                    <a:pt x="119" y="2143"/>
                    <a:pt x="112" y="2144"/>
                    <a:pt x="105" y="2145"/>
                  </a:cubicBezTo>
                  <a:cubicBezTo>
                    <a:pt x="98" y="2146"/>
                    <a:pt x="91" y="2147"/>
                    <a:pt x="84" y="2148"/>
                  </a:cubicBezTo>
                  <a:cubicBezTo>
                    <a:pt x="76" y="2149"/>
                    <a:pt x="69" y="2150"/>
                    <a:pt x="61" y="2152"/>
                  </a:cubicBezTo>
                  <a:cubicBezTo>
                    <a:pt x="53" y="2153"/>
                    <a:pt x="45" y="2155"/>
                    <a:pt x="38" y="2157"/>
                  </a:cubicBezTo>
                  <a:cubicBezTo>
                    <a:pt x="31" y="2158"/>
                    <a:pt x="24" y="2160"/>
                    <a:pt x="17" y="2162"/>
                  </a:cubicBezTo>
                  <a:lnTo>
                    <a:pt x="0" y="2162"/>
                  </a:lnTo>
                  <a:cubicBezTo>
                    <a:pt x="0" y="2162"/>
                    <a:pt x="368" y="1839"/>
                    <a:pt x="366" y="1283"/>
                  </a:cubicBezTo>
                  <a:cubicBezTo>
                    <a:pt x="365" y="984"/>
                    <a:pt x="330" y="348"/>
                    <a:pt x="773" y="160"/>
                  </a:cubicBezTo>
                  <a:cubicBezTo>
                    <a:pt x="1098" y="23"/>
                    <a:pt x="1294" y="0"/>
                    <a:pt x="2149" y="0"/>
                  </a:cubicBezTo>
                  <a:cubicBezTo>
                    <a:pt x="2164" y="0"/>
                    <a:pt x="2179" y="0"/>
                    <a:pt x="2194" y="0"/>
                  </a:cubicBezTo>
                  <a:cubicBezTo>
                    <a:pt x="3073" y="1"/>
                    <a:pt x="3269" y="23"/>
                    <a:pt x="3597" y="162"/>
                  </a:cubicBezTo>
                  <a:cubicBezTo>
                    <a:pt x="4040" y="350"/>
                    <a:pt x="4005" y="986"/>
                    <a:pt x="4004" y="1284"/>
                  </a:cubicBezTo>
                  <a:cubicBezTo>
                    <a:pt x="4003" y="1841"/>
                    <a:pt x="4371" y="2163"/>
                    <a:pt x="4371" y="21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1797186A-CD86-46F3-A81F-754510359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470" y="4872498"/>
              <a:ext cx="1624889" cy="803801"/>
            </a:xfrm>
            <a:custGeom>
              <a:avLst/>
              <a:gdLst>
                <a:gd name="T0" fmla="*/ 2114 w 4305"/>
                <a:gd name="T1" fmla="*/ 2133 h 2133"/>
                <a:gd name="T2" fmla="*/ 738 w 4305"/>
                <a:gd name="T3" fmla="*/ 1973 h 2133"/>
                <a:gd name="T4" fmla="*/ 331 w 4305"/>
                <a:gd name="T5" fmla="*/ 851 h 2133"/>
                <a:gd name="T6" fmla="*/ 0 w 4305"/>
                <a:gd name="T7" fmla="*/ 6 h 2133"/>
                <a:gd name="T8" fmla="*/ 1 w 4305"/>
                <a:gd name="T9" fmla="*/ 6 h 2133"/>
                <a:gd name="T10" fmla="*/ 22 w 4305"/>
                <a:gd name="T11" fmla="*/ 9 h 2133"/>
                <a:gd name="T12" fmla="*/ 43 w 4305"/>
                <a:gd name="T13" fmla="*/ 12 h 2133"/>
                <a:gd name="T14" fmla="*/ 62 w 4305"/>
                <a:gd name="T15" fmla="*/ 13 h 2133"/>
                <a:gd name="T16" fmla="*/ 81 w 4305"/>
                <a:gd name="T17" fmla="*/ 14 h 2133"/>
                <a:gd name="T18" fmla="*/ 99 w 4305"/>
                <a:gd name="T19" fmla="*/ 15 h 2133"/>
                <a:gd name="T20" fmla="*/ 109 w 4305"/>
                <a:gd name="T21" fmla="*/ 15 h 2133"/>
                <a:gd name="T22" fmla="*/ 117 w 4305"/>
                <a:gd name="T23" fmla="*/ 15 h 2133"/>
                <a:gd name="T24" fmla="*/ 134 w 4305"/>
                <a:gd name="T25" fmla="*/ 14 h 2133"/>
                <a:gd name="T26" fmla="*/ 141 w 4305"/>
                <a:gd name="T27" fmla="*/ 14 h 2133"/>
                <a:gd name="T28" fmla="*/ 286 w 4305"/>
                <a:gd name="T29" fmla="*/ 14 h 2133"/>
                <a:gd name="T30" fmla="*/ 508 w 4305"/>
                <a:gd name="T31" fmla="*/ 134 h 2133"/>
                <a:gd name="T32" fmla="*/ 3819 w 4305"/>
                <a:gd name="T33" fmla="*/ 134 h 2133"/>
                <a:gd name="T34" fmla="*/ 4042 w 4305"/>
                <a:gd name="T35" fmla="*/ 14 h 2133"/>
                <a:gd name="T36" fmla="*/ 4124 w 4305"/>
                <a:gd name="T37" fmla="*/ 14 h 2133"/>
                <a:gd name="T38" fmla="*/ 4133 w 4305"/>
                <a:gd name="T39" fmla="*/ 14 h 2133"/>
                <a:gd name="T40" fmla="*/ 4152 w 4305"/>
                <a:gd name="T41" fmla="*/ 14 h 2133"/>
                <a:gd name="T42" fmla="*/ 4170 w 4305"/>
                <a:gd name="T43" fmla="*/ 13 h 2133"/>
                <a:gd name="T44" fmla="*/ 4189 w 4305"/>
                <a:gd name="T45" fmla="*/ 12 h 2133"/>
                <a:gd name="T46" fmla="*/ 4208 w 4305"/>
                <a:gd name="T47" fmla="*/ 11 h 2133"/>
                <a:gd name="T48" fmla="*/ 4228 w 4305"/>
                <a:gd name="T49" fmla="*/ 10 h 2133"/>
                <a:gd name="T50" fmla="*/ 4248 w 4305"/>
                <a:gd name="T51" fmla="*/ 8 h 2133"/>
                <a:gd name="T52" fmla="*/ 4268 w 4305"/>
                <a:gd name="T53" fmla="*/ 5 h 2133"/>
                <a:gd name="T54" fmla="*/ 4289 w 4305"/>
                <a:gd name="T55" fmla="*/ 3 h 2133"/>
                <a:gd name="T56" fmla="*/ 4305 w 4305"/>
                <a:gd name="T57" fmla="*/ 0 h 2133"/>
                <a:gd name="T58" fmla="*/ 3969 w 4305"/>
                <a:gd name="T59" fmla="*/ 849 h 2133"/>
                <a:gd name="T60" fmla="*/ 3562 w 4305"/>
                <a:gd name="T61" fmla="*/ 1972 h 2133"/>
                <a:gd name="T62" fmla="*/ 2159 w 4305"/>
                <a:gd name="T63" fmla="*/ 2133 h 2133"/>
                <a:gd name="T64" fmla="*/ 2114 w 4305"/>
                <a:gd name="T65" fmla="*/ 2133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05" h="2133">
                  <a:moveTo>
                    <a:pt x="2114" y="2133"/>
                  </a:moveTo>
                  <a:cubicBezTo>
                    <a:pt x="1259" y="2133"/>
                    <a:pt x="1063" y="2111"/>
                    <a:pt x="738" y="1973"/>
                  </a:cubicBezTo>
                  <a:cubicBezTo>
                    <a:pt x="295" y="1785"/>
                    <a:pt x="330" y="1149"/>
                    <a:pt x="331" y="851"/>
                  </a:cubicBezTo>
                  <a:cubicBezTo>
                    <a:pt x="333" y="400"/>
                    <a:pt x="91" y="103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8" y="7"/>
                    <a:pt x="15" y="8"/>
                    <a:pt x="22" y="9"/>
                  </a:cubicBezTo>
                  <a:cubicBezTo>
                    <a:pt x="29" y="10"/>
                    <a:pt x="36" y="11"/>
                    <a:pt x="43" y="12"/>
                  </a:cubicBezTo>
                  <a:cubicBezTo>
                    <a:pt x="49" y="12"/>
                    <a:pt x="56" y="13"/>
                    <a:pt x="62" y="13"/>
                  </a:cubicBezTo>
                  <a:cubicBezTo>
                    <a:pt x="69" y="14"/>
                    <a:pt x="75" y="14"/>
                    <a:pt x="81" y="14"/>
                  </a:cubicBezTo>
                  <a:cubicBezTo>
                    <a:pt x="87" y="14"/>
                    <a:pt x="93" y="15"/>
                    <a:pt x="99" y="15"/>
                  </a:cubicBezTo>
                  <a:cubicBezTo>
                    <a:pt x="102" y="15"/>
                    <a:pt x="106" y="15"/>
                    <a:pt x="109" y="15"/>
                  </a:cubicBezTo>
                  <a:cubicBezTo>
                    <a:pt x="111" y="15"/>
                    <a:pt x="114" y="15"/>
                    <a:pt x="117" y="15"/>
                  </a:cubicBezTo>
                  <a:cubicBezTo>
                    <a:pt x="123" y="15"/>
                    <a:pt x="129" y="14"/>
                    <a:pt x="134" y="14"/>
                  </a:cubicBezTo>
                  <a:cubicBezTo>
                    <a:pt x="137" y="14"/>
                    <a:pt x="139" y="14"/>
                    <a:pt x="141" y="14"/>
                  </a:cubicBezTo>
                  <a:lnTo>
                    <a:pt x="286" y="14"/>
                  </a:lnTo>
                  <a:cubicBezTo>
                    <a:pt x="334" y="86"/>
                    <a:pt x="415" y="134"/>
                    <a:pt x="508" y="134"/>
                  </a:cubicBezTo>
                  <a:lnTo>
                    <a:pt x="3819" y="134"/>
                  </a:lnTo>
                  <a:cubicBezTo>
                    <a:pt x="3912" y="134"/>
                    <a:pt x="3994" y="86"/>
                    <a:pt x="4042" y="14"/>
                  </a:cubicBezTo>
                  <a:lnTo>
                    <a:pt x="4124" y="14"/>
                  </a:lnTo>
                  <a:cubicBezTo>
                    <a:pt x="4127" y="14"/>
                    <a:pt x="4130" y="14"/>
                    <a:pt x="4133" y="14"/>
                  </a:cubicBezTo>
                  <a:cubicBezTo>
                    <a:pt x="4139" y="14"/>
                    <a:pt x="4145" y="14"/>
                    <a:pt x="4152" y="14"/>
                  </a:cubicBezTo>
                  <a:cubicBezTo>
                    <a:pt x="4158" y="14"/>
                    <a:pt x="4164" y="13"/>
                    <a:pt x="4170" y="13"/>
                  </a:cubicBezTo>
                  <a:cubicBezTo>
                    <a:pt x="4176" y="13"/>
                    <a:pt x="4183" y="13"/>
                    <a:pt x="4189" y="12"/>
                  </a:cubicBezTo>
                  <a:cubicBezTo>
                    <a:pt x="4195" y="12"/>
                    <a:pt x="4202" y="12"/>
                    <a:pt x="4208" y="11"/>
                  </a:cubicBezTo>
                  <a:cubicBezTo>
                    <a:pt x="4215" y="11"/>
                    <a:pt x="4221" y="10"/>
                    <a:pt x="4228" y="10"/>
                  </a:cubicBezTo>
                  <a:cubicBezTo>
                    <a:pt x="4234" y="9"/>
                    <a:pt x="4241" y="8"/>
                    <a:pt x="4248" y="8"/>
                  </a:cubicBezTo>
                  <a:cubicBezTo>
                    <a:pt x="4255" y="7"/>
                    <a:pt x="4261" y="6"/>
                    <a:pt x="4268" y="5"/>
                  </a:cubicBezTo>
                  <a:cubicBezTo>
                    <a:pt x="4275" y="5"/>
                    <a:pt x="4282" y="4"/>
                    <a:pt x="4289" y="3"/>
                  </a:cubicBezTo>
                  <a:cubicBezTo>
                    <a:pt x="4294" y="2"/>
                    <a:pt x="4300" y="1"/>
                    <a:pt x="4305" y="0"/>
                  </a:cubicBezTo>
                  <a:cubicBezTo>
                    <a:pt x="4217" y="92"/>
                    <a:pt x="3968" y="391"/>
                    <a:pt x="3969" y="849"/>
                  </a:cubicBezTo>
                  <a:cubicBezTo>
                    <a:pt x="3970" y="1148"/>
                    <a:pt x="4005" y="1784"/>
                    <a:pt x="3562" y="1972"/>
                  </a:cubicBezTo>
                  <a:cubicBezTo>
                    <a:pt x="3234" y="2111"/>
                    <a:pt x="3038" y="2133"/>
                    <a:pt x="2159" y="2133"/>
                  </a:cubicBezTo>
                  <a:cubicBezTo>
                    <a:pt x="2144" y="2133"/>
                    <a:pt x="2129" y="2133"/>
                    <a:pt x="2114" y="21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9A3316A6-ADB2-4141-9D2D-3D360E169490}"/>
                </a:ext>
              </a:extLst>
            </p:cNvPr>
            <p:cNvSpPr/>
            <p:nvPr/>
          </p:nvSpPr>
          <p:spPr>
            <a:xfrm>
              <a:off x="6922267" y="2448995"/>
              <a:ext cx="2157300" cy="243906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D0882A50-D3A3-4F55-86AA-3A33778A5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8078" y="3702233"/>
              <a:ext cx="58773" cy="700085"/>
            </a:xfrm>
            <a:custGeom>
              <a:avLst/>
              <a:gdLst>
                <a:gd name="T0" fmla="*/ 157 w 157"/>
                <a:gd name="T1" fmla="*/ 1806 h 1856"/>
                <a:gd name="T2" fmla="*/ 79 w 157"/>
                <a:gd name="T3" fmla="*/ 1856 h 1856"/>
                <a:gd name="T4" fmla="*/ 0 w 157"/>
                <a:gd name="T5" fmla="*/ 1806 h 1856"/>
                <a:gd name="T6" fmla="*/ 0 w 157"/>
                <a:gd name="T7" fmla="*/ 50 h 1856"/>
                <a:gd name="T8" fmla="*/ 79 w 157"/>
                <a:gd name="T9" fmla="*/ 0 h 1856"/>
                <a:gd name="T10" fmla="*/ 157 w 157"/>
                <a:gd name="T11" fmla="*/ 50 h 1856"/>
                <a:gd name="T12" fmla="*/ 157 w 157"/>
                <a:gd name="T13" fmla="*/ 180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856">
                  <a:moveTo>
                    <a:pt x="157" y="1806"/>
                  </a:moveTo>
                  <a:cubicBezTo>
                    <a:pt x="157" y="1833"/>
                    <a:pt x="122" y="1856"/>
                    <a:pt x="79" y="1856"/>
                  </a:cubicBezTo>
                  <a:cubicBezTo>
                    <a:pt x="35" y="1856"/>
                    <a:pt x="0" y="1833"/>
                    <a:pt x="0" y="1806"/>
                  </a:cubicBezTo>
                  <a:lnTo>
                    <a:pt x="0" y="50"/>
                  </a:lnTo>
                  <a:cubicBezTo>
                    <a:pt x="0" y="23"/>
                    <a:pt x="35" y="0"/>
                    <a:pt x="79" y="0"/>
                  </a:cubicBezTo>
                  <a:cubicBezTo>
                    <a:pt x="122" y="0"/>
                    <a:pt x="157" y="23"/>
                    <a:pt x="157" y="50"/>
                  </a:cubicBezTo>
                  <a:lnTo>
                    <a:pt x="157" y="1806"/>
                  </a:lnTo>
                  <a:close/>
                </a:path>
              </a:pathLst>
            </a:custGeom>
            <a:solidFill>
              <a:srgbClr val="8F92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7">
              <a:extLst>
                <a:ext uri="{FF2B5EF4-FFF2-40B4-BE49-F238E27FC236}">
                  <a16:creationId xmlns:a16="http://schemas.microsoft.com/office/drawing/2014/main" id="{5B0D3B3D-191C-4AAD-902D-ECDBCE0EA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350" y="3702233"/>
              <a:ext cx="46673" cy="700085"/>
            </a:xfrm>
            <a:custGeom>
              <a:avLst/>
              <a:gdLst>
                <a:gd name="T0" fmla="*/ 125 w 125"/>
                <a:gd name="T1" fmla="*/ 1806 h 1856"/>
                <a:gd name="T2" fmla="*/ 63 w 125"/>
                <a:gd name="T3" fmla="*/ 1856 h 1856"/>
                <a:gd name="T4" fmla="*/ 0 w 125"/>
                <a:gd name="T5" fmla="*/ 1806 h 1856"/>
                <a:gd name="T6" fmla="*/ 0 w 125"/>
                <a:gd name="T7" fmla="*/ 50 h 1856"/>
                <a:gd name="T8" fmla="*/ 63 w 125"/>
                <a:gd name="T9" fmla="*/ 0 h 1856"/>
                <a:gd name="T10" fmla="*/ 125 w 125"/>
                <a:gd name="T11" fmla="*/ 50 h 1856"/>
                <a:gd name="T12" fmla="*/ 125 w 125"/>
                <a:gd name="T13" fmla="*/ 180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856">
                  <a:moveTo>
                    <a:pt x="125" y="1806"/>
                  </a:moveTo>
                  <a:cubicBezTo>
                    <a:pt x="125" y="1833"/>
                    <a:pt x="97" y="1856"/>
                    <a:pt x="63" y="1856"/>
                  </a:cubicBezTo>
                  <a:cubicBezTo>
                    <a:pt x="28" y="1856"/>
                    <a:pt x="0" y="1833"/>
                    <a:pt x="0" y="1806"/>
                  </a:cubicBezTo>
                  <a:lnTo>
                    <a:pt x="0" y="50"/>
                  </a:lnTo>
                  <a:cubicBezTo>
                    <a:pt x="0" y="23"/>
                    <a:pt x="28" y="0"/>
                    <a:pt x="63" y="0"/>
                  </a:cubicBezTo>
                  <a:cubicBezTo>
                    <a:pt x="97" y="0"/>
                    <a:pt x="125" y="23"/>
                    <a:pt x="125" y="50"/>
                  </a:cubicBezTo>
                  <a:lnTo>
                    <a:pt x="125" y="1806"/>
                  </a:lnTo>
                  <a:close/>
                </a:path>
              </a:pathLst>
            </a:custGeom>
            <a:solidFill>
              <a:srgbClr val="848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C2A9EF1E-56A1-4548-B09D-0B5D06137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350" y="2983133"/>
              <a:ext cx="148660" cy="447708"/>
            </a:xfrm>
            <a:custGeom>
              <a:avLst/>
              <a:gdLst>
                <a:gd name="T0" fmla="*/ 393 w 393"/>
                <a:gd name="T1" fmla="*/ 1016 h 1189"/>
                <a:gd name="T2" fmla="*/ 197 w 393"/>
                <a:gd name="T3" fmla="*/ 1189 h 1189"/>
                <a:gd name="T4" fmla="*/ 0 w 393"/>
                <a:gd name="T5" fmla="*/ 1016 h 1189"/>
                <a:gd name="T6" fmla="*/ 0 w 393"/>
                <a:gd name="T7" fmla="*/ 173 h 1189"/>
                <a:gd name="T8" fmla="*/ 197 w 393"/>
                <a:gd name="T9" fmla="*/ 0 h 1189"/>
                <a:gd name="T10" fmla="*/ 393 w 393"/>
                <a:gd name="T11" fmla="*/ 173 h 1189"/>
                <a:gd name="T12" fmla="*/ 393 w 393"/>
                <a:gd name="T13" fmla="*/ 1016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1189">
                  <a:moveTo>
                    <a:pt x="393" y="1016"/>
                  </a:moveTo>
                  <a:cubicBezTo>
                    <a:pt x="393" y="1111"/>
                    <a:pt x="305" y="1189"/>
                    <a:pt x="197" y="1189"/>
                  </a:cubicBezTo>
                  <a:cubicBezTo>
                    <a:pt x="88" y="1189"/>
                    <a:pt x="0" y="1111"/>
                    <a:pt x="0" y="1016"/>
                  </a:cubicBezTo>
                  <a:lnTo>
                    <a:pt x="0" y="173"/>
                  </a:lnTo>
                  <a:cubicBezTo>
                    <a:pt x="0" y="78"/>
                    <a:pt x="88" y="0"/>
                    <a:pt x="197" y="0"/>
                  </a:cubicBezTo>
                  <a:cubicBezTo>
                    <a:pt x="305" y="0"/>
                    <a:pt x="393" y="78"/>
                    <a:pt x="393" y="173"/>
                  </a:cubicBezTo>
                  <a:lnTo>
                    <a:pt x="393" y="1016"/>
                  </a:lnTo>
                  <a:close/>
                </a:path>
              </a:pathLst>
            </a:custGeom>
            <a:solidFill>
              <a:srgbClr val="8F92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53E397B3-B7F4-41CC-B4C5-946FFFC89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350" y="2983133"/>
              <a:ext cx="140018" cy="447708"/>
            </a:xfrm>
            <a:custGeom>
              <a:avLst/>
              <a:gdLst>
                <a:gd name="T0" fmla="*/ 245 w 371"/>
                <a:gd name="T1" fmla="*/ 211 h 1189"/>
                <a:gd name="T2" fmla="*/ 255 w 371"/>
                <a:gd name="T3" fmla="*/ 134 h 1189"/>
                <a:gd name="T4" fmla="*/ 255 w 371"/>
                <a:gd name="T5" fmla="*/ 14 h 1189"/>
                <a:gd name="T6" fmla="*/ 245 w 371"/>
                <a:gd name="T7" fmla="*/ 83 h 1189"/>
                <a:gd name="T8" fmla="*/ 186 w 371"/>
                <a:gd name="T9" fmla="*/ 0 h 1189"/>
                <a:gd name="T10" fmla="*/ 0 w 371"/>
                <a:gd name="T11" fmla="*/ 1003 h 1189"/>
                <a:gd name="T12" fmla="*/ 245 w 371"/>
                <a:gd name="T13" fmla="*/ 1179 h 1189"/>
                <a:gd name="T14" fmla="*/ 255 w 371"/>
                <a:gd name="T15" fmla="*/ 1156 h 1189"/>
                <a:gd name="T16" fmla="*/ 366 w 371"/>
                <a:gd name="T17" fmla="*/ 1048 h 1189"/>
                <a:gd name="T18" fmla="*/ 255 w 371"/>
                <a:gd name="T19" fmla="*/ 1105 h 1189"/>
                <a:gd name="T20" fmla="*/ 245 w 371"/>
                <a:gd name="T21" fmla="*/ 1028 h 1189"/>
                <a:gd name="T22" fmla="*/ 371 w 371"/>
                <a:gd name="T23" fmla="*/ 1003 h 1189"/>
                <a:gd name="T24" fmla="*/ 255 w 371"/>
                <a:gd name="T25" fmla="*/ 920 h 1189"/>
                <a:gd name="T26" fmla="*/ 245 w 371"/>
                <a:gd name="T27" fmla="*/ 977 h 1189"/>
                <a:gd name="T28" fmla="*/ 371 w 371"/>
                <a:gd name="T29" fmla="*/ 900 h 1189"/>
                <a:gd name="T30" fmla="*/ 255 w 371"/>
                <a:gd name="T31" fmla="*/ 792 h 1189"/>
                <a:gd name="T32" fmla="*/ 245 w 371"/>
                <a:gd name="T33" fmla="*/ 850 h 1189"/>
                <a:gd name="T34" fmla="*/ 371 w 371"/>
                <a:gd name="T35" fmla="*/ 773 h 1189"/>
                <a:gd name="T36" fmla="*/ 255 w 371"/>
                <a:gd name="T37" fmla="*/ 665 h 1189"/>
                <a:gd name="T38" fmla="*/ 245 w 371"/>
                <a:gd name="T39" fmla="*/ 722 h 1189"/>
                <a:gd name="T40" fmla="*/ 371 w 371"/>
                <a:gd name="T41" fmla="*/ 645 h 1189"/>
                <a:gd name="T42" fmla="*/ 255 w 371"/>
                <a:gd name="T43" fmla="*/ 536 h 1189"/>
                <a:gd name="T44" fmla="*/ 245 w 371"/>
                <a:gd name="T45" fmla="*/ 594 h 1189"/>
                <a:gd name="T46" fmla="*/ 371 w 371"/>
                <a:gd name="T47" fmla="*/ 516 h 1189"/>
                <a:gd name="T48" fmla="*/ 255 w 371"/>
                <a:gd name="T49" fmla="*/ 409 h 1189"/>
                <a:gd name="T50" fmla="*/ 245 w 371"/>
                <a:gd name="T51" fmla="*/ 467 h 1189"/>
                <a:gd name="T52" fmla="*/ 371 w 371"/>
                <a:gd name="T53" fmla="*/ 390 h 1189"/>
                <a:gd name="T54" fmla="*/ 255 w 371"/>
                <a:gd name="T55" fmla="*/ 281 h 1189"/>
                <a:gd name="T56" fmla="*/ 245 w 371"/>
                <a:gd name="T57" fmla="*/ 339 h 1189"/>
                <a:gd name="T58" fmla="*/ 371 w 371"/>
                <a:gd name="T59" fmla="*/ 262 h 1189"/>
                <a:gd name="T60" fmla="*/ 368 w 371"/>
                <a:gd name="T61" fmla="*/ 153 h 1189"/>
                <a:gd name="T62" fmla="*/ 255 w 371"/>
                <a:gd name="T63" fmla="*/ 21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1" h="1189">
                  <a:moveTo>
                    <a:pt x="255" y="211"/>
                  </a:moveTo>
                  <a:lnTo>
                    <a:pt x="245" y="211"/>
                  </a:lnTo>
                  <a:lnTo>
                    <a:pt x="245" y="134"/>
                  </a:lnTo>
                  <a:lnTo>
                    <a:pt x="255" y="134"/>
                  </a:lnTo>
                  <a:lnTo>
                    <a:pt x="364" y="134"/>
                  </a:lnTo>
                  <a:cubicBezTo>
                    <a:pt x="348" y="79"/>
                    <a:pt x="307" y="35"/>
                    <a:pt x="255" y="14"/>
                  </a:cubicBezTo>
                  <a:lnTo>
                    <a:pt x="255" y="83"/>
                  </a:lnTo>
                  <a:lnTo>
                    <a:pt x="245" y="83"/>
                  </a:lnTo>
                  <a:lnTo>
                    <a:pt x="245" y="10"/>
                  </a:lnTo>
                  <a:cubicBezTo>
                    <a:pt x="226" y="4"/>
                    <a:pt x="207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lnTo>
                    <a:pt x="0" y="1003"/>
                  </a:lnTo>
                  <a:cubicBezTo>
                    <a:pt x="0" y="1105"/>
                    <a:pt x="83" y="1189"/>
                    <a:pt x="186" y="1189"/>
                  </a:cubicBezTo>
                  <a:cubicBezTo>
                    <a:pt x="207" y="1189"/>
                    <a:pt x="226" y="1185"/>
                    <a:pt x="245" y="1179"/>
                  </a:cubicBezTo>
                  <a:lnTo>
                    <a:pt x="245" y="1156"/>
                  </a:lnTo>
                  <a:lnTo>
                    <a:pt x="255" y="1156"/>
                  </a:lnTo>
                  <a:lnTo>
                    <a:pt x="255" y="1175"/>
                  </a:lnTo>
                  <a:cubicBezTo>
                    <a:pt x="310" y="1153"/>
                    <a:pt x="351" y="1106"/>
                    <a:pt x="366" y="1048"/>
                  </a:cubicBezTo>
                  <a:lnTo>
                    <a:pt x="255" y="1048"/>
                  </a:lnTo>
                  <a:lnTo>
                    <a:pt x="255" y="1105"/>
                  </a:lnTo>
                  <a:lnTo>
                    <a:pt x="245" y="1105"/>
                  </a:lnTo>
                  <a:lnTo>
                    <a:pt x="245" y="1028"/>
                  </a:lnTo>
                  <a:lnTo>
                    <a:pt x="370" y="1028"/>
                  </a:lnTo>
                  <a:cubicBezTo>
                    <a:pt x="371" y="1020"/>
                    <a:pt x="371" y="1012"/>
                    <a:pt x="371" y="1003"/>
                  </a:cubicBezTo>
                  <a:lnTo>
                    <a:pt x="371" y="920"/>
                  </a:lnTo>
                  <a:lnTo>
                    <a:pt x="255" y="920"/>
                  </a:lnTo>
                  <a:lnTo>
                    <a:pt x="255" y="977"/>
                  </a:lnTo>
                  <a:lnTo>
                    <a:pt x="245" y="977"/>
                  </a:lnTo>
                  <a:lnTo>
                    <a:pt x="245" y="900"/>
                  </a:lnTo>
                  <a:lnTo>
                    <a:pt x="371" y="900"/>
                  </a:lnTo>
                  <a:lnTo>
                    <a:pt x="371" y="792"/>
                  </a:lnTo>
                  <a:lnTo>
                    <a:pt x="255" y="792"/>
                  </a:lnTo>
                  <a:lnTo>
                    <a:pt x="255" y="850"/>
                  </a:lnTo>
                  <a:lnTo>
                    <a:pt x="245" y="850"/>
                  </a:lnTo>
                  <a:lnTo>
                    <a:pt x="245" y="773"/>
                  </a:lnTo>
                  <a:lnTo>
                    <a:pt x="371" y="773"/>
                  </a:lnTo>
                  <a:lnTo>
                    <a:pt x="371" y="665"/>
                  </a:lnTo>
                  <a:lnTo>
                    <a:pt x="255" y="665"/>
                  </a:lnTo>
                  <a:lnTo>
                    <a:pt x="255" y="722"/>
                  </a:lnTo>
                  <a:lnTo>
                    <a:pt x="245" y="722"/>
                  </a:lnTo>
                  <a:lnTo>
                    <a:pt x="245" y="645"/>
                  </a:lnTo>
                  <a:lnTo>
                    <a:pt x="371" y="645"/>
                  </a:lnTo>
                  <a:lnTo>
                    <a:pt x="371" y="536"/>
                  </a:lnTo>
                  <a:lnTo>
                    <a:pt x="255" y="536"/>
                  </a:lnTo>
                  <a:lnTo>
                    <a:pt x="255" y="594"/>
                  </a:lnTo>
                  <a:lnTo>
                    <a:pt x="245" y="594"/>
                  </a:lnTo>
                  <a:lnTo>
                    <a:pt x="245" y="516"/>
                  </a:lnTo>
                  <a:lnTo>
                    <a:pt x="371" y="516"/>
                  </a:lnTo>
                  <a:lnTo>
                    <a:pt x="371" y="409"/>
                  </a:lnTo>
                  <a:lnTo>
                    <a:pt x="255" y="409"/>
                  </a:lnTo>
                  <a:lnTo>
                    <a:pt x="255" y="467"/>
                  </a:lnTo>
                  <a:lnTo>
                    <a:pt x="245" y="467"/>
                  </a:lnTo>
                  <a:lnTo>
                    <a:pt x="245" y="390"/>
                  </a:lnTo>
                  <a:lnTo>
                    <a:pt x="371" y="390"/>
                  </a:lnTo>
                  <a:lnTo>
                    <a:pt x="371" y="281"/>
                  </a:lnTo>
                  <a:lnTo>
                    <a:pt x="255" y="281"/>
                  </a:lnTo>
                  <a:lnTo>
                    <a:pt x="255" y="339"/>
                  </a:lnTo>
                  <a:lnTo>
                    <a:pt x="245" y="339"/>
                  </a:lnTo>
                  <a:lnTo>
                    <a:pt x="245" y="262"/>
                  </a:lnTo>
                  <a:lnTo>
                    <a:pt x="371" y="262"/>
                  </a:lnTo>
                  <a:lnTo>
                    <a:pt x="371" y="186"/>
                  </a:lnTo>
                  <a:cubicBezTo>
                    <a:pt x="371" y="175"/>
                    <a:pt x="370" y="164"/>
                    <a:pt x="368" y="153"/>
                  </a:cubicBezTo>
                  <a:lnTo>
                    <a:pt x="255" y="153"/>
                  </a:lnTo>
                  <a:lnTo>
                    <a:pt x="255" y="211"/>
                  </a:lnTo>
                </a:path>
              </a:pathLst>
            </a:custGeom>
            <a:solidFill>
              <a:srgbClr val="656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A2610B4C-6472-4CC7-903D-D8A1320F2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2986590"/>
              <a:ext cx="3457" cy="27658"/>
            </a:xfrm>
            <a:custGeom>
              <a:avLst/>
              <a:gdLst>
                <a:gd name="T0" fmla="*/ 10 w 10"/>
                <a:gd name="T1" fmla="*/ 73 h 73"/>
                <a:gd name="T2" fmla="*/ 10 w 10"/>
                <a:gd name="T3" fmla="*/ 4 h 73"/>
                <a:gd name="T4" fmla="*/ 0 w 10"/>
                <a:gd name="T5" fmla="*/ 0 h 73"/>
                <a:gd name="T6" fmla="*/ 0 w 10"/>
                <a:gd name="T7" fmla="*/ 73 h 73"/>
                <a:gd name="T8" fmla="*/ 10 w 1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3">
                  <a:moveTo>
                    <a:pt x="10" y="73"/>
                  </a:moveTo>
                  <a:lnTo>
                    <a:pt x="10" y="4"/>
                  </a:lnTo>
                  <a:cubicBezTo>
                    <a:pt x="6" y="2"/>
                    <a:pt x="3" y="1"/>
                    <a:pt x="0" y="0"/>
                  </a:cubicBezTo>
                  <a:lnTo>
                    <a:pt x="0" y="73"/>
                  </a:lnTo>
                  <a:lnTo>
                    <a:pt x="10" y="73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D19ED3B7-33D3-4E8D-B902-619829467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033262"/>
              <a:ext cx="44944" cy="29386"/>
            </a:xfrm>
            <a:custGeom>
              <a:avLst/>
              <a:gdLst>
                <a:gd name="T0" fmla="*/ 10 w 123"/>
                <a:gd name="T1" fmla="*/ 0 h 77"/>
                <a:gd name="T2" fmla="*/ 0 w 123"/>
                <a:gd name="T3" fmla="*/ 0 h 77"/>
                <a:gd name="T4" fmla="*/ 0 w 123"/>
                <a:gd name="T5" fmla="*/ 77 h 77"/>
                <a:gd name="T6" fmla="*/ 10 w 123"/>
                <a:gd name="T7" fmla="*/ 77 h 77"/>
                <a:gd name="T8" fmla="*/ 10 w 123"/>
                <a:gd name="T9" fmla="*/ 19 h 77"/>
                <a:gd name="T10" fmla="*/ 123 w 123"/>
                <a:gd name="T11" fmla="*/ 19 h 77"/>
                <a:gd name="T12" fmla="*/ 119 w 123"/>
                <a:gd name="T13" fmla="*/ 0 h 77"/>
                <a:gd name="T14" fmla="*/ 10 w 123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77">
                  <a:moveTo>
                    <a:pt x="10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0" y="77"/>
                  </a:lnTo>
                  <a:lnTo>
                    <a:pt x="10" y="19"/>
                  </a:lnTo>
                  <a:lnTo>
                    <a:pt x="123" y="19"/>
                  </a:lnTo>
                  <a:cubicBezTo>
                    <a:pt x="122" y="13"/>
                    <a:pt x="121" y="6"/>
                    <a:pt x="119" y="0"/>
                  </a:cubicBezTo>
                  <a:lnTo>
                    <a:pt x="10" y="0"/>
                  </a:lnTo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1D997543-313B-4512-909F-F9E2106FD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081663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C4D292E-9205-478D-8B1A-759262B82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130064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062DC729-12D5-44EB-BB33-F265E575F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178465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A0B13E65-A803-4429-9E5E-BC5DD39E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226866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41A61BB8-516A-44EF-ABA3-3E3B2425A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275267"/>
              <a:ext cx="46673" cy="27658"/>
            </a:xfrm>
            <a:custGeom>
              <a:avLst/>
              <a:gdLst>
                <a:gd name="T0" fmla="*/ 0 w 27"/>
                <a:gd name="T1" fmla="*/ 0 h 16"/>
                <a:gd name="T2" fmla="*/ 0 w 27"/>
                <a:gd name="T3" fmla="*/ 16 h 16"/>
                <a:gd name="T4" fmla="*/ 2 w 27"/>
                <a:gd name="T5" fmla="*/ 16 h 16"/>
                <a:gd name="T6" fmla="*/ 2 w 27"/>
                <a:gd name="T7" fmla="*/ 4 h 16"/>
                <a:gd name="T8" fmla="*/ 27 w 27"/>
                <a:gd name="T9" fmla="*/ 4 h 16"/>
                <a:gd name="T10" fmla="*/ 27 w 27"/>
                <a:gd name="T11" fmla="*/ 0 h 16"/>
                <a:gd name="T12" fmla="*/ 0 w 27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0" y="16"/>
                  </a:lnTo>
                  <a:lnTo>
                    <a:pt x="2" y="16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74409DB-DEFA-4146-BF07-21CE54256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321940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5 h 17"/>
                <a:gd name="T8" fmla="*/ 27 w 27"/>
                <a:gd name="T9" fmla="*/ 5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5"/>
                  </a:lnTo>
                  <a:lnTo>
                    <a:pt x="27" y="5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E987B350-2C9B-449D-9D5C-B5763C01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370341"/>
              <a:ext cx="46673" cy="29386"/>
            </a:xfrm>
            <a:custGeom>
              <a:avLst/>
              <a:gdLst>
                <a:gd name="T0" fmla="*/ 0 w 125"/>
                <a:gd name="T1" fmla="*/ 0 h 77"/>
                <a:gd name="T2" fmla="*/ 0 w 125"/>
                <a:gd name="T3" fmla="*/ 77 h 77"/>
                <a:gd name="T4" fmla="*/ 10 w 125"/>
                <a:gd name="T5" fmla="*/ 77 h 77"/>
                <a:gd name="T6" fmla="*/ 10 w 125"/>
                <a:gd name="T7" fmla="*/ 20 h 77"/>
                <a:gd name="T8" fmla="*/ 121 w 125"/>
                <a:gd name="T9" fmla="*/ 20 h 77"/>
                <a:gd name="T10" fmla="*/ 125 w 125"/>
                <a:gd name="T11" fmla="*/ 0 h 77"/>
                <a:gd name="T12" fmla="*/ 0 w 125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7">
                  <a:moveTo>
                    <a:pt x="0" y="0"/>
                  </a:moveTo>
                  <a:lnTo>
                    <a:pt x="0" y="77"/>
                  </a:lnTo>
                  <a:lnTo>
                    <a:pt x="10" y="77"/>
                  </a:lnTo>
                  <a:lnTo>
                    <a:pt x="10" y="20"/>
                  </a:lnTo>
                  <a:lnTo>
                    <a:pt x="121" y="20"/>
                  </a:lnTo>
                  <a:cubicBezTo>
                    <a:pt x="122" y="13"/>
                    <a:pt x="124" y="7"/>
                    <a:pt x="1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D031D2DE-ACE8-4734-9E79-7C11FE699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695" y="3418742"/>
              <a:ext cx="3457" cy="8642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3 h 23"/>
                <a:gd name="T4" fmla="*/ 10 w 10"/>
                <a:gd name="T5" fmla="*/ 19 h 23"/>
                <a:gd name="T6" fmla="*/ 10 w 10"/>
                <a:gd name="T7" fmla="*/ 0 h 23"/>
                <a:gd name="T8" fmla="*/ 0 w 1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cubicBezTo>
                    <a:pt x="3" y="22"/>
                    <a:pt x="6" y="21"/>
                    <a:pt x="10" y="19"/>
                  </a:cubicBez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41085EEB-81F3-4A85-AB52-5D714BB2A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350" y="2983133"/>
              <a:ext cx="140018" cy="447708"/>
            </a:xfrm>
            <a:custGeom>
              <a:avLst/>
              <a:gdLst>
                <a:gd name="T0" fmla="*/ 245 w 371"/>
                <a:gd name="T1" fmla="*/ 1156 h 1189"/>
                <a:gd name="T2" fmla="*/ 291 w 371"/>
                <a:gd name="T3" fmla="*/ 1156 h 1189"/>
                <a:gd name="T4" fmla="*/ 341 w 371"/>
                <a:gd name="T5" fmla="*/ 1105 h 1189"/>
                <a:gd name="T6" fmla="*/ 245 w 371"/>
                <a:gd name="T7" fmla="*/ 1105 h 1189"/>
                <a:gd name="T8" fmla="*/ 245 w 371"/>
                <a:gd name="T9" fmla="*/ 1028 h 1189"/>
                <a:gd name="T10" fmla="*/ 370 w 371"/>
                <a:gd name="T11" fmla="*/ 1028 h 1189"/>
                <a:gd name="T12" fmla="*/ 371 w 371"/>
                <a:gd name="T13" fmla="*/ 1003 h 1189"/>
                <a:gd name="T14" fmla="*/ 371 w 371"/>
                <a:gd name="T15" fmla="*/ 978 h 1189"/>
                <a:gd name="T16" fmla="*/ 245 w 371"/>
                <a:gd name="T17" fmla="*/ 978 h 1189"/>
                <a:gd name="T18" fmla="*/ 245 w 371"/>
                <a:gd name="T19" fmla="*/ 900 h 1189"/>
                <a:gd name="T20" fmla="*/ 371 w 371"/>
                <a:gd name="T21" fmla="*/ 900 h 1189"/>
                <a:gd name="T22" fmla="*/ 371 w 371"/>
                <a:gd name="T23" fmla="*/ 850 h 1189"/>
                <a:gd name="T24" fmla="*/ 245 w 371"/>
                <a:gd name="T25" fmla="*/ 850 h 1189"/>
                <a:gd name="T26" fmla="*/ 245 w 371"/>
                <a:gd name="T27" fmla="*/ 772 h 1189"/>
                <a:gd name="T28" fmla="*/ 371 w 371"/>
                <a:gd name="T29" fmla="*/ 772 h 1189"/>
                <a:gd name="T30" fmla="*/ 371 w 371"/>
                <a:gd name="T31" fmla="*/ 722 h 1189"/>
                <a:gd name="T32" fmla="*/ 245 w 371"/>
                <a:gd name="T33" fmla="*/ 722 h 1189"/>
                <a:gd name="T34" fmla="*/ 245 w 371"/>
                <a:gd name="T35" fmla="*/ 645 h 1189"/>
                <a:gd name="T36" fmla="*/ 371 w 371"/>
                <a:gd name="T37" fmla="*/ 645 h 1189"/>
                <a:gd name="T38" fmla="*/ 371 w 371"/>
                <a:gd name="T39" fmla="*/ 594 h 1189"/>
                <a:gd name="T40" fmla="*/ 245 w 371"/>
                <a:gd name="T41" fmla="*/ 594 h 1189"/>
                <a:gd name="T42" fmla="*/ 245 w 371"/>
                <a:gd name="T43" fmla="*/ 517 h 1189"/>
                <a:gd name="T44" fmla="*/ 371 w 371"/>
                <a:gd name="T45" fmla="*/ 517 h 1189"/>
                <a:gd name="T46" fmla="*/ 371 w 371"/>
                <a:gd name="T47" fmla="*/ 467 h 1189"/>
                <a:gd name="T48" fmla="*/ 245 w 371"/>
                <a:gd name="T49" fmla="*/ 467 h 1189"/>
                <a:gd name="T50" fmla="*/ 245 w 371"/>
                <a:gd name="T51" fmla="*/ 389 h 1189"/>
                <a:gd name="T52" fmla="*/ 371 w 371"/>
                <a:gd name="T53" fmla="*/ 389 h 1189"/>
                <a:gd name="T54" fmla="*/ 371 w 371"/>
                <a:gd name="T55" fmla="*/ 339 h 1189"/>
                <a:gd name="T56" fmla="*/ 245 w 371"/>
                <a:gd name="T57" fmla="*/ 339 h 1189"/>
                <a:gd name="T58" fmla="*/ 245 w 371"/>
                <a:gd name="T59" fmla="*/ 262 h 1189"/>
                <a:gd name="T60" fmla="*/ 371 w 371"/>
                <a:gd name="T61" fmla="*/ 262 h 1189"/>
                <a:gd name="T62" fmla="*/ 371 w 371"/>
                <a:gd name="T63" fmla="*/ 211 h 1189"/>
                <a:gd name="T64" fmla="*/ 245 w 371"/>
                <a:gd name="T65" fmla="*/ 211 h 1189"/>
                <a:gd name="T66" fmla="*/ 245 w 371"/>
                <a:gd name="T67" fmla="*/ 134 h 1189"/>
                <a:gd name="T68" fmla="*/ 364 w 371"/>
                <a:gd name="T69" fmla="*/ 134 h 1189"/>
                <a:gd name="T70" fmla="*/ 341 w 371"/>
                <a:gd name="T71" fmla="*/ 83 h 1189"/>
                <a:gd name="T72" fmla="*/ 245 w 371"/>
                <a:gd name="T73" fmla="*/ 83 h 1189"/>
                <a:gd name="T74" fmla="*/ 245 w 371"/>
                <a:gd name="T75" fmla="*/ 10 h 1189"/>
                <a:gd name="T76" fmla="*/ 186 w 371"/>
                <a:gd name="T77" fmla="*/ 0 h 1189"/>
                <a:gd name="T78" fmla="*/ 0 w 371"/>
                <a:gd name="T79" fmla="*/ 186 h 1189"/>
                <a:gd name="T80" fmla="*/ 0 w 371"/>
                <a:gd name="T81" fmla="*/ 1003 h 1189"/>
                <a:gd name="T82" fmla="*/ 186 w 371"/>
                <a:gd name="T83" fmla="*/ 1189 h 1189"/>
                <a:gd name="T84" fmla="*/ 245 w 371"/>
                <a:gd name="T85" fmla="*/ 1179 h 1189"/>
                <a:gd name="T86" fmla="*/ 245 w 371"/>
                <a:gd name="T87" fmla="*/ 1156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1" h="1189">
                  <a:moveTo>
                    <a:pt x="245" y="1156"/>
                  </a:moveTo>
                  <a:lnTo>
                    <a:pt x="291" y="1156"/>
                  </a:lnTo>
                  <a:cubicBezTo>
                    <a:pt x="311" y="1142"/>
                    <a:pt x="328" y="1125"/>
                    <a:pt x="341" y="1105"/>
                  </a:cubicBezTo>
                  <a:lnTo>
                    <a:pt x="245" y="1105"/>
                  </a:lnTo>
                  <a:lnTo>
                    <a:pt x="245" y="1028"/>
                  </a:lnTo>
                  <a:lnTo>
                    <a:pt x="370" y="1028"/>
                  </a:lnTo>
                  <a:cubicBezTo>
                    <a:pt x="371" y="1020"/>
                    <a:pt x="371" y="1011"/>
                    <a:pt x="371" y="1003"/>
                  </a:cubicBezTo>
                  <a:lnTo>
                    <a:pt x="371" y="978"/>
                  </a:lnTo>
                  <a:lnTo>
                    <a:pt x="245" y="978"/>
                  </a:lnTo>
                  <a:lnTo>
                    <a:pt x="245" y="900"/>
                  </a:lnTo>
                  <a:lnTo>
                    <a:pt x="371" y="900"/>
                  </a:lnTo>
                  <a:lnTo>
                    <a:pt x="371" y="850"/>
                  </a:lnTo>
                  <a:lnTo>
                    <a:pt x="245" y="850"/>
                  </a:lnTo>
                  <a:lnTo>
                    <a:pt x="245" y="772"/>
                  </a:lnTo>
                  <a:lnTo>
                    <a:pt x="371" y="772"/>
                  </a:lnTo>
                  <a:lnTo>
                    <a:pt x="371" y="722"/>
                  </a:lnTo>
                  <a:lnTo>
                    <a:pt x="245" y="722"/>
                  </a:lnTo>
                  <a:lnTo>
                    <a:pt x="245" y="645"/>
                  </a:lnTo>
                  <a:lnTo>
                    <a:pt x="371" y="645"/>
                  </a:lnTo>
                  <a:lnTo>
                    <a:pt x="371" y="594"/>
                  </a:lnTo>
                  <a:lnTo>
                    <a:pt x="245" y="594"/>
                  </a:lnTo>
                  <a:lnTo>
                    <a:pt x="245" y="517"/>
                  </a:lnTo>
                  <a:lnTo>
                    <a:pt x="371" y="517"/>
                  </a:lnTo>
                  <a:lnTo>
                    <a:pt x="371" y="467"/>
                  </a:lnTo>
                  <a:lnTo>
                    <a:pt x="245" y="467"/>
                  </a:lnTo>
                  <a:lnTo>
                    <a:pt x="245" y="389"/>
                  </a:lnTo>
                  <a:lnTo>
                    <a:pt x="371" y="389"/>
                  </a:lnTo>
                  <a:lnTo>
                    <a:pt x="371" y="339"/>
                  </a:lnTo>
                  <a:lnTo>
                    <a:pt x="245" y="339"/>
                  </a:lnTo>
                  <a:lnTo>
                    <a:pt x="245" y="262"/>
                  </a:lnTo>
                  <a:lnTo>
                    <a:pt x="371" y="262"/>
                  </a:lnTo>
                  <a:lnTo>
                    <a:pt x="371" y="211"/>
                  </a:lnTo>
                  <a:lnTo>
                    <a:pt x="245" y="211"/>
                  </a:lnTo>
                  <a:lnTo>
                    <a:pt x="245" y="134"/>
                  </a:lnTo>
                  <a:lnTo>
                    <a:pt x="364" y="134"/>
                  </a:lnTo>
                  <a:cubicBezTo>
                    <a:pt x="359" y="116"/>
                    <a:pt x="351" y="99"/>
                    <a:pt x="341" y="83"/>
                  </a:cubicBezTo>
                  <a:lnTo>
                    <a:pt x="245" y="83"/>
                  </a:lnTo>
                  <a:lnTo>
                    <a:pt x="245" y="10"/>
                  </a:lnTo>
                  <a:cubicBezTo>
                    <a:pt x="226" y="4"/>
                    <a:pt x="207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lnTo>
                    <a:pt x="0" y="1003"/>
                  </a:lnTo>
                  <a:cubicBezTo>
                    <a:pt x="0" y="1105"/>
                    <a:pt x="83" y="1189"/>
                    <a:pt x="186" y="1189"/>
                  </a:cubicBezTo>
                  <a:cubicBezTo>
                    <a:pt x="207" y="1189"/>
                    <a:pt x="226" y="1185"/>
                    <a:pt x="245" y="1179"/>
                  </a:cubicBezTo>
                  <a:lnTo>
                    <a:pt x="245" y="1156"/>
                  </a:lnTo>
                </a:path>
              </a:pathLst>
            </a:custGeom>
            <a:solidFill>
              <a:srgbClr val="848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A288C56C-0DD8-41F0-AED1-18A77CB58FD6}"/>
                </a:ext>
              </a:extLst>
            </p:cNvPr>
            <p:cNvSpPr/>
            <p:nvPr/>
          </p:nvSpPr>
          <p:spPr>
            <a:xfrm>
              <a:off x="7028576" y="2531103"/>
              <a:ext cx="1944682" cy="2274845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Freeform 87">
              <a:extLst>
                <a:ext uri="{FF2B5EF4-FFF2-40B4-BE49-F238E27FC236}">
                  <a16:creationId xmlns:a16="http://schemas.microsoft.com/office/drawing/2014/main" id="{E5A25DE8-281D-4FA2-850B-537C442DF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0087" y="2530239"/>
              <a:ext cx="1450301" cy="140017"/>
            </a:xfrm>
            <a:custGeom>
              <a:avLst/>
              <a:gdLst>
                <a:gd name="T0" fmla="*/ 3577 w 3844"/>
                <a:gd name="T1" fmla="*/ 372 h 372"/>
                <a:gd name="T2" fmla="*/ 266 w 3844"/>
                <a:gd name="T3" fmla="*/ 372 h 372"/>
                <a:gd name="T4" fmla="*/ 0 w 3844"/>
                <a:gd name="T5" fmla="*/ 105 h 372"/>
                <a:gd name="T6" fmla="*/ 0 w 3844"/>
                <a:gd name="T7" fmla="*/ 4 h 372"/>
                <a:gd name="T8" fmla="*/ 8 w 3844"/>
                <a:gd name="T9" fmla="*/ 3 h 372"/>
                <a:gd name="T10" fmla="*/ 27 w 3844"/>
                <a:gd name="T11" fmla="*/ 2 h 372"/>
                <a:gd name="T12" fmla="*/ 47 w 3844"/>
                <a:gd name="T13" fmla="*/ 1 h 372"/>
                <a:gd name="T14" fmla="*/ 65 w 3844"/>
                <a:gd name="T15" fmla="*/ 0 h 372"/>
                <a:gd name="T16" fmla="*/ 79 w 3844"/>
                <a:gd name="T17" fmla="*/ 0 h 372"/>
                <a:gd name="T18" fmla="*/ 3713 w 3844"/>
                <a:gd name="T19" fmla="*/ 0 h 372"/>
                <a:gd name="T20" fmla="*/ 3772 w 3844"/>
                <a:gd name="T21" fmla="*/ 2 h 372"/>
                <a:gd name="T22" fmla="*/ 3792 w 3844"/>
                <a:gd name="T23" fmla="*/ 3 h 372"/>
                <a:gd name="T24" fmla="*/ 3812 w 3844"/>
                <a:gd name="T25" fmla="*/ 5 h 372"/>
                <a:gd name="T26" fmla="*/ 3832 w 3844"/>
                <a:gd name="T27" fmla="*/ 7 h 372"/>
                <a:gd name="T28" fmla="*/ 3844 w 3844"/>
                <a:gd name="T29" fmla="*/ 8 h 372"/>
                <a:gd name="T30" fmla="*/ 3844 w 3844"/>
                <a:gd name="T31" fmla="*/ 105 h 372"/>
                <a:gd name="T32" fmla="*/ 3577 w 3844"/>
                <a:gd name="T3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44" h="372">
                  <a:moveTo>
                    <a:pt x="3577" y="372"/>
                  </a:moveTo>
                  <a:lnTo>
                    <a:pt x="266" y="372"/>
                  </a:lnTo>
                  <a:cubicBezTo>
                    <a:pt x="119" y="372"/>
                    <a:pt x="0" y="252"/>
                    <a:pt x="0" y="105"/>
                  </a:cubicBezTo>
                  <a:lnTo>
                    <a:pt x="0" y="4"/>
                  </a:lnTo>
                  <a:cubicBezTo>
                    <a:pt x="2" y="4"/>
                    <a:pt x="5" y="3"/>
                    <a:pt x="8" y="3"/>
                  </a:cubicBezTo>
                  <a:cubicBezTo>
                    <a:pt x="14" y="3"/>
                    <a:pt x="21" y="2"/>
                    <a:pt x="27" y="2"/>
                  </a:cubicBezTo>
                  <a:cubicBezTo>
                    <a:pt x="34" y="1"/>
                    <a:pt x="40" y="1"/>
                    <a:pt x="47" y="1"/>
                  </a:cubicBezTo>
                  <a:cubicBezTo>
                    <a:pt x="53" y="1"/>
                    <a:pt x="59" y="0"/>
                    <a:pt x="65" y="0"/>
                  </a:cubicBezTo>
                  <a:cubicBezTo>
                    <a:pt x="70" y="0"/>
                    <a:pt x="75" y="0"/>
                    <a:pt x="79" y="0"/>
                  </a:cubicBezTo>
                  <a:lnTo>
                    <a:pt x="3713" y="0"/>
                  </a:lnTo>
                  <a:cubicBezTo>
                    <a:pt x="3733" y="0"/>
                    <a:pt x="3753" y="1"/>
                    <a:pt x="3772" y="2"/>
                  </a:cubicBezTo>
                  <a:cubicBezTo>
                    <a:pt x="3779" y="2"/>
                    <a:pt x="3785" y="2"/>
                    <a:pt x="3792" y="3"/>
                  </a:cubicBezTo>
                  <a:cubicBezTo>
                    <a:pt x="3798" y="3"/>
                    <a:pt x="3805" y="4"/>
                    <a:pt x="3812" y="5"/>
                  </a:cubicBezTo>
                  <a:cubicBezTo>
                    <a:pt x="3819" y="5"/>
                    <a:pt x="3826" y="6"/>
                    <a:pt x="3832" y="7"/>
                  </a:cubicBezTo>
                  <a:cubicBezTo>
                    <a:pt x="3836" y="7"/>
                    <a:pt x="3840" y="8"/>
                    <a:pt x="3844" y="8"/>
                  </a:cubicBezTo>
                  <a:lnTo>
                    <a:pt x="3844" y="105"/>
                  </a:lnTo>
                  <a:cubicBezTo>
                    <a:pt x="3844" y="252"/>
                    <a:pt x="3725" y="372"/>
                    <a:pt x="3577" y="372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1">
              <a:extLst>
                <a:ext uri="{FF2B5EF4-FFF2-40B4-BE49-F238E27FC236}">
                  <a16:creationId xmlns:a16="http://schemas.microsoft.com/office/drawing/2014/main" id="{3849117B-3CF6-476B-B975-0F3842665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0087" y="4685809"/>
              <a:ext cx="1450301" cy="121002"/>
            </a:xfrm>
            <a:custGeom>
              <a:avLst/>
              <a:gdLst>
                <a:gd name="T0" fmla="*/ 5 w 3844"/>
                <a:gd name="T1" fmla="*/ 320 h 320"/>
                <a:gd name="T2" fmla="*/ 0 w 3844"/>
                <a:gd name="T3" fmla="*/ 320 h 320"/>
                <a:gd name="T4" fmla="*/ 0 w 3844"/>
                <a:gd name="T5" fmla="*/ 267 h 320"/>
                <a:gd name="T6" fmla="*/ 266 w 3844"/>
                <a:gd name="T7" fmla="*/ 0 h 320"/>
                <a:gd name="T8" fmla="*/ 3577 w 3844"/>
                <a:gd name="T9" fmla="*/ 0 h 320"/>
                <a:gd name="T10" fmla="*/ 3844 w 3844"/>
                <a:gd name="T11" fmla="*/ 267 h 320"/>
                <a:gd name="T12" fmla="*/ 3844 w 3844"/>
                <a:gd name="T13" fmla="*/ 315 h 320"/>
                <a:gd name="T14" fmla="*/ 3833 w 3844"/>
                <a:gd name="T15" fmla="*/ 316 h 320"/>
                <a:gd name="T16" fmla="*/ 3813 w 3844"/>
                <a:gd name="T17" fmla="*/ 317 h 320"/>
                <a:gd name="T18" fmla="*/ 3794 w 3844"/>
                <a:gd name="T19" fmla="*/ 318 h 320"/>
                <a:gd name="T20" fmla="*/ 3776 w 3844"/>
                <a:gd name="T21" fmla="*/ 319 h 320"/>
                <a:gd name="T22" fmla="*/ 3744 w 3844"/>
                <a:gd name="T23" fmla="*/ 320 h 320"/>
                <a:gd name="T24" fmla="*/ 36 w 3844"/>
                <a:gd name="T25" fmla="*/ 320 h 320"/>
                <a:gd name="T26" fmla="*/ 28 w 3844"/>
                <a:gd name="T27" fmla="*/ 320 h 320"/>
                <a:gd name="T28" fmla="*/ 11 w 3844"/>
                <a:gd name="T29" fmla="*/ 320 h 320"/>
                <a:gd name="T30" fmla="*/ 5 w 3844"/>
                <a:gd name="T31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44" h="320">
                  <a:moveTo>
                    <a:pt x="5" y="320"/>
                  </a:moveTo>
                  <a:cubicBezTo>
                    <a:pt x="3" y="320"/>
                    <a:pt x="2" y="320"/>
                    <a:pt x="0" y="320"/>
                  </a:cubicBezTo>
                  <a:lnTo>
                    <a:pt x="0" y="267"/>
                  </a:lnTo>
                  <a:cubicBezTo>
                    <a:pt x="0" y="120"/>
                    <a:pt x="119" y="0"/>
                    <a:pt x="266" y="0"/>
                  </a:cubicBezTo>
                  <a:lnTo>
                    <a:pt x="3577" y="0"/>
                  </a:lnTo>
                  <a:cubicBezTo>
                    <a:pt x="3725" y="0"/>
                    <a:pt x="3844" y="120"/>
                    <a:pt x="3844" y="267"/>
                  </a:cubicBezTo>
                  <a:lnTo>
                    <a:pt x="3844" y="315"/>
                  </a:lnTo>
                  <a:cubicBezTo>
                    <a:pt x="3840" y="315"/>
                    <a:pt x="3836" y="316"/>
                    <a:pt x="3833" y="316"/>
                  </a:cubicBezTo>
                  <a:cubicBezTo>
                    <a:pt x="3826" y="317"/>
                    <a:pt x="3820" y="317"/>
                    <a:pt x="3813" y="317"/>
                  </a:cubicBezTo>
                  <a:cubicBezTo>
                    <a:pt x="3807" y="318"/>
                    <a:pt x="3801" y="318"/>
                    <a:pt x="3794" y="318"/>
                  </a:cubicBezTo>
                  <a:cubicBezTo>
                    <a:pt x="3788" y="319"/>
                    <a:pt x="3782" y="319"/>
                    <a:pt x="3776" y="319"/>
                  </a:cubicBezTo>
                  <a:cubicBezTo>
                    <a:pt x="3765" y="319"/>
                    <a:pt x="3754" y="320"/>
                    <a:pt x="3744" y="320"/>
                  </a:cubicBezTo>
                  <a:lnTo>
                    <a:pt x="36" y="320"/>
                  </a:lnTo>
                  <a:cubicBezTo>
                    <a:pt x="33" y="320"/>
                    <a:pt x="30" y="320"/>
                    <a:pt x="28" y="320"/>
                  </a:cubicBezTo>
                  <a:cubicBezTo>
                    <a:pt x="22" y="320"/>
                    <a:pt x="16" y="320"/>
                    <a:pt x="11" y="320"/>
                  </a:cubicBezTo>
                  <a:cubicBezTo>
                    <a:pt x="9" y="320"/>
                    <a:pt x="7" y="320"/>
                    <a:pt x="5" y="32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83CA818-B79B-4341-B225-66BB5A7043C5}"/>
              </a:ext>
            </a:extLst>
          </p:cNvPr>
          <p:cNvGrpSpPr/>
          <p:nvPr/>
        </p:nvGrpSpPr>
        <p:grpSpPr>
          <a:xfrm>
            <a:off x="3006990" y="1655564"/>
            <a:ext cx="2262743" cy="4020735"/>
            <a:chOff x="3006990" y="1655564"/>
            <a:chExt cx="2262743" cy="4020735"/>
          </a:xfrm>
        </p:grpSpPr>
        <p:sp>
          <p:nvSpPr>
            <p:cNvPr id="209" name="Freeform 9">
              <a:extLst>
                <a:ext uri="{FF2B5EF4-FFF2-40B4-BE49-F238E27FC236}">
                  <a16:creationId xmlns:a16="http://schemas.microsoft.com/office/drawing/2014/main" id="{36DDD9CE-F241-410E-841C-3D8683AC4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093" y="1655564"/>
              <a:ext cx="1649090" cy="815902"/>
            </a:xfrm>
            <a:custGeom>
              <a:avLst/>
              <a:gdLst>
                <a:gd name="T0" fmla="*/ 4371 w 4371"/>
                <a:gd name="T1" fmla="*/ 2163 h 2163"/>
                <a:gd name="T2" fmla="*/ 4366 w 4371"/>
                <a:gd name="T3" fmla="*/ 2163 h 2163"/>
                <a:gd name="T4" fmla="*/ 4356 w 4371"/>
                <a:gd name="T5" fmla="*/ 2161 h 2163"/>
                <a:gd name="T6" fmla="*/ 4333 w 4371"/>
                <a:gd name="T7" fmla="*/ 2156 h 2163"/>
                <a:gd name="T8" fmla="*/ 4310 w 4371"/>
                <a:gd name="T9" fmla="*/ 2152 h 2163"/>
                <a:gd name="T10" fmla="*/ 4288 w 4371"/>
                <a:gd name="T11" fmla="*/ 2148 h 2163"/>
                <a:gd name="T12" fmla="*/ 4267 w 4371"/>
                <a:gd name="T13" fmla="*/ 2146 h 2163"/>
                <a:gd name="T14" fmla="*/ 4246 w 4371"/>
                <a:gd name="T15" fmla="*/ 2143 h 2163"/>
                <a:gd name="T16" fmla="*/ 4226 w 4371"/>
                <a:gd name="T17" fmla="*/ 2141 h 2163"/>
                <a:gd name="T18" fmla="*/ 4206 w 4371"/>
                <a:gd name="T19" fmla="*/ 2140 h 2163"/>
                <a:gd name="T20" fmla="*/ 4186 w 4371"/>
                <a:gd name="T21" fmla="*/ 2138 h 2163"/>
                <a:gd name="T22" fmla="*/ 4167 w 4371"/>
                <a:gd name="T23" fmla="*/ 2138 h 2163"/>
                <a:gd name="T24" fmla="*/ 4148 w 4371"/>
                <a:gd name="T25" fmla="*/ 2137 h 2163"/>
                <a:gd name="T26" fmla="*/ 4129 w 4371"/>
                <a:gd name="T27" fmla="*/ 2137 h 2163"/>
                <a:gd name="T28" fmla="*/ 4125 w 4371"/>
                <a:gd name="T29" fmla="*/ 2137 h 2163"/>
                <a:gd name="T30" fmla="*/ 4046 w 4371"/>
                <a:gd name="T31" fmla="*/ 2137 h 2163"/>
                <a:gd name="T32" fmla="*/ 3853 w 4371"/>
                <a:gd name="T33" fmla="*/ 2055 h 2163"/>
                <a:gd name="T34" fmla="*/ 542 w 4371"/>
                <a:gd name="T35" fmla="*/ 2055 h 2163"/>
                <a:gd name="T36" fmla="*/ 350 w 4371"/>
                <a:gd name="T37" fmla="*/ 2137 h 2163"/>
                <a:gd name="T38" fmla="*/ 222 w 4371"/>
                <a:gd name="T39" fmla="*/ 2137 h 2163"/>
                <a:gd name="T40" fmla="*/ 204 w 4371"/>
                <a:gd name="T41" fmla="*/ 2137 h 2163"/>
                <a:gd name="T42" fmla="*/ 186 w 4371"/>
                <a:gd name="T43" fmla="*/ 2138 h 2163"/>
                <a:gd name="T44" fmla="*/ 166 w 4371"/>
                <a:gd name="T45" fmla="*/ 2139 h 2163"/>
                <a:gd name="T46" fmla="*/ 147 w 4371"/>
                <a:gd name="T47" fmla="*/ 2140 h 2163"/>
                <a:gd name="T48" fmla="*/ 126 w 4371"/>
                <a:gd name="T49" fmla="*/ 2142 h 2163"/>
                <a:gd name="T50" fmla="*/ 105 w 4371"/>
                <a:gd name="T51" fmla="*/ 2145 h 2163"/>
                <a:gd name="T52" fmla="*/ 84 w 4371"/>
                <a:gd name="T53" fmla="*/ 2148 h 2163"/>
                <a:gd name="T54" fmla="*/ 61 w 4371"/>
                <a:gd name="T55" fmla="*/ 2152 h 2163"/>
                <a:gd name="T56" fmla="*/ 38 w 4371"/>
                <a:gd name="T57" fmla="*/ 2157 h 2163"/>
                <a:gd name="T58" fmla="*/ 17 w 4371"/>
                <a:gd name="T59" fmla="*/ 2162 h 2163"/>
                <a:gd name="T60" fmla="*/ 0 w 4371"/>
                <a:gd name="T61" fmla="*/ 2162 h 2163"/>
                <a:gd name="T62" fmla="*/ 366 w 4371"/>
                <a:gd name="T63" fmla="*/ 1283 h 2163"/>
                <a:gd name="T64" fmla="*/ 773 w 4371"/>
                <a:gd name="T65" fmla="*/ 160 h 2163"/>
                <a:gd name="T66" fmla="*/ 2149 w 4371"/>
                <a:gd name="T67" fmla="*/ 0 h 2163"/>
                <a:gd name="T68" fmla="*/ 2194 w 4371"/>
                <a:gd name="T69" fmla="*/ 0 h 2163"/>
                <a:gd name="T70" fmla="*/ 3597 w 4371"/>
                <a:gd name="T71" fmla="*/ 162 h 2163"/>
                <a:gd name="T72" fmla="*/ 4004 w 4371"/>
                <a:gd name="T73" fmla="*/ 1284 h 2163"/>
                <a:gd name="T74" fmla="*/ 4371 w 4371"/>
                <a:gd name="T75" fmla="*/ 2163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71" h="2163">
                  <a:moveTo>
                    <a:pt x="4371" y="2163"/>
                  </a:moveTo>
                  <a:lnTo>
                    <a:pt x="4366" y="2163"/>
                  </a:lnTo>
                  <a:cubicBezTo>
                    <a:pt x="4363" y="2163"/>
                    <a:pt x="4360" y="2162"/>
                    <a:pt x="4356" y="2161"/>
                  </a:cubicBezTo>
                  <a:cubicBezTo>
                    <a:pt x="4349" y="2159"/>
                    <a:pt x="4341" y="2158"/>
                    <a:pt x="4333" y="2156"/>
                  </a:cubicBezTo>
                  <a:cubicBezTo>
                    <a:pt x="4325" y="2155"/>
                    <a:pt x="4318" y="2153"/>
                    <a:pt x="4310" y="2152"/>
                  </a:cubicBezTo>
                  <a:cubicBezTo>
                    <a:pt x="4303" y="2151"/>
                    <a:pt x="4296" y="2150"/>
                    <a:pt x="4288" y="2148"/>
                  </a:cubicBezTo>
                  <a:cubicBezTo>
                    <a:pt x="4281" y="2147"/>
                    <a:pt x="4274" y="2146"/>
                    <a:pt x="4267" y="2146"/>
                  </a:cubicBezTo>
                  <a:cubicBezTo>
                    <a:pt x="4260" y="2145"/>
                    <a:pt x="4253" y="2144"/>
                    <a:pt x="4246" y="2143"/>
                  </a:cubicBezTo>
                  <a:cubicBezTo>
                    <a:pt x="4239" y="2142"/>
                    <a:pt x="4232" y="2142"/>
                    <a:pt x="4226" y="2141"/>
                  </a:cubicBezTo>
                  <a:cubicBezTo>
                    <a:pt x="4219" y="2141"/>
                    <a:pt x="4212" y="2140"/>
                    <a:pt x="4206" y="2140"/>
                  </a:cubicBezTo>
                  <a:cubicBezTo>
                    <a:pt x="4199" y="2139"/>
                    <a:pt x="4193" y="2139"/>
                    <a:pt x="4186" y="2138"/>
                  </a:cubicBezTo>
                  <a:cubicBezTo>
                    <a:pt x="4180" y="2138"/>
                    <a:pt x="4173" y="2138"/>
                    <a:pt x="4167" y="2138"/>
                  </a:cubicBezTo>
                  <a:cubicBezTo>
                    <a:pt x="4161" y="2137"/>
                    <a:pt x="4154" y="2137"/>
                    <a:pt x="4148" y="2137"/>
                  </a:cubicBezTo>
                  <a:cubicBezTo>
                    <a:pt x="4142" y="2137"/>
                    <a:pt x="4136" y="2137"/>
                    <a:pt x="4129" y="2137"/>
                  </a:cubicBezTo>
                  <a:lnTo>
                    <a:pt x="4125" y="2137"/>
                  </a:lnTo>
                  <a:lnTo>
                    <a:pt x="4046" y="2137"/>
                  </a:lnTo>
                  <a:cubicBezTo>
                    <a:pt x="3997" y="2086"/>
                    <a:pt x="3929" y="2055"/>
                    <a:pt x="3853" y="2055"/>
                  </a:cubicBezTo>
                  <a:lnTo>
                    <a:pt x="542" y="2055"/>
                  </a:lnTo>
                  <a:cubicBezTo>
                    <a:pt x="467" y="2055"/>
                    <a:pt x="399" y="2086"/>
                    <a:pt x="350" y="2137"/>
                  </a:cubicBezTo>
                  <a:lnTo>
                    <a:pt x="222" y="2137"/>
                  </a:lnTo>
                  <a:cubicBezTo>
                    <a:pt x="216" y="2137"/>
                    <a:pt x="210" y="2137"/>
                    <a:pt x="204" y="2137"/>
                  </a:cubicBezTo>
                  <a:cubicBezTo>
                    <a:pt x="198" y="2137"/>
                    <a:pt x="192" y="2137"/>
                    <a:pt x="186" y="2138"/>
                  </a:cubicBezTo>
                  <a:cubicBezTo>
                    <a:pt x="179" y="2138"/>
                    <a:pt x="173" y="2138"/>
                    <a:pt x="166" y="2139"/>
                  </a:cubicBezTo>
                  <a:cubicBezTo>
                    <a:pt x="160" y="2139"/>
                    <a:pt x="153" y="2140"/>
                    <a:pt x="147" y="2140"/>
                  </a:cubicBezTo>
                  <a:cubicBezTo>
                    <a:pt x="140" y="2141"/>
                    <a:pt x="133" y="2141"/>
                    <a:pt x="126" y="2142"/>
                  </a:cubicBezTo>
                  <a:cubicBezTo>
                    <a:pt x="119" y="2143"/>
                    <a:pt x="112" y="2144"/>
                    <a:pt x="105" y="2145"/>
                  </a:cubicBezTo>
                  <a:cubicBezTo>
                    <a:pt x="98" y="2146"/>
                    <a:pt x="91" y="2147"/>
                    <a:pt x="84" y="2148"/>
                  </a:cubicBezTo>
                  <a:cubicBezTo>
                    <a:pt x="76" y="2149"/>
                    <a:pt x="69" y="2150"/>
                    <a:pt x="61" y="2152"/>
                  </a:cubicBezTo>
                  <a:cubicBezTo>
                    <a:pt x="53" y="2153"/>
                    <a:pt x="45" y="2155"/>
                    <a:pt x="38" y="2157"/>
                  </a:cubicBezTo>
                  <a:cubicBezTo>
                    <a:pt x="31" y="2158"/>
                    <a:pt x="24" y="2160"/>
                    <a:pt x="17" y="2162"/>
                  </a:cubicBezTo>
                  <a:lnTo>
                    <a:pt x="0" y="2162"/>
                  </a:lnTo>
                  <a:cubicBezTo>
                    <a:pt x="0" y="2162"/>
                    <a:pt x="368" y="1839"/>
                    <a:pt x="366" y="1283"/>
                  </a:cubicBezTo>
                  <a:cubicBezTo>
                    <a:pt x="365" y="984"/>
                    <a:pt x="330" y="348"/>
                    <a:pt x="773" y="160"/>
                  </a:cubicBezTo>
                  <a:cubicBezTo>
                    <a:pt x="1098" y="23"/>
                    <a:pt x="1294" y="0"/>
                    <a:pt x="2149" y="0"/>
                  </a:cubicBezTo>
                  <a:cubicBezTo>
                    <a:pt x="2164" y="0"/>
                    <a:pt x="2179" y="0"/>
                    <a:pt x="2194" y="0"/>
                  </a:cubicBezTo>
                  <a:cubicBezTo>
                    <a:pt x="3073" y="1"/>
                    <a:pt x="3269" y="23"/>
                    <a:pt x="3597" y="162"/>
                  </a:cubicBezTo>
                  <a:cubicBezTo>
                    <a:pt x="4040" y="350"/>
                    <a:pt x="4005" y="986"/>
                    <a:pt x="4004" y="1284"/>
                  </a:cubicBezTo>
                  <a:cubicBezTo>
                    <a:pt x="4003" y="1841"/>
                    <a:pt x="4371" y="2163"/>
                    <a:pt x="4371" y="21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">
              <a:extLst>
                <a:ext uri="{FF2B5EF4-FFF2-40B4-BE49-F238E27FC236}">
                  <a16:creationId xmlns:a16="http://schemas.microsoft.com/office/drawing/2014/main" id="{3521CE49-BF3A-4CBE-9EB7-2F5FCB9AB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193" y="4872498"/>
              <a:ext cx="1624889" cy="803801"/>
            </a:xfrm>
            <a:custGeom>
              <a:avLst/>
              <a:gdLst>
                <a:gd name="T0" fmla="*/ 2114 w 4305"/>
                <a:gd name="T1" fmla="*/ 2133 h 2133"/>
                <a:gd name="T2" fmla="*/ 738 w 4305"/>
                <a:gd name="T3" fmla="*/ 1973 h 2133"/>
                <a:gd name="T4" fmla="*/ 331 w 4305"/>
                <a:gd name="T5" fmla="*/ 851 h 2133"/>
                <a:gd name="T6" fmla="*/ 0 w 4305"/>
                <a:gd name="T7" fmla="*/ 6 h 2133"/>
                <a:gd name="T8" fmla="*/ 1 w 4305"/>
                <a:gd name="T9" fmla="*/ 6 h 2133"/>
                <a:gd name="T10" fmla="*/ 22 w 4305"/>
                <a:gd name="T11" fmla="*/ 9 h 2133"/>
                <a:gd name="T12" fmla="*/ 43 w 4305"/>
                <a:gd name="T13" fmla="*/ 12 h 2133"/>
                <a:gd name="T14" fmla="*/ 62 w 4305"/>
                <a:gd name="T15" fmla="*/ 13 h 2133"/>
                <a:gd name="T16" fmla="*/ 81 w 4305"/>
                <a:gd name="T17" fmla="*/ 14 h 2133"/>
                <a:gd name="T18" fmla="*/ 99 w 4305"/>
                <a:gd name="T19" fmla="*/ 15 h 2133"/>
                <a:gd name="T20" fmla="*/ 109 w 4305"/>
                <a:gd name="T21" fmla="*/ 15 h 2133"/>
                <a:gd name="T22" fmla="*/ 117 w 4305"/>
                <a:gd name="T23" fmla="*/ 15 h 2133"/>
                <a:gd name="T24" fmla="*/ 134 w 4305"/>
                <a:gd name="T25" fmla="*/ 14 h 2133"/>
                <a:gd name="T26" fmla="*/ 141 w 4305"/>
                <a:gd name="T27" fmla="*/ 14 h 2133"/>
                <a:gd name="T28" fmla="*/ 286 w 4305"/>
                <a:gd name="T29" fmla="*/ 14 h 2133"/>
                <a:gd name="T30" fmla="*/ 508 w 4305"/>
                <a:gd name="T31" fmla="*/ 134 h 2133"/>
                <a:gd name="T32" fmla="*/ 3819 w 4305"/>
                <a:gd name="T33" fmla="*/ 134 h 2133"/>
                <a:gd name="T34" fmla="*/ 4042 w 4305"/>
                <a:gd name="T35" fmla="*/ 14 h 2133"/>
                <a:gd name="T36" fmla="*/ 4124 w 4305"/>
                <a:gd name="T37" fmla="*/ 14 h 2133"/>
                <a:gd name="T38" fmla="*/ 4133 w 4305"/>
                <a:gd name="T39" fmla="*/ 14 h 2133"/>
                <a:gd name="T40" fmla="*/ 4152 w 4305"/>
                <a:gd name="T41" fmla="*/ 14 h 2133"/>
                <a:gd name="T42" fmla="*/ 4170 w 4305"/>
                <a:gd name="T43" fmla="*/ 13 h 2133"/>
                <a:gd name="T44" fmla="*/ 4189 w 4305"/>
                <a:gd name="T45" fmla="*/ 12 h 2133"/>
                <a:gd name="T46" fmla="*/ 4208 w 4305"/>
                <a:gd name="T47" fmla="*/ 11 h 2133"/>
                <a:gd name="T48" fmla="*/ 4228 w 4305"/>
                <a:gd name="T49" fmla="*/ 10 h 2133"/>
                <a:gd name="T50" fmla="*/ 4248 w 4305"/>
                <a:gd name="T51" fmla="*/ 8 h 2133"/>
                <a:gd name="T52" fmla="*/ 4268 w 4305"/>
                <a:gd name="T53" fmla="*/ 5 h 2133"/>
                <a:gd name="T54" fmla="*/ 4289 w 4305"/>
                <a:gd name="T55" fmla="*/ 3 h 2133"/>
                <a:gd name="T56" fmla="*/ 4305 w 4305"/>
                <a:gd name="T57" fmla="*/ 0 h 2133"/>
                <a:gd name="T58" fmla="*/ 3969 w 4305"/>
                <a:gd name="T59" fmla="*/ 849 h 2133"/>
                <a:gd name="T60" fmla="*/ 3562 w 4305"/>
                <a:gd name="T61" fmla="*/ 1972 h 2133"/>
                <a:gd name="T62" fmla="*/ 2159 w 4305"/>
                <a:gd name="T63" fmla="*/ 2133 h 2133"/>
                <a:gd name="T64" fmla="*/ 2114 w 4305"/>
                <a:gd name="T65" fmla="*/ 2133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05" h="2133">
                  <a:moveTo>
                    <a:pt x="2114" y="2133"/>
                  </a:moveTo>
                  <a:cubicBezTo>
                    <a:pt x="1259" y="2133"/>
                    <a:pt x="1063" y="2111"/>
                    <a:pt x="738" y="1973"/>
                  </a:cubicBezTo>
                  <a:cubicBezTo>
                    <a:pt x="295" y="1785"/>
                    <a:pt x="330" y="1149"/>
                    <a:pt x="331" y="851"/>
                  </a:cubicBezTo>
                  <a:cubicBezTo>
                    <a:pt x="333" y="400"/>
                    <a:pt x="91" y="103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8" y="7"/>
                    <a:pt x="15" y="8"/>
                    <a:pt x="22" y="9"/>
                  </a:cubicBezTo>
                  <a:cubicBezTo>
                    <a:pt x="29" y="10"/>
                    <a:pt x="36" y="11"/>
                    <a:pt x="43" y="12"/>
                  </a:cubicBezTo>
                  <a:cubicBezTo>
                    <a:pt x="49" y="12"/>
                    <a:pt x="56" y="13"/>
                    <a:pt x="62" y="13"/>
                  </a:cubicBezTo>
                  <a:cubicBezTo>
                    <a:pt x="69" y="14"/>
                    <a:pt x="75" y="14"/>
                    <a:pt x="81" y="14"/>
                  </a:cubicBezTo>
                  <a:cubicBezTo>
                    <a:pt x="87" y="14"/>
                    <a:pt x="93" y="15"/>
                    <a:pt x="99" y="15"/>
                  </a:cubicBezTo>
                  <a:cubicBezTo>
                    <a:pt x="102" y="15"/>
                    <a:pt x="106" y="15"/>
                    <a:pt x="109" y="15"/>
                  </a:cubicBezTo>
                  <a:cubicBezTo>
                    <a:pt x="111" y="15"/>
                    <a:pt x="114" y="15"/>
                    <a:pt x="117" y="15"/>
                  </a:cubicBezTo>
                  <a:cubicBezTo>
                    <a:pt x="123" y="15"/>
                    <a:pt x="129" y="14"/>
                    <a:pt x="134" y="14"/>
                  </a:cubicBezTo>
                  <a:cubicBezTo>
                    <a:pt x="137" y="14"/>
                    <a:pt x="139" y="14"/>
                    <a:pt x="141" y="14"/>
                  </a:cubicBezTo>
                  <a:lnTo>
                    <a:pt x="286" y="14"/>
                  </a:lnTo>
                  <a:cubicBezTo>
                    <a:pt x="334" y="86"/>
                    <a:pt x="415" y="134"/>
                    <a:pt x="508" y="134"/>
                  </a:cubicBezTo>
                  <a:lnTo>
                    <a:pt x="3819" y="134"/>
                  </a:lnTo>
                  <a:cubicBezTo>
                    <a:pt x="3912" y="134"/>
                    <a:pt x="3994" y="86"/>
                    <a:pt x="4042" y="14"/>
                  </a:cubicBezTo>
                  <a:lnTo>
                    <a:pt x="4124" y="14"/>
                  </a:lnTo>
                  <a:cubicBezTo>
                    <a:pt x="4127" y="14"/>
                    <a:pt x="4130" y="14"/>
                    <a:pt x="4133" y="14"/>
                  </a:cubicBezTo>
                  <a:cubicBezTo>
                    <a:pt x="4139" y="14"/>
                    <a:pt x="4145" y="14"/>
                    <a:pt x="4152" y="14"/>
                  </a:cubicBezTo>
                  <a:cubicBezTo>
                    <a:pt x="4158" y="14"/>
                    <a:pt x="4164" y="13"/>
                    <a:pt x="4170" y="13"/>
                  </a:cubicBezTo>
                  <a:cubicBezTo>
                    <a:pt x="4176" y="13"/>
                    <a:pt x="4183" y="13"/>
                    <a:pt x="4189" y="12"/>
                  </a:cubicBezTo>
                  <a:cubicBezTo>
                    <a:pt x="4195" y="12"/>
                    <a:pt x="4202" y="12"/>
                    <a:pt x="4208" y="11"/>
                  </a:cubicBezTo>
                  <a:cubicBezTo>
                    <a:pt x="4215" y="11"/>
                    <a:pt x="4221" y="10"/>
                    <a:pt x="4228" y="10"/>
                  </a:cubicBezTo>
                  <a:cubicBezTo>
                    <a:pt x="4234" y="9"/>
                    <a:pt x="4241" y="8"/>
                    <a:pt x="4248" y="8"/>
                  </a:cubicBezTo>
                  <a:cubicBezTo>
                    <a:pt x="4255" y="7"/>
                    <a:pt x="4261" y="6"/>
                    <a:pt x="4268" y="5"/>
                  </a:cubicBezTo>
                  <a:cubicBezTo>
                    <a:pt x="4275" y="5"/>
                    <a:pt x="4282" y="4"/>
                    <a:pt x="4289" y="3"/>
                  </a:cubicBezTo>
                  <a:cubicBezTo>
                    <a:pt x="4294" y="2"/>
                    <a:pt x="4300" y="1"/>
                    <a:pt x="4305" y="0"/>
                  </a:cubicBezTo>
                  <a:cubicBezTo>
                    <a:pt x="4217" y="92"/>
                    <a:pt x="3968" y="391"/>
                    <a:pt x="3969" y="849"/>
                  </a:cubicBezTo>
                  <a:cubicBezTo>
                    <a:pt x="3970" y="1148"/>
                    <a:pt x="4005" y="1784"/>
                    <a:pt x="3562" y="1972"/>
                  </a:cubicBezTo>
                  <a:cubicBezTo>
                    <a:pt x="3234" y="2111"/>
                    <a:pt x="3038" y="2133"/>
                    <a:pt x="2159" y="2133"/>
                  </a:cubicBezTo>
                  <a:cubicBezTo>
                    <a:pt x="2144" y="2133"/>
                    <a:pt x="2129" y="2133"/>
                    <a:pt x="2114" y="21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0968BCA4-ADDF-486D-80EC-316FEA77BFBE}"/>
                </a:ext>
              </a:extLst>
            </p:cNvPr>
            <p:cNvSpPr/>
            <p:nvPr/>
          </p:nvSpPr>
          <p:spPr>
            <a:xfrm>
              <a:off x="3006990" y="2448995"/>
              <a:ext cx="2157300" cy="2439062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Freeform 6">
              <a:extLst>
                <a:ext uri="{FF2B5EF4-FFF2-40B4-BE49-F238E27FC236}">
                  <a16:creationId xmlns:a16="http://schemas.microsoft.com/office/drawing/2014/main" id="{53697509-7B86-429A-A63F-0AFA44651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01" y="3702233"/>
              <a:ext cx="58773" cy="700085"/>
            </a:xfrm>
            <a:custGeom>
              <a:avLst/>
              <a:gdLst>
                <a:gd name="T0" fmla="*/ 157 w 157"/>
                <a:gd name="T1" fmla="*/ 1806 h 1856"/>
                <a:gd name="T2" fmla="*/ 79 w 157"/>
                <a:gd name="T3" fmla="*/ 1856 h 1856"/>
                <a:gd name="T4" fmla="*/ 0 w 157"/>
                <a:gd name="T5" fmla="*/ 1806 h 1856"/>
                <a:gd name="T6" fmla="*/ 0 w 157"/>
                <a:gd name="T7" fmla="*/ 50 h 1856"/>
                <a:gd name="T8" fmla="*/ 79 w 157"/>
                <a:gd name="T9" fmla="*/ 0 h 1856"/>
                <a:gd name="T10" fmla="*/ 157 w 157"/>
                <a:gd name="T11" fmla="*/ 50 h 1856"/>
                <a:gd name="T12" fmla="*/ 157 w 157"/>
                <a:gd name="T13" fmla="*/ 180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856">
                  <a:moveTo>
                    <a:pt x="157" y="1806"/>
                  </a:moveTo>
                  <a:cubicBezTo>
                    <a:pt x="157" y="1833"/>
                    <a:pt x="122" y="1856"/>
                    <a:pt x="79" y="1856"/>
                  </a:cubicBezTo>
                  <a:cubicBezTo>
                    <a:pt x="35" y="1856"/>
                    <a:pt x="0" y="1833"/>
                    <a:pt x="0" y="1806"/>
                  </a:cubicBezTo>
                  <a:lnTo>
                    <a:pt x="0" y="50"/>
                  </a:lnTo>
                  <a:cubicBezTo>
                    <a:pt x="0" y="23"/>
                    <a:pt x="35" y="0"/>
                    <a:pt x="79" y="0"/>
                  </a:cubicBezTo>
                  <a:cubicBezTo>
                    <a:pt x="122" y="0"/>
                    <a:pt x="157" y="23"/>
                    <a:pt x="157" y="50"/>
                  </a:cubicBezTo>
                  <a:lnTo>
                    <a:pt x="157" y="1806"/>
                  </a:lnTo>
                  <a:close/>
                </a:path>
              </a:pathLst>
            </a:custGeom>
            <a:solidFill>
              <a:srgbClr val="8F92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7">
              <a:extLst>
                <a:ext uri="{FF2B5EF4-FFF2-40B4-BE49-F238E27FC236}">
                  <a16:creationId xmlns:a16="http://schemas.microsoft.com/office/drawing/2014/main" id="{764521C7-B83E-4D52-8ADE-C5029DFD2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073" y="3702233"/>
              <a:ext cx="46673" cy="700085"/>
            </a:xfrm>
            <a:custGeom>
              <a:avLst/>
              <a:gdLst>
                <a:gd name="T0" fmla="*/ 125 w 125"/>
                <a:gd name="T1" fmla="*/ 1806 h 1856"/>
                <a:gd name="T2" fmla="*/ 63 w 125"/>
                <a:gd name="T3" fmla="*/ 1856 h 1856"/>
                <a:gd name="T4" fmla="*/ 0 w 125"/>
                <a:gd name="T5" fmla="*/ 1806 h 1856"/>
                <a:gd name="T6" fmla="*/ 0 w 125"/>
                <a:gd name="T7" fmla="*/ 50 h 1856"/>
                <a:gd name="T8" fmla="*/ 63 w 125"/>
                <a:gd name="T9" fmla="*/ 0 h 1856"/>
                <a:gd name="T10" fmla="*/ 125 w 125"/>
                <a:gd name="T11" fmla="*/ 50 h 1856"/>
                <a:gd name="T12" fmla="*/ 125 w 125"/>
                <a:gd name="T13" fmla="*/ 180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856">
                  <a:moveTo>
                    <a:pt x="125" y="1806"/>
                  </a:moveTo>
                  <a:cubicBezTo>
                    <a:pt x="125" y="1833"/>
                    <a:pt x="97" y="1856"/>
                    <a:pt x="63" y="1856"/>
                  </a:cubicBezTo>
                  <a:cubicBezTo>
                    <a:pt x="28" y="1856"/>
                    <a:pt x="0" y="1833"/>
                    <a:pt x="0" y="1806"/>
                  </a:cubicBezTo>
                  <a:lnTo>
                    <a:pt x="0" y="50"/>
                  </a:lnTo>
                  <a:cubicBezTo>
                    <a:pt x="0" y="23"/>
                    <a:pt x="28" y="0"/>
                    <a:pt x="63" y="0"/>
                  </a:cubicBezTo>
                  <a:cubicBezTo>
                    <a:pt x="97" y="0"/>
                    <a:pt x="125" y="23"/>
                    <a:pt x="125" y="50"/>
                  </a:cubicBezTo>
                  <a:lnTo>
                    <a:pt x="125" y="1806"/>
                  </a:lnTo>
                  <a:close/>
                </a:path>
              </a:pathLst>
            </a:custGeom>
            <a:solidFill>
              <a:srgbClr val="848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">
              <a:extLst>
                <a:ext uri="{FF2B5EF4-FFF2-40B4-BE49-F238E27FC236}">
                  <a16:creationId xmlns:a16="http://schemas.microsoft.com/office/drawing/2014/main" id="{7E3F1B80-1979-45F3-8E74-C52A24F02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073" y="2983133"/>
              <a:ext cx="148660" cy="447708"/>
            </a:xfrm>
            <a:custGeom>
              <a:avLst/>
              <a:gdLst>
                <a:gd name="T0" fmla="*/ 393 w 393"/>
                <a:gd name="T1" fmla="*/ 1016 h 1189"/>
                <a:gd name="T2" fmla="*/ 197 w 393"/>
                <a:gd name="T3" fmla="*/ 1189 h 1189"/>
                <a:gd name="T4" fmla="*/ 0 w 393"/>
                <a:gd name="T5" fmla="*/ 1016 h 1189"/>
                <a:gd name="T6" fmla="*/ 0 w 393"/>
                <a:gd name="T7" fmla="*/ 173 h 1189"/>
                <a:gd name="T8" fmla="*/ 197 w 393"/>
                <a:gd name="T9" fmla="*/ 0 h 1189"/>
                <a:gd name="T10" fmla="*/ 393 w 393"/>
                <a:gd name="T11" fmla="*/ 173 h 1189"/>
                <a:gd name="T12" fmla="*/ 393 w 393"/>
                <a:gd name="T13" fmla="*/ 1016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1189">
                  <a:moveTo>
                    <a:pt x="393" y="1016"/>
                  </a:moveTo>
                  <a:cubicBezTo>
                    <a:pt x="393" y="1111"/>
                    <a:pt x="305" y="1189"/>
                    <a:pt x="197" y="1189"/>
                  </a:cubicBezTo>
                  <a:cubicBezTo>
                    <a:pt x="88" y="1189"/>
                    <a:pt x="0" y="1111"/>
                    <a:pt x="0" y="1016"/>
                  </a:cubicBezTo>
                  <a:lnTo>
                    <a:pt x="0" y="173"/>
                  </a:lnTo>
                  <a:cubicBezTo>
                    <a:pt x="0" y="78"/>
                    <a:pt x="88" y="0"/>
                    <a:pt x="197" y="0"/>
                  </a:cubicBezTo>
                  <a:cubicBezTo>
                    <a:pt x="305" y="0"/>
                    <a:pt x="393" y="78"/>
                    <a:pt x="393" y="173"/>
                  </a:cubicBezTo>
                  <a:lnTo>
                    <a:pt x="393" y="1016"/>
                  </a:lnTo>
                  <a:close/>
                </a:path>
              </a:pathLst>
            </a:custGeom>
            <a:solidFill>
              <a:srgbClr val="8F92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">
              <a:extLst>
                <a:ext uri="{FF2B5EF4-FFF2-40B4-BE49-F238E27FC236}">
                  <a16:creationId xmlns:a16="http://schemas.microsoft.com/office/drawing/2014/main" id="{A4D09E57-2C1F-4392-8A0B-F7B903ECE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073" y="2983133"/>
              <a:ext cx="140018" cy="447708"/>
            </a:xfrm>
            <a:custGeom>
              <a:avLst/>
              <a:gdLst>
                <a:gd name="T0" fmla="*/ 245 w 371"/>
                <a:gd name="T1" fmla="*/ 211 h 1189"/>
                <a:gd name="T2" fmla="*/ 255 w 371"/>
                <a:gd name="T3" fmla="*/ 134 h 1189"/>
                <a:gd name="T4" fmla="*/ 255 w 371"/>
                <a:gd name="T5" fmla="*/ 14 h 1189"/>
                <a:gd name="T6" fmla="*/ 245 w 371"/>
                <a:gd name="T7" fmla="*/ 83 h 1189"/>
                <a:gd name="T8" fmla="*/ 186 w 371"/>
                <a:gd name="T9" fmla="*/ 0 h 1189"/>
                <a:gd name="T10" fmla="*/ 0 w 371"/>
                <a:gd name="T11" fmla="*/ 1003 h 1189"/>
                <a:gd name="T12" fmla="*/ 245 w 371"/>
                <a:gd name="T13" fmla="*/ 1179 h 1189"/>
                <a:gd name="T14" fmla="*/ 255 w 371"/>
                <a:gd name="T15" fmla="*/ 1156 h 1189"/>
                <a:gd name="T16" fmla="*/ 366 w 371"/>
                <a:gd name="T17" fmla="*/ 1048 h 1189"/>
                <a:gd name="T18" fmla="*/ 255 w 371"/>
                <a:gd name="T19" fmla="*/ 1105 h 1189"/>
                <a:gd name="T20" fmla="*/ 245 w 371"/>
                <a:gd name="T21" fmla="*/ 1028 h 1189"/>
                <a:gd name="T22" fmla="*/ 371 w 371"/>
                <a:gd name="T23" fmla="*/ 1003 h 1189"/>
                <a:gd name="T24" fmla="*/ 255 w 371"/>
                <a:gd name="T25" fmla="*/ 920 h 1189"/>
                <a:gd name="T26" fmla="*/ 245 w 371"/>
                <a:gd name="T27" fmla="*/ 977 h 1189"/>
                <a:gd name="T28" fmla="*/ 371 w 371"/>
                <a:gd name="T29" fmla="*/ 900 h 1189"/>
                <a:gd name="T30" fmla="*/ 255 w 371"/>
                <a:gd name="T31" fmla="*/ 792 h 1189"/>
                <a:gd name="T32" fmla="*/ 245 w 371"/>
                <a:gd name="T33" fmla="*/ 850 h 1189"/>
                <a:gd name="T34" fmla="*/ 371 w 371"/>
                <a:gd name="T35" fmla="*/ 773 h 1189"/>
                <a:gd name="T36" fmla="*/ 255 w 371"/>
                <a:gd name="T37" fmla="*/ 665 h 1189"/>
                <a:gd name="T38" fmla="*/ 245 w 371"/>
                <a:gd name="T39" fmla="*/ 722 h 1189"/>
                <a:gd name="T40" fmla="*/ 371 w 371"/>
                <a:gd name="T41" fmla="*/ 645 h 1189"/>
                <a:gd name="T42" fmla="*/ 255 w 371"/>
                <a:gd name="T43" fmla="*/ 536 h 1189"/>
                <a:gd name="T44" fmla="*/ 245 w 371"/>
                <a:gd name="T45" fmla="*/ 594 h 1189"/>
                <a:gd name="T46" fmla="*/ 371 w 371"/>
                <a:gd name="T47" fmla="*/ 516 h 1189"/>
                <a:gd name="T48" fmla="*/ 255 w 371"/>
                <a:gd name="T49" fmla="*/ 409 h 1189"/>
                <a:gd name="T50" fmla="*/ 245 w 371"/>
                <a:gd name="T51" fmla="*/ 467 h 1189"/>
                <a:gd name="T52" fmla="*/ 371 w 371"/>
                <a:gd name="T53" fmla="*/ 390 h 1189"/>
                <a:gd name="T54" fmla="*/ 255 w 371"/>
                <a:gd name="T55" fmla="*/ 281 h 1189"/>
                <a:gd name="T56" fmla="*/ 245 w 371"/>
                <a:gd name="T57" fmla="*/ 339 h 1189"/>
                <a:gd name="T58" fmla="*/ 371 w 371"/>
                <a:gd name="T59" fmla="*/ 262 h 1189"/>
                <a:gd name="T60" fmla="*/ 368 w 371"/>
                <a:gd name="T61" fmla="*/ 153 h 1189"/>
                <a:gd name="T62" fmla="*/ 255 w 371"/>
                <a:gd name="T63" fmla="*/ 21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1" h="1189">
                  <a:moveTo>
                    <a:pt x="255" y="211"/>
                  </a:moveTo>
                  <a:lnTo>
                    <a:pt x="245" y="211"/>
                  </a:lnTo>
                  <a:lnTo>
                    <a:pt x="245" y="134"/>
                  </a:lnTo>
                  <a:lnTo>
                    <a:pt x="255" y="134"/>
                  </a:lnTo>
                  <a:lnTo>
                    <a:pt x="364" y="134"/>
                  </a:lnTo>
                  <a:cubicBezTo>
                    <a:pt x="348" y="79"/>
                    <a:pt x="307" y="35"/>
                    <a:pt x="255" y="14"/>
                  </a:cubicBezTo>
                  <a:lnTo>
                    <a:pt x="255" y="83"/>
                  </a:lnTo>
                  <a:lnTo>
                    <a:pt x="245" y="83"/>
                  </a:lnTo>
                  <a:lnTo>
                    <a:pt x="245" y="10"/>
                  </a:lnTo>
                  <a:cubicBezTo>
                    <a:pt x="226" y="4"/>
                    <a:pt x="207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lnTo>
                    <a:pt x="0" y="1003"/>
                  </a:lnTo>
                  <a:cubicBezTo>
                    <a:pt x="0" y="1105"/>
                    <a:pt x="83" y="1189"/>
                    <a:pt x="186" y="1189"/>
                  </a:cubicBezTo>
                  <a:cubicBezTo>
                    <a:pt x="207" y="1189"/>
                    <a:pt x="226" y="1185"/>
                    <a:pt x="245" y="1179"/>
                  </a:cubicBezTo>
                  <a:lnTo>
                    <a:pt x="245" y="1156"/>
                  </a:lnTo>
                  <a:lnTo>
                    <a:pt x="255" y="1156"/>
                  </a:lnTo>
                  <a:lnTo>
                    <a:pt x="255" y="1175"/>
                  </a:lnTo>
                  <a:cubicBezTo>
                    <a:pt x="310" y="1153"/>
                    <a:pt x="351" y="1106"/>
                    <a:pt x="366" y="1048"/>
                  </a:cubicBezTo>
                  <a:lnTo>
                    <a:pt x="255" y="1048"/>
                  </a:lnTo>
                  <a:lnTo>
                    <a:pt x="255" y="1105"/>
                  </a:lnTo>
                  <a:lnTo>
                    <a:pt x="245" y="1105"/>
                  </a:lnTo>
                  <a:lnTo>
                    <a:pt x="245" y="1028"/>
                  </a:lnTo>
                  <a:lnTo>
                    <a:pt x="370" y="1028"/>
                  </a:lnTo>
                  <a:cubicBezTo>
                    <a:pt x="371" y="1020"/>
                    <a:pt x="371" y="1012"/>
                    <a:pt x="371" y="1003"/>
                  </a:cubicBezTo>
                  <a:lnTo>
                    <a:pt x="371" y="920"/>
                  </a:lnTo>
                  <a:lnTo>
                    <a:pt x="255" y="920"/>
                  </a:lnTo>
                  <a:lnTo>
                    <a:pt x="255" y="977"/>
                  </a:lnTo>
                  <a:lnTo>
                    <a:pt x="245" y="977"/>
                  </a:lnTo>
                  <a:lnTo>
                    <a:pt x="245" y="900"/>
                  </a:lnTo>
                  <a:lnTo>
                    <a:pt x="371" y="900"/>
                  </a:lnTo>
                  <a:lnTo>
                    <a:pt x="371" y="792"/>
                  </a:lnTo>
                  <a:lnTo>
                    <a:pt x="255" y="792"/>
                  </a:lnTo>
                  <a:lnTo>
                    <a:pt x="255" y="850"/>
                  </a:lnTo>
                  <a:lnTo>
                    <a:pt x="245" y="850"/>
                  </a:lnTo>
                  <a:lnTo>
                    <a:pt x="245" y="773"/>
                  </a:lnTo>
                  <a:lnTo>
                    <a:pt x="371" y="773"/>
                  </a:lnTo>
                  <a:lnTo>
                    <a:pt x="371" y="665"/>
                  </a:lnTo>
                  <a:lnTo>
                    <a:pt x="255" y="665"/>
                  </a:lnTo>
                  <a:lnTo>
                    <a:pt x="255" y="722"/>
                  </a:lnTo>
                  <a:lnTo>
                    <a:pt x="245" y="722"/>
                  </a:lnTo>
                  <a:lnTo>
                    <a:pt x="245" y="645"/>
                  </a:lnTo>
                  <a:lnTo>
                    <a:pt x="371" y="645"/>
                  </a:lnTo>
                  <a:lnTo>
                    <a:pt x="371" y="536"/>
                  </a:lnTo>
                  <a:lnTo>
                    <a:pt x="255" y="536"/>
                  </a:lnTo>
                  <a:lnTo>
                    <a:pt x="255" y="594"/>
                  </a:lnTo>
                  <a:lnTo>
                    <a:pt x="245" y="594"/>
                  </a:lnTo>
                  <a:lnTo>
                    <a:pt x="245" y="516"/>
                  </a:lnTo>
                  <a:lnTo>
                    <a:pt x="371" y="516"/>
                  </a:lnTo>
                  <a:lnTo>
                    <a:pt x="371" y="409"/>
                  </a:lnTo>
                  <a:lnTo>
                    <a:pt x="255" y="409"/>
                  </a:lnTo>
                  <a:lnTo>
                    <a:pt x="255" y="467"/>
                  </a:lnTo>
                  <a:lnTo>
                    <a:pt x="245" y="467"/>
                  </a:lnTo>
                  <a:lnTo>
                    <a:pt x="245" y="390"/>
                  </a:lnTo>
                  <a:lnTo>
                    <a:pt x="371" y="390"/>
                  </a:lnTo>
                  <a:lnTo>
                    <a:pt x="371" y="281"/>
                  </a:lnTo>
                  <a:lnTo>
                    <a:pt x="255" y="281"/>
                  </a:lnTo>
                  <a:lnTo>
                    <a:pt x="255" y="339"/>
                  </a:lnTo>
                  <a:lnTo>
                    <a:pt x="245" y="339"/>
                  </a:lnTo>
                  <a:lnTo>
                    <a:pt x="245" y="262"/>
                  </a:lnTo>
                  <a:lnTo>
                    <a:pt x="371" y="262"/>
                  </a:lnTo>
                  <a:lnTo>
                    <a:pt x="371" y="186"/>
                  </a:lnTo>
                  <a:cubicBezTo>
                    <a:pt x="371" y="175"/>
                    <a:pt x="370" y="164"/>
                    <a:pt x="368" y="153"/>
                  </a:cubicBezTo>
                  <a:lnTo>
                    <a:pt x="255" y="153"/>
                  </a:lnTo>
                  <a:lnTo>
                    <a:pt x="255" y="211"/>
                  </a:lnTo>
                </a:path>
              </a:pathLst>
            </a:custGeom>
            <a:solidFill>
              <a:srgbClr val="656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2">
              <a:extLst>
                <a:ext uri="{FF2B5EF4-FFF2-40B4-BE49-F238E27FC236}">
                  <a16:creationId xmlns:a16="http://schemas.microsoft.com/office/drawing/2014/main" id="{E526B6B5-CDD3-4C71-B59A-8E74C7573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2986590"/>
              <a:ext cx="3457" cy="27658"/>
            </a:xfrm>
            <a:custGeom>
              <a:avLst/>
              <a:gdLst>
                <a:gd name="T0" fmla="*/ 10 w 10"/>
                <a:gd name="T1" fmla="*/ 73 h 73"/>
                <a:gd name="T2" fmla="*/ 10 w 10"/>
                <a:gd name="T3" fmla="*/ 4 h 73"/>
                <a:gd name="T4" fmla="*/ 0 w 10"/>
                <a:gd name="T5" fmla="*/ 0 h 73"/>
                <a:gd name="T6" fmla="*/ 0 w 10"/>
                <a:gd name="T7" fmla="*/ 73 h 73"/>
                <a:gd name="T8" fmla="*/ 10 w 1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3">
                  <a:moveTo>
                    <a:pt x="10" y="73"/>
                  </a:moveTo>
                  <a:lnTo>
                    <a:pt x="10" y="4"/>
                  </a:lnTo>
                  <a:cubicBezTo>
                    <a:pt x="6" y="2"/>
                    <a:pt x="3" y="1"/>
                    <a:pt x="0" y="0"/>
                  </a:cubicBezTo>
                  <a:lnTo>
                    <a:pt x="0" y="73"/>
                  </a:lnTo>
                  <a:lnTo>
                    <a:pt x="10" y="73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">
              <a:extLst>
                <a:ext uri="{FF2B5EF4-FFF2-40B4-BE49-F238E27FC236}">
                  <a16:creationId xmlns:a16="http://schemas.microsoft.com/office/drawing/2014/main" id="{8893BA6C-0C51-4B41-B7F3-8216A7F8A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033262"/>
              <a:ext cx="44944" cy="29386"/>
            </a:xfrm>
            <a:custGeom>
              <a:avLst/>
              <a:gdLst>
                <a:gd name="T0" fmla="*/ 10 w 123"/>
                <a:gd name="T1" fmla="*/ 0 h 77"/>
                <a:gd name="T2" fmla="*/ 0 w 123"/>
                <a:gd name="T3" fmla="*/ 0 h 77"/>
                <a:gd name="T4" fmla="*/ 0 w 123"/>
                <a:gd name="T5" fmla="*/ 77 h 77"/>
                <a:gd name="T6" fmla="*/ 10 w 123"/>
                <a:gd name="T7" fmla="*/ 77 h 77"/>
                <a:gd name="T8" fmla="*/ 10 w 123"/>
                <a:gd name="T9" fmla="*/ 19 h 77"/>
                <a:gd name="T10" fmla="*/ 123 w 123"/>
                <a:gd name="T11" fmla="*/ 19 h 77"/>
                <a:gd name="T12" fmla="*/ 119 w 123"/>
                <a:gd name="T13" fmla="*/ 0 h 77"/>
                <a:gd name="T14" fmla="*/ 10 w 123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77">
                  <a:moveTo>
                    <a:pt x="10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0" y="77"/>
                  </a:lnTo>
                  <a:lnTo>
                    <a:pt x="10" y="19"/>
                  </a:lnTo>
                  <a:lnTo>
                    <a:pt x="123" y="19"/>
                  </a:lnTo>
                  <a:cubicBezTo>
                    <a:pt x="122" y="13"/>
                    <a:pt x="121" y="6"/>
                    <a:pt x="119" y="0"/>
                  </a:cubicBezTo>
                  <a:lnTo>
                    <a:pt x="10" y="0"/>
                  </a:lnTo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4">
              <a:extLst>
                <a:ext uri="{FF2B5EF4-FFF2-40B4-BE49-F238E27FC236}">
                  <a16:creationId xmlns:a16="http://schemas.microsoft.com/office/drawing/2014/main" id="{ECDC18F8-9BD5-4DC6-A4AB-9341E06E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081663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5">
              <a:extLst>
                <a:ext uri="{FF2B5EF4-FFF2-40B4-BE49-F238E27FC236}">
                  <a16:creationId xmlns:a16="http://schemas.microsoft.com/office/drawing/2014/main" id="{69658BE7-E898-4574-8A38-F8400AF23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130064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6">
              <a:extLst>
                <a:ext uri="{FF2B5EF4-FFF2-40B4-BE49-F238E27FC236}">
                  <a16:creationId xmlns:a16="http://schemas.microsoft.com/office/drawing/2014/main" id="{90AF798A-C49E-4D91-8571-B00BE2265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178465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">
              <a:extLst>
                <a:ext uri="{FF2B5EF4-FFF2-40B4-BE49-F238E27FC236}">
                  <a16:creationId xmlns:a16="http://schemas.microsoft.com/office/drawing/2014/main" id="{DD55D878-B56A-4859-9015-4DFFE5B67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226866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8">
              <a:extLst>
                <a:ext uri="{FF2B5EF4-FFF2-40B4-BE49-F238E27FC236}">
                  <a16:creationId xmlns:a16="http://schemas.microsoft.com/office/drawing/2014/main" id="{D1BFE07E-C745-4270-9A04-6F823B2BD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275267"/>
              <a:ext cx="46673" cy="27658"/>
            </a:xfrm>
            <a:custGeom>
              <a:avLst/>
              <a:gdLst>
                <a:gd name="T0" fmla="*/ 0 w 27"/>
                <a:gd name="T1" fmla="*/ 0 h 16"/>
                <a:gd name="T2" fmla="*/ 0 w 27"/>
                <a:gd name="T3" fmla="*/ 16 h 16"/>
                <a:gd name="T4" fmla="*/ 2 w 27"/>
                <a:gd name="T5" fmla="*/ 16 h 16"/>
                <a:gd name="T6" fmla="*/ 2 w 27"/>
                <a:gd name="T7" fmla="*/ 4 h 16"/>
                <a:gd name="T8" fmla="*/ 27 w 27"/>
                <a:gd name="T9" fmla="*/ 4 h 16"/>
                <a:gd name="T10" fmla="*/ 27 w 27"/>
                <a:gd name="T11" fmla="*/ 0 h 16"/>
                <a:gd name="T12" fmla="*/ 0 w 27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0" y="16"/>
                  </a:lnTo>
                  <a:lnTo>
                    <a:pt x="2" y="16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9">
              <a:extLst>
                <a:ext uri="{FF2B5EF4-FFF2-40B4-BE49-F238E27FC236}">
                  <a16:creationId xmlns:a16="http://schemas.microsoft.com/office/drawing/2014/main" id="{4D52681E-402D-4AC5-AC9B-5A7E2FBA8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321940"/>
              <a:ext cx="46673" cy="29386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5 h 17"/>
                <a:gd name="T8" fmla="*/ 27 w 27"/>
                <a:gd name="T9" fmla="*/ 5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5"/>
                  </a:lnTo>
                  <a:lnTo>
                    <a:pt x="27" y="5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0">
              <a:extLst>
                <a:ext uri="{FF2B5EF4-FFF2-40B4-BE49-F238E27FC236}">
                  <a16:creationId xmlns:a16="http://schemas.microsoft.com/office/drawing/2014/main" id="{3BAB432E-862A-4C3B-A8BB-361F81562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370341"/>
              <a:ext cx="46673" cy="29386"/>
            </a:xfrm>
            <a:custGeom>
              <a:avLst/>
              <a:gdLst>
                <a:gd name="T0" fmla="*/ 0 w 125"/>
                <a:gd name="T1" fmla="*/ 0 h 77"/>
                <a:gd name="T2" fmla="*/ 0 w 125"/>
                <a:gd name="T3" fmla="*/ 77 h 77"/>
                <a:gd name="T4" fmla="*/ 10 w 125"/>
                <a:gd name="T5" fmla="*/ 77 h 77"/>
                <a:gd name="T6" fmla="*/ 10 w 125"/>
                <a:gd name="T7" fmla="*/ 20 h 77"/>
                <a:gd name="T8" fmla="*/ 121 w 125"/>
                <a:gd name="T9" fmla="*/ 20 h 77"/>
                <a:gd name="T10" fmla="*/ 125 w 125"/>
                <a:gd name="T11" fmla="*/ 0 h 77"/>
                <a:gd name="T12" fmla="*/ 0 w 125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7">
                  <a:moveTo>
                    <a:pt x="0" y="0"/>
                  </a:moveTo>
                  <a:lnTo>
                    <a:pt x="0" y="77"/>
                  </a:lnTo>
                  <a:lnTo>
                    <a:pt x="10" y="77"/>
                  </a:lnTo>
                  <a:lnTo>
                    <a:pt x="10" y="20"/>
                  </a:lnTo>
                  <a:lnTo>
                    <a:pt x="121" y="20"/>
                  </a:lnTo>
                  <a:cubicBezTo>
                    <a:pt x="122" y="13"/>
                    <a:pt x="124" y="7"/>
                    <a:pt x="1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1">
              <a:extLst>
                <a:ext uri="{FF2B5EF4-FFF2-40B4-BE49-F238E27FC236}">
                  <a16:creationId xmlns:a16="http://schemas.microsoft.com/office/drawing/2014/main" id="{8E8D7685-095C-4F8C-8A10-6918576E8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418" y="3418742"/>
              <a:ext cx="3457" cy="8642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3 h 23"/>
                <a:gd name="T4" fmla="*/ 10 w 10"/>
                <a:gd name="T5" fmla="*/ 19 h 23"/>
                <a:gd name="T6" fmla="*/ 10 w 10"/>
                <a:gd name="T7" fmla="*/ 0 h 23"/>
                <a:gd name="T8" fmla="*/ 0 w 1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cubicBezTo>
                    <a:pt x="3" y="22"/>
                    <a:pt x="6" y="21"/>
                    <a:pt x="10" y="19"/>
                  </a:cubicBez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2">
              <a:extLst>
                <a:ext uri="{FF2B5EF4-FFF2-40B4-BE49-F238E27FC236}">
                  <a16:creationId xmlns:a16="http://schemas.microsoft.com/office/drawing/2014/main" id="{917346BC-0AAD-492E-A6EE-DEAA6C3F3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073" y="2983133"/>
              <a:ext cx="140018" cy="447708"/>
            </a:xfrm>
            <a:custGeom>
              <a:avLst/>
              <a:gdLst>
                <a:gd name="T0" fmla="*/ 245 w 371"/>
                <a:gd name="T1" fmla="*/ 1156 h 1189"/>
                <a:gd name="T2" fmla="*/ 291 w 371"/>
                <a:gd name="T3" fmla="*/ 1156 h 1189"/>
                <a:gd name="T4" fmla="*/ 341 w 371"/>
                <a:gd name="T5" fmla="*/ 1105 h 1189"/>
                <a:gd name="T6" fmla="*/ 245 w 371"/>
                <a:gd name="T7" fmla="*/ 1105 h 1189"/>
                <a:gd name="T8" fmla="*/ 245 w 371"/>
                <a:gd name="T9" fmla="*/ 1028 h 1189"/>
                <a:gd name="T10" fmla="*/ 370 w 371"/>
                <a:gd name="T11" fmla="*/ 1028 h 1189"/>
                <a:gd name="T12" fmla="*/ 371 w 371"/>
                <a:gd name="T13" fmla="*/ 1003 h 1189"/>
                <a:gd name="T14" fmla="*/ 371 w 371"/>
                <a:gd name="T15" fmla="*/ 978 h 1189"/>
                <a:gd name="T16" fmla="*/ 245 w 371"/>
                <a:gd name="T17" fmla="*/ 978 h 1189"/>
                <a:gd name="T18" fmla="*/ 245 w 371"/>
                <a:gd name="T19" fmla="*/ 900 h 1189"/>
                <a:gd name="T20" fmla="*/ 371 w 371"/>
                <a:gd name="T21" fmla="*/ 900 h 1189"/>
                <a:gd name="T22" fmla="*/ 371 w 371"/>
                <a:gd name="T23" fmla="*/ 850 h 1189"/>
                <a:gd name="T24" fmla="*/ 245 w 371"/>
                <a:gd name="T25" fmla="*/ 850 h 1189"/>
                <a:gd name="T26" fmla="*/ 245 w 371"/>
                <a:gd name="T27" fmla="*/ 772 h 1189"/>
                <a:gd name="T28" fmla="*/ 371 w 371"/>
                <a:gd name="T29" fmla="*/ 772 h 1189"/>
                <a:gd name="T30" fmla="*/ 371 w 371"/>
                <a:gd name="T31" fmla="*/ 722 h 1189"/>
                <a:gd name="T32" fmla="*/ 245 w 371"/>
                <a:gd name="T33" fmla="*/ 722 h 1189"/>
                <a:gd name="T34" fmla="*/ 245 w 371"/>
                <a:gd name="T35" fmla="*/ 645 h 1189"/>
                <a:gd name="T36" fmla="*/ 371 w 371"/>
                <a:gd name="T37" fmla="*/ 645 h 1189"/>
                <a:gd name="T38" fmla="*/ 371 w 371"/>
                <a:gd name="T39" fmla="*/ 594 h 1189"/>
                <a:gd name="T40" fmla="*/ 245 w 371"/>
                <a:gd name="T41" fmla="*/ 594 h 1189"/>
                <a:gd name="T42" fmla="*/ 245 w 371"/>
                <a:gd name="T43" fmla="*/ 517 h 1189"/>
                <a:gd name="T44" fmla="*/ 371 w 371"/>
                <a:gd name="T45" fmla="*/ 517 h 1189"/>
                <a:gd name="T46" fmla="*/ 371 w 371"/>
                <a:gd name="T47" fmla="*/ 467 h 1189"/>
                <a:gd name="T48" fmla="*/ 245 w 371"/>
                <a:gd name="T49" fmla="*/ 467 h 1189"/>
                <a:gd name="T50" fmla="*/ 245 w 371"/>
                <a:gd name="T51" fmla="*/ 389 h 1189"/>
                <a:gd name="T52" fmla="*/ 371 w 371"/>
                <a:gd name="T53" fmla="*/ 389 h 1189"/>
                <a:gd name="T54" fmla="*/ 371 w 371"/>
                <a:gd name="T55" fmla="*/ 339 h 1189"/>
                <a:gd name="T56" fmla="*/ 245 w 371"/>
                <a:gd name="T57" fmla="*/ 339 h 1189"/>
                <a:gd name="T58" fmla="*/ 245 w 371"/>
                <a:gd name="T59" fmla="*/ 262 h 1189"/>
                <a:gd name="T60" fmla="*/ 371 w 371"/>
                <a:gd name="T61" fmla="*/ 262 h 1189"/>
                <a:gd name="T62" fmla="*/ 371 w 371"/>
                <a:gd name="T63" fmla="*/ 211 h 1189"/>
                <a:gd name="T64" fmla="*/ 245 w 371"/>
                <a:gd name="T65" fmla="*/ 211 h 1189"/>
                <a:gd name="T66" fmla="*/ 245 w 371"/>
                <a:gd name="T67" fmla="*/ 134 h 1189"/>
                <a:gd name="T68" fmla="*/ 364 w 371"/>
                <a:gd name="T69" fmla="*/ 134 h 1189"/>
                <a:gd name="T70" fmla="*/ 341 w 371"/>
                <a:gd name="T71" fmla="*/ 83 h 1189"/>
                <a:gd name="T72" fmla="*/ 245 w 371"/>
                <a:gd name="T73" fmla="*/ 83 h 1189"/>
                <a:gd name="T74" fmla="*/ 245 w 371"/>
                <a:gd name="T75" fmla="*/ 10 h 1189"/>
                <a:gd name="T76" fmla="*/ 186 w 371"/>
                <a:gd name="T77" fmla="*/ 0 h 1189"/>
                <a:gd name="T78" fmla="*/ 0 w 371"/>
                <a:gd name="T79" fmla="*/ 186 h 1189"/>
                <a:gd name="T80" fmla="*/ 0 w 371"/>
                <a:gd name="T81" fmla="*/ 1003 h 1189"/>
                <a:gd name="T82" fmla="*/ 186 w 371"/>
                <a:gd name="T83" fmla="*/ 1189 h 1189"/>
                <a:gd name="T84" fmla="*/ 245 w 371"/>
                <a:gd name="T85" fmla="*/ 1179 h 1189"/>
                <a:gd name="T86" fmla="*/ 245 w 371"/>
                <a:gd name="T87" fmla="*/ 1156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1" h="1189">
                  <a:moveTo>
                    <a:pt x="245" y="1156"/>
                  </a:moveTo>
                  <a:lnTo>
                    <a:pt x="291" y="1156"/>
                  </a:lnTo>
                  <a:cubicBezTo>
                    <a:pt x="311" y="1142"/>
                    <a:pt x="328" y="1125"/>
                    <a:pt x="341" y="1105"/>
                  </a:cubicBezTo>
                  <a:lnTo>
                    <a:pt x="245" y="1105"/>
                  </a:lnTo>
                  <a:lnTo>
                    <a:pt x="245" y="1028"/>
                  </a:lnTo>
                  <a:lnTo>
                    <a:pt x="370" y="1028"/>
                  </a:lnTo>
                  <a:cubicBezTo>
                    <a:pt x="371" y="1020"/>
                    <a:pt x="371" y="1011"/>
                    <a:pt x="371" y="1003"/>
                  </a:cubicBezTo>
                  <a:lnTo>
                    <a:pt x="371" y="978"/>
                  </a:lnTo>
                  <a:lnTo>
                    <a:pt x="245" y="978"/>
                  </a:lnTo>
                  <a:lnTo>
                    <a:pt x="245" y="900"/>
                  </a:lnTo>
                  <a:lnTo>
                    <a:pt x="371" y="900"/>
                  </a:lnTo>
                  <a:lnTo>
                    <a:pt x="371" y="850"/>
                  </a:lnTo>
                  <a:lnTo>
                    <a:pt x="245" y="850"/>
                  </a:lnTo>
                  <a:lnTo>
                    <a:pt x="245" y="772"/>
                  </a:lnTo>
                  <a:lnTo>
                    <a:pt x="371" y="772"/>
                  </a:lnTo>
                  <a:lnTo>
                    <a:pt x="371" y="722"/>
                  </a:lnTo>
                  <a:lnTo>
                    <a:pt x="245" y="722"/>
                  </a:lnTo>
                  <a:lnTo>
                    <a:pt x="245" y="645"/>
                  </a:lnTo>
                  <a:lnTo>
                    <a:pt x="371" y="645"/>
                  </a:lnTo>
                  <a:lnTo>
                    <a:pt x="371" y="594"/>
                  </a:lnTo>
                  <a:lnTo>
                    <a:pt x="245" y="594"/>
                  </a:lnTo>
                  <a:lnTo>
                    <a:pt x="245" y="517"/>
                  </a:lnTo>
                  <a:lnTo>
                    <a:pt x="371" y="517"/>
                  </a:lnTo>
                  <a:lnTo>
                    <a:pt x="371" y="467"/>
                  </a:lnTo>
                  <a:lnTo>
                    <a:pt x="245" y="467"/>
                  </a:lnTo>
                  <a:lnTo>
                    <a:pt x="245" y="389"/>
                  </a:lnTo>
                  <a:lnTo>
                    <a:pt x="371" y="389"/>
                  </a:lnTo>
                  <a:lnTo>
                    <a:pt x="371" y="339"/>
                  </a:lnTo>
                  <a:lnTo>
                    <a:pt x="245" y="339"/>
                  </a:lnTo>
                  <a:lnTo>
                    <a:pt x="245" y="262"/>
                  </a:lnTo>
                  <a:lnTo>
                    <a:pt x="371" y="262"/>
                  </a:lnTo>
                  <a:lnTo>
                    <a:pt x="371" y="211"/>
                  </a:lnTo>
                  <a:lnTo>
                    <a:pt x="245" y="211"/>
                  </a:lnTo>
                  <a:lnTo>
                    <a:pt x="245" y="134"/>
                  </a:lnTo>
                  <a:lnTo>
                    <a:pt x="364" y="134"/>
                  </a:lnTo>
                  <a:cubicBezTo>
                    <a:pt x="359" y="116"/>
                    <a:pt x="351" y="99"/>
                    <a:pt x="341" y="83"/>
                  </a:cubicBezTo>
                  <a:lnTo>
                    <a:pt x="245" y="83"/>
                  </a:lnTo>
                  <a:lnTo>
                    <a:pt x="245" y="10"/>
                  </a:lnTo>
                  <a:cubicBezTo>
                    <a:pt x="226" y="4"/>
                    <a:pt x="207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lnTo>
                    <a:pt x="0" y="1003"/>
                  </a:lnTo>
                  <a:cubicBezTo>
                    <a:pt x="0" y="1105"/>
                    <a:pt x="83" y="1189"/>
                    <a:pt x="186" y="1189"/>
                  </a:cubicBezTo>
                  <a:cubicBezTo>
                    <a:pt x="207" y="1189"/>
                    <a:pt x="226" y="1185"/>
                    <a:pt x="245" y="1179"/>
                  </a:cubicBezTo>
                  <a:lnTo>
                    <a:pt x="245" y="1156"/>
                  </a:lnTo>
                </a:path>
              </a:pathLst>
            </a:custGeom>
            <a:solidFill>
              <a:srgbClr val="848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1D35DD38-8AAB-4CC7-90FB-D19F32F00557}"/>
                </a:ext>
              </a:extLst>
            </p:cNvPr>
            <p:cNvSpPr/>
            <p:nvPr/>
          </p:nvSpPr>
          <p:spPr>
            <a:xfrm>
              <a:off x="3113299" y="2531103"/>
              <a:ext cx="1944682" cy="2274845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Freeform 87">
              <a:extLst>
                <a:ext uri="{FF2B5EF4-FFF2-40B4-BE49-F238E27FC236}">
                  <a16:creationId xmlns:a16="http://schemas.microsoft.com/office/drawing/2014/main" id="{1E41C643-B061-4289-8524-A99E96030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810" y="2530239"/>
              <a:ext cx="1450301" cy="140017"/>
            </a:xfrm>
            <a:custGeom>
              <a:avLst/>
              <a:gdLst>
                <a:gd name="T0" fmla="*/ 3577 w 3844"/>
                <a:gd name="T1" fmla="*/ 372 h 372"/>
                <a:gd name="T2" fmla="*/ 266 w 3844"/>
                <a:gd name="T3" fmla="*/ 372 h 372"/>
                <a:gd name="T4" fmla="*/ 0 w 3844"/>
                <a:gd name="T5" fmla="*/ 105 h 372"/>
                <a:gd name="T6" fmla="*/ 0 w 3844"/>
                <a:gd name="T7" fmla="*/ 4 h 372"/>
                <a:gd name="T8" fmla="*/ 8 w 3844"/>
                <a:gd name="T9" fmla="*/ 3 h 372"/>
                <a:gd name="T10" fmla="*/ 27 w 3844"/>
                <a:gd name="T11" fmla="*/ 2 h 372"/>
                <a:gd name="T12" fmla="*/ 47 w 3844"/>
                <a:gd name="T13" fmla="*/ 1 h 372"/>
                <a:gd name="T14" fmla="*/ 65 w 3844"/>
                <a:gd name="T15" fmla="*/ 0 h 372"/>
                <a:gd name="T16" fmla="*/ 79 w 3844"/>
                <a:gd name="T17" fmla="*/ 0 h 372"/>
                <a:gd name="T18" fmla="*/ 3713 w 3844"/>
                <a:gd name="T19" fmla="*/ 0 h 372"/>
                <a:gd name="T20" fmla="*/ 3772 w 3844"/>
                <a:gd name="T21" fmla="*/ 2 h 372"/>
                <a:gd name="T22" fmla="*/ 3792 w 3844"/>
                <a:gd name="T23" fmla="*/ 3 h 372"/>
                <a:gd name="T24" fmla="*/ 3812 w 3844"/>
                <a:gd name="T25" fmla="*/ 5 h 372"/>
                <a:gd name="T26" fmla="*/ 3832 w 3844"/>
                <a:gd name="T27" fmla="*/ 7 h 372"/>
                <a:gd name="T28" fmla="*/ 3844 w 3844"/>
                <a:gd name="T29" fmla="*/ 8 h 372"/>
                <a:gd name="T30" fmla="*/ 3844 w 3844"/>
                <a:gd name="T31" fmla="*/ 105 h 372"/>
                <a:gd name="T32" fmla="*/ 3577 w 3844"/>
                <a:gd name="T3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44" h="372">
                  <a:moveTo>
                    <a:pt x="3577" y="372"/>
                  </a:moveTo>
                  <a:lnTo>
                    <a:pt x="266" y="372"/>
                  </a:lnTo>
                  <a:cubicBezTo>
                    <a:pt x="119" y="372"/>
                    <a:pt x="0" y="252"/>
                    <a:pt x="0" y="105"/>
                  </a:cubicBezTo>
                  <a:lnTo>
                    <a:pt x="0" y="4"/>
                  </a:lnTo>
                  <a:cubicBezTo>
                    <a:pt x="2" y="4"/>
                    <a:pt x="5" y="3"/>
                    <a:pt x="8" y="3"/>
                  </a:cubicBezTo>
                  <a:cubicBezTo>
                    <a:pt x="14" y="3"/>
                    <a:pt x="21" y="2"/>
                    <a:pt x="27" y="2"/>
                  </a:cubicBezTo>
                  <a:cubicBezTo>
                    <a:pt x="34" y="1"/>
                    <a:pt x="40" y="1"/>
                    <a:pt x="47" y="1"/>
                  </a:cubicBezTo>
                  <a:cubicBezTo>
                    <a:pt x="53" y="1"/>
                    <a:pt x="59" y="0"/>
                    <a:pt x="65" y="0"/>
                  </a:cubicBezTo>
                  <a:cubicBezTo>
                    <a:pt x="70" y="0"/>
                    <a:pt x="75" y="0"/>
                    <a:pt x="79" y="0"/>
                  </a:cubicBezTo>
                  <a:lnTo>
                    <a:pt x="3713" y="0"/>
                  </a:lnTo>
                  <a:cubicBezTo>
                    <a:pt x="3733" y="0"/>
                    <a:pt x="3753" y="1"/>
                    <a:pt x="3772" y="2"/>
                  </a:cubicBezTo>
                  <a:cubicBezTo>
                    <a:pt x="3779" y="2"/>
                    <a:pt x="3785" y="2"/>
                    <a:pt x="3792" y="3"/>
                  </a:cubicBezTo>
                  <a:cubicBezTo>
                    <a:pt x="3798" y="3"/>
                    <a:pt x="3805" y="4"/>
                    <a:pt x="3812" y="5"/>
                  </a:cubicBezTo>
                  <a:cubicBezTo>
                    <a:pt x="3819" y="5"/>
                    <a:pt x="3826" y="6"/>
                    <a:pt x="3832" y="7"/>
                  </a:cubicBezTo>
                  <a:cubicBezTo>
                    <a:pt x="3836" y="7"/>
                    <a:pt x="3840" y="8"/>
                    <a:pt x="3844" y="8"/>
                  </a:cubicBezTo>
                  <a:lnTo>
                    <a:pt x="3844" y="105"/>
                  </a:lnTo>
                  <a:cubicBezTo>
                    <a:pt x="3844" y="252"/>
                    <a:pt x="3725" y="372"/>
                    <a:pt x="3577" y="372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11">
              <a:extLst>
                <a:ext uri="{FF2B5EF4-FFF2-40B4-BE49-F238E27FC236}">
                  <a16:creationId xmlns:a16="http://schemas.microsoft.com/office/drawing/2014/main" id="{A98174DC-EC4D-4074-A43A-4DA872990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810" y="4685809"/>
              <a:ext cx="1450301" cy="121002"/>
            </a:xfrm>
            <a:custGeom>
              <a:avLst/>
              <a:gdLst>
                <a:gd name="T0" fmla="*/ 5 w 3844"/>
                <a:gd name="T1" fmla="*/ 320 h 320"/>
                <a:gd name="T2" fmla="*/ 0 w 3844"/>
                <a:gd name="T3" fmla="*/ 320 h 320"/>
                <a:gd name="T4" fmla="*/ 0 w 3844"/>
                <a:gd name="T5" fmla="*/ 267 h 320"/>
                <a:gd name="T6" fmla="*/ 266 w 3844"/>
                <a:gd name="T7" fmla="*/ 0 h 320"/>
                <a:gd name="T8" fmla="*/ 3577 w 3844"/>
                <a:gd name="T9" fmla="*/ 0 h 320"/>
                <a:gd name="T10" fmla="*/ 3844 w 3844"/>
                <a:gd name="T11" fmla="*/ 267 h 320"/>
                <a:gd name="T12" fmla="*/ 3844 w 3844"/>
                <a:gd name="T13" fmla="*/ 315 h 320"/>
                <a:gd name="T14" fmla="*/ 3833 w 3844"/>
                <a:gd name="T15" fmla="*/ 316 h 320"/>
                <a:gd name="T16" fmla="*/ 3813 w 3844"/>
                <a:gd name="T17" fmla="*/ 317 h 320"/>
                <a:gd name="T18" fmla="*/ 3794 w 3844"/>
                <a:gd name="T19" fmla="*/ 318 h 320"/>
                <a:gd name="T20" fmla="*/ 3776 w 3844"/>
                <a:gd name="T21" fmla="*/ 319 h 320"/>
                <a:gd name="T22" fmla="*/ 3744 w 3844"/>
                <a:gd name="T23" fmla="*/ 320 h 320"/>
                <a:gd name="T24" fmla="*/ 36 w 3844"/>
                <a:gd name="T25" fmla="*/ 320 h 320"/>
                <a:gd name="T26" fmla="*/ 28 w 3844"/>
                <a:gd name="T27" fmla="*/ 320 h 320"/>
                <a:gd name="T28" fmla="*/ 11 w 3844"/>
                <a:gd name="T29" fmla="*/ 320 h 320"/>
                <a:gd name="T30" fmla="*/ 5 w 3844"/>
                <a:gd name="T31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44" h="320">
                  <a:moveTo>
                    <a:pt x="5" y="320"/>
                  </a:moveTo>
                  <a:cubicBezTo>
                    <a:pt x="3" y="320"/>
                    <a:pt x="2" y="320"/>
                    <a:pt x="0" y="320"/>
                  </a:cubicBezTo>
                  <a:lnTo>
                    <a:pt x="0" y="267"/>
                  </a:lnTo>
                  <a:cubicBezTo>
                    <a:pt x="0" y="120"/>
                    <a:pt x="119" y="0"/>
                    <a:pt x="266" y="0"/>
                  </a:cubicBezTo>
                  <a:lnTo>
                    <a:pt x="3577" y="0"/>
                  </a:lnTo>
                  <a:cubicBezTo>
                    <a:pt x="3725" y="0"/>
                    <a:pt x="3844" y="120"/>
                    <a:pt x="3844" y="267"/>
                  </a:cubicBezTo>
                  <a:lnTo>
                    <a:pt x="3844" y="315"/>
                  </a:lnTo>
                  <a:cubicBezTo>
                    <a:pt x="3840" y="315"/>
                    <a:pt x="3836" y="316"/>
                    <a:pt x="3833" y="316"/>
                  </a:cubicBezTo>
                  <a:cubicBezTo>
                    <a:pt x="3826" y="317"/>
                    <a:pt x="3820" y="317"/>
                    <a:pt x="3813" y="317"/>
                  </a:cubicBezTo>
                  <a:cubicBezTo>
                    <a:pt x="3807" y="318"/>
                    <a:pt x="3801" y="318"/>
                    <a:pt x="3794" y="318"/>
                  </a:cubicBezTo>
                  <a:cubicBezTo>
                    <a:pt x="3788" y="319"/>
                    <a:pt x="3782" y="319"/>
                    <a:pt x="3776" y="319"/>
                  </a:cubicBezTo>
                  <a:cubicBezTo>
                    <a:pt x="3765" y="319"/>
                    <a:pt x="3754" y="320"/>
                    <a:pt x="3744" y="320"/>
                  </a:cubicBezTo>
                  <a:lnTo>
                    <a:pt x="36" y="320"/>
                  </a:lnTo>
                  <a:cubicBezTo>
                    <a:pt x="33" y="320"/>
                    <a:pt x="30" y="320"/>
                    <a:pt x="28" y="320"/>
                  </a:cubicBezTo>
                  <a:cubicBezTo>
                    <a:pt x="22" y="320"/>
                    <a:pt x="16" y="320"/>
                    <a:pt x="11" y="320"/>
                  </a:cubicBezTo>
                  <a:cubicBezTo>
                    <a:pt x="9" y="320"/>
                    <a:pt x="7" y="320"/>
                    <a:pt x="5" y="32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DE65BA21-F165-4CC9-8A19-F19232EF21D4}"/>
              </a:ext>
            </a:extLst>
          </p:cNvPr>
          <p:cNvGrpSpPr/>
          <p:nvPr/>
        </p:nvGrpSpPr>
        <p:grpSpPr>
          <a:xfrm>
            <a:off x="4729729" y="1298802"/>
            <a:ext cx="2732542" cy="4855534"/>
            <a:chOff x="4729729" y="1298802"/>
            <a:chExt cx="2732542" cy="4855534"/>
          </a:xfrm>
        </p:grpSpPr>
        <p:sp>
          <p:nvSpPr>
            <p:cNvPr id="231" name="Freeform 9">
              <a:extLst>
                <a:ext uri="{FF2B5EF4-FFF2-40B4-BE49-F238E27FC236}">
                  <a16:creationId xmlns:a16="http://schemas.microsoft.com/office/drawing/2014/main" id="{914FDAB2-B489-4B9B-82A5-2876DE6B0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590" y="1298802"/>
              <a:ext cx="1991480" cy="985302"/>
            </a:xfrm>
            <a:custGeom>
              <a:avLst/>
              <a:gdLst>
                <a:gd name="T0" fmla="*/ 4371 w 4371"/>
                <a:gd name="T1" fmla="*/ 2163 h 2163"/>
                <a:gd name="T2" fmla="*/ 4366 w 4371"/>
                <a:gd name="T3" fmla="*/ 2163 h 2163"/>
                <a:gd name="T4" fmla="*/ 4356 w 4371"/>
                <a:gd name="T5" fmla="*/ 2161 h 2163"/>
                <a:gd name="T6" fmla="*/ 4333 w 4371"/>
                <a:gd name="T7" fmla="*/ 2156 h 2163"/>
                <a:gd name="T8" fmla="*/ 4310 w 4371"/>
                <a:gd name="T9" fmla="*/ 2152 h 2163"/>
                <a:gd name="T10" fmla="*/ 4288 w 4371"/>
                <a:gd name="T11" fmla="*/ 2148 h 2163"/>
                <a:gd name="T12" fmla="*/ 4267 w 4371"/>
                <a:gd name="T13" fmla="*/ 2146 h 2163"/>
                <a:gd name="T14" fmla="*/ 4246 w 4371"/>
                <a:gd name="T15" fmla="*/ 2143 h 2163"/>
                <a:gd name="T16" fmla="*/ 4226 w 4371"/>
                <a:gd name="T17" fmla="*/ 2141 h 2163"/>
                <a:gd name="T18" fmla="*/ 4206 w 4371"/>
                <a:gd name="T19" fmla="*/ 2140 h 2163"/>
                <a:gd name="T20" fmla="*/ 4186 w 4371"/>
                <a:gd name="T21" fmla="*/ 2138 h 2163"/>
                <a:gd name="T22" fmla="*/ 4167 w 4371"/>
                <a:gd name="T23" fmla="*/ 2138 h 2163"/>
                <a:gd name="T24" fmla="*/ 4148 w 4371"/>
                <a:gd name="T25" fmla="*/ 2137 h 2163"/>
                <a:gd name="T26" fmla="*/ 4129 w 4371"/>
                <a:gd name="T27" fmla="*/ 2137 h 2163"/>
                <a:gd name="T28" fmla="*/ 4125 w 4371"/>
                <a:gd name="T29" fmla="*/ 2137 h 2163"/>
                <a:gd name="T30" fmla="*/ 4046 w 4371"/>
                <a:gd name="T31" fmla="*/ 2137 h 2163"/>
                <a:gd name="T32" fmla="*/ 3853 w 4371"/>
                <a:gd name="T33" fmla="*/ 2055 h 2163"/>
                <a:gd name="T34" fmla="*/ 542 w 4371"/>
                <a:gd name="T35" fmla="*/ 2055 h 2163"/>
                <a:gd name="T36" fmla="*/ 350 w 4371"/>
                <a:gd name="T37" fmla="*/ 2137 h 2163"/>
                <a:gd name="T38" fmla="*/ 222 w 4371"/>
                <a:gd name="T39" fmla="*/ 2137 h 2163"/>
                <a:gd name="T40" fmla="*/ 204 w 4371"/>
                <a:gd name="T41" fmla="*/ 2137 h 2163"/>
                <a:gd name="T42" fmla="*/ 186 w 4371"/>
                <a:gd name="T43" fmla="*/ 2138 h 2163"/>
                <a:gd name="T44" fmla="*/ 166 w 4371"/>
                <a:gd name="T45" fmla="*/ 2139 h 2163"/>
                <a:gd name="T46" fmla="*/ 147 w 4371"/>
                <a:gd name="T47" fmla="*/ 2140 h 2163"/>
                <a:gd name="T48" fmla="*/ 126 w 4371"/>
                <a:gd name="T49" fmla="*/ 2142 h 2163"/>
                <a:gd name="T50" fmla="*/ 105 w 4371"/>
                <a:gd name="T51" fmla="*/ 2145 h 2163"/>
                <a:gd name="T52" fmla="*/ 84 w 4371"/>
                <a:gd name="T53" fmla="*/ 2148 h 2163"/>
                <a:gd name="T54" fmla="*/ 61 w 4371"/>
                <a:gd name="T55" fmla="*/ 2152 h 2163"/>
                <a:gd name="T56" fmla="*/ 38 w 4371"/>
                <a:gd name="T57" fmla="*/ 2157 h 2163"/>
                <a:gd name="T58" fmla="*/ 17 w 4371"/>
                <a:gd name="T59" fmla="*/ 2162 h 2163"/>
                <a:gd name="T60" fmla="*/ 0 w 4371"/>
                <a:gd name="T61" fmla="*/ 2162 h 2163"/>
                <a:gd name="T62" fmla="*/ 366 w 4371"/>
                <a:gd name="T63" fmla="*/ 1283 h 2163"/>
                <a:gd name="T64" fmla="*/ 773 w 4371"/>
                <a:gd name="T65" fmla="*/ 160 h 2163"/>
                <a:gd name="T66" fmla="*/ 2149 w 4371"/>
                <a:gd name="T67" fmla="*/ 0 h 2163"/>
                <a:gd name="T68" fmla="*/ 2194 w 4371"/>
                <a:gd name="T69" fmla="*/ 0 h 2163"/>
                <a:gd name="T70" fmla="*/ 3597 w 4371"/>
                <a:gd name="T71" fmla="*/ 162 h 2163"/>
                <a:gd name="T72" fmla="*/ 4004 w 4371"/>
                <a:gd name="T73" fmla="*/ 1284 h 2163"/>
                <a:gd name="T74" fmla="*/ 4371 w 4371"/>
                <a:gd name="T75" fmla="*/ 2163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71" h="2163">
                  <a:moveTo>
                    <a:pt x="4371" y="2163"/>
                  </a:moveTo>
                  <a:lnTo>
                    <a:pt x="4366" y="2163"/>
                  </a:lnTo>
                  <a:cubicBezTo>
                    <a:pt x="4363" y="2163"/>
                    <a:pt x="4360" y="2162"/>
                    <a:pt x="4356" y="2161"/>
                  </a:cubicBezTo>
                  <a:cubicBezTo>
                    <a:pt x="4349" y="2159"/>
                    <a:pt x="4341" y="2158"/>
                    <a:pt x="4333" y="2156"/>
                  </a:cubicBezTo>
                  <a:cubicBezTo>
                    <a:pt x="4325" y="2155"/>
                    <a:pt x="4318" y="2153"/>
                    <a:pt x="4310" y="2152"/>
                  </a:cubicBezTo>
                  <a:cubicBezTo>
                    <a:pt x="4303" y="2151"/>
                    <a:pt x="4296" y="2150"/>
                    <a:pt x="4288" y="2148"/>
                  </a:cubicBezTo>
                  <a:cubicBezTo>
                    <a:pt x="4281" y="2147"/>
                    <a:pt x="4274" y="2146"/>
                    <a:pt x="4267" y="2146"/>
                  </a:cubicBezTo>
                  <a:cubicBezTo>
                    <a:pt x="4260" y="2145"/>
                    <a:pt x="4253" y="2144"/>
                    <a:pt x="4246" y="2143"/>
                  </a:cubicBezTo>
                  <a:cubicBezTo>
                    <a:pt x="4239" y="2142"/>
                    <a:pt x="4232" y="2142"/>
                    <a:pt x="4226" y="2141"/>
                  </a:cubicBezTo>
                  <a:cubicBezTo>
                    <a:pt x="4219" y="2141"/>
                    <a:pt x="4212" y="2140"/>
                    <a:pt x="4206" y="2140"/>
                  </a:cubicBezTo>
                  <a:cubicBezTo>
                    <a:pt x="4199" y="2139"/>
                    <a:pt x="4193" y="2139"/>
                    <a:pt x="4186" y="2138"/>
                  </a:cubicBezTo>
                  <a:cubicBezTo>
                    <a:pt x="4180" y="2138"/>
                    <a:pt x="4173" y="2138"/>
                    <a:pt x="4167" y="2138"/>
                  </a:cubicBezTo>
                  <a:cubicBezTo>
                    <a:pt x="4161" y="2137"/>
                    <a:pt x="4154" y="2137"/>
                    <a:pt x="4148" y="2137"/>
                  </a:cubicBezTo>
                  <a:cubicBezTo>
                    <a:pt x="4142" y="2137"/>
                    <a:pt x="4136" y="2137"/>
                    <a:pt x="4129" y="2137"/>
                  </a:cubicBezTo>
                  <a:lnTo>
                    <a:pt x="4125" y="2137"/>
                  </a:lnTo>
                  <a:lnTo>
                    <a:pt x="4046" y="2137"/>
                  </a:lnTo>
                  <a:cubicBezTo>
                    <a:pt x="3997" y="2086"/>
                    <a:pt x="3929" y="2055"/>
                    <a:pt x="3853" y="2055"/>
                  </a:cubicBezTo>
                  <a:lnTo>
                    <a:pt x="542" y="2055"/>
                  </a:lnTo>
                  <a:cubicBezTo>
                    <a:pt x="467" y="2055"/>
                    <a:pt x="399" y="2086"/>
                    <a:pt x="350" y="2137"/>
                  </a:cubicBezTo>
                  <a:lnTo>
                    <a:pt x="222" y="2137"/>
                  </a:lnTo>
                  <a:cubicBezTo>
                    <a:pt x="216" y="2137"/>
                    <a:pt x="210" y="2137"/>
                    <a:pt x="204" y="2137"/>
                  </a:cubicBezTo>
                  <a:cubicBezTo>
                    <a:pt x="198" y="2137"/>
                    <a:pt x="192" y="2137"/>
                    <a:pt x="186" y="2138"/>
                  </a:cubicBezTo>
                  <a:cubicBezTo>
                    <a:pt x="179" y="2138"/>
                    <a:pt x="173" y="2138"/>
                    <a:pt x="166" y="2139"/>
                  </a:cubicBezTo>
                  <a:cubicBezTo>
                    <a:pt x="160" y="2139"/>
                    <a:pt x="153" y="2140"/>
                    <a:pt x="147" y="2140"/>
                  </a:cubicBezTo>
                  <a:cubicBezTo>
                    <a:pt x="140" y="2141"/>
                    <a:pt x="133" y="2141"/>
                    <a:pt x="126" y="2142"/>
                  </a:cubicBezTo>
                  <a:cubicBezTo>
                    <a:pt x="119" y="2143"/>
                    <a:pt x="112" y="2144"/>
                    <a:pt x="105" y="2145"/>
                  </a:cubicBezTo>
                  <a:cubicBezTo>
                    <a:pt x="98" y="2146"/>
                    <a:pt x="91" y="2147"/>
                    <a:pt x="84" y="2148"/>
                  </a:cubicBezTo>
                  <a:cubicBezTo>
                    <a:pt x="76" y="2149"/>
                    <a:pt x="69" y="2150"/>
                    <a:pt x="61" y="2152"/>
                  </a:cubicBezTo>
                  <a:cubicBezTo>
                    <a:pt x="53" y="2153"/>
                    <a:pt x="45" y="2155"/>
                    <a:pt x="38" y="2157"/>
                  </a:cubicBezTo>
                  <a:cubicBezTo>
                    <a:pt x="31" y="2158"/>
                    <a:pt x="24" y="2160"/>
                    <a:pt x="17" y="2162"/>
                  </a:cubicBezTo>
                  <a:lnTo>
                    <a:pt x="0" y="2162"/>
                  </a:lnTo>
                  <a:cubicBezTo>
                    <a:pt x="0" y="2162"/>
                    <a:pt x="368" y="1839"/>
                    <a:pt x="366" y="1283"/>
                  </a:cubicBezTo>
                  <a:cubicBezTo>
                    <a:pt x="365" y="984"/>
                    <a:pt x="330" y="348"/>
                    <a:pt x="773" y="160"/>
                  </a:cubicBezTo>
                  <a:cubicBezTo>
                    <a:pt x="1098" y="23"/>
                    <a:pt x="1294" y="0"/>
                    <a:pt x="2149" y="0"/>
                  </a:cubicBezTo>
                  <a:cubicBezTo>
                    <a:pt x="2164" y="0"/>
                    <a:pt x="2179" y="0"/>
                    <a:pt x="2194" y="0"/>
                  </a:cubicBezTo>
                  <a:cubicBezTo>
                    <a:pt x="3073" y="1"/>
                    <a:pt x="3269" y="23"/>
                    <a:pt x="3597" y="162"/>
                  </a:cubicBezTo>
                  <a:cubicBezTo>
                    <a:pt x="4040" y="350"/>
                    <a:pt x="4005" y="986"/>
                    <a:pt x="4004" y="1284"/>
                  </a:cubicBezTo>
                  <a:cubicBezTo>
                    <a:pt x="4003" y="1841"/>
                    <a:pt x="4371" y="2163"/>
                    <a:pt x="4371" y="216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8">
              <a:extLst>
                <a:ext uri="{FF2B5EF4-FFF2-40B4-BE49-F238E27FC236}">
                  <a16:creationId xmlns:a16="http://schemas.microsoft.com/office/drawing/2014/main" id="{2E5C28F0-9012-4EC5-AEAA-8D788BA29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202" y="5183647"/>
              <a:ext cx="1962255" cy="970689"/>
            </a:xfrm>
            <a:custGeom>
              <a:avLst/>
              <a:gdLst>
                <a:gd name="T0" fmla="*/ 2114 w 4305"/>
                <a:gd name="T1" fmla="*/ 2133 h 2133"/>
                <a:gd name="T2" fmla="*/ 738 w 4305"/>
                <a:gd name="T3" fmla="*/ 1973 h 2133"/>
                <a:gd name="T4" fmla="*/ 331 w 4305"/>
                <a:gd name="T5" fmla="*/ 851 h 2133"/>
                <a:gd name="T6" fmla="*/ 0 w 4305"/>
                <a:gd name="T7" fmla="*/ 6 h 2133"/>
                <a:gd name="T8" fmla="*/ 1 w 4305"/>
                <a:gd name="T9" fmla="*/ 6 h 2133"/>
                <a:gd name="T10" fmla="*/ 22 w 4305"/>
                <a:gd name="T11" fmla="*/ 9 h 2133"/>
                <a:gd name="T12" fmla="*/ 43 w 4305"/>
                <a:gd name="T13" fmla="*/ 12 h 2133"/>
                <a:gd name="T14" fmla="*/ 62 w 4305"/>
                <a:gd name="T15" fmla="*/ 13 h 2133"/>
                <a:gd name="T16" fmla="*/ 81 w 4305"/>
                <a:gd name="T17" fmla="*/ 14 h 2133"/>
                <a:gd name="T18" fmla="*/ 99 w 4305"/>
                <a:gd name="T19" fmla="*/ 15 h 2133"/>
                <a:gd name="T20" fmla="*/ 109 w 4305"/>
                <a:gd name="T21" fmla="*/ 15 h 2133"/>
                <a:gd name="T22" fmla="*/ 117 w 4305"/>
                <a:gd name="T23" fmla="*/ 15 h 2133"/>
                <a:gd name="T24" fmla="*/ 134 w 4305"/>
                <a:gd name="T25" fmla="*/ 14 h 2133"/>
                <a:gd name="T26" fmla="*/ 141 w 4305"/>
                <a:gd name="T27" fmla="*/ 14 h 2133"/>
                <a:gd name="T28" fmla="*/ 286 w 4305"/>
                <a:gd name="T29" fmla="*/ 14 h 2133"/>
                <a:gd name="T30" fmla="*/ 508 w 4305"/>
                <a:gd name="T31" fmla="*/ 134 h 2133"/>
                <a:gd name="T32" fmla="*/ 3819 w 4305"/>
                <a:gd name="T33" fmla="*/ 134 h 2133"/>
                <a:gd name="T34" fmla="*/ 4042 w 4305"/>
                <a:gd name="T35" fmla="*/ 14 h 2133"/>
                <a:gd name="T36" fmla="*/ 4124 w 4305"/>
                <a:gd name="T37" fmla="*/ 14 h 2133"/>
                <a:gd name="T38" fmla="*/ 4133 w 4305"/>
                <a:gd name="T39" fmla="*/ 14 h 2133"/>
                <a:gd name="T40" fmla="*/ 4152 w 4305"/>
                <a:gd name="T41" fmla="*/ 14 h 2133"/>
                <a:gd name="T42" fmla="*/ 4170 w 4305"/>
                <a:gd name="T43" fmla="*/ 13 h 2133"/>
                <a:gd name="T44" fmla="*/ 4189 w 4305"/>
                <a:gd name="T45" fmla="*/ 12 h 2133"/>
                <a:gd name="T46" fmla="*/ 4208 w 4305"/>
                <a:gd name="T47" fmla="*/ 11 h 2133"/>
                <a:gd name="T48" fmla="*/ 4228 w 4305"/>
                <a:gd name="T49" fmla="*/ 10 h 2133"/>
                <a:gd name="T50" fmla="*/ 4248 w 4305"/>
                <a:gd name="T51" fmla="*/ 8 h 2133"/>
                <a:gd name="T52" fmla="*/ 4268 w 4305"/>
                <a:gd name="T53" fmla="*/ 5 h 2133"/>
                <a:gd name="T54" fmla="*/ 4289 w 4305"/>
                <a:gd name="T55" fmla="*/ 3 h 2133"/>
                <a:gd name="T56" fmla="*/ 4305 w 4305"/>
                <a:gd name="T57" fmla="*/ 0 h 2133"/>
                <a:gd name="T58" fmla="*/ 3969 w 4305"/>
                <a:gd name="T59" fmla="*/ 849 h 2133"/>
                <a:gd name="T60" fmla="*/ 3562 w 4305"/>
                <a:gd name="T61" fmla="*/ 1972 h 2133"/>
                <a:gd name="T62" fmla="*/ 2159 w 4305"/>
                <a:gd name="T63" fmla="*/ 2133 h 2133"/>
                <a:gd name="T64" fmla="*/ 2114 w 4305"/>
                <a:gd name="T65" fmla="*/ 2133 h 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05" h="2133">
                  <a:moveTo>
                    <a:pt x="2114" y="2133"/>
                  </a:moveTo>
                  <a:cubicBezTo>
                    <a:pt x="1259" y="2133"/>
                    <a:pt x="1063" y="2111"/>
                    <a:pt x="738" y="1973"/>
                  </a:cubicBezTo>
                  <a:cubicBezTo>
                    <a:pt x="295" y="1785"/>
                    <a:pt x="330" y="1149"/>
                    <a:pt x="331" y="851"/>
                  </a:cubicBezTo>
                  <a:cubicBezTo>
                    <a:pt x="333" y="400"/>
                    <a:pt x="91" y="103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8" y="7"/>
                    <a:pt x="15" y="8"/>
                    <a:pt x="22" y="9"/>
                  </a:cubicBezTo>
                  <a:cubicBezTo>
                    <a:pt x="29" y="10"/>
                    <a:pt x="36" y="11"/>
                    <a:pt x="43" y="12"/>
                  </a:cubicBezTo>
                  <a:cubicBezTo>
                    <a:pt x="49" y="12"/>
                    <a:pt x="56" y="13"/>
                    <a:pt x="62" y="13"/>
                  </a:cubicBezTo>
                  <a:cubicBezTo>
                    <a:pt x="69" y="14"/>
                    <a:pt x="75" y="14"/>
                    <a:pt x="81" y="14"/>
                  </a:cubicBezTo>
                  <a:cubicBezTo>
                    <a:pt x="87" y="14"/>
                    <a:pt x="93" y="15"/>
                    <a:pt x="99" y="15"/>
                  </a:cubicBezTo>
                  <a:cubicBezTo>
                    <a:pt x="102" y="15"/>
                    <a:pt x="106" y="15"/>
                    <a:pt x="109" y="15"/>
                  </a:cubicBezTo>
                  <a:cubicBezTo>
                    <a:pt x="111" y="15"/>
                    <a:pt x="114" y="15"/>
                    <a:pt x="117" y="15"/>
                  </a:cubicBezTo>
                  <a:cubicBezTo>
                    <a:pt x="123" y="15"/>
                    <a:pt x="129" y="14"/>
                    <a:pt x="134" y="14"/>
                  </a:cubicBezTo>
                  <a:cubicBezTo>
                    <a:pt x="137" y="14"/>
                    <a:pt x="139" y="14"/>
                    <a:pt x="141" y="14"/>
                  </a:cubicBezTo>
                  <a:lnTo>
                    <a:pt x="286" y="14"/>
                  </a:lnTo>
                  <a:cubicBezTo>
                    <a:pt x="334" y="86"/>
                    <a:pt x="415" y="134"/>
                    <a:pt x="508" y="134"/>
                  </a:cubicBezTo>
                  <a:lnTo>
                    <a:pt x="3819" y="134"/>
                  </a:lnTo>
                  <a:cubicBezTo>
                    <a:pt x="3912" y="134"/>
                    <a:pt x="3994" y="86"/>
                    <a:pt x="4042" y="14"/>
                  </a:cubicBezTo>
                  <a:lnTo>
                    <a:pt x="4124" y="14"/>
                  </a:lnTo>
                  <a:cubicBezTo>
                    <a:pt x="4127" y="14"/>
                    <a:pt x="4130" y="14"/>
                    <a:pt x="4133" y="14"/>
                  </a:cubicBezTo>
                  <a:cubicBezTo>
                    <a:pt x="4139" y="14"/>
                    <a:pt x="4145" y="14"/>
                    <a:pt x="4152" y="14"/>
                  </a:cubicBezTo>
                  <a:cubicBezTo>
                    <a:pt x="4158" y="14"/>
                    <a:pt x="4164" y="13"/>
                    <a:pt x="4170" y="13"/>
                  </a:cubicBezTo>
                  <a:cubicBezTo>
                    <a:pt x="4176" y="13"/>
                    <a:pt x="4183" y="13"/>
                    <a:pt x="4189" y="12"/>
                  </a:cubicBezTo>
                  <a:cubicBezTo>
                    <a:pt x="4195" y="12"/>
                    <a:pt x="4202" y="12"/>
                    <a:pt x="4208" y="11"/>
                  </a:cubicBezTo>
                  <a:cubicBezTo>
                    <a:pt x="4215" y="11"/>
                    <a:pt x="4221" y="10"/>
                    <a:pt x="4228" y="10"/>
                  </a:cubicBezTo>
                  <a:cubicBezTo>
                    <a:pt x="4234" y="9"/>
                    <a:pt x="4241" y="8"/>
                    <a:pt x="4248" y="8"/>
                  </a:cubicBezTo>
                  <a:cubicBezTo>
                    <a:pt x="4255" y="7"/>
                    <a:pt x="4261" y="6"/>
                    <a:pt x="4268" y="5"/>
                  </a:cubicBezTo>
                  <a:cubicBezTo>
                    <a:pt x="4275" y="5"/>
                    <a:pt x="4282" y="4"/>
                    <a:pt x="4289" y="3"/>
                  </a:cubicBezTo>
                  <a:cubicBezTo>
                    <a:pt x="4294" y="2"/>
                    <a:pt x="4300" y="1"/>
                    <a:pt x="4305" y="0"/>
                  </a:cubicBezTo>
                  <a:cubicBezTo>
                    <a:pt x="4217" y="92"/>
                    <a:pt x="3968" y="391"/>
                    <a:pt x="3969" y="849"/>
                  </a:cubicBezTo>
                  <a:cubicBezTo>
                    <a:pt x="3970" y="1148"/>
                    <a:pt x="4005" y="1784"/>
                    <a:pt x="3562" y="1972"/>
                  </a:cubicBezTo>
                  <a:cubicBezTo>
                    <a:pt x="3234" y="2111"/>
                    <a:pt x="3038" y="2133"/>
                    <a:pt x="2159" y="2133"/>
                  </a:cubicBezTo>
                  <a:cubicBezTo>
                    <a:pt x="2144" y="2133"/>
                    <a:pt x="2129" y="2133"/>
                    <a:pt x="2114" y="213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30669D0-B2A6-4047-AF37-7B150A39A977}"/>
                </a:ext>
              </a:extLst>
            </p:cNvPr>
            <p:cNvSpPr/>
            <p:nvPr/>
          </p:nvSpPr>
          <p:spPr>
            <a:xfrm>
              <a:off x="4729729" y="2256967"/>
              <a:ext cx="2605206" cy="294546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Freeform 6">
              <a:extLst>
                <a:ext uri="{FF2B5EF4-FFF2-40B4-BE49-F238E27FC236}">
                  <a16:creationId xmlns:a16="http://schemas.microsoft.com/office/drawing/2014/main" id="{00EAF270-F126-45CA-8573-74420D161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4832" y="3770408"/>
              <a:ext cx="70975" cy="845439"/>
            </a:xfrm>
            <a:custGeom>
              <a:avLst/>
              <a:gdLst>
                <a:gd name="T0" fmla="*/ 157 w 157"/>
                <a:gd name="T1" fmla="*/ 1806 h 1856"/>
                <a:gd name="T2" fmla="*/ 79 w 157"/>
                <a:gd name="T3" fmla="*/ 1856 h 1856"/>
                <a:gd name="T4" fmla="*/ 0 w 157"/>
                <a:gd name="T5" fmla="*/ 1806 h 1856"/>
                <a:gd name="T6" fmla="*/ 0 w 157"/>
                <a:gd name="T7" fmla="*/ 50 h 1856"/>
                <a:gd name="T8" fmla="*/ 79 w 157"/>
                <a:gd name="T9" fmla="*/ 0 h 1856"/>
                <a:gd name="T10" fmla="*/ 157 w 157"/>
                <a:gd name="T11" fmla="*/ 50 h 1856"/>
                <a:gd name="T12" fmla="*/ 157 w 157"/>
                <a:gd name="T13" fmla="*/ 180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856">
                  <a:moveTo>
                    <a:pt x="157" y="1806"/>
                  </a:moveTo>
                  <a:cubicBezTo>
                    <a:pt x="157" y="1833"/>
                    <a:pt x="122" y="1856"/>
                    <a:pt x="79" y="1856"/>
                  </a:cubicBezTo>
                  <a:cubicBezTo>
                    <a:pt x="35" y="1856"/>
                    <a:pt x="0" y="1833"/>
                    <a:pt x="0" y="1806"/>
                  </a:cubicBezTo>
                  <a:lnTo>
                    <a:pt x="0" y="50"/>
                  </a:lnTo>
                  <a:cubicBezTo>
                    <a:pt x="0" y="23"/>
                    <a:pt x="35" y="0"/>
                    <a:pt x="79" y="0"/>
                  </a:cubicBezTo>
                  <a:cubicBezTo>
                    <a:pt x="122" y="0"/>
                    <a:pt x="157" y="23"/>
                    <a:pt x="157" y="50"/>
                  </a:cubicBezTo>
                  <a:lnTo>
                    <a:pt x="157" y="1806"/>
                  </a:lnTo>
                  <a:close/>
                </a:path>
              </a:pathLst>
            </a:custGeom>
            <a:solidFill>
              <a:srgbClr val="8F92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7">
              <a:extLst>
                <a:ext uri="{FF2B5EF4-FFF2-40B4-BE49-F238E27FC236}">
                  <a16:creationId xmlns:a16="http://schemas.microsoft.com/office/drawing/2014/main" id="{D15F3366-C979-4E0C-A5A5-8159BAAD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2746" y="3770408"/>
              <a:ext cx="56363" cy="845439"/>
            </a:xfrm>
            <a:custGeom>
              <a:avLst/>
              <a:gdLst>
                <a:gd name="T0" fmla="*/ 125 w 125"/>
                <a:gd name="T1" fmla="*/ 1806 h 1856"/>
                <a:gd name="T2" fmla="*/ 63 w 125"/>
                <a:gd name="T3" fmla="*/ 1856 h 1856"/>
                <a:gd name="T4" fmla="*/ 0 w 125"/>
                <a:gd name="T5" fmla="*/ 1806 h 1856"/>
                <a:gd name="T6" fmla="*/ 0 w 125"/>
                <a:gd name="T7" fmla="*/ 50 h 1856"/>
                <a:gd name="T8" fmla="*/ 63 w 125"/>
                <a:gd name="T9" fmla="*/ 0 h 1856"/>
                <a:gd name="T10" fmla="*/ 125 w 125"/>
                <a:gd name="T11" fmla="*/ 50 h 1856"/>
                <a:gd name="T12" fmla="*/ 125 w 125"/>
                <a:gd name="T13" fmla="*/ 180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856">
                  <a:moveTo>
                    <a:pt x="125" y="1806"/>
                  </a:moveTo>
                  <a:cubicBezTo>
                    <a:pt x="125" y="1833"/>
                    <a:pt x="97" y="1856"/>
                    <a:pt x="63" y="1856"/>
                  </a:cubicBezTo>
                  <a:cubicBezTo>
                    <a:pt x="28" y="1856"/>
                    <a:pt x="0" y="1833"/>
                    <a:pt x="0" y="1806"/>
                  </a:cubicBezTo>
                  <a:lnTo>
                    <a:pt x="0" y="50"/>
                  </a:lnTo>
                  <a:cubicBezTo>
                    <a:pt x="0" y="23"/>
                    <a:pt x="28" y="0"/>
                    <a:pt x="63" y="0"/>
                  </a:cubicBezTo>
                  <a:cubicBezTo>
                    <a:pt x="97" y="0"/>
                    <a:pt x="125" y="23"/>
                    <a:pt x="125" y="50"/>
                  </a:cubicBezTo>
                  <a:lnTo>
                    <a:pt x="125" y="1806"/>
                  </a:lnTo>
                  <a:close/>
                </a:path>
              </a:pathLst>
            </a:custGeom>
            <a:solidFill>
              <a:srgbClr val="848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2701428B-3C5F-4D47-AF09-0D2022A1B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2746" y="2902006"/>
              <a:ext cx="179525" cy="540663"/>
            </a:xfrm>
            <a:custGeom>
              <a:avLst/>
              <a:gdLst>
                <a:gd name="T0" fmla="*/ 393 w 393"/>
                <a:gd name="T1" fmla="*/ 1016 h 1189"/>
                <a:gd name="T2" fmla="*/ 197 w 393"/>
                <a:gd name="T3" fmla="*/ 1189 h 1189"/>
                <a:gd name="T4" fmla="*/ 0 w 393"/>
                <a:gd name="T5" fmla="*/ 1016 h 1189"/>
                <a:gd name="T6" fmla="*/ 0 w 393"/>
                <a:gd name="T7" fmla="*/ 173 h 1189"/>
                <a:gd name="T8" fmla="*/ 197 w 393"/>
                <a:gd name="T9" fmla="*/ 0 h 1189"/>
                <a:gd name="T10" fmla="*/ 393 w 393"/>
                <a:gd name="T11" fmla="*/ 173 h 1189"/>
                <a:gd name="T12" fmla="*/ 393 w 393"/>
                <a:gd name="T13" fmla="*/ 1016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" h="1189">
                  <a:moveTo>
                    <a:pt x="393" y="1016"/>
                  </a:moveTo>
                  <a:cubicBezTo>
                    <a:pt x="393" y="1111"/>
                    <a:pt x="305" y="1189"/>
                    <a:pt x="197" y="1189"/>
                  </a:cubicBezTo>
                  <a:cubicBezTo>
                    <a:pt x="88" y="1189"/>
                    <a:pt x="0" y="1111"/>
                    <a:pt x="0" y="1016"/>
                  </a:cubicBezTo>
                  <a:lnTo>
                    <a:pt x="0" y="173"/>
                  </a:lnTo>
                  <a:cubicBezTo>
                    <a:pt x="0" y="78"/>
                    <a:pt x="88" y="0"/>
                    <a:pt x="197" y="0"/>
                  </a:cubicBezTo>
                  <a:cubicBezTo>
                    <a:pt x="305" y="0"/>
                    <a:pt x="393" y="78"/>
                    <a:pt x="393" y="173"/>
                  </a:cubicBezTo>
                  <a:lnTo>
                    <a:pt x="393" y="1016"/>
                  </a:lnTo>
                  <a:close/>
                </a:path>
              </a:pathLst>
            </a:custGeom>
            <a:solidFill>
              <a:srgbClr val="8F92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1">
              <a:extLst>
                <a:ext uri="{FF2B5EF4-FFF2-40B4-BE49-F238E27FC236}">
                  <a16:creationId xmlns:a16="http://schemas.microsoft.com/office/drawing/2014/main" id="{36459204-705D-4460-B399-9D348DEAA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2746" y="2902006"/>
              <a:ext cx="169089" cy="540663"/>
            </a:xfrm>
            <a:custGeom>
              <a:avLst/>
              <a:gdLst>
                <a:gd name="T0" fmla="*/ 245 w 371"/>
                <a:gd name="T1" fmla="*/ 211 h 1189"/>
                <a:gd name="T2" fmla="*/ 255 w 371"/>
                <a:gd name="T3" fmla="*/ 134 h 1189"/>
                <a:gd name="T4" fmla="*/ 255 w 371"/>
                <a:gd name="T5" fmla="*/ 14 h 1189"/>
                <a:gd name="T6" fmla="*/ 245 w 371"/>
                <a:gd name="T7" fmla="*/ 83 h 1189"/>
                <a:gd name="T8" fmla="*/ 186 w 371"/>
                <a:gd name="T9" fmla="*/ 0 h 1189"/>
                <a:gd name="T10" fmla="*/ 0 w 371"/>
                <a:gd name="T11" fmla="*/ 1003 h 1189"/>
                <a:gd name="T12" fmla="*/ 245 w 371"/>
                <a:gd name="T13" fmla="*/ 1179 h 1189"/>
                <a:gd name="T14" fmla="*/ 255 w 371"/>
                <a:gd name="T15" fmla="*/ 1156 h 1189"/>
                <a:gd name="T16" fmla="*/ 366 w 371"/>
                <a:gd name="T17" fmla="*/ 1048 h 1189"/>
                <a:gd name="T18" fmla="*/ 255 w 371"/>
                <a:gd name="T19" fmla="*/ 1105 h 1189"/>
                <a:gd name="T20" fmla="*/ 245 w 371"/>
                <a:gd name="T21" fmla="*/ 1028 h 1189"/>
                <a:gd name="T22" fmla="*/ 371 w 371"/>
                <a:gd name="T23" fmla="*/ 1003 h 1189"/>
                <a:gd name="T24" fmla="*/ 255 w 371"/>
                <a:gd name="T25" fmla="*/ 920 h 1189"/>
                <a:gd name="T26" fmla="*/ 245 w 371"/>
                <a:gd name="T27" fmla="*/ 977 h 1189"/>
                <a:gd name="T28" fmla="*/ 371 w 371"/>
                <a:gd name="T29" fmla="*/ 900 h 1189"/>
                <a:gd name="T30" fmla="*/ 255 w 371"/>
                <a:gd name="T31" fmla="*/ 792 h 1189"/>
                <a:gd name="T32" fmla="*/ 245 w 371"/>
                <a:gd name="T33" fmla="*/ 850 h 1189"/>
                <a:gd name="T34" fmla="*/ 371 w 371"/>
                <a:gd name="T35" fmla="*/ 773 h 1189"/>
                <a:gd name="T36" fmla="*/ 255 w 371"/>
                <a:gd name="T37" fmla="*/ 665 h 1189"/>
                <a:gd name="T38" fmla="*/ 245 w 371"/>
                <a:gd name="T39" fmla="*/ 722 h 1189"/>
                <a:gd name="T40" fmla="*/ 371 w 371"/>
                <a:gd name="T41" fmla="*/ 645 h 1189"/>
                <a:gd name="T42" fmla="*/ 255 w 371"/>
                <a:gd name="T43" fmla="*/ 536 h 1189"/>
                <a:gd name="T44" fmla="*/ 245 w 371"/>
                <a:gd name="T45" fmla="*/ 594 h 1189"/>
                <a:gd name="T46" fmla="*/ 371 w 371"/>
                <a:gd name="T47" fmla="*/ 516 h 1189"/>
                <a:gd name="T48" fmla="*/ 255 w 371"/>
                <a:gd name="T49" fmla="*/ 409 h 1189"/>
                <a:gd name="T50" fmla="*/ 245 w 371"/>
                <a:gd name="T51" fmla="*/ 467 h 1189"/>
                <a:gd name="T52" fmla="*/ 371 w 371"/>
                <a:gd name="T53" fmla="*/ 390 h 1189"/>
                <a:gd name="T54" fmla="*/ 255 w 371"/>
                <a:gd name="T55" fmla="*/ 281 h 1189"/>
                <a:gd name="T56" fmla="*/ 245 w 371"/>
                <a:gd name="T57" fmla="*/ 339 h 1189"/>
                <a:gd name="T58" fmla="*/ 371 w 371"/>
                <a:gd name="T59" fmla="*/ 262 h 1189"/>
                <a:gd name="T60" fmla="*/ 368 w 371"/>
                <a:gd name="T61" fmla="*/ 153 h 1189"/>
                <a:gd name="T62" fmla="*/ 255 w 371"/>
                <a:gd name="T63" fmla="*/ 21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1" h="1189">
                  <a:moveTo>
                    <a:pt x="255" y="211"/>
                  </a:moveTo>
                  <a:lnTo>
                    <a:pt x="245" y="211"/>
                  </a:lnTo>
                  <a:lnTo>
                    <a:pt x="245" y="134"/>
                  </a:lnTo>
                  <a:lnTo>
                    <a:pt x="255" y="134"/>
                  </a:lnTo>
                  <a:lnTo>
                    <a:pt x="364" y="134"/>
                  </a:lnTo>
                  <a:cubicBezTo>
                    <a:pt x="348" y="79"/>
                    <a:pt x="307" y="35"/>
                    <a:pt x="255" y="14"/>
                  </a:cubicBezTo>
                  <a:lnTo>
                    <a:pt x="255" y="83"/>
                  </a:lnTo>
                  <a:lnTo>
                    <a:pt x="245" y="83"/>
                  </a:lnTo>
                  <a:lnTo>
                    <a:pt x="245" y="10"/>
                  </a:lnTo>
                  <a:cubicBezTo>
                    <a:pt x="226" y="4"/>
                    <a:pt x="207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lnTo>
                    <a:pt x="0" y="1003"/>
                  </a:lnTo>
                  <a:cubicBezTo>
                    <a:pt x="0" y="1105"/>
                    <a:pt x="83" y="1189"/>
                    <a:pt x="186" y="1189"/>
                  </a:cubicBezTo>
                  <a:cubicBezTo>
                    <a:pt x="207" y="1189"/>
                    <a:pt x="226" y="1185"/>
                    <a:pt x="245" y="1179"/>
                  </a:cubicBezTo>
                  <a:lnTo>
                    <a:pt x="245" y="1156"/>
                  </a:lnTo>
                  <a:lnTo>
                    <a:pt x="255" y="1156"/>
                  </a:lnTo>
                  <a:lnTo>
                    <a:pt x="255" y="1175"/>
                  </a:lnTo>
                  <a:cubicBezTo>
                    <a:pt x="310" y="1153"/>
                    <a:pt x="351" y="1106"/>
                    <a:pt x="366" y="1048"/>
                  </a:cubicBezTo>
                  <a:lnTo>
                    <a:pt x="255" y="1048"/>
                  </a:lnTo>
                  <a:lnTo>
                    <a:pt x="255" y="1105"/>
                  </a:lnTo>
                  <a:lnTo>
                    <a:pt x="245" y="1105"/>
                  </a:lnTo>
                  <a:lnTo>
                    <a:pt x="245" y="1028"/>
                  </a:lnTo>
                  <a:lnTo>
                    <a:pt x="370" y="1028"/>
                  </a:lnTo>
                  <a:cubicBezTo>
                    <a:pt x="371" y="1020"/>
                    <a:pt x="371" y="1012"/>
                    <a:pt x="371" y="1003"/>
                  </a:cubicBezTo>
                  <a:lnTo>
                    <a:pt x="371" y="920"/>
                  </a:lnTo>
                  <a:lnTo>
                    <a:pt x="255" y="920"/>
                  </a:lnTo>
                  <a:lnTo>
                    <a:pt x="255" y="977"/>
                  </a:lnTo>
                  <a:lnTo>
                    <a:pt x="245" y="977"/>
                  </a:lnTo>
                  <a:lnTo>
                    <a:pt x="245" y="900"/>
                  </a:lnTo>
                  <a:lnTo>
                    <a:pt x="371" y="900"/>
                  </a:lnTo>
                  <a:lnTo>
                    <a:pt x="371" y="792"/>
                  </a:lnTo>
                  <a:lnTo>
                    <a:pt x="255" y="792"/>
                  </a:lnTo>
                  <a:lnTo>
                    <a:pt x="255" y="850"/>
                  </a:lnTo>
                  <a:lnTo>
                    <a:pt x="245" y="850"/>
                  </a:lnTo>
                  <a:lnTo>
                    <a:pt x="245" y="773"/>
                  </a:lnTo>
                  <a:lnTo>
                    <a:pt x="371" y="773"/>
                  </a:lnTo>
                  <a:lnTo>
                    <a:pt x="371" y="665"/>
                  </a:lnTo>
                  <a:lnTo>
                    <a:pt x="255" y="665"/>
                  </a:lnTo>
                  <a:lnTo>
                    <a:pt x="255" y="722"/>
                  </a:lnTo>
                  <a:lnTo>
                    <a:pt x="245" y="722"/>
                  </a:lnTo>
                  <a:lnTo>
                    <a:pt x="245" y="645"/>
                  </a:lnTo>
                  <a:lnTo>
                    <a:pt x="371" y="645"/>
                  </a:lnTo>
                  <a:lnTo>
                    <a:pt x="371" y="536"/>
                  </a:lnTo>
                  <a:lnTo>
                    <a:pt x="255" y="536"/>
                  </a:lnTo>
                  <a:lnTo>
                    <a:pt x="255" y="594"/>
                  </a:lnTo>
                  <a:lnTo>
                    <a:pt x="245" y="594"/>
                  </a:lnTo>
                  <a:lnTo>
                    <a:pt x="245" y="516"/>
                  </a:lnTo>
                  <a:lnTo>
                    <a:pt x="371" y="516"/>
                  </a:lnTo>
                  <a:lnTo>
                    <a:pt x="371" y="409"/>
                  </a:lnTo>
                  <a:lnTo>
                    <a:pt x="255" y="409"/>
                  </a:lnTo>
                  <a:lnTo>
                    <a:pt x="255" y="467"/>
                  </a:lnTo>
                  <a:lnTo>
                    <a:pt x="245" y="467"/>
                  </a:lnTo>
                  <a:lnTo>
                    <a:pt x="245" y="390"/>
                  </a:lnTo>
                  <a:lnTo>
                    <a:pt x="371" y="390"/>
                  </a:lnTo>
                  <a:lnTo>
                    <a:pt x="371" y="281"/>
                  </a:lnTo>
                  <a:lnTo>
                    <a:pt x="255" y="281"/>
                  </a:lnTo>
                  <a:lnTo>
                    <a:pt x="255" y="339"/>
                  </a:lnTo>
                  <a:lnTo>
                    <a:pt x="245" y="339"/>
                  </a:lnTo>
                  <a:lnTo>
                    <a:pt x="245" y="262"/>
                  </a:lnTo>
                  <a:lnTo>
                    <a:pt x="371" y="262"/>
                  </a:lnTo>
                  <a:lnTo>
                    <a:pt x="371" y="186"/>
                  </a:lnTo>
                  <a:cubicBezTo>
                    <a:pt x="371" y="175"/>
                    <a:pt x="370" y="164"/>
                    <a:pt x="368" y="153"/>
                  </a:cubicBezTo>
                  <a:lnTo>
                    <a:pt x="255" y="153"/>
                  </a:lnTo>
                  <a:lnTo>
                    <a:pt x="255" y="211"/>
                  </a:lnTo>
                </a:path>
              </a:pathLst>
            </a:custGeom>
            <a:solidFill>
              <a:srgbClr val="656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2">
              <a:extLst>
                <a:ext uri="{FF2B5EF4-FFF2-40B4-BE49-F238E27FC236}">
                  <a16:creationId xmlns:a16="http://schemas.microsoft.com/office/drawing/2014/main" id="{56661E55-13B6-4F01-AE19-49C1E4154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2906181"/>
              <a:ext cx="4175" cy="33400"/>
            </a:xfrm>
            <a:custGeom>
              <a:avLst/>
              <a:gdLst>
                <a:gd name="T0" fmla="*/ 10 w 10"/>
                <a:gd name="T1" fmla="*/ 73 h 73"/>
                <a:gd name="T2" fmla="*/ 10 w 10"/>
                <a:gd name="T3" fmla="*/ 4 h 73"/>
                <a:gd name="T4" fmla="*/ 0 w 10"/>
                <a:gd name="T5" fmla="*/ 0 h 73"/>
                <a:gd name="T6" fmla="*/ 0 w 10"/>
                <a:gd name="T7" fmla="*/ 73 h 73"/>
                <a:gd name="T8" fmla="*/ 10 w 10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3">
                  <a:moveTo>
                    <a:pt x="10" y="73"/>
                  </a:moveTo>
                  <a:lnTo>
                    <a:pt x="10" y="4"/>
                  </a:lnTo>
                  <a:cubicBezTo>
                    <a:pt x="6" y="2"/>
                    <a:pt x="3" y="1"/>
                    <a:pt x="0" y="0"/>
                  </a:cubicBezTo>
                  <a:lnTo>
                    <a:pt x="0" y="73"/>
                  </a:lnTo>
                  <a:lnTo>
                    <a:pt x="10" y="73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">
              <a:extLst>
                <a:ext uri="{FF2B5EF4-FFF2-40B4-BE49-F238E27FC236}">
                  <a16:creationId xmlns:a16="http://schemas.microsoft.com/office/drawing/2014/main" id="{AD457E0B-68C0-4CE3-9163-665152CC1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2962543"/>
              <a:ext cx="54275" cy="35487"/>
            </a:xfrm>
            <a:custGeom>
              <a:avLst/>
              <a:gdLst>
                <a:gd name="T0" fmla="*/ 10 w 123"/>
                <a:gd name="T1" fmla="*/ 0 h 77"/>
                <a:gd name="T2" fmla="*/ 0 w 123"/>
                <a:gd name="T3" fmla="*/ 0 h 77"/>
                <a:gd name="T4" fmla="*/ 0 w 123"/>
                <a:gd name="T5" fmla="*/ 77 h 77"/>
                <a:gd name="T6" fmla="*/ 10 w 123"/>
                <a:gd name="T7" fmla="*/ 77 h 77"/>
                <a:gd name="T8" fmla="*/ 10 w 123"/>
                <a:gd name="T9" fmla="*/ 19 h 77"/>
                <a:gd name="T10" fmla="*/ 123 w 123"/>
                <a:gd name="T11" fmla="*/ 19 h 77"/>
                <a:gd name="T12" fmla="*/ 119 w 123"/>
                <a:gd name="T13" fmla="*/ 0 h 77"/>
                <a:gd name="T14" fmla="*/ 10 w 123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77">
                  <a:moveTo>
                    <a:pt x="10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10" y="77"/>
                  </a:lnTo>
                  <a:lnTo>
                    <a:pt x="10" y="19"/>
                  </a:lnTo>
                  <a:lnTo>
                    <a:pt x="123" y="19"/>
                  </a:lnTo>
                  <a:cubicBezTo>
                    <a:pt x="122" y="13"/>
                    <a:pt x="121" y="6"/>
                    <a:pt x="119" y="0"/>
                  </a:cubicBezTo>
                  <a:lnTo>
                    <a:pt x="10" y="0"/>
                  </a:lnTo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4">
              <a:extLst>
                <a:ext uri="{FF2B5EF4-FFF2-40B4-BE49-F238E27FC236}">
                  <a16:creationId xmlns:a16="http://schemas.microsoft.com/office/drawing/2014/main" id="{B8F1AA12-7A00-4E66-81B6-61E394518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020993"/>
              <a:ext cx="56363" cy="35487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">
              <a:extLst>
                <a:ext uri="{FF2B5EF4-FFF2-40B4-BE49-F238E27FC236}">
                  <a16:creationId xmlns:a16="http://schemas.microsoft.com/office/drawing/2014/main" id="{F64DE259-D075-4D74-A923-C40EE4CB3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079443"/>
              <a:ext cx="56363" cy="35487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6">
              <a:extLst>
                <a:ext uri="{FF2B5EF4-FFF2-40B4-BE49-F238E27FC236}">
                  <a16:creationId xmlns:a16="http://schemas.microsoft.com/office/drawing/2014/main" id="{31B40E4C-B397-49F5-80EB-A1362D07C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137893"/>
              <a:ext cx="56363" cy="35487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7">
              <a:extLst>
                <a:ext uri="{FF2B5EF4-FFF2-40B4-BE49-F238E27FC236}">
                  <a16:creationId xmlns:a16="http://schemas.microsoft.com/office/drawing/2014/main" id="{BF9F76E1-0B73-42B9-B524-CD777623E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196343"/>
              <a:ext cx="56363" cy="35487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4 h 17"/>
                <a:gd name="T8" fmla="*/ 27 w 27"/>
                <a:gd name="T9" fmla="*/ 4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8">
              <a:extLst>
                <a:ext uri="{FF2B5EF4-FFF2-40B4-BE49-F238E27FC236}">
                  <a16:creationId xmlns:a16="http://schemas.microsoft.com/office/drawing/2014/main" id="{06F9EDA5-0221-4A0B-AEA5-ED12E4376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254794"/>
              <a:ext cx="56363" cy="33400"/>
            </a:xfrm>
            <a:custGeom>
              <a:avLst/>
              <a:gdLst>
                <a:gd name="T0" fmla="*/ 0 w 27"/>
                <a:gd name="T1" fmla="*/ 0 h 16"/>
                <a:gd name="T2" fmla="*/ 0 w 27"/>
                <a:gd name="T3" fmla="*/ 16 h 16"/>
                <a:gd name="T4" fmla="*/ 2 w 27"/>
                <a:gd name="T5" fmla="*/ 16 h 16"/>
                <a:gd name="T6" fmla="*/ 2 w 27"/>
                <a:gd name="T7" fmla="*/ 4 h 16"/>
                <a:gd name="T8" fmla="*/ 27 w 27"/>
                <a:gd name="T9" fmla="*/ 4 h 16"/>
                <a:gd name="T10" fmla="*/ 27 w 27"/>
                <a:gd name="T11" fmla="*/ 0 h 16"/>
                <a:gd name="T12" fmla="*/ 0 w 27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0" y="16"/>
                  </a:lnTo>
                  <a:lnTo>
                    <a:pt x="2" y="16"/>
                  </a:lnTo>
                  <a:lnTo>
                    <a:pt x="2" y="4"/>
                  </a:lnTo>
                  <a:lnTo>
                    <a:pt x="27" y="4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9">
              <a:extLst>
                <a:ext uri="{FF2B5EF4-FFF2-40B4-BE49-F238E27FC236}">
                  <a16:creationId xmlns:a16="http://schemas.microsoft.com/office/drawing/2014/main" id="{36BC10EF-7081-4C09-8470-62E01A7E4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311157"/>
              <a:ext cx="56363" cy="35487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17 h 17"/>
                <a:gd name="T4" fmla="*/ 2 w 27"/>
                <a:gd name="T5" fmla="*/ 17 h 17"/>
                <a:gd name="T6" fmla="*/ 2 w 27"/>
                <a:gd name="T7" fmla="*/ 5 h 17"/>
                <a:gd name="T8" fmla="*/ 27 w 27"/>
                <a:gd name="T9" fmla="*/ 5 h 17"/>
                <a:gd name="T10" fmla="*/ 27 w 27"/>
                <a:gd name="T11" fmla="*/ 0 h 17"/>
                <a:gd name="T12" fmla="*/ 0 w 2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lnTo>
                    <a:pt x="0" y="17"/>
                  </a:lnTo>
                  <a:lnTo>
                    <a:pt x="2" y="17"/>
                  </a:lnTo>
                  <a:lnTo>
                    <a:pt x="2" y="5"/>
                  </a:lnTo>
                  <a:lnTo>
                    <a:pt x="27" y="5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0">
              <a:extLst>
                <a:ext uri="{FF2B5EF4-FFF2-40B4-BE49-F238E27FC236}">
                  <a16:creationId xmlns:a16="http://schemas.microsoft.com/office/drawing/2014/main" id="{B82F7696-3B1A-40B2-B7A7-7A64F1AF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369607"/>
              <a:ext cx="56363" cy="35487"/>
            </a:xfrm>
            <a:custGeom>
              <a:avLst/>
              <a:gdLst>
                <a:gd name="T0" fmla="*/ 0 w 125"/>
                <a:gd name="T1" fmla="*/ 0 h 77"/>
                <a:gd name="T2" fmla="*/ 0 w 125"/>
                <a:gd name="T3" fmla="*/ 77 h 77"/>
                <a:gd name="T4" fmla="*/ 10 w 125"/>
                <a:gd name="T5" fmla="*/ 77 h 77"/>
                <a:gd name="T6" fmla="*/ 10 w 125"/>
                <a:gd name="T7" fmla="*/ 20 h 77"/>
                <a:gd name="T8" fmla="*/ 121 w 125"/>
                <a:gd name="T9" fmla="*/ 20 h 77"/>
                <a:gd name="T10" fmla="*/ 125 w 125"/>
                <a:gd name="T11" fmla="*/ 0 h 77"/>
                <a:gd name="T12" fmla="*/ 0 w 125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77">
                  <a:moveTo>
                    <a:pt x="0" y="0"/>
                  </a:moveTo>
                  <a:lnTo>
                    <a:pt x="0" y="77"/>
                  </a:lnTo>
                  <a:lnTo>
                    <a:pt x="10" y="77"/>
                  </a:lnTo>
                  <a:lnTo>
                    <a:pt x="10" y="20"/>
                  </a:lnTo>
                  <a:lnTo>
                    <a:pt x="121" y="20"/>
                  </a:lnTo>
                  <a:cubicBezTo>
                    <a:pt x="122" y="13"/>
                    <a:pt x="124" y="7"/>
                    <a:pt x="1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1">
              <a:extLst>
                <a:ext uri="{FF2B5EF4-FFF2-40B4-BE49-F238E27FC236}">
                  <a16:creationId xmlns:a16="http://schemas.microsoft.com/office/drawing/2014/main" id="{D1B40B33-6819-4C2E-BE04-2A4FE944E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5471" y="3428057"/>
              <a:ext cx="4175" cy="10437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3 h 23"/>
                <a:gd name="T4" fmla="*/ 10 w 10"/>
                <a:gd name="T5" fmla="*/ 19 h 23"/>
                <a:gd name="T6" fmla="*/ 10 w 10"/>
                <a:gd name="T7" fmla="*/ 0 h 23"/>
                <a:gd name="T8" fmla="*/ 0 w 1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cubicBezTo>
                    <a:pt x="3" y="22"/>
                    <a:pt x="6" y="21"/>
                    <a:pt x="10" y="19"/>
                  </a:cubicBezTo>
                  <a:lnTo>
                    <a:pt x="10" y="0"/>
                  </a:lnTo>
                  <a:lnTo>
                    <a:pt x="0" y="0"/>
                  </a:lnTo>
                </a:path>
              </a:pathLst>
            </a:custGeom>
            <a:solidFill>
              <a:srgbClr val="505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2">
              <a:extLst>
                <a:ext uri="{FF2B5EF4-FFF2-40B4-BE49-F238E27FC236}">
                  <a16:creationId xmlns:a16="http://schemas.microsoft.com/office/drawing/2014/main" id="{EC45CFCB-664E-4163-8981-87756C6A5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2746" y="2902006"/>
              <a:ext cx="169089" cy="540663"/>
            </a:xfrm>
            <a:custGeom>
              <a:avLst/>
              <a:gdLst>
                <a:gd name="T0" fmla="*/ 245 w 371"/>
                <a:gd name="T1" fmla="*/ 1156 h 1189"/>
                <a:gd name="T2" fmla="*/ 291 w 371"/>
                <a:gd name="T3" fmla="*/ 1156 h 1189"/>
                <a:gd name="T4" fmla="*/ 341 w 371"/>
                <a:gd name="T5" fmla="*/ 1105 h 1189"/>
                <a:gd name="T6" fmla="*/ 245 w 371"/>
                <a:gd name="T7" fmla="*/ 1105 h 1189"/>
                <a:gd name="T8" fmla="*/ 245 w 371"/>
                <a:gd name="T9" fmla="*/ 1028 h 1189"/>
                <a:gd name="T10" fmla="*/ 370 w 371"/>
                <a:gd name="T11" fmla="*/ 1028 h 1189"/>
                <a:gd name="T12" fmla="*/ 371 w 371"/>
                <a:gd name="T13" fmla="*/ 1003 h 1189"/>
                <a:gd name="T14" fmla="*/ 371 w 371"/>
                <a:gd name="T15" fmla="*/ 978 h 1189"/>
                <a:gd name="T16" fmla="*/ 245 w 371"/>
                <a:gd name="T17" fmla="*/ 978 h 1189"/>
                <a:gd name="T18" fmla="*/ 245 w 371"/>
                <a:gd name="T19" fmla="*/ 900 h 1189"/>
                <a:gd name="T20" fmla="*/ 371 w 371"/>
                <a:gd name="T21" fmla="*/ 900 h 1189"/>
                <a:gd name="T22" fmla="*/ 371 w 371"/>
                <a:gd name="T23" fmla="*/ 850 h 1189"/>
                <a:gd name="T24" fmla="*/ 245 w 371"/>
                <a:gd name="T25" fmla="*/ 850 h 1189"/>
                <a:gd name="T26" fmla="*/ 245 w 371"/>
                <a:gd name="T27" fmla="*/ 772 h 1189"/>
                <a:gd name="T28" fmla="*/ 371 w 371"/>
                <a:gd name="T29" fmla="*/ 772 h 1189"/>
                <a:gd name="T30" fmla="*/ 371 w 371"/>
                <a:gd name="T31" fmla="*/ 722 h 1189"/>
                <a:gd name="T32" fmla="*/ 245 w 371"/>
                <a:gd name="T33" fmla="*/ 722 h 1189"/>
                <a:gd name="T34" fmla="*/ 245 w 371"/>
                <a:gd name="T35" fmla="*/ 645 h 1189"/>
                <a:gd name="T36" fmla="*/ 371 w 371"/>
                <a:gd name="T37" fmla="*/ 645 h 1189"/>
                <a:gd name="T38" fmla="*/ 371 w 371"/>
                <a:gd name="T39" fmla="*/ 594 h 1189"/>
                <a:gd name="T40" fmla="*/ 245 w 371"/>
                <a:gd name="T41" fmla="*/ 594 h 1189"/>
                <a:gd name="T42" fmla="*/ 245 w 371"/>
                <a:gd name="T43" fmla="*/ 517 h 1189"/>
                <a:gd name="T44" fmla="*/ 371 w 371"/>
                <a:gd name="T45" fmla="*/ 517 h 1189"/>
                <a:gd name="T46" fmla="*/ 371 w 371"/>
                <a:gd name="T47" fmla="*/ 467 h 1189"/>
                <a:gd name="T48" fmla="*/ 245 w 371"/>
                <a:gd name="T49" fmla="*/ 467 h 1189"/>
                <a:gd name="T50" fmla="*/ 245 w 371"/>
                <a:gd name="T51" fmla="*/ 389 h 1189"/>
                <a:gd name="T52" fmla="*/ 371 w 371"/>
                <a:gd name="T53" fmla="*/ 389 h 1189"/>
                <a:gd name="T54" fmla="*/ 371 w 371"/>
                <a:gd name="T55" fmla="*/ 339 h 1189"/>
                <a:gd name="T56" fmla="*/ 245 w 371"/>
                <a:gd name="T57" fmla="*/ 339 h 1189"/>
                <a:gd name="T58" fmla="*/ 245 w 371"/>
                <a:gd name="T59" fmla="*/ 262 h 1189"/>
                <a:gd name="T60" fmla="*/ 371 w 371"/>
                <a:gd name="T61" fmla="*/ 262 h 1189"/>
                <a:gd name="T62" fmla="*/ 371 w 371"/>
                <a:gd name="T63" fmla="*/ 211 h 1189"/>
                <a:gd name="T64" fmla="*/ 245 w 371"/>
                <a:gd name="T65" fmla="*/ 211 h 1189"/>
                <a:gd name="T66" fmla="*/ 245 w 371"/>
                <a:gd name="T67" fmla="*/ 134 h 1189"/>
                <a:gd name="T68" fmla="*/ 364 w 371"/>
                <a:gd name="T69" fmla="*/ 134 h 1189"/>
                <a:gd name="T70" fmla="*/ 341 w 371"/>
                <a:gd name="T71" fmla="*/ 83 h 1189"/>
                <a:gd name="T72" fmla="*/ 245 w 371"/>
                <a:gd name="T73" fmla="*/ 83 h 1189"/>
                <a:gd name="T74" fmla="*/ 245 w 371"/>
                <a:gd name="T75" fmla="*/ 10 h 1189"/>
                <a:gd name="T76" fmla="*/ 186 w 371"/>
                <a:gd name="T77" fmla="*/ 0 h 1189"/>
                <a:gd name="T78" fmla="*/ 0 w 371"/>
                <a:gd name="T79" fmla="*/ 186 h 1189"/>
                <a:gd name="T80" fmla="*/ 0 w 371"/>
                <a:gd name="T81" fmla="*/ 1003 h 1189"/>
                <a:gd name="T82" fmla="*/ 186 w 371"/>
                <a:gd name="T83" fmla="*/ 1189 h 1189"/>
                <a:gd name="T84" fmla="*/ 245 w 371"/>
                <a:gd name="T85" fmla="*/ 1179 h 1189"/>
                <a:gd name="T86" fmla="*/ 245 w 371"/>
                <a:gd name="T87" fmla="*/ 1156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1" h="1189">
                  <a:moveTo>
                    <a:pt x="245" y="1156"/>
                  </a:moveTo>
                  <a:lnTo>
                    <a:pt x="291" y="1156"/>
                  </a:lnTo>
                  <a:cubicBezTo>
                    <a:pt x="311" y="1142"/>
                    <a:pt x="328" y="1125"/>
                    <a:pt x="341" y="1105"/>
                  </a:cubicBezTo>
                  <a:lnTo>
                    <a:pt x="245" y="1105"/>
                  </a:lnTo>
                  <a:lnTo>
                    <a:pt x="245" y="1028"/>
                  </a:lnTo>
                  <a:lnTo>
                    <a:pt x="370" y="1028"/>
                  </a:lnTo>
                  <a:cubicBezTo>
                    <a:pt x="371" y="1020"/>
                    <a:pt x="371" y="1011"/>
                    <a:pt x="371" y="1003"/>
                  </a:cubicBezTo>
                  <a:lnTo>
                    <a:pt x="371" y="978"/>
                  </a:lnTo>
                  <a:lnTo>
                    <a:pt x="245" y="978"/>
                  </a:lnTo>
                  <a:lnTo>
                    <a:pt x="245" y="900"/>
                  </a:lnTo>
                  <a:lnTo>
                    <a:pt x="371" y="900"/>
                  </a:lnTo>
                  <a:lnTo>
                    <a:pt x="371" y="850"/>
                  </a:lnTo>
                  <a:lnTo>
                    <a:pt x="245" y="850"/>
                  </a:lnTo>
                  <a:lnTo>
                    <a:pt x="245" y="772"/>
                  </a:lnTo>
                  <a:lnTo>
                    <a:pt x="371" y="772"/>
                  </a:lnTo>
                  <a:lnTo>
                    <a:pt x="371" y="722"/>
                  </a:lnTo>
                  <a:lnTo>
                    <a:pt x="245" y="722"/>
                  </a:lnTo>
                  <a:lnTo>
                    <a:pt x="245" y="645"/>
                  </a:lnTo>
                  <a:lnTo>
                    <a:pt x="371" y="645"/>
                  </a:lnTo>
                  <a:lnTo>
                    <a:pt x="371" y="594"/>
                  </a:lnTo>
                  <a:lnTo>
                    <a:pt x="245" y="594"/>
                  </a:lnTo>
                  <a:lnTo>
                    <a:pt x="245" y="517"/>
                  </a:lnTo>
                  <a:lnTo>
                    <a:pt x="371" y="517"/>
                  </a:lnTo>
                  <a:lnTo>
                    <a:pt x="371" y="467"/>
                  </a:lnTo>
                  <a:lnTo>
                    <a:pt x="245" y="467"/>
                  </a:lnTo>
                  <a:lnTo>
                    <a:pt x="245" y="389"/>
                  </a:lnTo>
                  <a:lnTo>
                    <a:pt x="371" y="389"/>
                  </a:lnTo>
                  <a:lnTo>
                    <a:pt x="371" y="339"/>
                  </a:lnTo>
                  <a:lnTo>
                    <a:pt x="245" y="339"/>
                  </a:lnTo>
                  <a:lnTo>
                    <a:pt x="245" y="262"/>
                  </a:lnTo>
                  <a:lnTo>
                    <a:pt x="371" y="262"/>
                  </a:lnTo>
                  <a:lnTo>
                    <a:pt x="371" y="211"/>
                  </a:lnTo>
                  <a:lnTo>
                    <a:pt x="245" y="211"/>
                  </a:lnTo>
                  <a:lnTo>
                    <a:pt x="245" y="134"/>
                  </a:lnTo>
                  <a:lnTo>
                    <a:pt x="364" y="134"/>
                  </a:lnTo>
                  <a:cubicBezTo>
                    <a:pt x="359" y="116"/>
                    <a:pt x="351" y="99"/>
                    <a:pt x="341" y="83"/>
                  </a:cubicBezTo>
                  <a:lnTo>
                    <a:pt x="245" y="83"/>
                  </a:lnTo>
                  <a:lnTo>
                    <a:pt x="245" y="10"/>
                  </a:lnTo>
                  <a:cubicBezTo>
                    <a:pt x="226" y="4"/>
                    <a:pt x="207" y="0"/>
                    <a:pt x="186" y="0"/>
                  </a:cubicBezTo>
                  <a:cubicBezTo>
                    <a:pt x="83" y="0"/>
                    <a:pt x="0" y="83"/>
                    <a:pt x="0" y="186"/>
                  </a:cubicBezTo>
                  <a:lnTo>
                    <a:pt x="0" y="1003"/>
                  </a:lnTo>
                  <a:cubicBezTo>
                    <a:pt x="0" y="1105"/>
                    <a:pt x="83" y="1189"/>
                    <a:pt x="186" y="1189"/>
                  </a:cubicBezTo>
                  <a:cubicBezTo>
                    <a:pt x="207" y="1189"/>
                    <a:pt x="226" y="1185"/>
                    <a:pt x="245" y="1179"/>
                  </a:cubicBezTo>
                  <a:lnTo>
                    <a:pt x="245" y="1156"/>
                  </a:lnTo>
                </a:path>
              </a:pathLst>
            </a:custGeom>
            <a:solidFill>
              <a:srgbClr val="848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4168A033-5D11-47B5-B66C-B017C26FB538}"/>
                </a:ext>
              </a:extLst>
            </p:cNvPr>
            <p:cNvSpPr/>
            <p:nvPr/>
          </p:nvSpPr>
          <p:spPr>
            <a:xfrm>
              <a:off x="4858110" y="2356124"/>
              <a:ext cx="2348444" cy="274715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Freeform 87">
              <a:extLst>
                <a:ext uri="{FF2B5EF4-FFF2-40B4-BE49-F238E27FC236}">
                  <a16:creationId xmlns:a16="http://schemas.microsoft.com/office/drawing/2014/main" id="{69F38514-F2B5-4E7C-94BF-06F96633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1841" y="2355080"/>
              <a:ext cx="1751417" cy="169087"/>
            </a:xfrm>
            <a:custGeom>
              <a:avLst/>
              <a:gdLst>
                <a:gd name="T0" fmla="*/ 3577 w 3844"/>
                <a:gd name="T1" fmla="*/ 372 h 372"/>
                <a:gd name="T2" fmla="*/ 266 w 3844"/>
                <a:gd name="T3" fmla="*/ 372 h 372"/>
                <a:gd name="T4" fmla="*/ 0 w 3844"/>
                <a:gd name="T5" fmla="*/ 105 h 372"/>
                <a:gd name="T6" fmla="*/ 0 w 3844"/>
                <a:gd name="T7" fmla="*/ 4 h 372"/>
                <a:gd name="T8" fmla="*/ 8 w 3844"/>
                <a:gd name="T9" fmla="*/ 3 h 372"/>
                <a:gd name="T10" fmla="*/ 27 w 3844"/>
                <a:gd name="T11" fmla="*/ 2 h 372"/>
                <a:gd name="T12" fmla="*/ 47 w 3844"/>
                <a:gd name="T13" fmla="*/ 1 h 372"/>
                <a:gd name="T14" fmla="*/ 65 w 3844"/>
                <a:gd name="T15" fmla="*/ 0 h 372"/>
                <a:gd name="T16" fmla="*/ 79 w 3844"/>
                <a:gd name="T17" fmla="*/ 0 h 372"/>
                <a:gd name="T18" fmla="*/ 3713 w 3844"/>
                <a:gd name="T19" fmla="*/ 0 h 372"/>
                <a:gd name="T20" fmla="*/ 3772 w 3844"/>
                <a:gd name="T21" fmla="*/ 2 h 372"/>
                <a:gd name="T22" fmla="*/ 3792 w 3844"/>
                <a:gd name="T23" fmla="*/ 3 h 372"/>
                <a:gd name="T24" fmla="*/ 3812 w 3844"/>
                <a:gd name="T25" fmla="*/ 5 h 372"/>
                <a:gd name="T26" fmla="*/ 3832 w 3844"/>
                <a:gd name="T27" fmla="*/ 7 h 372"/>
                <a:gd name="T28" fmla="*/ 3844 w 3844"/>
                <a:gd name="T29" fmla="*/ 8 h 372"/>
                <a:gd name="T30" fmla="*/ 3844 w 3844"/>
                <a:gd name="T31" fmla="*/ 105 h 372"/>
                <a:gd name="T32" fmla="*/ 3577 w 3844"/>
                <a:gd name="T33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44" h="372">
                  <a:moveTo>
                    <a:pt x="3577" y="372"/>
                  </a:moveTo>
                  <a:lnTo>
                    <a:pt x="266" y="372"/>
                  </a:lnTo>
                  <a:cubicBezTo>
                    <a:pt x="119" y="372"/>
                    <a:pt x="0" y="252"/>
                    <a:pt x="0" y="105"/>
                  </a:cubicBezTo>
                  <a:lnTo>
                    <a:pt x="0" y="4"/>
                  </a:lnTo>
                  <a:cubicBezTo>
                    <a:pt x="2" y="4"/>
                    <a:pt x="5" y="3"/>
                    <a:pt x="8" y="3"/>
                  </a:cubicBezTo>
                  <a:cubicBezTo>
                    <a:pt x="14" y="3"/>
                    <a:pt x="21" y="2"/>
                    <a:pt x="27" y="2"/>
                  </a:cubicBezTo>
                  <a:cubicBezTo>
                    <a:pt x="34" y="1"/>
                    <a:pt x="40" y="1"/>
                    <a:pt x="47" y="1"/>
                  </a:cubicBezTo>
                  <a:cubicBezTo>
                    <a:pt x="53" y="1"/>
                    <a:pt x="59" y="0"/>
                    <a:pt x="65" y="0"/>
                  </a:cubicBezTo>
                  <a:cubicBezTo>
                    <a:pt x="70" y="0"/>
                    <a:pt x="75" y="0"/>
                    <a:pt x="79" y="0"/>
                  </a:cubicBezTo>
                  <a:lnTo>
                    <a:pt x="3713" y="0"/>
                  </a:lnTo>
                  <a:cubicBezTo>
                    <a:pt x="3733" y="0"/>
                    <a:pt x="3753" y="1"/>
                    <a:pt x="3772" y="2"/>
                  </a:cubicBezTo>
                  <a:cubicBezTo>
                    <a:pt x="3779" y="2"/>
                    <a:pt x="3785" y="2"/>
                    <a:pt x="3792" y="3"/>
                  </a:cubicBezTo>
                  <a:cubicBezTo>
                    <a:pt x="3798" y="3"/>
                    <a:pt x="3805" y="4"/>
                    <a:pt x="3812" y="5"/>
                  </a:cubicBezTo>
                  <a:cubicBezTo>
                    <a:pt x="3819" y="5"/>
                    <a:pt x="3826" y="6"/>
                    <a:pt x="3832" y="7"/>
                  </a:cubicBezTo>
                  <a:cubicBezTo>
                    <a:pt x="3836" y="7"/>
                    <a:pt x="3840" y="8"/>
                    <a:pt x="3844" y="8"/>
                  </a:cubicBezTo>
                  <a:lnTo>
                    <a:pt x="3844" y="105"/>
                  </a:lnTo>
                  <a:cubicBezTo>
                    <a:pt x="3844" y="252"/>
                    <a:pt x="3725" y="372"/>
                    <a:pt x="3577" y="372"/>
                  </a:cubicBezTo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1">
              <a:extLst>
                <a:ext uri="{FF2B5EF4-FFF2-40B4-BE49-F238E27FC236}">
                  <a16:creationId xmlns:a16="http://schemas.microsoft.com/office/drawing/2014/main" id="{BF023FE4-0206-41F0-A3CC-1905D9A00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1841" y="4958198"/>
              <a:ext cx="1751417" cy="146125"/>
            </a:xfrm>
            <a:custGeom>
              <a:avLst/>
              <a:gdLst>
                <a:gd name="T0" fmla="*/ 5 w 3844"/>
                <a:gd name="T1" fmla="*/ 320 h 320"/>
                <a:gd name="T2" fmla="*/ 0 w 3844"/>
                <a:gd name="T3" fmla="*/ 320 h 320"/>
                <a:gd name="T4" fmla="*/ 0 w 3844"/>
                <a:gd name="T5" fmla="*/ 267 h 320"/>
                <a:gd name="T6" fmla="*/ 266 w 3844"/>
                <a:gd name="T7" fmla="*/ 0 h 320"/>
                <a:gd name="T8" fmla="*/ 3577 w 3844"/>
                <a:gd name="T9" fmla="*/ 0 h 320"/>
                <a:gd name="T10" fmla="*/ 3844 w 3844"/>
                <a:gd name="T11" fmla="*/ 267 h 320"/>
                <a:gd name="T12" fmla="*/ 3844 w 3844"/>
                <a:gd name="T13" fmla="*/ 315 h 320"/>
                <a:gd name="T14" fmla="*/ 3833 w 3844"/>
                <a:gd name="T15" fmla="*/ 316 h 320"/>
                <a:gd name="T16" fmla="*/ 3813 w 3844"/>
                <a:gd name="T17" fmla="*/ 317 h 320"/>
                <a:gd name="T18" fmla="*/ 3794 w 3844"/>
                <a:gd name="T19" fmla="*/ 318 h 320"/>
                <a:gd name="T20" fmla="*/ 3776 w 3844"/>
                <a:gd name="T21" fmla="*/ 319 h 320"/>
                <a:gd name="T22" fmla="*/ 3744 w 3844"/>
                <a:gd name="T23" fmla="*/ 320 h 320"/>
                <a:gd name="T24" fmla="*/ 36 w 3844"/>
                <a:gd name="T25" fmla="*/ 320 h 320"/>
                <a:gd name="T26" fmla="*/ 28 w 3844"/>
                <a:gd name="T27" fmla="*/ 320 h 320"/>
                <a:gd name="T28" fmla="*/ 11 w 3844"/>
                <a:gd name="T29" fmla="*/ 320 h 320"/>
                <a:gd name="T30" fmla="*/ 5 w 3844"/>
                <a:gd name="T31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44" h="320">
                  <a:moveTo>
                    <a:pt x="5" y="320"/>
                  </a:moveTo>
                  <a:cubicBezTo>
                    <a:pt x="3" y="320"/>
                    <a:pt x="2" y="320"/>
                    <a:pt x="0" y="320"/>
                  </a:cubicBezTo>
                  <a:lnTo>
                    <a:pt x="0" y="267"/>
                  </a:lnTo>
                  <a:cubicBezTo>
                    <a:pt x="0" y="120"/>
                    <a:pt x="119" y="0"/>
                    <a:pt x="266" y="0"/>
                  </a:cubicBezTo>
                  <a:lnTo>
                    <a:pt x="3577" y="0"/>
                  </a:lnTo>
                  <a:cubicBezTo>
                    <a:pt x="3725" y="0"/>
                    <a:pt x="3844" y="120"/>
                    <a:pt x="3844" y="267"/>
                  </a:cubicBezTo>
                  <a:lnTo>
                    <a:pt x="3844" y="315"/>
                  </a:lnTo>
                  <a:cubicBezTo>
                    <a:pt x="3840" y="315"/>
                    <a:pt x="3836" y="316"/>
                    <a:pt x="3833" y="316"/>
                  </a:cubicBezTo>
                  <a:cubicBezTo>
                    <a:pt x="3826" y="317"/>
                    <a:pt x="3820" y="317"/>
                    <a:pt x="3813" y="317"/>
                  </a:cubicBezTo>
                  <a:cubicBezTo>
                    <a:pt x="3807" y="318"/>
                    <a:pt x="3801" y="318"/>
                    <a:pt x="3794" y="318"/>
                  </a:cubicBezTo>
                  <a:cubicBezTo>
                    <a:pt x="3788" y="319"/>
                    <a:pt x="3782" y="319"/>
                    <a:pt x="3776" y="319"/>
                  </a:cubicBezTo>
                  <a:cubicBezTo>
                    <a:pt x="3765" y="319"/>
                    <a:pt x="3754" y="320"/>
                    <a:pt x="3744" y="320"/>
                  </a:cubicBezTo>
                  <a:lnTo>
                    <a:pt x="36" y="320"/>
                  </a:lnTo>
                  <a:cubicBezTo>
                    <a:pt x="33" y="320"/>
                    <a:pt x="30" y="320"/>
                    <a:pt x="28" y="320"/>
                  </a:cubicBezTo>
                  <a:cubicBezTo>
                    <a:pt x="22" y="320"/>
                    <a:pt x="16" y="320"/>
                    <a:pt x="11" y="320"/>
                  </a:cubicBezTo>
                  <a:cubicBezTo>
                    <a:pt x="9" y="320"/>
                    <a:pt x="7" y="320"/>
                    <a:pt x="5" y="32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EE97EB1-A230-4738-8F32-38BAD19CBE42}"/>
              </a:ext>
            </a:extLst>
          </p:cNvPr>
          <p:cNvGrpSpPr/>
          <p:nvPr/>
        </p:nvGrpSpPr>
        <p:grpSpPr>
          <a:xfrm>
            <a:off x="9481285" y="2947244"/>
            <a:ext cx="2377779" cy="1474819"/>
            <a:chOff x="8921977" y="1466725"/>
            <a:chExt cx="2937088" cy="1474819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BB0393F-9BCF-4E48-84A4-2A31341798C5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52DBDD80-CCC2-4D3A-A95E-4CAC8ACC0086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8C4E7006-CB0A-496A-82A5-C39936FD45F7}"/>
              </a:ext>
            </a:extLst>
          </p:cNvPr>
          <p:cNvGrpSpPr/>
          <p:nvPr/>
        </p:nvGrpSpPr>
        <p:grpSpPr>
          <a:xfrm>
            <a:off x="9481285" y="4652338"/>
            <a:ext cx="2377779" cy="1474819"/>
            <a:chOff x="8921977" y="4073386"/>
            <a:chExt cx="2937088" cy="1474819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033E6083-131A-4541-B4FA-A05CF5C56B86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C86A69A-1B54-4B2A-B820-251C4B34B5BB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BA5E801-A0F3-4651-8000-3DA085DEF720}"/>
              </a:ext>
            </a:extLst>
          </p:cNvPr>
          <p:cNvGrpSpPr/>
          <p:nvPr/>
        </p:nvGrpSpPr>
        <p:grpSpPr>
          <a:xfrm>
            <a:off x="340731" y="2947244"/>
            <a:ext cx="2377779" cy="1474819"/>
            <a:chOff x="332936" y="2627766"/>
            <a:chExt cx="2937088" cy="1474819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5351474-02C5-4C6A-ACAA-C92745AEAF2D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0756409-1881-4AC4-8103-28F9FDC3586E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8D681B95-0F28-42D6-B319-19382BB5B051}"/>
              </a:ext>
            </a:extLst>
          </p:cNvPr>
          <p:cNvGrpSpPr/>
          <p:nvPr/>
        </p:nvGrpSpPr>
        <p:grpSpPr>
          <a:xfrm>
            <a:off x="340731" y="4652338"/>
            <a:ext cx="2377779" cy="1474819"/>
            <a:chOff x="332936" y="4652338"/>
            <a:chExt cx="2937088" cy="1474819"/>
          </a:xfrm>
        </p:grpSpPr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0B06136E-14D1-45AB-B65B-96E44B4C99D9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4AB6373-B54D-4F73-A687-3FC5CE654BE3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7FD7F03-5EE8-4D45-BA65-62617BE6A64F}"/>
              </a:ext>
            </a:extLst>
          </p:cNvPr>
          <p:cNvGrpSpPr/>
          <p:nvPr/>
        </p:nvGrpSpPr>
        <p:grpSpPr>
          <a:xfrm>
            <a:off x="9489080" y="1242150"/>
            <a:ext cx="2377779" cy="1474819"/>
            <a:chOff x="8921977" y="1466725"/>
            <a:chExt cx="2937088" cy="1474819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E049CDD-F96F-4489-B3EC-E45A44D30A21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76C30FB-356A-4B01-9FB1-48F6C2EC69BE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8CE8898-8CB0-4848-8496-8C299995592B}"/>
              </a:ext>
            </a:extLst>
          </p:cNvPr>
          <p:cNvGrpSpPr/>
          <p:nvPr/>
        </p:nvGrpSpPr>
        <p:grpSpPr>
          <a:xfrm>
            <a:off x="340731" y="1242150"/>
            <a:ext cx="2377779" cy="1474819"/>
            <a:chOff x="332936" y="2627766"/>
            <a:chExt cx="2937088" cy="1474819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2AD0E13-2198-4321-B7F2-ECF1E291C533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5094AFC4-7C92-488E-9DF1-07D7B225405F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87" name="Graphic 86" descr="Camera">
            <a:extLst>
              <a:ext uri="{FF2B5EF4-FFF2-40B4-BE49-F238E27FC236}">
                <a16:creationId xmlns:a16="http://schemas.microsoft.com/office/drawing/2014/main" id="{D58568FE-AE16-4AAE-8056-0D54FC566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934" y="1195339"/>
            <a:ext cx="555286" cy="555286"/>
          </a:xfrm>
          <a:prstGeom prst="rect">
            <a:avLst/>
          </a:prstGeom>
        </p:spPr>
      </p:pic>
      <p:pic>
        <p:nvPicPr>
          <p:cNvPr id="88" name="Graphic 87" descr="Pie chart">
            <a:extLst>
              <a:ext uri="{FF2B5EF4-FFF2-40B4-BE49-F238E27FC236}">
                <a16:creationId xmlns:a16="http://schemas.microsoft.com/office/drawing/2014/main" id="{7C7F8D82-72AF-431A-8AF3-539CFFF7D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934" y="4628361"/>
            <a:ext cx="555286" cy="555286"/>
          </a:xfrm>
          <a:prstGeom prst="rect">
            <a:avLst/>
          </a:prstGeom>
        </p:spPr>
      </p:pic>
      <p:pic>
        <p:nvPicPr>
          <p:cNvPr id="89" name="Graphic 88" descr="Coffee">
            <a:extLst>
              <a:ext uri="{FF2B5EF4-FFF2-40B4-BE49-F238E27FC236}">
                <a16:creationId xmlns:a16="http://schemas.microsoft.com/office/drawing/2014/main" id="{556EBFB1-9B60-4156-A339-90907A7DE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7390" y="2866833"/>
            <a:ext cx="555286" cy="555286"/>
          </a:xfrm>
          <a:prstGeom prst="rect">
            <a:avLst/>
          </a:prstGeom>
        </p:spPr>
      </p:pic>
      <p:pic>
        <p:nvPicPr>
          <p:cNvPr id="90" name="Graphic 89" descr="Chat">
            <a:extLst>
              <a:ext uri="{FF2B5EF4-FFF2-40B4-BE49-F238E27FC236}">
                <a16:creationId xmlns:a16="http://schemas.microsoft.com/office/drawing/2014/main" id="{2CDFCC0C-AE8F-49FD-9E28-DF22792290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63646" y="1148529"/>
            <a:ext cx="555286" cy="555286"/>
          </a:xfrm>
          <a:prstGeom prst="rect">
            <a:avLst/>
          </a:prstGeom>
        </p:spPr>
      </p:pic>
      <p:pic>
        <p:nvPicPr>
          <p:cNvPr id="91" name="Graphic 90" descr="Lightbulb">
            <a:extLst>
              <a:ext uri="{FF2B5EF4-FFF2-40B4-BE49-F238E27FC236}">
                <a16:creationId xmlns:a16="http://schemas.microsoft.com/office/drawing/2014/main" id="{881B311D-2C17-422D-9FA1-2743AF796D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63646" y="2845486"/>
            <a:ext cx="555286" cy="555286"/>
          </a:xfrm>
          <a:prstGeom prst="rect">
            <a:avLst/>
          </a:prstGeom>
        </p:spPr>
      </p:pic>
      <p:pic>
        <p:nvPicPr>
          <p:cNvPr id="92" name="Graphic 91" descr="Shopping bag">
            <a:extLst>
              <a:ext uri="{FF2B5EF4-FFF2-40B4-BE49-F238E27FC236}">
                <a16:creationId xmlns:a16="http://schemas.microsoft.com/office/drawing/2014/main" id="{67D2EA5E-6ECF-4628-90A4-277311E8D5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63646" y="4550580"/>
            <a:ext cx="555286" cy="55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2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5">
      <a:dk1>
        <a:sysClr val="windowText" lastClr="000000"/>
      </a:dk1>
      <a:lt1>
        <a:sysClr val="window" lastClr="FFFFFF"/>
      </a:lt1>
      <a:dk2>
        <a:srgbClr val="013D4D"/>
      </a:dk2>
      <a:lt2>
        <a:srgbClr val="D3D3D3"/>
      </a:lt2>
      <a:accent1>
        <a:srgbClr val="00A891"/>
      </a:accent1>
      <a:accent2>
        <a:srgbClr val="D9126B"/>
      </a:accent2>
      <a:accent3>
        <a:srgbClr val="FE7600"/>
      </a:accent3>
      <a:accent4>
        <a:srgbClr val="B1DB15"/>
      </a:accent4>
      <a:accent5>
        <a:srgbClr val="854D82"/>
      </a:accent5>
      <a:accent6>
        <a:srgbClr val="FFE200"/>
      </a:accent6>
      <a:hlink>
        <a:srgbClr val="00B0F0"/>
      </a:hlink>
      <a:folHlink>
        <a:srgbClr val="0070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8515</TotalTime>
  <Words>512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Smartwatch Mockups for PowerPoint</vt:lpstr>
      <vt:lpstr>Smartwatch Mockups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Smartwatch Mockups for PowerPoint</dc:title>
  <dc:creator>PresentationGO.com</dc:creator>
  <dc:description>© Copyright PresentationGO.com</dc:description>
  <dcterms:created xsi:type="dcterms:W3CDTF">2014-11-26T05:14:11Z</dcterms:created>
  <dcterms:modified xsi:type="dcterms:W3CDTF">2018-08-24T19:34:25Z</dcterms:modified>
  <cp:category>Graphics &amp; Metaphors</cp:category>
</cp:coreProperties>
</file>