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8"/>
  </p:notesMasterIdLst>
  <p:sldIdLst>
    <p:sldId id="354" r:id="rId4"/>
    <p:sldId id="352" r:id="rId5"/>
    <p:sldId id="353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50" d="100"/>
          <a:sy n="50" d="100"/>
        </p:scale>
        <p:origin x="558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40000">
                  <a:srgbClr val="00A891"/>
                </a:gs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D-474B-88FF-428DAB6990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40000">
                  <a:srgbClr val="D9126B"/>
                </a:gs>
                <a:gs pos="10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D-474B-88FF-428DAB6990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40000">
                  <a:schemeClr val="accent3"/>
                </a:gs>
                <a:gs pos="0">
                  <a:schemeClr val="accent3"/>
                </a:gs>
                <a:gs pos="10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D-474B-88FF-428DAB699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3"/>
        <c:overlap val="-67"/>
        <c:axId val="422852616"/>
        <c:axId val="422846712"/>
      </c:barChart>
      <c:catAx>
        <c:axId val="42285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846712"/>
        <c:crosses val="autoZero"/>
        <c:auto val="1"/>
        <c:lblAlgn val="ctr"/>
        <c:lblOffset val="100"/>
        <c:noMultiLvlLbl val="0"/>
      </c:catAx>
      <c:valAx>
        <c:axId val="422846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2852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40000">
                  <a:srgbClr val="00A891"/>
                </a:gs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D-474B-88FF-428DAB6990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40000">
                  <a:srgbClr val="D9126B"/>
                </a:gs>
                <a:gs pos="100000">
                  <a:schemeClr val="accent2">
                    <a:alpha val="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D-474B-88FF-428DAB6990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40000">
                  <a:schemeClr val="accent3"/>
                </a:gs>
                <a:gs pos="0">
                  <a:schemeClr val="accent3"/>
                </a:gs>
                <a:gs pos="100000">
                  <a:schemeClr val="accent3">
                    <a:alpha val="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D-474B-88FF-428DAB699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3"/>
        <c:overlap val="-67"/>
        <c:axId val="422852616"/>
        <c:axId val="422846712"/>
      </c:barChart>
      <c:catAx>
        <c:axId val="42285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846712"/>
        <c:crosses val="autoZero"/>
        <c:auto val="1"/>
        <c:lblAlgn val="ctr"/>
        <c:lblOffset val="100"/>
        <c:noMultiLvlLbl val="0"/>
      </c:catAx>
      <c:valAx>
        <c:axId val="422846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2852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40000">
                  <a:schemeClr val="accent4"/>
                </a:gs>
                <a:gs pos="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8D-474B-88FF-428DAB6990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40000">
                  <a:srgbClr val="D9126B"/>
                </a:gs>
                <a:gs pos="100000">
                  <a:schemeClr val="accent2">
                    <a:alpha val="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8D-474B-88FF-428DAB6990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40000">
                  <a:schemeClr val="accent6"/>
                </a:gs>
                <a:gs pos="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8D-474B-88FF-428DAB699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3"/>
        <c:overlap val="-67"/>
        <c:axId val="422852616"/>
        <c:axId val="422846712"/>
      </c:barChart>
      <c:catAx>
        <c:axId val="42285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846712"/>
        <c:crosses val="autoZero"/>
        <c:auto val="1"/>
        <c:lblAlgn val="ctr"/>
        <c:lblOffset val="100"/>
        <c:noMultiLvlLbl val="0"/>
      </c:catAx>
      <c:valAx>
        <c:axId val="422846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2852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0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1.xm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2.xm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3.xm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with Rockets for PowerPoint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AD0FB24-59F2-4AD8-A5AB-9ED9B197C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0089784"/>
              </p:ext>
            </p:extLst>
          </p:nvPr>
        </p:nvGraphicFramePr>
        <p:xfrm>
          <a:off x="325140" y="1796716"/>
          <a:ext cx="8128000" cy="4341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8900E62-4014-443B-B6FE-6B9928E7520E}"/>
              </a:ext>
            </a:extLst>
          </p:cNvPr>
          <p:cNvSpPr/>
          <p:nvPr/>
        </p:nvSpPr>
        <p:spPr>
          <a:xfrm>
            <a:off x="1056254" y="1441505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53CC36B-F09B-43E1-A1C5-7EC591CE0C00}"/>
              </a:ext>
            </a:extLst>
          </p:cNvPr>
          <p:cNvSpPr/>
          <p:nvPr/>
        </p:nvSpPr>
        <p:spPr>
          <a:xfrm>
            <a:off x="4990079" y="2532303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B40B928-4661-4852-8A0F-8E88935FF77F}"/>
              </a:ext>
            </a:extLst>
          </p:cNvPr>
          <p:cNvSpPr/>
          <p:nvPr/>
        </p:nvSpPr>
        <p:spPr>
          <a:xfrm>
            <a:off x="3116243" y="2879758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2FEC8DB-3A12-44C6-90EA-CC27C8EC7560}"/>
              </a:ext>
            </a:extLst>
          </p:cNvPr>
          <p:cNvSpPr/>
          <p:nvPr/>
        </p:nvSpPr>
        <p:spPr>
          <a:xfrm>
            <a:off x="7046615" y="2879757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D42A248-96F6-4B36-AA09-B260FD8AF80C}"/>
              </a:ext>
            </a:extLst>
          </p:cNvPr>
          <p:cNvSpPr/>
          <p:nvPr/>
        </p:nvSpPr>
        <p:spPr>
          <a:xfrm>
            <a:off x="2079467" y="2609885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971C87-3F70-4DD4-887B-6D653E7CC28D}"/>
              </a:ext>
            </a:extLst>
          </p:cNvPr>
          <p:cNvSpPr/>
          <p:nvPr/>
        </p:nvSpPr>
        <p:spPr>
          <a:xfrm>
            <a:off x="6023404" y="1437984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B71DEF8-F9A1-474A-8F7A-C14C8A7B85F9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1883FBE-D7D4-4CC0-991C-DCCAB81113C2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28882A-AB5A-44BA-B67C-ADAB57FFCEB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16AC66E-1238-4B0E-ABDC-B69F5C770A14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A010AA5-F134-4817-8A77-60F32775BF3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03A6B2-AE07-47E9-ABD0-B5B92D5B44ED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F715BCC-1A82-40ED-A767-28EB0F078199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D4262C7-5B57-4226-AD11-6BC8E50FACD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5EA22-6BE2-4521-9EF5-A177E1FD9BED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94" name="Graphic 93" descr="Rocket">
            <a:extLst>
              <a:ext uri="{FF2B5EF4-FFF2-40B4-BE49-F238E27FC236}">
                <a16:creationId xmlns:a16="http://schemas.microsoft.com/office/drawing/2014/main" id="{2235FD46-BACF-4DF4-A06E-483DCA59F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3800" y="1194178"/>
            <a:ext cx="557607" cy="557607"/>
          </a:xfrm>
          <a:prstGeom prst="rect">
            <a:avLst/>
          </a:prstGeom>
        </p:spPr>
      </p:pic>
      <p:pic>
        <p:nvPicPr>
          <p:cNvPr id="95" name="Graphic 94" descr="Rocket">
            <a:extLst>
              <a:ext uri="{FF2B5EF4-FFF2-40B4-BE49-F238E27FC236}">
                <a16:creationId xmlns:a16="http://schemas.microsoft.com/office/drawing/2014/main" id="{0D832969-E51C-4EC8-9019-6B2EE080E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3800" y="2899272"/>
            <a:ext cx="557607" cy="557607"/>
          </a:xfrm>
          <a:prstGeom prst="rect">
            <a:avLst/>
          </a:prstGeom>
        </p:spPr>
      </p:pic>
      <p:pic>
        <p:nvPicPr>
          <p:cNvPr id="96" name="Graphic 95" descr="Rocket">
            <a:extLst>
              <a:ext uri="{FF2B5EF4-FFF2-40B4-BE49-F238E27FC236}">
                <a16:creationId xmlns:a16="http://schemas.microsoft.com/office/drawing/2014/main" id="{4FEB308C-086C-48FB-9F4C-E8B37A1E2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01458" y="4604366"/>
            <a:ext cx="557607" cy="5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with Rockets for PowerPoint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AD0FB24-59F2-4AD8-A5AB-9ED9B197C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534620"/>
              </p:ext>
            </p:extLst>
          </p:nvPr>
        </p:nvGraphicFramePr>
        <p:xfrm>
          <a:off x="325140" y="1796716"/>
          <a:ext cx="8128000" cy="4341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8900E62-4014-443B-B6FE-6B9928E7520E}"/>
              </a:ext>
            </a:extLst>
          </p:cNvPr>
          <p:cNvSpPr/>
          <p:nvPr/>
        </p:nvSpPr>
        <p:spPr>
          <a:xfrm>
            <a:off x="1056254" y="1295700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53CC36B-F09B-43E1-A1C5-7EC591CE0C00}"/>
              </a:ext>
            </a:extLst>
          </p:cNvPr>
          <p:cNvSpPr/>
          <p:nvPr/>
        </p:nvSpPr>
        <p:spPr>
          <a:xfrm>
            <a:off x="4990079" y="2333925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B40B928-4661-4852-8A0F-8E88935FF77F}"/>
              </a:ext>
            </a:extLst>
          </p:cNvPr>
          <p:cNvSpPr/>
          <p:nvPr/>
        </p:nvSpPr>
        <p:spPr>
          <a:xfrm>
            <a:off x="3116243" y="2574629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2FEC8DB-3A12-44C6-90EA-CC27C8EC7560}"/>
              </a:ext>
            </a:extLst>
          </p:cNvPr>
          <p:cNvSpPr/>
          <p:nvPr/>
        </p:nvSpPr>
        <p:spPr>
          <a:xfrm>
            <a:off x="7046615" y="2574629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D42A248-96F6-4B36-AA09-B260FD8AF80C}"/>
              </a:ext>
            </a:extLst>
          </p:cNvPr>
          <p:cNvSpPr/>
          <p:nvPr/>
        </p:nvSpPr>
        <p:spPr>
          <a:xfrm>
            <a:off x="2079467" y="2333925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971C87-3F70-4DD4-887B-6D653E7CC28D}"/>
              </a:ext>
            </a:extLst>
          </p:cNvPr>
          <p:cNvSpPr/>
          <p:nvPr/>
        </p:nvSpPr>
        <p:spPr>
          <a:xfrm>
            <a:off x="6023404" y="1050629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B71DEF8-F9A1-474A-8F7A-C14C8A7B85F9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1883FBE-D7D4-4CC0-991C-DCCAB81113C2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28882A-AB5A-44BA-B67C-ADAB57FFCEB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16AC66E-1238-4B0E-ABDC-B69F5C770A14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A010AA5-F134-4817-8A77-60F32775BF3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3"/>
                  </a:solidFill>
                </a:rPr>
                <a:t>Lorem Ipsum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03A6B2-AE07-47E9-ABD0-B5B92D5B44ED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F715BCC-1A82-40ED-A767-28EB0F078199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D4262C7-5B57-4226-AD11-6BC8E50FACD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5EA22-6BE2-4521-9EF5-A177E1FD9BED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94" name="Graphic 93" descr="Rocket">
            <a:extLst>
              <a:ext uri="{FF2B5EF4-FFF2-40B4-BE49-F238E27FC236}">
                <a16:creationId xmlns:a16="http://schemas.microsoft.com/office/drawing/2014/main" id="{2235FD46-BACF-4DF4-A06E-483DCA59F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3800" y="1194178"/>
            <a:ext cx="557607" cy="557607"/>
          </a:xfrm>
          <a:prstGeom prst="rect">
            <a:avLst/>
          </a:prstGeom>
        </p:spPr>
      </p:pic>
      <p:pic>
        <p:nvPicPr>
          <p:cNvPr id="95" name="Graphic 94" descr="Rocket">
            <a:extLst>
              <a:ext uri="{FF2B5EF4-FFF2-40B4-BE49-F238E27FC236}">
                <a16:creationId xmlns:a16="http://schemas.microsoft.com/office/drawing/2014/main" id="{0D832969-E51C-4EC8-9019-6B2EE080E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3800" y="2899272"/>
            <a:ext cx="557607" cy="557607"/>
          </a:xfrm>
          <a:prstGeom prst="rect">
            <a:avLst/>
          </a:prstGeom>
        </p:spPr>
      </p:pic>
      <p:pic>
        <p:nvPicPr>
          <p:cNvPr id="96" name="Graphic 95" descr="Rocket">
            <a:extLst>
              <a:ext uri="{FF2B5EF4-FFF2-40B4-BE49-F238E27FC236}">
                <a16:creationId xmlns:a16="http://schemas.microsoft.com/office/drawing/2014/main" id="{4FEB308C-086C-48FB-9F4C-E8B37A1E2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01458" y="4604366"/>
            <a:ext cx="557607" cy="5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9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AD0FB24-59F2-4AD8-A5AB-9ED9B197C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642305"/>
              </p:ext>
            </p:extLst>
          </p:nvPr>
        </p:nvGraphicFramePr>
        <p:xfrm>
          <a:off x="325140" y="1796716"/>
          <a:ext cx="8128000" cy="4341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with Rockets for PowerPoint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B71DEF8-F9A1-474A-8F7A-C14C8A7B85F9}"/>
              </a:ext>
            </a:extLst>
          </p:cNvPr>
          <p:cNvGrpSpPr/>
          <p:nvPr/>
        </p:nvGrpSpPr>
        <p:grpSpPr>
          <a:xfrm>
            <a:off x="8921977" y="2947244"/>
            <a:ext cx="2937088" cy="1290153"/>
            <a:chOff x="8921977" y="1466725"/>
            <a:chExt cx="2937088" cy="129015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1883FBE-D7D4-4CC0-991C-DCCAB81113C2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28882A-AB5A-44BA-B67C-ADAB57FFCEB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16AC66E-1238-4B0E-ABDC-B69F5C770A14}"/>
              </a:ext>
            </a:extLst>
          </p:cNvPr>
          <p:cNvGrpSpPr/>
          <p:nvPr/>
        </p:nvGrpSpPr>
        <p:grpSpPr>
          <a:xfrm>
            <a:off x="8921977" y="4652338"/>
            <a:ext cx="2937088" cy="1290153"/>
            <a:chOff x="8921977" y="4073386"/>
            <a:chExt cx="2937088" cy="129015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A010AA5-F134-4817-8A77-60F32775BF3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03A6B2-AE07-47E9-ABD0-B5B92D5B44ED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F715BCC-1A82-40ED-A767-28EB0F078199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D4262C7-5B57-4226-AD11-6BC8E50FACD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5EA22-6BE2-4521-9EF5-A177E1FD9BED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94" name="Graphic 93" descr="Rocket">
            <a:extLst>
              <a:ext uri="{FF2B5EF4-FFF2-40B4-BE49-F238E27FC236}">
                <a16:creationId xmlns:a16="http://schemas.microsoft.com/office/drawing/2014/main" id="{2235FD46-BACF-4DF4-A06E-483DCA59F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3800" y="1194178"/>
            <a:ext cx="557607" cy="557607"/>
          </a:xfrm>
          <a:prstGeom prst="rect">
            <a:avLst/>
          </a:prstGeom>
        </p:spPr>
      </p:pic>
      <p:pic>
        <p:nvPicPr>
          <p:cNvPr id="95" name="Graphic 94" descr="Rocket">
            <a:extLst>
              <a:ext uri="{FF2B5EF4-FFF2-40B4-BE49-F238E27FC236}">
                <a16:creationId xmlns:a16="http://schemas.microsoft.com/office/drawing/2014/main" id="{0D832969-E51C-4EC8-9019-6B2EE080E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3800" y="2899272"/>
            <a:ext cx="557607" cy="557607"/>
          </a:xfrm>
          <a:prstGeom prst="rect">
            <a:avLst/>
          </a:prstGeom>
        </p:spPr>
      </p:pic>
      <p:pic>
        <p:nvPicPr>
          <p:cNvPr id="96" name="Graphic 95" descr="Rocket">
            <a:extLst>
              <a:ext uri="{FF2B5EF4-FFF2-40B4-BE49-F238E27FC236}">
                <a16:creationId xmlns:a16="http://schemas.microsoft.com/office/drawing/2014/main" id="{4FEB308C-086C-48FB-9F4C-E8B37A1E2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01458" y="4604366"/>
            <a:ext cx="557607" cy="557607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5756293-0E06-480A-9B73-7767389C85A6}"/>
              </a:ext>
            </a:extLst>
          </p:cNvPr>
          <p:cNvSpPr/>
          <p:nvPr/>
        </p:nvSpPr>
        <p:spPr>
          <a:xfrm>
            <a:off x="1056254" y="1295700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5000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ABF3D99-F9A6-46D1-A0F4-46D8BCC25826}"/>
              </a:ext>
            </a:extLst>
          </p:cNvPr>
          <p:cNvSpPr/>
          <p:nvPr/>
        </p:nvSpPr>
        <p:spPr>
          <a:xfrm>
            <a:off x="4990079" y="2333925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5000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4D69A6A-79DB-48AA-92FE-39B35DE79179}"/>
              </a:ext>
            </a:extLst>
          </p:cNvPr>
          <p:cNvSpPr/>
          <p:nvPr/>
        </p:nvSpPr>
        <p:spPr>
          <a:xfrm>
            <a:off x="3116243" y="2574629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6"/>
              </a:gs>
              <a:gs pos="100000">
                <a:schemeClr val="accent6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50E0FF-67A4-4882-A7D6-D74F3782E460}"/>
              </a:ext>
            </a:extLst>
          </p:cNvPr>
          <p:cNvSpPr/>
          <p:nvPr/>
        </p:nvSpPr>
        <p:spPr>
          <a:xfrm>
            <a:off x="7046615" y="2574629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6"/>
              </a:gs>
              <a:gs pos="100000">
                <a:schemeClr val="accent6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DF34CC-0AFB-48A5-8B08-DD1B2DD97C18}"/>
              </a:ext>
            </a:extLst>
          </p:cNvPr>
          <p:cNvSpPr/>
          <p:nvPr/>
        </p:nvSpPr>
        <p:spPr>
          <a:xfrm>
            <a:off x="2079467" y="2333925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3CB0355-602D-4D96-BD14-AD70597B65DD}"/>
              </a:ext>
            </a:extLst>
          </p:cNvPr>
          <p:cNvSpPr/>
          <p:nvPr/>
        </p:nvSpPr>
        <p:spPr>
          <a:xfrm>
            <a:off x="6023404" y="1050629"/>
            <a:ext cx="675411" cy="1357639"/>
          </a:xfrm>
          <a:custGeom>
            <a:avLst/>
            <a:gdLst>
              <a:gd name="connsiteX0" fmla="*/ 592930 w 1083590"/>
              <a:gd name="connsiteY0" fmla="*/ 1811194 h 2178116"/>
              <a:gd name="connsiteX1" fmla="*/ 619864 w 1083590"/>
              <a:gd name="connsiteY1" fmla="*/ 1879894 h 2178116"/>
              <a:gd name="connsiteX2" fmla="*/ 530866 w 1083590"/>
              <a:gd name="connsiteY2" fmla="*/ 2178116 h 2178116"/>
              <a:gd name="connsiteX3" fmla="*/ 441868 w 1083590"/>
              <a:gd name="connsiteY3" fmla="*/ 1879896 h 2178116"/>
              <a:gd name="connsiteX4" fmla="*/ 448748 w 1083590"/>
              <a:gd name="connsiteY4" fmla="*/ 1827393 h 2178116"/>
              <a:gd name="connsiteX5" fmla="*/ 461929 w 1083590"/>
              <a:gd name="connsiteY5" fmla="*/ 1813602 h 2178116"/>
              <a:gd name="connsiteX6" fmla="*/ 530866 w 1083590"/>
              <a:gd name="connsiteY6" fmla="*/ 1822124 h 2178116"/>
              <a:gd name="connsiteX7" fmla="*/ 592930 w 1083590"/>
              <a:gd name="connsiteY7" fmla="*/ 1811194 h 2178116"/>
              <a:gd name="connsiteX8" fmla="*/ 123349 w 1083590"/>
              <a:gd name="connsiteY8" fmla="*/ 1314683 h 2178116"/>
              <a:gd name="connsiteX9" fmla="*/ 312274 w 1083590"/>
              <a:gd name="connsiteY9" fmla="*/ 1709708 h 2178116"/>
              <a:gd name="connsiteX10" fmla="*/ 151454 w 1083590"/>
              <a:gd name="connsiteY10" fmla="*/ 1964209 h 2178116"/>
              <a:gd name="connsiteX11" fmla="*/ 2 w 1083590"/>
              <a:gd name="connsiteY11" fmla="*/ 1918931 h 2178116"/>
              <a:gd name="connsiteX12" fmla="*/ 0 w 1083590"/>
              <a:gd name="connsiteY12" fmla="*/ 1422416 h 2178116"/>
              <a:gd name="connsiteX13" fmla="*/ 14444 w 1083590"/>
              <a:gd name="connsiteY13" fmla="*/ 1377916 h 2178116"/>
              <a:gd name="connsiteX14" fmla="*/ 49964 w 1083590"/>
              <a:gd name="connsiteY14" fmla="*/ 1347471 h 2178116"/>
              <a:gd name="connsiteX15" fmla="*/ 944628 w 1083590"/>
              <a:gd name="connsiteY15" fmla="*/ 1308436 h 2178116"/>
              <a:gd name="connsiteX16" fmla="*/ 1033625 w 1083590"/>
              <a:gd name="connsiteY16" fmla="*/ 1347469 h 2178116"/>
              <a:gd name="connsiteX17" fmla="*/ 1083589 w 1083590"/>
              <a:gd name="connsiteY17" fmla="*/ 1422414 h 2178116"/>
              <a:gd name="connsiteX18" fmla="*/ 1083590 w 1083590"/>
              <a:gd name="connsiteY18" fmla="*/ 1918929 h 2178116"/>
              <a:gd name="connsiteX19" fmla="*/ 932137 w 1083590"/>
              <a:gd name="connsiteY19" fmla="*/ 1964209 h 2178116"/>
              <a:gd name="connsiteX20" fmla="*/ 758826 w 1083590"/>
              <a:gd name="connsiteY20" fmla="*/ 1694092 h 2178116"/>
              <a:gd name="connsiteX21" fmla="*/ 944628 w 1083590"/>
              <a:gd name="connsiteY21" fmla="*/ 1308436 h 2178116"/>
              <a:gd name="connsiteX22" fmla="*/ 530865 w 1083590"/>
              <a:gd name="connsiteY22" fmla="*/ 551172 h 2178116"/>
              <a:gd name="connsiteX23" fmla="*/ 436989 w 1083590"/>
              <a:gd name="connsiteY23" fmla="*/ 591182 h 2178116"/>
              <a:gd name="connsiteX24" fmla="*/ 398148 w 1083590"/>
              <a:gd name="connsiteY24" fmla="*/ 683889 h 2178116"/>
              <a:gd name="connsiteX25" fmla="*/ 530865 w 1083590"/>
              <a:gd name="connsiteY25" fmla="*/ 816606 h 2178116"/>
              <a:gd name="connsiteX26" fmla="*/ 663582 w 1083590"/>
              <a:gd name="connsiteY26" fmla="*/ 683889 h 2178116"/>
              <a:gd name="connsiteX27" fmla="*/ 530865 w 1083590"/>
              <a:gd name="connsiteY27" fmla="*/ 551172 h 2178116"/>
              <a:gd name="connsiteX28" fmla="*/ 529304 w 1083590"/>
              <a:gd name="connsiteY28" fmla="*/ 374739 h 2178116"/>
              <a:gd name="connsiteX29" fmla="*/ 819718 w 1083590"/>
              <a:gd name="connsiteY29" fmla="*/ 427825 h 2178116"/>
              <a:gd name="connsiteX30" fmla="*/ 913400 w 1083590"/>
              <a:gd name="connsiteY30" fmla="*/ 927462 h 2178116"/>
              <a:gd name="connsiteX31" fmla="*/ 627670 w 1083590"/>
              <a:gd name="connsiteY31" fmla="*/ 1722197 h 2178116"/>
              <a:gd name="connsiteX32" fmla="*/ 434060 w 1083590"/>
              <a:gd name="connsiteY32" fmla="*/ 1722197 h 2178116"/>
              <a:gd name="connsiteX33" fmla="*/ 151454 w 1083590"/>
              <a:gd name="connsiteY33" fmla="*/ 927462 h 2178116"/>
              <a:gd name="connsiteX34" fmla="*/ 246696 w 1083590"/>
              <a:gd name="connsiteY34" fmla="*/ 426264 h 2178116"/>
              <a:gd name="connsiteX35" fmla="*/ 529304 w 1083590"/>
              <a:gd name="connsiteY35" fmla="*/ 374739 h 2178116"/>
              <a:gd name="connsiteX36" fmla="*/ 548041 w 1083590"/>
              <a:gd name="connsiteY36" fmla="*/ 11 h 2178116"/>
              <a:gd name="connsiteX37" fmla="*/ 766634 w 1083590"/>
              <a:gd name="connsiteY37" fmla="*/ 315407 h 2178116"/>
              <a:gd name="connsiteX38" fmla="*/ 532429 w 1083590"/>
              <a:gd name="connsiteY38" fmla="*/ 287302 h 2178116"/>
              <a:gd name="connsiteX39" fmla="*/ 302907 w 1083590"/>
              <a:gd name="connsiteY39" fmla="*/ 313844 h 2178116"/>
              <a:gd name="connsiteX40" fmla="*/ 503370 w 1083590"/>
              <a:gd name="connsiteY40" fmla="*/ 28187 h 2178116"/>
              <a:gd name="connsiteX41" fmla="*/ 548041 w 1083590"/>
              <a:gd name="connsiteY41" fmla="*/ 11 h 21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3590" h="2178116">
                <a:moveTo>
                  <a:pt x="592930" y="1811194"/>
                </a:moveTo>
                <a:cubicBezTo>
                  <a:pt x="608934" y="1812756"/>
                  <a:pt x="619083" y="1827589"/>
                  <a:pt x="619864" y="1879894"/>
                </a:cubicBezTo>
                <a:cubicBezTo>
                  <a:pt x="619864" y="1982946"/>
                  <a:pt x="580830" y="2178116"/>
                  <a:pt x="530866" y="2178116"/>
                </a:cubicBezTo>
                <a:cubicBezTo>
                  <a:pt x="482463" y="2176555"/>
                  <a:pt x="441868" y="1982944"/>
                  <a:pt x="441868" y="1879896"/>
                </a:cubicBezTo>
                <a:cubicBezTo>
                  <a:pt x="441869" y="1854132"/>
                  <a:pt x="444309" y="1837641"/>
                  <a:pt x="448748" y="1827393"/>
                </a:cubicBezTo>
                <a:cubicBezTo>
                  <a:pt x="452079" y="1819708"/>
                  <a:pt x="456534" y="1815538"/>
                  <a:pt x="461929" y="1813602"/>
                </a:cubicBezTo>
                <a:cubicBezTo>
                  <a:pt x="478116" y="1807797"/>
                  <a:pt x="502764" y="1822124"/>
                  <a:pt x="530866" y="1822124"/>
                </a:cubicBezTo>
                <a:cubicBezTo>
                  <a:pt x="555067" y="1821343"/>
                  <a:pt x="576926" y="1809633"/>
                  <a:pt x="592930" y="1811194"/>
                </a:cubicBezTo>
                <a:close/>
                <a:moveTo>
                  <a:pt x="123349" y="1314683"/>
                </a:moveTo>
                <a:cubicBezTo>
                  <a:pt x="174875" y="1481748"/>
                  <a:pt x="251381" y="1614463"/>
                  <a:pt x="312274" y="1709708"/>
                </a:cubicBezTo>
                <a:lnTo>
                  <a:pt x="151454" y="1964209"/>
                </a:lnTo>
                <a:cubicBezTo>
                  <a:pt x="107735" y="2032910"/>
                  <a:pt x="2" y="2000122"/>
                  <a:pt x="2" y="1918931"/>
                </a:cubicBezTo>
                <a:lnTo>
                  <a:pt x="0" y="1422416"/>
                </a:lnTo>
                <a:cubicBezTo>
                  <a:pt x="781" y="1406021"/>
                  <a:pt x="5857" y="1390797"/>
                  <a:pt x="14444" y="1377916"/>
                </a:cubicBezTo>
                <a:cubicBezTo>
                  <a:pt x="23032" y="1365037"/>
                  <a:pt x="35132" y="1354496"/>
                  <a:pt x="49964" y="1347471"/>
                </a:cubicBezTo>
                <a:close/>
                <a:moveTo>
                  <a:pt x="944628" y="1308436"/>
                </a:moveTo>
                <a:lnTo>
                  <a:pt x="1033625" y="1347469"/>
                </a:lnTo>
                <a:cubicBezTo>
                  <a:pt x="1064852" y="1359960"/>
                  <a:pt x="1083589" y="1391187"/>
                  <a:pt x="1083589" y="1422414"/>
                </a:cubicBezTo>
                <a:lnTo>
                  <a:pt x="1083590" y="1918929"/>
                </a:lnTo>
                <a:cubicBezTo>
                  <a:pt x="1083589" y="2003243"/>
                  <a:pt x="975855" y="2032910"/>
                  <a:pt x="932137" y="1964209"/>
                </a:cubicBezTo>
                <a:lnTo>
                  <a:pt x="758826" y="1694092"/>
                </a:lnTo>
                <a:cubicBezTo>
                  <a:pt x="824403" y="1597288"/>
                  <a:pt x="894664" y="1467693"/>
                  <a:pt x="944628" y="1308436"/>
                </a:cubicBezTo>
                <a:close/>
                <a:moveTo>
                  <a:pt x="530865" y="551172"/>
                </a:moveTo>
                <a:cubicBezTo>
                  <a:pt x="494172" y="551952"/>
                  <a:pt x="460996" y="567176"/>
                  <a:pt x="436989" y="591182"/>
                </a:cubicBezTo>
                <a:cubicBezTo>
                  <a:pt x="412983" y="615189"/>
                  <a:pt x="398148" y="647977"/>
                  <a:pt x="398148" y="683889"/>
                </a:cubicBezTo>
                <a:cubicBezTo>
                  <a:pt x="399710" y="757272"/>
                  <a:pt x="459042" y="816604"/>
                  <a:pt x="530865" y="816606"/>
                </a:cubicBezTo>
                <a:cubicBezTo>
                  <a:pt x="604248" y="815044"/>
                  <a:pt x="663580" y="755712"/>
                  <a:pt x="663582" y="683889"/>
                </a:cubicBezTo>
                <a:cubicBezTo>
                  <a:pt x="663580" y="612066"/>
                  <a:pt x="604248" y="552734"/>
                  <a:pt x="530865" y="551172"/>
                </a:cubicBezTo>
                <a:close/>
                <a:moveTo>
                  <a:pt x="529304" y="374739"/>
                </a:moveTo>
                <a:cubicBezTo>
                  <a:pt x="646406" y="376301"/>
                  <a:pt x="747894" y="396598"/>
                  <a:pt x="819718" y="427825"/>
                </a:cubicBezTo>
                <a:cubicBezTo>
                  <a:pt x="874365" y="557418"/>
                  <a:pt x="913399" y="724485"/>
                  <a:pt x="913400" y="927462"/>
                </a:cubicBezTo>
                <a:cubicBezTo>
                  <a:pt x="913399" y="1299067"/>
                  <a:pt x="740088" y="1578551"/>
                  <a:pt x="627670" y="1722197"/>
                </a:cubicBezTo>
                <a:lnTo>
                  <a:pt x="434060" y="1722197"/>
                </a:lnTo>
                <a:cubicBezTo>
                  <a:pt x="321642" y="1578551"/>
                  <a:pt x="151452" y="1299067"/>
                  <a:pt x="151454" y="927462"/>
                </a:cubicBezTo>
                <a:cubicBezTo>
                  <a:pt x="151452" y="724485"/>
                  <a:pt x="192049" y="555857"/>
                  <a:pt x="246696" y="426264"/>
                </a:cubicBezTo>
                <a:cubicBezTo>
                  <a:pt x="318519" y="395036"/>
                  <a:pt x="418446" y="376299"/>
                  <a:pt x="529304" y="374739"/>
                </a:cubicBezTo>
                <a:close/>
                <a:moveTo>
                  <a:pt x="548041" y="11"/>
                </a:moveTo>
                <a:cubicBezTo>
                  <a:pt x="593321" y="-1552"/>
                  <a:pt x="677635" y="163953"/>
                  <a:pt x="766634" y="315407"/>
                </a:cubicBezTo>
                <a:cubicBezTo>
                  <a:pt x="697934" y="296670"/>
                  <a:pt x="619865" y="287302"/>
                  <a:pt x="532429" y="287302"/>
                </a:cubicBezTo>
                <a:cubicBezTo>
                  <a:pt x="448113" y="287302"/>
                  <a:pt x="370045" y="296670"/>
                  <a:pt x="302907" y="313844"/>
                </a:cubicBezTo>
                <a:cubicBezTo>
                  <a:pt x="367312" y="202596"/>
                  <a:pt x="448407" y="81689"/>
                  <a:pt x="503370" y="28187"/>
                </a:cubicBezTo>
                <a:cubicBezTo>
                  <a:pt x="521692" y="10354"/>
                  <a:pt x="537110" y="11"/>
                  <a:pt x="548041" y="1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8615</TotalTime>
  <Words>417</Words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Bar Chart with Rockets for PowerPoint</vt:lpstr>
      <vt:lpstr>Bar Chart with Rockets for PowerPoint</vt:lpstr>
      <vt:lpstr>Bar Chart with Rockets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Chart with Rockets for PowerPoint</dc:title>
  <dc:creator>PresentationGO.com</dc:creator>
  <dc:description>© Copyright PresentationGO.com</dc:description>
  <dcterms:created xsi:type="dcterms:W3CDTF">2014-11-26T05:14:11Z</dcterms:created>
  <dcterms:modified xsi:type="dcterms:W3CDTF">2018-08-25T02:18:42Z</dcterms:modified>
  <cp:category>Charts &amp; Diagrams</cp:category>
</cp:coreProperties>
</file>