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1" d="100"/>
          <a:sy n="101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40000">
                  <a:srgbClr val="00A891"/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D-474B-88FF-428DAB699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40000">
                  <a:srgbClr val="D9126B"/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D-474B-88FF-428DAB6990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40000">
                  <a:schemeClr val="accent3"/>
                </a:gs>
                <a:gs pos="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D-474B-88FF-428DAB699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35"/>
        <c:axId val="422852616"/>
        <c:axId val="422846712"/>
      </c:barChart>
      <c:catAx>
        <c:axId val="422852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46712"/>
        <c:crosses val="autoZero"/>
        <c:auto val="1"/>
        <c:lblAlgn val="ctr"/>
        <c:lblOffset val="100"/>
        <c:noMultiLvlLbl val="0"/>
      </c:catAx>
      <c:valAx>
        <c:axId val="42284671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228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40000">
                  <a:schemeClr val="accent4"/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D-474B-88FF-428DAB699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40000">
                  <a:srgbClr val="D9126B"/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D-474B-88FF-428DAB6990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40000">
                  <a:schemeClr val="accent6"/>
                </a:gs>
                <a:gs pos="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D-474B-88FF-428DAB699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35"/>
        <c:axId val="422852616"/>
        <c:axId val="422846712"/>
      </c:barChart>
      <c:catAx>
        <c:axId val="422852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46712"/>
        <c:crosses val="autoZero"/>
        <c:auto val="1"/>
        <c:lblAlgn val="ctr"/>
        <c:lblOffset val="100"/>
        <c:noMultiLvlLbl val="0"/>
      </c:catAx>
      <c:valAx>
        <c:axId val="42284671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228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Cars for PowerPoint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D0FB24-59F2-4AD8-A5AB-9ED9B197C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658361"/>
              </p:ext>
            </p:extLst>
          </p:nvPr>
        </p:nvGraphicFramePr>
        <p:xfrm>
          <a:off x="325140" y="1194178"/>
          <a:ext cx="8128000" cy="4944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4B71DEF8-F9A1-474A-8F7A-C14C8A7B85F9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1883FBE-D7D4-4CC0-991C-DCCAB81113C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28882A-AB5A-44BA-B67C-ADAB57FFCEB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16AC66E-1238-4B0E-ABDC-B69F5C770A14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010AA5-F134-4817-8A77-60F32775BF3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03A6B2-AE07-47E9-ABD0-B5B92D5B44E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715BCC-1A82-40ED-A767-28EB0F07819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4262C7-5B57-4226-AD11-6BC8E50FACD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5EA22-6BE2-4521-9EF5-A177E1FD9BE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9C5538-A8B9-4BD2-97E2-BE8937EA23FE}"/>
              </a:ext>
            </a:extLst>
          </p:cNvPr>
          <p:cNvSpPr/>
          <p:nvPr/>
        </p:nvSpPr>
        <p:spPr>
          <a:xfrm>
            <a:off x="3512840" y="5161973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82F34A-725C-49CD-B86E-5E285B9EEEA8}"/>
              </a:ext>
            </a:extLst>
          </p:cNvPr>
          <p:cNvSpPr/>
          <p:nvPr/>
        </p:nvSpPr>
        <p:spPr>
          <a:xfrm>
            <a:off x="6076950" y="4610028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AF33C4-D9E2-4533-8D3B-CAB3A625700C}"/>
              </a:ext>
            </a:extLst>
          </p:cNvPr>
          <p:cNvSpPr/>
          <p:nvPr/>
        </p:nvSpPr>
        <p:spPr>
          <a:xfrm>
            <a:off x="3970040" y="4061602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195D190-1249-4000-BF42-D5EF756B92B0}"/>
              </a:ext>
            </a:extLst>
          </p:cNvPr>
          <p:cNvSpPr/>
          <p:nvPr/>
        </p:nvSpPr>
        <p:spPr>
          <a:xfrm>
            <a:off x="3550940" y="2823072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CB3610-F841-4142-849E-295CEFDAD9DB}"/>
              </a:ext>
            </a:extLst>
          </p:cNvPr>
          <p:cNvSpPr/>
          <p:nvPr/>
        </p:nvSpPr>
        <p:spPr>
          <a:xfrm>
            <a:off x="3970040" y="2272887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5C5158-E1D1-4D96-BD9B-FD8A287BFB93}"/>
              </a:ext>
            </a:extLst>
          </p:cNvPr>
          <p:cNvSpPr/>
          <p:nvPr/>
        </p:nvSpPr>
        <p:spPr>
          <a:xfrm>
            <a:off x="5884565" y="1743871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161BF2B-9026-48CE-957C-FBB3B3A37B37}"/>
              </a:ext>
            </a:extLst>
          </p:cNvPr>
          <p:cNvSpPr/>
          <p:nvPr/>
        </p:nvSpPr>
        <p:spPr>
          <a:xfrm>
            <a:off x="11240697" y="1317136"/>
            <a:ext cx="618368" cy="309184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DB0F22-5610-4E26-89DA-C6F1E135E331}"/>
              </a:ext>
            </a:extLst>
          </p:cNvPr>
          <p:cNvSpPr/>
          <p:nvPr/>
        </p:nvSpPr>
        <p:spPr>
          <a:xfrm>
            <a:off x="11240697" y="3022230"/>
            <a:ext cx="618368" cy="309184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C57204B-5E9C-45B0-8731-50613907FD8D}"/>
              </a:ext>
            </a:extLst>
          </p:cNvPr>
          <p:cNvSpPr/>
          <p:nvPr/>
        </p:nvSpPr>
        <p:spPr>
          <a:xfrm>
            <a:off x="11240697" y="4727324"/>
            <a:ext cx="618368" cy="309184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Cars for PowerPoint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D0FB24-59F2-4AD8-A5AB-9ED9B197C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190486"/>
              </p:ext>
            </p:extLst>
          </p:nvPr>
        </p:nvGraphicFramePr>
        <p:xfrm>
          <a:off x="325140" y="1194178"/>
          <a:ext cx="8128000" cy="4944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5" name="Group 84">
            <a:extLst>
              <a:ext uri="{FF2B5EF4-FFF2-40B4-BE49-F238E27FC236}">
                <a16:creationId xmlns:a16="http://schemas.microsoft.com/office/drawing/2014/main" id="{4B71DEF8-F9A1-474A-8F7A-C14C8A7B85F9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1883FBE-D7D4-4CC0-991C-DCCAB81113C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28882A-AB5A-44BA-B67C-ADAB57FFCEB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16AC66E-1238-4B0E-ABDC-B69F5C770A14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010AA5-F134-4817-8A77-60F32775BF3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03A6B2-AE07-47E9-ABD0-B5B92D5B44E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715BCC-1A82-40ED-A767-28EB0F07819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4262C7-5B57-4226-AD11-6BC8E50FACD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5EA22-6BE2-4521-9EF5-A177E1FD9BE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9C5538-A8B9-4BD2-97E2-BE8937EA23FE}"/>
              </a:ext>
            </a:extLst>
          </p:cNvPr>
          <p:cNvSpPr/>
          <p:nvPr/>
        </p:nvSpPr>
        <p:spPr>
          <a:xfrm>
            <a:off x="3512840" y="5161973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82F34A-725C-49CD-B86E-5E285B9EEEA8}"/>
              </a:ext>
            </a:extLst>
          </p:cNvPr>
          <p:cNvSpPr/>
          <p:nvPr/>
        </p:nvSpPr>
        <p:spPr>
          <a:xfrm>
            <a:off x="6076950" y="4610028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AF33C4-D9E2-4533-8D3B-CAB3A625700C}"/>
              </a:ext>
            </a:extLst>
          </p:cNvPr>
          <p:cNvSpPr/>
          <p:nvPr/>
        </p:nvSpPr>
        <p:spPr>
          <a:xfrm>
            <a:off x="3970040" y="4061602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195D190-1249-4000-BF42-D5EF756B92B0}"/>
              </a:ext>
            </a:extLst>
          </p:cNvPr>
          <p:cNvSpPr/>
          <p:nvPr/>
        </p:nvSpPr>
        <p:spPr>
          <a:xfrm>
            <a:off x="3550940" y="2823072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DCB3610-F841-4142-849E-295CEFDAD9DB}"/>
              </a:ext>
            </a:extLst>
          </p:cNvPr>
          <p:cNvSpPr/>
          <p:nvPr/>
        </p:nvSpPr>
        <p:spPr>
          <a:xfrm>
            <a:off x="3970040" y="2272887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5C5158-E1D1-4D96-BD9B-FD8A287BFB93}"/>
              </a:ext>
            </a:extLst>
          </p:cNvPr>
          <p:cNvSpPr/>
          <p:nvPr/>
        </p:nvSpPr>
        <p:spPr>
          <a:xfrm>
            <a:off x="5884565" y="1743871"/>
            <a:ext cx="838200" cy="419100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161BF2B-9026-48CE-957C-FBB3B3A37B37}"/>
              </a:ext>
            </a:extLst>
          </p:cNvPr>
          <p:cNvSpPr/>
          <p:nvPr/>
        </p:nvSpPr>
        <p:spPr>
          <a:xfrm>
            <a:off x="11240697" y="1317136"/>
            <a:ext cx="618368" cy="309184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DB0F22-5610-4E26-89DA-C6F1E135E331}"/>
              </a:ext>
            </a:extLst>
          </p:cNvPr>
          <p:cNvSpPr/>
          <p:nvPr/>
        </p:nvSpPr>
        <p:spPr>
          <a:xfrm>
            <a:off x="11240697" y="3022230"/>
            <a:ext cx="618368" cy="309184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C57204B-5E9C-45B0-8731-50613907FD8D}"/>
              </a:ext>
            </a:extLst>
          </p:cNvPr>
          <p:cNvSpPr/>
          <p:nvPr/>
        </p:nvSpPr>
        <p:spPr>
          <a:xfrm>
            <a:off x="11240697" y="4727324"/>
            <a:ext cx="618368" cy="309184"/>
          </a:xfrm>
          <a:custGeom>
            <a:avLst/>
            <a:gdLst>
              <a:gd name="connsiteX0" fmla="*/ 647700 w 838200"/>
              <a:gd name="connsiteY0" fmla="*/ 266700 h 419100"/>
              <a:gd name="connsiteX1" fmla="*/ 723900 w 838200"/>
              <a:gd name="connsiteY1" fmla="*/ 342900 h 419100"/>
              <a:gd name="connsiteX2" fmla="*/ 647700 w 838200"/>
              <a:gd name="connsiteY2" fmla="*/ 419100 h 419100"/>
              <a:gd name="connsiteX3" fmla="*/ 571500 w 838200"/>
              <a:gd name="connsiteY3" fmla="*/ 342900 h 419100"/>
              <a:gd name="connsiteX4" fmla="*/ 647700 w 838200"/>
              <a:gd name="connsiteY4" fmla="*/ 266700 h 419100"/>
              <a:gd name="connsiteX5" fmla="*/ 190500 w 838200"/>
              <a:gd name="connsiteY5" fmla="*/ 266700 h 419100"/>
              <a:gd name="connsiteX6" fmla="*/ 266700 w 838200"/>
              <a:gd name="connsiteY6" fmla="*/ 342900 h 419100"/>
              <a:gd name="connsiteX7" fmla="*/ 190500 w 838200"/>
              <a:gd name="connsiteY7" fmla="*/ 419100 h 419100"/>
              <a:gd name="connsiteX8" fmla="*/ 114300 w 838200"/>
              <a:gd name="connsiteY8" fmla="*/ 342900 h 419100"/>
              <a:gd name="connsiteX9" fmla="*/ 190500 w 838200"/>
              <a:gd name="connsiteY9" fmla="*/ 266700 h 419100"/>
              <a:gd name="connsiteX10" fmla="*/ 333375 w 838200"/>
              <a:gd name="connsiteY10" fmla="*/ 38100 h 419100"/>
              <a:gd name="connsiteX11" fmla="*/ 333375 w 838200"/>
              <a:gd name="connsiteY11" fmla="*/ 152400 h 419100"/>
              <a:gd name="connsiteX12" fmla="*/ 593407 w 838200"/>
              <a:gd name="connsiteY12" fmla="*/ 152400 h 419100"/>
              <a:gd name="connsiteX13" fmla="*/ 490537 w 838200"/>
              <a:gd name="connsiteY13" fmla="*/ 49530 h 419100"/>
              <a:gd name="connsiteX14" fmla="*/ 463867 w 838200"/>
              <a:gd name="connsiteY14" fmla="*/ 38100 h 419100"/>
              <a:gd name="connsiteX15" fmla="*/ 183832 w 838200"/>
              <a:gd name="connsiteY15" fmla="*/ 38100 h 419100"/>
              <a:gd name="connsiteX16" fmla="*/ 157162 w 838200"/>
              <a:gd name="connsiteY16" fmla="*/ 49530 h 419100"/>
              <a:gd name="connsiteX17" fmla="*/ 54292 w 838200"/>
              <a:gd name="connsiteY17" fmla="*/ 152400 h 419100"/>
              <a:gd name="connsiteX18" fmla="*/ 295275 w 838200"/>
              <a:gd name="connsiteY18" fmla="*/ 152400 h 419100"/>
              <a:gd name="connsiteX19" fmla="*/ 295275 w 838200"/>
              <a:gd name="connsiteY19" fmla="*/ 38100 h 419100"/>
              <a:gd name="connsiteX20" fmla="*/ 183832 w 838200"/>
              <a:gd name="connsiteY20" fmla="*/ 0 h 419100"/>
              <a:gd name="connsiteX21" fmla="*/ 462915 w 838200"/>
              <a:gd name="connsiteY21" fmla="*/ 0 h 419100"/>
              <a:gd name="connsiteX22" fmla="*/ 517207 w 838200"/>
              <a:gd name="connsiteY22" fmla="*/ 21907 h 419100"/>
              <a:gd name="connsiteX23" fmla="*/ 637222 w 838200"/>
              <a:gd name="connsiteY23" fmla="*/ 140970 h 419100"/>
              <a:gd name="connsiteX24" fmla="*/ 663892 w 838200"/>
              <a:gd name="connsiteY24" fmla="*/ 152400 h 419100"/>
              <a:gd name="connsiteX25" fmla="*/ 742950 w 838200"/>
              <a:gd name="connsiteY25" fmla="*/ 152400 h 419100"/>
              <a:gd name="connsiteX26" fmla="*/ 838200 w 838200"/>
              <a:gd name="connsiteY26" fmla="*/ 247650 h 419100"/>
              <a:gd name="connsiteX27" fmla="*/ 838200 w 838200"/>
              <a:gd name="connsiteY27" fmla="*/ 304800 h 419100"/>
              <a:gd name="connsiteX28" fmla="*/ 800100 w 838200"/>
              <a:gd name="connsiteY28" fmla="*/ 342900 h 419100"/>
              <a:gd name="connsiteX29" fmla="*/ 752475 w 838200"/>
              <a:gd name="connsiteY29" fmla="*/ 342900 h 419100"/>
              <a:gd name="connsiteX30" fmla="*/ 647700 w 838200"/>
              <a:gd name="connsiteY30" fmla="*/ 238125 h 419100"/>
              <a:gd name="connsiteX31" fmla="*/ 542925 w 838200"/>
              <a:gd name="connsiteY31" fmla="*/ 342900 h 419100"/>
              <a:gd name="connsiteX32" fmla="*/ 295275 w 838200"/>
              <a:gd name="connsiteY32" fmla="*/ 342900 h 419100"/>
              <a:gd name="connsiteX33" fmla="*/ 190500 w 838200"/>
              <a:gd name="connsiteY33" fmla="*/ 238125 h 419100"/>
              <a:gd name="connsiteX34" fmla="*/ 85725 w 838200"/>
              <a:gd name="connsiteY34" fmla="*/ 342900 h 419100"/>
              <a:gd name="connsiteX35" fmla="*/ 76200 w 838200"/>
              <a:gd name="connsiteY35" fmla="*/ 342900 h 419100"/>
              <a:gd name="connsiteX36" fmla="*/ 0 w 838200"/>
              <a:gd name="connsiteY36" fmla="*/ 266700 h 419100"/>
              <a:gd name="connsiteX37" fmla="*/ 0 w 838200"/>
              <a:gd name="connsiteY37" fmla="*/ 168592 h 419100"/>
              <a:gd name="connsiteX38" fmla="*/ 11430 w 838200"/>
              <a:gd name="connsiteY38" fmla="*/ 140970 h 419100"/>
              <a:gd name="connsiteX39" fmla="*/ 129540 w 838200"/>
              <a:gd name="connsiteY39" fmla="*/ 21907 h 419100"/>
              <a:gd name="connsiteX40" fmla="*/ 183832 w 838200"/>
              <a:gd name="connsiteY40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8200" h="419100">
                <a:moveTo>
                  <a:pt x="647700" y="266700"/>
                </a:moveTo>
                <a:cubicBezTo>
                  <a:pt x="689784" y="266700"/>
                  <a:pt x="723900" y="300816"/>
                  <a:pt x="723900" y="342900"/>
                </a:cubicBezTo>
                <a:cubicBezTo>
                  <a:pt x="723900" y="384984"/>
                  <a:pt x="689784" y="419100"/>
                  <a:pt x="647700" y="419100"/>
                </a:cubicBezTo>
                <a:cubicBezTo>
                  <a:pt x="605616" y="419100"/>
                  <a:pt x="571500" y="384984"/>
                  <a:pt x="571500" y="342900"/>
                </a:cubicBezTo>
                <a:cubicBezTo>
                  <a:pt x="571500" y="300816"/>
                  <a:pt x="605616" y="266700"/>
                  <a:pt x="647700" y="266700"/>
                </a:cubicBezTo>
                <a:close/>
                <a:moveTo>
                  <a:pt x="190500" y="266700"/>
                </a:moveTo>
                <a:cubicBezTo>
                  <a:pt x="232584" y="266700"/>
                  <a:pt x="266700" y="300816"/>
                  <a:pt x="266700" y="342900"/>
                </a:cubicBezTo>
                <a:cubicBezTo>
                  <a:pt x="266700" y="384984"/>
                  <a:pt x="232584" y="419100"/>
                  <a:pt x="190500" y="419100"/>
                </a:cubicBezTo>
                <a:cubicBezTo>
                  <a:pt x="148416" y="419100"/>
                  <a:pt x="114300" y="384984"/>
                  <a:pt x="114300" y="342900"/>
                </a:cubicBezTo>
                <a:cubicBezTo>
                  <a:pt x="114300" y="300816"/>
                  <a:pt x="148416" y="266700"/>
                  <a:pt x="190500" y="266700"/>
                </a:cubicBezTo>
                <a:close/>
                <a:moveTo>
                  <a:pt x="333375" y="38100"/>
                </a:moveTo>
                <a:lnTo>
                  <a:pt x="333375" y="152400"/>
                </a:lnTo>
                <a:lnTo>
                  <a:pt x="593407" y="152400"/>
                </a:lnTo>
                <a:lnTo>
                  <a:pt x="490537" y="49530"/>
                </a:lnTo>
                <a:cubicBezTo>
                  <a:pt x="483870" y="41910"/>
                  <a:pt x="474345" y="38100"/>
                  <a:pt x="463867" y="38100"/>
                </a:cubicBezTo>
                <a:close/>
                <a:moveTo>
                  <a:pt x="183832" y="38100"/>
                </a:moveTo>
                <a:cubicBezTo>
                  <a:pt x="174307" y="38100"/>
                  <a:pt x="164782" y="41910"/>
                  <a:pt x="157162" y="49530"/>
                </a:cubicBezTo>
                <a:lnTo>
                  <a:pt x="54292" y="152400"/>
                </a:lnTo>
                <a:lnTo>
                  <a:pt x="295275" y="152400"/>
                </a:lnTo>
                <a:lnTo>
                  <a:pt x="295275" y="38100"/>
                </a:lnTo>
                <a:close/>
                <a:moveTo>
                  <a:pt x="183832" y="0"/>
                </a:moveTo>
                <a:lnTo>
                  <a:pt x="462915" y="0"/>
                </a:lnTo>
                <a:cubicBezTo>
                  <a:pt x="483870" y="0"/>
                  <a:pt x="502920" y="7620"/>
                  <a:pt x="517207" y="21907"/>
                </a:cubicBezTo>
                <a:lnTo>
                  <a:pt x="637222" y="140970"/>
                </a:lnTo>
                <a:cubicBezTo>
                  <a:pt x="643890" y="148590"/>
                  <a:pt x="653415" y="152400"/>
                  <a:pt x="663892" y="152400"/>
                </a:cubicBezTo>
                <a:lnTo>
                  <a:pt x="742950" y="152400"/>
                </a:lnTo>
                <a:cubicBezTo>
                  <a:pt x="795337" y="152400"/>
                  <a:pt x="838200" y="195262"/>
                  <a:pt x="838200" y="247650"/>
                </a:cubicBezTo>
                <a:lnTo>
                  <a:pt x="838200" y="304800"/>
                </a:lnTo>
                <a:cubicBezTo>
                  <a:pt x="838200" y="325755"/>
                  <a:pt x="821055" y="342900"/>
                  <a:pt x="800100" y="342900"/>
                </a:cubicBezTo>
                <a:lnTo>
                  <a:pt x="752475" y="342900"/>
                </a:lnTo>
                <a:cubicBezTo>
                  <a:pt x="752475" y="284797"/>
                  <a:pt x="705802" y="238125"/>
                  <a:pt x="647700" y="238125"/>
                </a:cubicBezTo>
                <a:cubicBezTo>
                  <a:pt x="589597" y="238125"/>
                  <a:pt x="542925" y="284797"/>
                  <a:pt x="542925" y="342900"/>
                </a:cubicBezTo>
                <a:lnTo>
                  <a:pt x="295275" y="342900"/>
                </a:lnTo>
                <a:cubicBezTo>
                  <a:pt x="295275" y="284797"/>
                  <a:pt x="248602" y="238125"/>
                  <a:pt x="190500" y="238125"/>
                </a:cubicBezTo>
                <a:cubicBezTo>
                  <a:pt x="132397" y="238125"/>
                  <a:pt x="85725" y="284797"/>
                  <a:pt x="85725" y="342900"/>
                </a:cubicBezTo>
                <a:lnTo>
                  <a:pt x="76200" y="342900"/>
                </a:lnTo>
                <a:cubicBezTo>
                  <a:pt x="34290" y="342900"/>
                  <a:pt x="0" y="308610"/>
                  <a:pt x="0" y="266700"/>
                </a:cubicBezTo>
                <a:lnTo>
                  <a:pt x="0" y="168592"/>
                </a:lnTo>
                <a:cubicBezTo>
                  <a:pt x="0" y="158115"/>
                  <a:pt x="3810" y="148590"/>
                  <a:pt x="11430" y="140970"/>
                </a:cubicBezTo>
                <a:lnTo>
                  <a:pt x="129540" y="21907"/>
                </a:lnTo>
                <a:cubicBezTo>
                  <a:pt x="143827" y="7620"/>
                  <a:pt x="163830" y="0"/>
                  <a:pt x="183832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9974</TotalTime>
  <Words>282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Bar Chart with Cars for PowerPoint</vt:lpstr>
      <vt:lpstr>Bar Chart with Cars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 with Cars for PowerPoint</dc:title>
  <dc:creator>PresentationGO.com</dc:creator>
  <dc:description>© Copyright PresentationGO.com</dc:description>
  <dcterms:created xsi:type="dcterms:W3CDTF">2014-11-26T05:14:11Z</dcterms:created>
  <dcterms:modified xsi:type="dcterms:W3CDTF">2018-08-26T17:04:17Z</dcterms:modified>
  <cp:category>Charts &amp; Diagrams</cp:category>
</cp:coreProperties>
</file>