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4" r:id="rId4"/>
    <p:sldId id="355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622"/>
    <a:srgbClr val="2B323B"/>
    <a:srgbClr val="EB1E42"/>
    <a:srgbClr val="FFDB55"/>
    <a:srgbClr val="05ACC7"/>
    <a:srgbClr val="C13018"/>
    <a:srgbClr val="F36F13"/>
    <a:srgbClr val="A2B969"/>
    <a:srgbClr val="063951"/>
    <a:srgbClr val="F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2" d="100"/>
          <a:sy n="112" d="100"/>
        </p:scale>
        <p:origin x="4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7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D12C-CC1F-4702-B96B-54ACFF5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Funnel w/ 3 Stages for PowerPoint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304040-4629-4C93-8443-10EF96B55AF8}"/>
              </a:ext>
            </a:extLst>
          </p:cNvPr>
          <p:cNvGrpSpPr/>
          <p:nvPr/>
        </p:nvGrpSpPr>
        <p:grpSpPr>
          <a:xfrm>
            <a:off x="4240567" y="1065321"/>
            <a:ext cx="3710867" cy="5014448"/>
            <a:chOff x="4234648" y="1065321"/>
            <a:chExt cx="3710867" cy="501444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D5021DD-5A5E-4E07-81A4-0C585DD79002}"/>
                </a:ext>
              </a:extLst>
            </p:cNvPr>
            <p:cNvSpPr/>
            <p:nvPr/>
          </p:nvSpPr>
          <p:spPr>
            <a:xfrm>
              <a:off x="5528613" y="4540538"/>
              <a:ext cx="1122941" cy="1539231"/>
            </a:xfrm>
            <a:custGeom>
              <a:avLst/>
              <a:gdLst>
                <a:gd name="connsiteX0" fmla="*/ 561470 w 1122941"/>
                <a:gd name="connsiteY0" fmla="*/ 0 h 1539231"/>
                <a:gd name="connsiteX1" fmla="*/ 1112595 w 1122941"/>
                <a:gd name="connsiteY1" fmla="*/ 145979 h 1539231"/>
                <a:gd name="connsiteX2" fmla="*/ 1122941 w 1122941"/>
                <a:gd name="connsiteY2" fmla="*/ 179331 h 1539231"/>
                <a:gd name="connsiteX3" fmla="*/ 1104578 w 1122941"/>
                <a:gd name="connsiteY3" fmla="*/ 228063 h 1539231"/>
                <a:gd name="connsiteX4" fmla="*/ 1104577 w 1122941"/>
                <a:gd name="connsiteY4" fmla="*/ 228064 h 1539231"/>
                <a:gd name="connsiteX5" fmla="*/ 628057 w 1122941"/>
                <a:gd name="connsiteY5" fmla="*/ 1492681 h 1539231"/>
                <a:gd name="connsiteX6" fmla="*/ 628056 w 1122941"/>
                <a:gd name="connsiteY6" fmla="*/ 1492681 h 1539231"/>
                <a:gd name="connsiteX7" fmla="*/ 626389 w 1122941"/>
                <a:gd name="connsiteY7" fmla="*/ 1497105 h 1539231"/>
                <a:gd name="connsiteX8" fmla="*/ 612136 w 1122941"/>
                <a:gd name="connsiteY8" fmla="*/ 1518243 h 1539231"/>
                <a:gd name="connsiteX9" fmla="*/ 561467 w 1122941"/>
                <a:gd name="connsiteY9" fmla="*/ 1539231 h 1539231"/>
                <a:gd name="connsiteX10" fmla="*/ 510798 w 1122941"/>
                <a:gd name="connsiteY10" fmla="*/ 1518243 h 1539231"/>
                <a:gd name="connsiteX11" fmla="*/ 496555 w 1122941"/>
                <a:gd name="connsiteY11" fmla="*/ 1497118 h 1539231"/>
                <a:gd name="connsiteX12" fmla="*/ 494874 w 1122941"/>
                <a:gd name="connsiteY12" fmla="*/ 1492657 h 1539231"/>
                <a:gd name="connsiteX13" fmla="*/ 494873 w 1122941"/>
                <a:gd name="connsiteY13" fmla="*/ 1492652 h 1539231"/>
                <a:gd name="connsiteX14" fmla="*/ 18364 w 1122941"/>
                <a:gd name="connsiteY14" fmla="*/ 228064 h 1539231"/>
                <a:gd name="connsiteX15" fmla="*/ 18363 w 1122941"/>
                <a:gd name="connsiteY15" fmla="*/ 228063 h 1539231"/>
                <a:gd name="connsiteX16" fmla="*/ 0 w 1122941"/>
                <a:gd name="connsiteY16" fmla="*/ 179331 h 1539231"/>
                <a:gd name="connsiteX17" fmla="*/ 10345 w 1122941"/>
                <a:gd name="connsiteY17" fmla="*/ 145979 h 1539231"/>
                <a:gd name="connsiteX18" fmla="*/ 561470 w 1122941"/>
                <a:gd name="connsiteY18" fmla="*/ 0 h 15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2941" h="1539231">
                  <a:moveTo>
                    <a:pt x="561470" y="0"/>
                  </a:moveTo>
                  <a:cubicBezTo>
                    <a:pt x="833324" y="0"/>
                    <a:pt x="1060139" y="62669"/>
                    <a:pt x="1112595" y="145979"/>
                  </a:cubicBezTo>
                  <a:lnTo>
                    <a:pt x="1122941" y="179331"/>
                  </a:lnTo>
                  <a:lnTo>
                    <a:pt x="1104578" y="228063"/>
                  </a:lnTo>
                  <a:lnTo>
                    <a:pt x="1104577" y="228064"/>
                  </a:lnTo>
                  <a:lnTo>
                    <a:pt x="628057" y="1492681"/>
                  </a:lnTo>
                  <a:lnTo>
                    <a:pt x="628056" y="1492681"/>
                  </a:lnTo>
                  <a:lnTo>
                    <a:pt x="626389" y="1497105"/>
                  </a:lnTo>
                  <a:lnTo>
                    <a:pt x="612136" y="1518243"/>
                  </a:lnTo>
                  <a:cubicBezTo>
                    <a:pt x="599169" y="1531211"/>
                    <a:pt x="581255" y="1539231"/>
                    <a:pt x="561467" y="1539231"/>
                  </a:cubicBezTo>
                  <a:cubicBezTo>
                    <a:pt x="541680" y="1539231"/>
                    <a:pt x="523765" y="1531211"/>
                    <a:pt x="510798" y="1518243"/>
                  </a:cubicBezTo>
                  <a:lnTo>
                    <a:pt x="496555" y="1497118"/>
                  </a:lnTo>
                  <a:lnTo>
                    <a:pt x="494874" y="1492657"/>
                  </a:lnTo>
                  <a:cubicBezTo>
                    <a:pt x="494874" y="1492655"/>
                    <a:pt x="494873" y="1492654"/>
                    <a:pt x="494873" y="1492652"/>
                  </a:cubicBezTo>
                  <a:lnTo>
                    <a:pt x="18364" y="228064"/>
                  </a:lnTo>
                  <a:lnTo>
                    <a:pt x="18363" y="228063"/>
                  </a:lnTo>
                  <a:lnTo>
                    <a:pt x="0" y="179331"/>
                  </a:lnTo>
                  <a:lnTo>
                    <a:pt x="10345" y="145979"/>
                  </a:lnTo>
                  <a:cubicBezTo>
                    <a:pt x="62801" y="62669"/>
                    <a:pt x="289616" y="0"/>
                    <a:pt x="56147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78000">
                  <a:schemeClr val="tx2">
                    <a:lumMod val="90000"/>
                    <a:lumOff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0AD159-3691-44D1-BA32-87FD071772FA}"/>
                </a:ext>
              </a:extLst>
            </p:cNvPr>
            <p:cNvSpPr/>
            <p:nvPr/>
          </p:nvSpPr>
          <p:spPr>
            <a:xfrm>
              <a:off x="4234648" y="1065321"/>
              <a:ext cx="3710867" cy="1699885"/>
            </a:xfrm>
            <a:custGeom>
              <a:avLst/>
              <a:gdLst>
                <a:gd name="connsiteX0" fmla="*/ 1855433 w 3710867"/>
                <a:gd name="connsiteY0" fmla="*/ 0 h 1699885"/>
                <a:gd name="connsiteX1" fmla="*/ 3710866 w 3710867"/>
                <a:gd name="connsiteY1" fmla="*/ 217503 h 1699885"/>
                <a:gd name="connsiteX2" fmla="*/ 3709552 w 3710867"/>
                <a:gd name="connsiteY2" fmla="*/ 220554 h 1699885"/>
                <a:gd name="connsiteX3" fmla="*/ 3710867 w 3710867"/>
                <a:gd name="connsiteY3" fmla="*/ 220554 h 1699885"/>
                <a:gd name="connsiteX4" fmla="*/ 3338217 w 3710867"/>
                <a:gd name="connsiteY4" fmla="*/ 1209515 h 1699885"/>
                <a:gd name="connsiteX5" fmla="*/ 3248005 w 3710867"/>
                <a:gd name="connsiteY5" fmla="*/ 1448923 h 1699885"/>
                <a:gd name="connsiteX6" fmla="*/ 3184516 w 3710867"/>
                <a:gd name="connsiteY6" fmla="*/ 1484764 h 1699885"/>
                <a:gd name="connsiteX7" fmla="*/ 1855433 w 3710867"/>
                <a:gd name="connsiteY7" fmla="*/ 1699885 h 1699885"/>
                <a:gd name="connsiteX8" fmla="*/ 526350 w 3710867"/>
                <a:gd name="connsiteY8" fmla="*/ 1484764 h 1699885"/>
                <a:gd name="connsiteX9" fmla="*/ 462864 w 3710867"/>
                <a:gd name="connsiteY9" fmla="*/ 1448924 h 1699885"/>
                <a:gd name="connsiteX10" fmla="*/ 372652 w 3710867"/>
                <a:gd name="connsiteY10" fmla="*/ 1209512 h 1699885"/>
                <a:gd name="connsiteX11" fmla="*/ 372651 w 3710867"/>
                <a:gd name="connsiteY11" fmla="*/ 1209512 h 1699885"/>
                <a:gd name="connsiteX12" fmla="*/ 1 w 3710867"/>
                <a:gd name="connsiteY12" fmla="*/ 220554 h 1699885"/>
                <a:gd name="connsiteX13" fmla="*/ 1314 w 3710867"/>
                <a:gd name="connsiteY13" fmla="*/ 220554 h 1699885"/>
                <a:gd name="connsiteX14" fmla="*/ 0 w 3710867"/>
                <a:gd name="connsiteY14" fmla="*/ 217503 h 1699885"/>
                <a:gd name="connsiteX15" fmla="*/ 1855433 w 3710867"/>
                <a:gd name="connsiteY15" fmla="*/ 0 h 169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10867" h="1699885">
                  <a:moveTo>
                    <a:pt x="1855433" y="0"/>
                  </a:moveTo>
                  <a:cubicBezTo>
                    <a:pt x="2880160" y="0"/>
                    <a:pt x="3710866" y="97379"/>
                    <a:pt x="3710866" y="217503"/>
                  </a:cubicBezTo>
                  <a:lnTo>
                    <a:pt x="3709552" y="220554"/>
                  </a:lnTo>
                  <a:lnTo>
                    <a:pt x="3710867" y="220554"/>
                  </a:lnTo>
                  <a:lnTo>
                    <a:pt x="3338217" y="1209515"/>
                  </a:lnTo>
                  <a:lnTo>
                    <a:pt x="3248005" y="1448923"/>
                  </a:lnTo>
                  <a:lnTo>
                    <a:pt x="3184516" y="1484764"/>
                  </a:lnTo>
                  <a:cubicBezTo>
                    <a:pt x="2928558" y="1612900"/>
                    <a:pt x="2429349" y="1699885"/>
                    <a:pt x="1855433" y="1699885"/>
                  </a:cubicBezTo>
                  <a:cubicBezTo>
                    <a:pt x="1281517" y="1699885"/>
                    <a:pt x="782309" y="1612900"/>
                    <a:pt x="526350" y="1484764"/>
                  </a:cubicBezTo>
                  <a:lnTo>
                    <a:pt x="462864" y="1448924"/>
                  </a:lnTo>
                  <a:lnTo>
                    <a:pt x="372652" y="1209512"/>
                  </a:lnTo>
                  <a:lnTo>
                    <a:pt x="372651" y="1209512"/>
                  </a:lnTo>
                  <a:lnTo>
                    <a:pt x="1" y="220554"/>
                  </a:lnTo>
                  <a:lnTo>
                    <a:pt x="1314" y="220554"/>
                  </a:lnTo>
                  <a:lnTo>
                    <a:pt x="0" y="217503"/>
                  </a:lnTo>
                  <a:cubicBezTo>
                    <a:pt x="0" y="97379"/>
                    <a:pt x="830706" y="0"/>
                    <a:pt x="1855433" y="0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chemeClr val="accent1"/>
                </a:gs>
                <a:gs pos="78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C90CE2-BAED-479D-97FC-56D7801E9674}"/>
                </a:ext>
              </a:extLst>
            </p:cNvPr>
            <p:cNvSpPr/>
            <p:nvPr/>
          </p:nvSpPr>
          <p:spPr>
            <a:xfrm>
              <a:off x="4910172" y="2856230"/>
              <a:ext cx="2359818" cy="1592270"/>
            </a:xfrm>
            <a:custGeom>
              <a:avLst/>
              <a:gdLst>
                <a:gd name="connsiteX0" fmla="*/ 1179909 w 2359818"/>
                <a:gd name="connsiteY0" fmla="*/ 0 h 1592270"/>
                <a:gd name="connsiteX1" fmla="*/ 2359818 w 2359818"/>
                <a:gd name="connsiteY1" fmla="*/ 217503 h 1592270"/>
                <a:gd name="connsiteX2" fmla="*/ 2354912 w 2359818"/>
                <a:gd name="connsiteY2" fmla="*/ 235414 h 1592270"/>
                <a:gd name="connsiteX3" fmla="*/ 2352909 w 2359818"/>
                <a:gd name="connsiteY3" fmla="*/ 240728 h 1592270"/>
                <a:gd name="connsiteX4" fmla="*/ 2352908 w 2359818"/>
                <a:gd name="connsiteY4" fmla="*/ 240729 h 1592270"/>
                <a:gd name="connsiteX5" fmla="*/ 1956938 w 2359818"/>
                <a:gd name="connsiteY5" fmla="*/ 1291579 h 1592270"/>
                <a:gd name="connsiteX6" fmla="*/ 1906980 w 2359818"/>
                <a:gd name="connsiteY6" fmla="*/ 1424159 h 1592270"/>
                <a:gd name="connsiteX7" fmla="*/ 1902308 w 2359818"/>
                <a:gd name="connsiteY7" fmla="*/ 1429282 h 1592270"/>
                <a:gd name="connsiteX8" fmla="*/ 1179909 w 2359818"/>
                <a:gd name="connsiteY8" fmla="*/ 1592270 h 1592270"/>
                <a:gd name="connsiteX9" fmla="*/ 457510 w 2359818"/>
                <a:gd name="connsiteY9" fmla="*/ 1429282 h 1592270"/>
                <a:gd name="connsiteX10" fmla="*/ 452841 w 2359818"/>
                <a:gd name="connsiteY10" fmla="*/ 1424163 h 1592270"/>
                <a:gd name="connsiteX11" fmla="*/ 402882 w 2359818"/>
                <a:gd name="connsiteY11" fmla="*/ 1291577 h 1592270"/>
                <a:gd name="connsiteX12" fmla="*/ 6912 w 2359818"/>
                <a:gd name="connsiteY12" fmla="*/ 240731 h 1592270"/>
                <a:gd name="connsiteX13" fmla="*/ 10170 w 2359818"/>
                <a:gd name="connsiteY13" fmla="*/ 244667 h 1592270"/>
                <a:gd name="connsiteX14" fmla="*/ 6913 w 2359818"/>
                <a:gd name="connsiteY14" fmla="*/ 240732 h 1592270"/>
                <a:gd name="connsiteX15" fmla="*/ 4902 w 2359818"/>
                <a:gd name="connsiteY15" fmla="*/ 235395 h 1592270"/>
                <a:gd name="connsiteX16" fmla="*/ 0 w 2359818"/>
                <a:gd name="connsiteY16" fmla="*/ 217503 h 1592270"/>
                <a:gd name="connsiteX17" fmla="*/ 1179909 w 2359818"/>
                <a:gd name="connsiteY17" fmla="*/ 0 h 159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59818" h="1592270">
                  <a:moveTo>
                    <a:pt x="1179909" y="0"/>
                  </a:moveTo>
                  <a:cubicBezTo>
                    <a:pt x="1831555" y="0"/>
                    <a:pt x="2359818" y="97379"/>
                    <a:pt x="2359818" y="217503"/>
                  </a:cubicBezTo>
                  <a:lnTo>
                    <a:pt x="2354912" y="235414"/>
                  </a:lnTo>
                  <a:lnTo>
                    <a:pt x="2352909" y="240728"/>
                  </a:lnTo>
                  <a:lnTo>
                    <a:pt x="2352908" y="240729"/>
                  </a:lnTo>
                  <a:lnTo>
                    <a:pt x="1956938" y="1291579"/>
                  </a:lnTo>
                  <a:lnTo>
                    <a:pt x="1906980" y="1424159"/>
                  </a:lnTo>
                  <a:lnTo>
                    <a:pt x="1902308" y="1429282"/>
                  </a:lnTo>
                  <a:cubicBezTo>
                    <a:pt x="1783289" y="1525063"/>
                    <a:pt x="1504657" y="1592270"/>
                    <a:pt x="1179909" y="1592270"/>
                  </a:cubicBezTo>
                  <a:cubicBezTo>
                    <a:pt x="855161" y="1592270"/>
                    <a:pt x="576530" y="1525063"/>
                    <a:pt x="457510" y="1429282"/>
                  </a:cubicBezTo>
                  <a:lnTo>
                    <a:pt x="452841" y="1424163"/>
                  </a:lnTo>
                  <a:lnTo>
                    <a:pt x="402882" y="1291577"/>
                  </a:lnTo>
                  <a:lnTo>
                    <a:pt x="6912" y="240731"/>
                  </a:lnTo>
                  <a:lnTo>
                    <a:pt x="10170" y="244667"/>
                  </a:lnTo>
                  <a:lnTo>
                    <a:pt x="6913" y="240732"/>
                  </a:lnTo>
                  <a:lnTo>
                    <a:pt x="4902" y="235395"/>
                  </a:lnTo>
                  <a:lnTo>
                    <a:pt x="0" y="217503"/>
                  </a:lnTo>
                  <a:cubicBezTo>
                    <a:pt x="0" y="97379"/>
                    <a:pt x="528263" y="0"/>
                    <a:pt x="1179909" y="0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chemeClr val="accent3"/>
                </a:gs>
                <a:gs pos="78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00C8AEB-62AE-4F63-8100-BE336EC2718E}"/>
                </a:ext>
              </a:extLst>
            </p:cNvPr>
            <p:cNvGrpSpPr/>
            <p:nvPr/>
          </p:nvGrpSpPr>
          <p:grpSpPr>
            <a:xfrm>
              <a:off x="4234648" y="1065321"/>
              <a:ext cx="3710867" cy="1699885"/>
              <a:chOff x="4234648" y="1065321"/>
              <a:chExt cx="3710867" cy="1699885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80E88CD-49F0-4EA0-A5DD-2F9190E110C3}"/>
                  </a:ext>
                </a:extLst>
              </p:cNvPr>
              <p:cNvSpPr/>
              <p:nvPr/>
            </p:nvSpPr>
            <p:spPr>
              <a:xfrm>
                <a:off x="4234649" y="1285875"/>
                <a:ext cx="3710866" cy="1479331"/>
              </a:xfrm>
              <a:custGeom>
                <a:avLst/>
                <a:gdLst>
                  <a:gd name="connsiteX0" fmla="*/ 0 w 3710866"/>
                  <a:gd name="connsiteY0" fmla="*/ 0 h 1479331"/>
                  <a:gd name="connsiteX1" fmla="*/ 1313 w 3710866"/>
                  <a:gd name="connsiteY1" fmla="*/ 0 h 1479331"/>
                  <a:gd name="connsiteX2" fmla="*/ 9578 w 3710866"/>
                  <a:gd name="connsiteY2" fmla="*/ 19187 h 1479331"/>
                  <a:gd name="connsiteX3" fmla="*/ 1855432 w 3710866"/>
                  <a:gd name="connsiteY3" fmla="*/ 214452 h 1479331"/>
                  <a:gd name="connsiteX4" fmla="*/ 3701286 w 3710866"/>
                  <a:gd name="connsiteY4" fmla="*/ 19187 h 1479331"/>
                  <a:gd name="connsiteX5" fmla="*/ 3709551 w 3710866"/>
                  <a:gd name="connsiteY5" fmla="*/ 0 h 1479331"/>
                  <a:gd name="connsiteX6" fmla="*/ 3710866 w 3710866"/>
                  <a:gd name="connsiteY6" fmla="*/ 0 h 1479331"/>
                  <a:gd name="connsiteX7" fmla="*/ 3338216 w 3710866"/>
                  <a:gd name="connsiteY7" fmla="*/ 988961 h 1479331"/>
                  <a:gd name="connsiteX8" fmla="*/ 3338216 w 3710866"/>
                  <a:gd name="connsiteY8" fmla="*/ 988961 h 1479331"/>
                  <a:gd name="connsiteX9" fmla="*/ 3248004 w 3710866"/>
                  <a:gd name="connsiteY9" fmla="*/ 1228369 h 1479331"/>
                  <a:gd name="connsiteX10" fmla="*/ 3184515 w 3710866"/>
                  <a:gd name="connsiteY10" fmla="*/ 1264210 h 1479331"/>
                  <a:gd name="connsiteX11" fmla="*/ 1855432 w 3710866"/>
                  <a:gd name="connsiteY11" fmla="*/ 1479331 h 1479331"/>
                  <a:gd name="connsiteX12" fmla="*/ 526349 w 3710866"/>
                  <a:gd name="connsiteY12" fmla="*/ 1264210 h 1479331"/>
                  <a:gd name="connsiteX13" fmla="*/ 462863 w 3710866"/>
                  <a:gd name="connsiteY13" fmla="*/ 1228370 h 1479331"/>
                  <a:gd name="connsiteX14" fmla="*/ 372651 w 3710866"/>
                  <a:gd name="connsiteY14" fmla="*/ 988958 h 1479331"/>
                  <a:gd name="connsiteX15" fmla="*/ 372650 w 3710866"/>
                  <a:gd name="connsiteY15" fmla="*/ 988958 h 147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10866" h="1479331">
                    <a:moveTo>
                      <a:pt x="0" y="0"/>
                    </a:moveTo>
                    <a:lnTo>
                      <a:pt x="1313" y="0"/>
                    </a:lnTo>
                    <a:lnTo>
                      <a:pt x="9578" y="19187"/>
                    </a:lnTo>
                    <a:cubicBezTo>
                      <a:pt x="104595" y="128865"/>
                      <a:pt x="894751" y="214452"/>
                      <a:pt x="1855432" y="214452"/>
                    </a:cubicBezTo>
                    <a:cubicBezTo>
                      <a:pt x="2816114" y="214452"/>
                      <a:pt x="3606269" y="128865"/>
                      <a:pt x="3701286" y="19187"/>
                    </a:cubicBezTo>
                    <a:lnTo>
                      <a:pt x="3709551" y="0"/>
                    </a:lnTo>
                    <a:lnTo>
                      <a:pt x="3710866" y="0"/>
                    </a:lnTo>
                    <a:lnTo>
                      <a:pt x="3338216" y="988961"/>
                    </a:lnTo>
                    <a:lnTo>
                      <a:pt x="3338216" y="988961"/>
                    </a:lnTo>
                    <a:lnTo>
                      <a:pt x="3248004" y="1228369"/>
                    </a:lnTo>
                    <a:lnTo>
                      <a:pt x="3184515" y="1264210"/>
                    </a:lnTo>
                    <a:cubicBezTo>
                      <a:pt x="2928557" y="1392346"/>
                      <a:pt x="2429348" y="1479331"/>
                      <a:pt x="1855432" y="1479331"/>
                    </a:cubicBezTo>
                    <a:cubicBezTo>
                      <a:pt x="1281516" y="1479331"/>
                      <a:pt x="782308" y="1392346"/>
                      <a:pt x="526349" y="1264210"/>
                    </a:cubicBezTo>
                    <a:lnTo>
                      <a:pt x="462863" y="1228370"/>
                    </a:lnTo>
                    <a:lnTo>
                      <a:pt x="372651" y="988958"/>
                    </a:lnTo>
                    <a:lnTo>
                      <a:pt x="372650" y="988958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chemeClr val="accent1"/>
                  </a:gs>
                  <a:gs pos="78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EDB1C01-C7ED-45C3-B46B-5475B7794A86}"/>
                  </a:ext>
                </a:extLst>
              </p:cNvPr>
              <p:cNvSpPr/>
              <p:nvPr/>
            </p:nvSpPr>
            <p:spPr>
              <a:xfrm>
                <a:off x="4234648" y="1065321"/>
                <a:ext cx="3710866" cy="435006"/>
              </a:xfrm>
              <a:custGeom>
                <a:avLst/>
                <a:gdLst>
                  <a:gd name="connsiteX0" fmla="*/ 1855433 w 3710866"/>
                  <a:gd name="connsiteY0" fmla="*/ 0 h 435006"/>
                  <a:gd name="connsiteX1" fmla="*/ 3710866 w 3710866"/>
                  <a:gd name="connsiteY1" fmla="*/ 217503 h 435006"/>
                  <a:gd name="connsiteX2" fmla="*/ 3709552 w 3710866"/>
                  <a:gd name="connsiteY2" fmla="*/ 220554 h 435006"/>
                  <a:gd name="connsiteX3" fmla="*/ 3701287 w 3710866"/>
                  <a:gd name="connsiteY3" fmla="*/ 239741 h 435006"/>
                  <a:gd name="connsiteX4" fmla="*/ 1855433 w 3710866"/>
                  <a:gd name="connsiteY4" fmla="*/ 435006 h 435006"/>
                  <a:gd name="connsiteX5" fmla="*/ 9579 w 3710866"/>
                  <a:gd name="connsiteY5" fmla="*/ 239741 h 435006"/>
                  <a:gd name="connsiteX6" fmla="*/ 1314 w 3710866"/>
                  <a:gd name="connsiteY6" fmla="*/ 220554 h 435006"/>
                  <a:gd name="connsiteX7" fmla="*/ 0 w 3710866"/>
                  <a:gd name="connsiteY7" fmla="*/ 217503 h 435006"/>
                  <a:gd name="connsiteX8" fmla="*/ 1855433 w 3710866"/>
                  <a:gd name="connsiteY8" fmla="*/ 0 h 43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0866" h="435006">
                    <a:moveTo>
                      <a:pt x="1855433" y="0"/>
                    </a:moveTo>
                    <a:cubicBezTo>
                      <a:pt x="2880160" y="0"/>
                      <a:pt x="3710866" y="97379"/>
                      <a:pt x="3710866" y="217503"/>
                    </a:cubicBezTo>
                    <a:lnTo>
                      <a:pt x="3709552" y="220554"/>
                    </a:lnTo>
                    <a:lnTo>
                      <a:pt x="3701287" y="239741"/>
                    </a:lnTo>
                    <a:cubicBezTo>
                      <a:pt x="3606270" y="349419"/>
                      <a:pt x="2816115" y="435006"/>
                      <a:pt x="1855433" y="435006"/>
                    </a:cubicBezTo>
                    <a:cubicBezTo>
                      <a:pt x="894752" y="435006"/>
                      <a:pt x="104596" y="349419"/>
                      <a:pt x="9579" y="239741"/>
                    </a:cubicBezTo>
                    <a:lnTo>
                      <a:pt x="1314" y="220554"/>
                    </a:lnTo>
                    <a:lnTo>
                      <a:pt x="0" y="217503"/>
                    </a:lnTo>
                    <a:cubicBezTo>
                      <a:pt x="0" y="97379"/>
                      <a:pt x="830706" y="0"/>
                      <a:pt x="185543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78000">
                    <a:schemeClr val="accent1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EC1033-E651-46C0-803D-ECE811AF3835}"/>
                </a:ext>
              </a:extLst>
            </p:cNvPr>
            <p:cNvSpPr/>
            <p:nvPr/>
          </p:nvSpPr>
          <p:spPr>
            <a:xfrm>
              <a:off x="4697513" y="2514245"/>
              <a:ext cx="2785141" cy="577399"/>
            </a:xfrm>
            <a:custGeom>
              <a:avLst/>
              <a:gdLst>
                <a:gd name="connsiteX0" fmla="*/ 2785141 w 2785141"/>
                <a:gd name="connsiteY0" fmla="*/ 0 h 577399"/>
                <a:gd name="connsiteX1" fmla="*/ 2567572 w 2785141"/>
                <a:gd name="connsiteY1" fmla="*/ 577399 h 577399"/>
                <a:gd name="connsiteX2" fmla="*/ 2572478 w 2785141"/>
                <a:gd name="connsiteY2" fmla="*/ 559488 h 577399"/>
                <a:gd name="connsiteX3" fmla="*/ 1392569 w 2785141"/>
                <a:gd name="connsiteY3" fmla="*/ 341985 h 577399"/>
                <a:gd name="connsiteX4" fmla="*/ 212660 w 2785141"/>
                <a:gd name="connsiteY4" fmla="*/ 559488 h 577399"/>
                <a:gd name="connsiteX5" fmla="*/ 217562 w 2785141"/>
                <a:gd name="connsiteY5" fmla="*/ 577380 h 577399"/>
                <a:gd name="connsiteX6" fmla="*/ 0 w 2785141"/>
                <a:gd name="connsiteY6" fmla="*/ 1 h 577399"/>
                <a:gd name="connsiteX7" fmla="*/ 63486 w 2785141"/>
                <a:gd name="connsiteY7" fmla="*/ 35841 h 577399"/>
                <a:gd name="connsiteX8" fmla="*/ 1392569 w 2785141"/>
                <a:gd name="connsiteY8" fmla="*/ 250962 h 577399"/>
                <a:gd name="connsiteX9" fmla="*/ 2721652 w 2785141"/>
                <a:gd name="connsiteY9" fmla="*/ 35841 h 577399"/>
                <a:gd name="connsiteX10" fmla="*/ 2785141 w 2785141"/>
                <a:gd name="connsiteY10" fmla="*/ 0 h 57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5141" h="577399">
                  <a:moveTo>
                    <a:pt x="2785141" y="0"/>
                  </a:moveTo>
                  <a:lnTo>
                    <a:pt x="2567572" y="577399"/>
                  </a:lnTo>
                  <a:lnTo>
                    <a:pt x="2572478" y="559488"/>
                  </a:lnTo>
                  <a:cubicBezTo>
                    <a:pt x="2572478" y="439364"/>
                    <a:pt x="2044215" y="341985"/>
                    <a:pt x="1392569" y="341985"/>
                  </a:cubicBezTo>
                  <a:cubicBezTo>
                    <a:pt x="740923" y="341985"/>
                    <a:pt x="212660" y="439364"/>
                    <a:pt x="212660" y="559488"/>
                  </a:cubicBezTo>
                  <a:lnTo>
                    <a:pt x="217562" y="577380"/>
                  </a:lnTo>
                  <a:lnTo>
                    <a:pt x="0" y="1"/>
                  </a:lnTo>
                  <a:lnTo>
                    <a:pt x="63486" y="35841"/>
                  </a:lnTo>
                  <a:cubicBezTo>
                    <a:pt x="319445" y="163977"/>
                    <a:pt x="818653" y="250962"/>
                    <a:pt x="1392569" y="250962"/>
                  </a:cubicBezTo>
                  <a:cubicBezTo>
                    <a:pt x="1966485" y="250962"/>
                    <a:pt x="2465694" y="163977"/>
                    <a:pt x="2721652" y="35841"/>
                  </a:cubicBezTo>
                  <a:lnTo>
                    <a:pt x="2785141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EE52E1-68E5-442D-92A6-BFAAC8837057}"/>
                </a:ext>
              </a:extLst>
            </p:cNvPr>
            <p:cNvGrpSpPr/>
            <p:nvPr/>
          </p:nvGrpSpPr>
          <p:grpSpPr>
            <a:xfrm>
              <a:off x="4910172" y="2856230"/>
              <a:ext cx="2359818" cy="1592270"/>
              <a:chOff x="4910172" y="2856230"/>
              <a:chExt cx="2359818" cy="159227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440C1BF-5355-40B9-9E38-B0CE0D08FE6C}"/>
                  </a:ext>
                </a:extLst>
              </p:cNvPr>
              <p:cNvSpPr/>
              <p:nvPr/>
            </p:nvSpPr>
            <p:spPr>
              <a:xfrm>
                <a:off x="4910172" y="2856230"/>
                <a:ext cx="2359818" cy="435006"/>
              </a:xfrm>
              <a:custGeom>
                <a:avLst/>
                <a:gdLst>
                  <a:gd name="connsiteX0" fmla="*/ 1179909 w 2359818"/>
                  <a:gd name="connsiteY0" fmla="*/ 0 h 435006"/>
                  <a:gd name="connsiteX1" fmla="*/ 2359818 w 2359818"/>
                  <a:gd name="connsiteY1" fmla="*/ 217503 h 435006"/>
                  <a:gd name="connsiteX2" fmla="*/ 2354912 w 2359818"/>
                  <a:gd name="connsiteY2" fmla="*/ 235414 h 435006"/>
                  <a:gd name="connsiteX3" fmla="*/ 2352909 w 2359818"/>
                  <a:gd name="connsiteY3" fmla="*/ 240728 h 435006"/>
                  <a:gd name="connsiteX4" fmla="*/ 2335846 w 2359818"/>
                  <a:gd name="connsiteY4" fmla="*/ 261338 h 435006"/>
                  <a:gd name="connsiteX5" fmla="*/ 1179909 w 2359818"/>
                  <a:gd name="connsiteY5" fmla="*/ 435006 h 435006"/>
                  <a:gd name="connsiteX6" fmla="*/ 23972 w 2359818"/>
                  <a:gd name="connsiteY6" fmla="*/ 261338 h 435006"/>
                  <a:gd name="connsiteX7" fmla="*/ 6913 w 2359818"/>
                  <a:gd name="connsiteY7" fmla="*/ 240732 h 435006"/>
                  <a:gd name="connsiteX8" fmla="*/ 4902 w 2359818"/>
                  <a:gd name="connsiteY8" fmla="*/ 235395 h 435006"/>
                  <a:gd name="connsiteX9" fmla="*/ 0 w 2359818"/>
                  <a:gd name="connsiteY9" fmla="*/ 217503 h 435006"/>
                  <a:gd name="connsiteX10" fmla="*/ 1179909 w 2359818"/>
                  <a:gd name="connsiteY10" fmla="*/ 0 h 43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9818" h="435006">
                    <a:moveTo>
                      <a:pt x="1179909" y="0"/>
                    </a:moveTo>
                    <a:cubicBezTo>
                      <a:pt x="1831555" y="0"/>
                      <a:pt x="2359818" y="97379"/>
                      <a:pt x="2359818" y="217503"/>
                    </a:cubicBezTo>
                    <a:lnTo>
                      <a:pt x="2354912" y="235414"/>
                    </a:lnTo>
                    <a:lnTo>
                      <a:pt x="2352909" y="240728"/>
                    </a:lnTo>
                    <a:lnTo>
                      <a:pt x="2335846" y="261338"/>
                    </a:lnTo>
                    <a:cubicBezTo>
                      <a:pt x="2225825" y="360450"/>
                      <a:pt x="1750099" y="435006"/>
                      <a:pt x="1179909" y="435006"/>
                    </a:cubicBezTo>
                    <a:cubicBezTo>
                      <a:pt x="609719" y="435006"/>
                      <a:pt x="133994" y="360450"/>
                      <a:pt x="23972" y="261338"/>
                    </a:cubicBezTo>
                    <a:lnTo>
                      <a:pt x="6913" y="240732"/>
                    </a:lnTo>
                    <a:lnTo>
                      <a:pt x="4902" y="235395"/>
                    </a:lnTo>
                    <a:lnTo>
                      <a:pt x="0" y="217503"/>
                    </a:lnTo>
                    <a:cubicBezTo>
                      <a:pt x="0" y="97379"/>
                      <a:pt x="528263" y="0"/>
                      <a:pt x="117990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78000">
                    <a:schemeClr val="accent3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D2DC264-30BA-4441-BADF-58243F4DEBCE}"/>
                  </a:ext>
                </a:extLst>
              </p:cNvPr>
              <p:cNvSpPr/>
              <p:nvPr/>
            </p:nvSpPr>
            <p:spPr>
              <a:xfrm>
                <a:off x="4917084" y="3096957"/>
                <a:ext cx="2345997" cy="1351543"/>
              </a:xfrm>
              <a:custGeom>
                <a:avLst/>
                <a:gdLst>
                  <a:gd name="connsiteX0" fmla="*/ 2345997 w 2345997"/>
                  <a:gd name="connsiteY0" fmla="*/ 0 h 1351543"/>
                  <a:gd name="connsiteX1" fmla="*/ 1950026 w 2345997"/>
                  <a:gd name="connsiteY1" fmla="*/ 1050852 h 1351543"/>
                  <a:gd name="connsiteX2" fmla="*/ 1900068 w 2345997"/>
                  <a:gd name="connsiteY2" fmla="*/ 1183432 h 1351543"/>
                  <a:gd name="connsiteX3" fmla="*/ 1895396 w 2345997"/>
                  <a:gd name="connsiteY3" fmla="*/ 1188555 h 1351543"/>
                  <a:gd name="connsiteX4" fmla="*/ 1172997 w 2345997"/>
                  <a:gd name="connsiteY4" fmla="*/ 1351543 h 1351543"/>
                  <a:gd name="connsiteX5" fmla="*/ 450598 w 2345997"/>
                  <a:gd name="connsiteY5" fmla="*/ 1188555 h 1351543"/>
                  <a:gd name="connsiteX6" fmla="*/ 445929 w 2345997"/>
                  <a:gd name="connsiteY6" fmla="*/ 1183436 h 1351543"/>
                  <a:gd name="connsiteX7" fmla="*/ 395970 w 2345997"/>
                  <a:gd name="connsiteY7" fmla="*/ 1050850 h 1351543"/>
                  <a:gd name="connsiteX8" fmla="*/ 0 w 2345997"/>
                  <a:gd name="connsiteY8" fmla="*/ 4 h 1351543"/>
                  <a:gd name="connsiteX9" fmla="*/ 17060 w 2345997"/>
                  <a:gd name="connsiteY9" fmla="*/ 20610 h 1351543"/>
                  <a:gd name="connsiteX10" fmla="*/ 1172997 w 2345997"/>
                  <a:gd name="connsiteY10" fmla="*/ 194278 h 1351543"/>
                  <a:gd name="connsiteX11" fmla="*/ 2328934 w 2345997"/>
                  <a:gd name="connsiteY11" fmla="*/ 20610 h 135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45997" h="1351543">
                    <a:moveTo>
                      <a:pt x="2345997" y="0"/>
                    </a:moveTo>
                    <a:lnTo>
                      <a:pt x="1950026" y="1050852"/>
                    </a:lnTo>
                    <a:lnTo>
                      <a:pt x="1900068" y="1183432"/>
                    </a:lnTo>
                    <a:lnTo>
                      <a:pt x="1895396" y="1188555"/>
                    </a:lnTo>
                    <a:cubicBezTo>
                      <a:pt x="1776377" y="1284336"/>
                      <a:pt x="1497745" y="1351543"/>
                      <a:pt x="1172997" y="1351543"/>
                    </a:cubicBezTo>
                    <a:cubicBezTo>
                      <a:pt x="848249" y="1351543"/>
                      <a:pt x="569618" y="1284336"/>
                      <a:pt x="450598" y="1188555"/>
                    </a:cubicBezTo>
                    <a:lnTo>
                      <a:pt x="445929" y="1183436"/>
                    </a:lnTo>
                    <a:lnTo>
                      <a:pt x="395970" y="1050850"/>
                    </a:lnTo>
                    <a:lnTo>
                      <a:pt x="0" y="4"/>
                    </a:lnTo>
                    <a:lnTo>
                      <a:pt x="17060" y="20610"/>
                    </a:lnTo>
                    <a:cubicBezTo>
                      <a:pt x="127081" y="119722"/>
                      <a:pt x="602807" y="194278"/>
                      <a:pt x="1172997" y="194278"/>
                    </a:cubicBezTo>
                    <a:cubicBezTo>
                      <a:pt x="1743187" y="194278"/>
                      <a:pt x="2218913" y="119722"/>
                      <a:pt x="2328934" y="20610"/>
                    </a:cubicBezTo>
                    <a:close/>
                  </a:path>
                </a:pathLst>
              </a:custGeom>
              <a:gradFill flip="none" rotWithShape="1">
                <a:gsLst>
                  <a:gs pos="46000">
                    <a:schemeClr val="accent3"/>
                  </a:gs>
                  <a:gs pos="78000">
                    <a:schemeClr val="accent3">
                      <a:lumMod val="7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FBB975-5550-4AE6-B5AB-C2A9FF70E5B5}"/>
                </a:ext>
              </a:extLst>
            </p:cNvPr>
            <p:cNvSpPr/>
            <p:nvPr/>
          </p:nvSpPr>
          <p:spPr>
            <a:xfrm>
              <a:off x="5363013" y="4280389"/>
              <a:ext cx="1454139" cy="439480"/>
            </a:xfrm>
            <a:custGeom>
              <a:avLst/>
              <a:gdLst>
                <a:gd name="connsiteX0" fmla="*/ 1454139 w 1454139"/>
                <a:gd name="connsiteY0" fmla="*/ 0 h 439480"/>
                <a:gd name="connsiteX1" fmla="*/ 1288540 w 1454139"/>
                <a:gd name="connsiteY1" fmla="*/ 439480 h 439480"/>
                <a:gd name="connsiteX2" fmla="*/ 1278194 w 1454139"/>
                <a:gd name="connsiteY2" fmla="*/ 406128 h 439480"/>
                <a:gd name="connsiteX3" fmla="*/ 727069 w 1454139"/>
                <a:gd name="connsiteY3" fmla="*/ 260149 h 439480"/>
                <a:gd name="connsiteX4" fmla="*/ 175944 w 1454139"/>
                <a:gd name="connsiteY4" fmla="*/ 406128 h 439480"/>
                <a:gd name="connsiteX5" fmla="*/ 165599 w 1454139"/>
                <a:gd name="connsiteY5" fmla="*/ 439480 h 439480"/>
                <a:gd name="connsiteX6" fmla="*/ 0 w 1454139"/>
                <a:gd name="connsiteY6" fmla="*/ 4 h 439480"/>
                <a:gd name="connsiteX7" fmla="*/ 4669 w 1454139"/>
                <a:gd name="connsiteY7" fmla="*/ 5124 h 439480"/>
                <a:gd name="connsiteX8" fmla="*/ 727068 w 1454139"/>
                <a:gd name="connsiteY8" fmla="*/ 168112 h 439480"/>
                <a:gd name="connsiteX9" fmla="*/ 1449467 w 1454139"/>
                <a:gd name="connsiteY9" fmla="*/ 5124 h 439480"/>
                <a:gd name="connsiteX10" fmla="*/ 1454139 w 1454139"/>
                <a:gd name="connsiteY10" fmla="*/ 0 h 43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4139" h="439480">
                  <a:moveTo>
                    <a:pt x="1454139" y="0"/>
                  </a:moveTo>
                  <a:lnTo>
                    <a:pt x="1288540" y="439480"/>
                  </a:lnTo>
                  <a:lnTo>
                    <a:pt x="1278194" y="406128"/>
                  </a:lnTo>
                  <a:cubicBezTo>
                    <a:pt x="1225738" y="322818"/>
                    <a:pt x="998923" y="260149"/>
                    <a:pt x="727069" y="260149"/>
                  </a:cubicBezTo>
                  <a:cubicBezTo>
                    <a:pt x="455215" y="260149"/>
                    <a:pt x="228400" y="322818"/>
                    <a:pt x="175944" y="406128"/>
                  </a:cubicBezTo>
                  <a:lnTo>
                    <a:pt x="165599" y="439480"/>
                  </a:lnTo>
                  <a:lnTo>
                    <a:pt x="0" y="4"/>
                  </a:lnTo>
                  <a:lnTo>
                    <a:pt x="4669" y="5124"/>
                  </a:lnTo>
                  <a:cubicBezTo>
                    <a:pt x="123688" y="100905"/>
                    <a:pt x="402320" y="168112"/>
                    <a:pt x="727068" y="168112"/>
                  </a:cubicBezTo>
                  <a:cubicBezTo>
                    <a:pt x="1051816" y="168112"/>
                    <a:pt x="1330448" y="100905"/>
                    <a:pt x="1449467" y="5124"/>
                  </a:cubicBezTo>
                  <a:lnTo>
                    <a:pt x="1454139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1309782-1A30-4CF9-B304-77269595281C}"/>
                </a:ext>
              </a:extLst>
            </p:cNvPr>
            <p:cNvGrpSpPr/>
            <p:nvPr/>
          </p:nvGrpSpPr>
          <p:grpSpPr>
            <a:xfrm>
              <a:off x="5528613" y="4540538"/>
              <a:ext cx="1122941" cy="1539231"/>
              <a:chOff x="5528613" y="4540538"/>
              <a:chExt cx="1122941" cy="153923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4595F81-6309-42C9-9672-E0157F0471D3}"/>
                  </a:ext>
                </a:extLst>
              </p:cNvPr>
              <p:cNvSpPr/>
              <p:nvPr/>
            </p:nvSpPr>
            <p:spPr>
              <a:xfrm>
                <a:off x="5528613" y="4540538"/>
                <a:ext cx="1122941" cy="365648"/>
              </a:xfrm>
              <a:custGeom>
                <a:avLst/>
                <a:gdLst>
                  <a:gd name="connsiteX0" fmla="*/ 561470 w 1122941"/>
                  <a:gd name="connsiteY0" fmla="*/ 0 h 365648"/>
                  <a:gd name="connsiteX1" fmla="*/ 1112595 w 1122941"/>
                  <a:gd name="connsiteY1" fmla="*/ 145979 h 365648"/>
                  <a:gd name="connsiteX2" fmla="*/ 1122941 w 1122941"/>
                  <a:gd name="connsiteY2" fmla="*/ 179331 h 365648"/>
                  <a:gd name="connsiteX3" fmla="*/ 1104578 w 1122941"/>
                  <a:gd name="connsiteY3" fmla="*/ 228063 h 365648"/>
                  <a:gd name="connsiteX4" fmla="*/ 1079816 w 1122941"/>
                  <a:gd name="connsiteY4" fmla="*/ 253987 h 365648"/>
                  <a:gd name="connsiteX5" fmla="*/ 561470 w 1122941"/>
                  <a:gd name="connsiteY5" fmla="*/ 365648 h 365648"/>
                  <a:gd name="connsiteX6" fmla="*/ 43124 w 1122941"/>
                  <a:gd name="connsiteY6" fmla="*/ 253987 h 365648"/>
                  <a:gd name="connsiteX7" fmla="*/ 18363 w 1122941"/>
                  <a:gd name="connsiteY7" fmla="*/ 228063 h 365648"/>
                  <a:gd name="connsiteX8" fmla="*/ 0 w 1122941"/>
                  <a:gd name="connsiteY8" fmla="*/ 179331 h 365648"/>
                  <a:gd name="connsiteX9" fmla="*/ 10345 w 1122941"/>
                  <a:gd name="connsiteY9" fmla="*/ 145979 h 365648"/>
                  <a:gd name="connsiteX10" fmla="*/ 561470 w 1122941"/>
                  <a:gd name="connsiteY10" fmla="*/ 0 h 365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2941" h="365648">
                    <a:moveTo>
                      <a:pt x="561470" y="0"/>
                    </a:moveTo>
                    <a:cubicBezTo>
                      <a:pt x="833324" y="0"/>
                      <a:pt x="1060139" y="62669"/>
                      <a:pt x="1112595" y="145979"/>
                    </a:cubicBezTo>
                    <a:lnTo>
                      <a:pt x="1122941" y="179331"/>
                    </a:lnTo>
                    <a:lnTo>
                      <a:pt x="1104578" y="228063"/>
                    </a:lnTo>
                    <a:lnTo>
                      <a:pt x="1079816" y="253987"/>
                    </a:lnTo>
                    <a:cubicBezTo>
                      <a:pt x="994416" y="319606"/>
                      <a:pt x="794488" y="365648"/>
                      <a:pt x="561470" y="365648"/>
                    </a:cubicBezTo>
                    <a:cubicBezTo>
                      <a:pt x="328453" y="365648"/>
                      <a:pt x="128525" y="319606"/>
                      <a:pt x="43124" y="253987"/>
                    </a:cubicBezTo>
                    <a:lnTo>
                      <a:pt x="18363" y="228063"/>
                    </a:lnTo>
                    <a:lnTo>
                      <a:pt x="0" y="179331"/>
                    </a:lnTo>
                    <a:lnTo>
                      <a:pt x="10345" y="145979"/>
                    </a:lnTo>
                    <a:cubicBezTo>
                      <a:pt x="62801" y="62669"/>
                      <a:pt x="289616" y="0"/>
                      <a:pt x="56147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78000">
                    <a:schemeClr val="tx2">
                      <a:lumMod val="90000"/>
                      <a:lumOff val="1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8B1D496-9BAE-4506-9B85-C6BF83A311BE}"/>
                  </a:ext>
                </a:extLst>
              </p:cNvPr>
              <p:cNvSpPr/>
              <p:nvPr/>
            </p:nvSpPr>
            <p:spPr>
              <a:xfrm>
                <a:off x="5546976" y="4768599"/>
                <a:ext cx="1086215" cy="1311170"/>
              </a:xfrm>
              <a:custGeom>
                <a:avLst/>
                <a:gdLst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14762 w 1086215"/>
                  <a:gd name="connsiteY6" fmla="*/ 1239513 h 1311170"/>
                  <a:gd name="connsiteX7" fmla="*/ 543105 w 1086215"/>
                  <a:gd name="connsiteY7" fmla="*/ 1167856 h 1311170"/>
                  <a:gd name="connsiteX8" fmla="*/ 543105 w 1086215"/>
                  <a:gd name="connsiteY8" fmla="*/ 1167856 h 1311170"/>
                  <a:gd name="connsiteX9" fmla="*/ 570996 w 1086215"/>
                  <a:gd name="connsiteY9" fmla="*/ 1173487 h 1311170"/>
                  <a:gd name="connsiteX10" fmla="*/ 614761 w 1086215"/>
                  <a:gd name="connsiteY10" fmla="*/ 1239513 h 1311170"/>
                  <a:gd name="connsiteX11" fmla="*/ 609693 w 1086215"/>
                  <a:gd name="connsiteY11" fmla="*/ 1264620 h 1311170"/>
                  <a:gd name="connsiteX12" fmla="*/ 608026 w 1086215"/>
                  <a:gd name="connsiteY12" fmla="*/ 1269044 h 1311170"/>
                  <a:gd name="connsiteX13" fmla="*/ 593773 w 1086215"/>
                  <a:gd name="connsiteY13" fmla="*/ 1290182 h 1311170"/>
                  <a:gd name="connsiteX14" fmla="*/ 543104 w 1086215"/>
                  <a:gd name="connsiteY14" fmla="*/ 1311170 h 1311170"/>
                  <a:gd name="connsiteX15" fmla="*/ 492435 w 1086215"/>
                  <a:gd name="connsiteY15" fmla="*/ 1290182 h 1311170"/>
                  <a:gd name="connsiteX16" fmla="*/ 478192 w 1086215"/>
                  <a:gd name="connsiteY16" fmla="*/ 1269057 h 1311170"/>
                  <a:gd name="connsiteX17" fmla="*/ 476511 w 1086215"/>
                  <a:gd name="connsiteY17" fmla="*/ 1264596 h 1311170"/>
                  <a:gd name="connsiteX18" fmla="*/ 476510 w 1086215"/>
                  <a:gd name="connsiteY18" fmla="*/ 1264591 h 1311170"/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14762 w 1086215"/>
                  <a:gd name="connsiteY6" fmla="*/ 1239513 h 1311170"/>
                  <a:gd name="connsiteX7" fmla="*/ 543105 w 1086215"/>
                  <a:gd name="connsiteY7" fmla="*/ 1167856 h 1311170"/>
                  <a:gd name="connsiteX8" fmla="*/ 570996 w 1086215"/>
                  <a:gd name="connsiteY8" fmla="*/ 1173487 h 1311170"/>
                  <a:gd name="connsiteX9" fmla="*/ 614761 w 1086215"/>
                  <a:gd name="connsiteY9" fmla="*/ 1239513 h 1311170"/>
                  <a:gd name="connsiteX10" fmla="*/ 609693 w 1086215"/>
                  <a:gd name="connsiteY10" fmla="*/ 1264620 h 1311170"/>
                  <a:gd name="connsiteX11" fmla="*/ 608026 w 1086215"/>
                  <a:gd name="connsiteY11" fmla="*/ 1269044 h 1311170"/>
                  <a:gd name="connsiteX12" fmla="*/ 593773 w 1086215"/>
                  <a:gd name="connsiteY12" fmla="*/ 1290182 h 1311170"/>
                  <a:gd name="connsiteX13" fmla="*/ 543104 w 1086215"/>
                  <a:gd name="connsiteY13" fmla="*/ 1311170 h 1311170"/>
                  <a:gd name="connsiteX14" fmla="*/ 492435 w 1086215"/>
                  <a:gd name="connsiteY14" fmla="*/ 1290182 h 1311170"/>
                  <a:gd name="connsiteX15" fmla="*/ 478192 w 1086215"/>
                  <a:gd name="connsiteY15" fmla="*/ 1269057 h 1311170"/>
                  <a:gd name="connsiteX16" fmla="*/ 476511 w 1086215"/>
                  <a:gd name="connsiteY16" fmla="*/ 1264596 h 1311170"/>
                  <a:gd name="connsiteX17" fmla="*/ 476510 w 1086215"/>
                  <a:gd name="connsiteY17" fmla="*/ 1264591 h 1311170"/>
                  <a:gd name="connsiteX18" fmla="*/ 0 w 1086215"/>
                  <a:gd name="connsiteY18" fmla="*/ 0 h 1311170"/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14762 w 1086215"/>
                  <a:gd name="connsiteY6" fmla="*/ 1239513 h 1311170"/>
                  <a:gd name="connsiteX7" fmla="*/ 570996 w 1086215"/>
                  <a:gd name="connsiteY7" fmla="*/ 1173487 h 1311170"/>
                  <a:gd name="connsiteX8" fmla="*/ 614761 w 1086215"/>
                  <a:gd name="connsiteY8" fmla="*/ 1239513 h 1311170"/>
                  <a:gd name="connsiteX9" fmla="*/ 609693 w 1086215"/>
                  <a:gd name="connsiteY9" fmla="*/ 1264620 h 1311170"/>
                  <a:gd name="connsiteX10" fmla="*/ 608026 w 1086215"/>
                  <a:gd name="connsiteY10" fmla="*/ 1269044 h 1311170"/>
                  <a:gd name="connsiteX11" fmla="*/ 593773 w 1086215"/>
                  <a:gd name="connsiteY11" fmla="*/ 1290182 h 1311170"/>
                  <a:gd name="connsiteX12" fmla="*/ 543104 w 1086215"/>
                  <a:gd name="connsiteY12" fmla="*/ 1311170 h 1311170"/>
                  <a:gd name="connsiteX13" fmla="*/ 492435 w 1086215"/>
                  <a:gd name="connsiteY13" fmla="*/ 1290182 h 1311170"/>
                  <a:gd name="connsiteX14" fmla="*/ 478192 w 1086215"/>
                  <a:gd name="connsiteY14" fmla="*/ 1269057 h 1311170"/>
                  <a:gd name="connsiteX15" fmla="*/ 476511 w 1086215"/>
                  <a:gd name="connsiteY15" fmla="*/ 1264596 h 1311170"/>
                  <a:gd name="connsiteX16" fmla="*/ 476510 w 1086215"/>
                  <a:gd name="connsiteY16" fmla="*/ 1264591 h 1311170"/>
                  <a:gd name="connsiteX17" fmla="*/ 0 w 1086215"/>
                  <a:gd name="connsiteY17" fmla="*/ 0 h 1311170"/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14762 w 1086215"/>
                  <a:gd name="connsiteY6" fmla="*/ 1239513 h 1311170"/>
                  <a:gd name="connsiteX7" fmla="*/ 614761 w 1086215"/>
                  <a:gd name="connsiteY7" fmla="*/ 1239513 h 1311170"/>
                  <a:gd name="connsiteX8" fmla="*/ 609693 w 1086215"/>
                  <a:gd name="connsiteY8" fmla="*/ 1264620 h 1311170"/>
                  <a:gd name="connsiteX9" fmla="*/ 608026 w 1086215"/>
                  <a:gd name="connsiteY9" fmla="*/ 1269044 h 1311170"/>
                  <a:gd name="connsiteX10" fmla="*/ 593773 w 1086215"/>
                  <a:gd name="connsiteY10" fmla="*/ 1290182 h 1311170"/>
                  <a:gd name="connsiteX11" fmla="*/ 543104 w 1086215"/>
                  <a:gd name="connsiteY11" fmla="*/ 1311170 h 1311170"/>
                  <a:gd name="connsiteX12" fmla="*/ 492435 w 1086215"/>
                  <a:gd name="connsiteY12" fmla="*/ 1290182 h 1311170"/>
                  <a:gd name="connsiteX13" fmla="*/ 478192 w 1086215"/>
                  <a:gd name="connsiteY13" fmla="*/ 1269057 h 1311170"/>
                  <a:gd name="connsiteX14" fmla="*/ 476511 w 1086215"/>
                  <a:gd name="connsiteY14" fmla="*/ 1264596 h 1311170"/>
                  <a:gd name="connsiteX15" fmla="*/ 476510 w 1086215"/>
                  <a:gd name="connsiteY15" fmla="*/ 1264591 h 1311170"/>
                  <a:gd name="connsiteX16" fmla="*/ 0 w 1086215"/>
                  <a:gd name="connsiteY16" fmla="*/ 0 h 1311170"/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14762 w 1086215"/>
                  <a:gd name="connsiteY6" fmla="*/ 1239513 h 1311170"/>
                  <a:gd name="connsiteX7" fmla="*/ 609693 w 1086215"/>
                  <a:gd name="connsiteY7" fmla="*/ 1264620 h 1311170"/>
                  <a:gd name="connsiteX8" fmla="*/ 608026 w 1086215"/>
                  <a:gd name="connsiteY8" fmla="*/ 1269044 h 1311170"/>
                  <a:gd name="connsiteX9" fmla="*/ 593773 w 1086215"/>
                  <a:gd name="connsiteY9" fmla="*/ 1290182 h 1311170"/>
                  <a:gd name="connsiteX10" fmla="*/ 543104 w 1086215"/>
                  <a:gd name="connsiteY10" fmla="*/ 1311170 h 1311170"/>
                  <a:gd name="connsiteX11" fmla="*/ 492435 w 1086215"/>
                  <a:gd name="connsiteY11" fmla="*/ 1290182 h 1311170"/>
                  <a:gd name="connsiteX12" fmla="*/ 478192 w 1086215"/>
                  <a:gd name="connsiteY12" fmla="*/ 1269057 h 1311170"/>
                  <a:gd name="connsiteX13" fmla="*/ 476511 w 1086215"/>
                  <a:gd name="connsiteY13" fmla="*/ 1264596 h 1311170"/>
                  <a:gd name="connsiteX14" fmla="*/ 476510 w 1086215"/>
                  <a:gd name="connsiteY14" fmla="*/ 1264591 h 1311170"/>
                  <a:gd name="connsiteX15" fmla="*/ 0 w 1086215"/>
                  <a:gd name="connsiteY15" fmla="*/ 0 h 1311170"/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09693 w 1086215"/>
                  <a:gd name="connsiteY6" fmla="*/ 1264620 h 1311170"/>
                  <a:gd name="connsiteX7" fmla="*/ 608026 w 1086215"/>
                  <a:gd name="connsiteY7" fmla="*/ 1269044 h 1311170"/>
                  <a:gd name="connsiteX8" fmla="*/ 593773 w 1086215"/>
                  <a:gd name="connsiteY8" fmla="*/ 1290182 h 1311170"/>
                  <a:gd name="connsiteX9" fmla="*/ 543104 w 1086215"/>
                  <a:gd name="connsiteY9" fmla="*/ 1311170 h 1311170"/>
                  <a:gd name="connsiteX10" fmla="*/ 492435 w 1086215"/>
                  <a:gd name="connsiteY10" fmla="*/ 1290182 h 1311170"/>
                  <a:gd name="connsiteX11" fmla="*/ 478192 w 1086215"/>
                  <a:gd name="connsiteY11" fmla="*/ 1269057 h 1311170"/>
                  <a:gd name="connsiteX12" fmla="*/ 476511 w 1086215"/>
                  <a:gd name="connsiteY12" fmla="*/ 1264596 h 1311170"/>
                  <a:gd name="connsiteX13" fmla="*/ 476510 w 1086215"/>
                  <a:gd name="connsiteY13" fmla="*/ 1264591 h 1311170"/>
                  <a:gd name="connsiteX14" fmla="*/ 0 w 1086215"/>
                  <a:gd name="connsiteY14" fmla="*/ 0 h 1311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86215" h="1311170">
                    <a:moveTo>
                      <a:pt x="0" y="0"/>
                    </a:moveTo>
                    <a:lnTo>
                      <a:pt x="24761" y="25924"/>
                    </a:lnTo>
                    <a:cubicBezTo>
                      <a:pt x="110162" y="91543"/>
                      <a:pt x="310090" y="137585"/>
                      <a:pt x="543107" y="137585"/>
                    </a:cubicBezTo>
                    <a:cubicBezTo>
                      <a:pt x="776125" y="137585"/>
                      <a:pt x="976053" y="91543"/>
                      <a:pt x="1061453" y="25924"/>
                    </a:cubicBezTo>
                    <a:lnTo>
                      <a:pt x="1086215" y="0"/>
                    </a:lnTo>
                    <a:lnTo>
                      <a:pt x="609694" y="1264620"/>
                    </a:lnTo>
                    <a:lnTo>
                      <a:pt x="609693" y="1264620"/>
                    </a:lnTo>
                    <a:lnTo>
                      <a:pt x="608026" y="1269044"/>
                    </a:lnTo>
                    <a:lnTo>
                      <a:pt x="593773" y="1290182"/>
                    </a:lnTo>
                    <a:cubicBezTo>
                      <a:pt x="580806" y="1303150"/>
                      <a:pt x="562892" y="1311170"/>
                      <a:pt x="543104" y="1311170"/>
                    </a:cubicBezTo>
                    <a:cubicBezTo>
                      <a:pt x="523317" y="1311170"/>
                      <a:pt x="505402" y="1303150"/>
                      <a:pt x="492435" y="1290182"/>
                    </a:cubicBezTo>
                    <a:lnTo>
                      <a:pt x="478192" y="1269057"/>
                    </a:lnTo>
                    <a:lnTo>
                      <a:pt x="476511" y="1264596"/>
                    </a:lnTo>
                    <a:cubicBezTo>
                      <a:pt x="476511" y="1264594"/>
                      <a:pt x="476510" y="1264593"/>
                      <a:pt x="476510" y="126459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chemeClr val="tx2">
                      <a:lumMod val="75000"/>
                      <a:lumOff val="25000"/>
                    </a:schemeClr>
                  </a:gs>
                  <a:gs pos="78000">
                    <a:schemeClr val="tx2">
                      <a:lumMod val="90000"/>
                      <a:lumOff val="1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8AE097-F8B4-47F1-ACBE-7ECDD6CC57AF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D99FA4-6A83-4BFA-B64E-11FF2C90E26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C1484EB-A4A3-48FA-B1B9-41B150E0E2A7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FFC455-6CA9-4C0F-87C3-0A01ED71D566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24C258-9A20-45E6-BAB0-F30BC4506982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0B2811-CA4D-443F-9499-A7055640A371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6833FB-AD70-4E71-813A-F7B366F3323E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3D5660-B00E-40A7-B52E-18C174C41B22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2EA148-9C93-4EFB-9E9A-8C4D860027C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2AA7FBE-07AE-4CCF-8226-796D4C23EEF6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8663B4-D80C-4BF0-8BEB-988EEE090C98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821B85-3850-479A-A253-4C2FF63549F8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3ECA732-73FD-49B3-A5A4-A5E3DE6AD3D4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AE1EBB0-D312-4E46-AD6D-92511B32018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55084C-497B-426A-869D-0576D2BADE7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DDE2DB-EF84-4FC6-A17A-F075F429B883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9ED1CB-89EE-42CF-A58E-7641BAC8B5A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F44BB0D-AF26-4163-BF96-0731CEB174E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C10D08-710C-4FAF-9043-01AA51C00557}"/>
              </a:ext>
            </a:extLst>
          </p:cNvPr>
          <p:cNvGrpSpPr/>
          <p:nvPr/>
        </p:nvGrpSpPr>
        <p:grpSpPr>
          <a:xfrm>
            <a:off x="3363295" y="2057938"/>
            <a:ext cx="1905745" cy="117731"/>
            <a:chOff x="3363295" y="2057938"/>
            <a:chExt cx="1905745" cy="11773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8051D23-ED70-4A42-823F-253FDC68A539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F9155C1-3CBD-44C5-A248-425E616FA0B9}"/>
                </a:ext>
              </a:extLst>
            </p:cNvPr>
            <p:cNvCxnSpPr>
              <a:stCxn id="72" idx="6"/>
              <a:endCxn id="71" idx="2"/>
            </p:cNvCxnSpPr>
            <p:nvPr/>
          </p:nvCxnSpPr>
          <p:spPr>
            <a:xfrm>
              <a:off x="3481026" y="2116804"/>
              <a:ext cx="1670283" cy="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862E0C5-68A2-4D66-B7F1-7E631F7EBE3E}"/>
                </a:ext>
              </a:extLst>
            </p:cNvPr>
            <p:cNvSpPr/>
            <p:nvPr/>
          </p:nvSpPr>
          <p:spPr>
            <a:xfrm>
              <a:off x="5151309" y="2057938"/>
              <a:ext cx="117731" cy="1177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D1D6518-C983-4F35-9EE1-D8B126D14B96}"/>
              </a:ext>
            </a:extLst>
          </p:cNvPr>
          <p:cNvGrpSpPr/>
          <p:nvPr/>
        </p:nvGrpSpPr>
        <p:grpSpPr>
          <a:xfrm rot="10800000">
            <a:off x="6922962" y="2057938"/>
            <a:ext cx="1905745" cy="117731"/>
            <a:chOff x="3363295" y="2057938"/>
            <a:chExt cx="1905745" cy="11773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92146ED-66B4-452C-BCC5-C49A36BA2206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4B8C402-5519-4DD8-B6C8-3AD145694890}"/>
                </a:ext>
              </a:extLst>
            </p:cNvPr>
            <p:cNvCxnSpPr>
              <a:stCxn id="82" idx="6"/>
              <a:endCxn id="84" idx="2"/>
            </p:cNvCxnSpPr>
            <p:nvPr/>
          </p:nvCxnSpPr>
          <p:spPr>
            <a:xfrm>
              <a:off x="3481026" y="2116804"/>
              <a:ext cx="1670283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E711046-DB1F-4745-9CF8-58BB5C58A614}"/>
                </a:ext>
              </a:extLst>
            </p:cNvPr>
            <p:cNvSpPr/>
            <p:nvPr/>
          </p:nvSpPr>
          <p:spPr>
            <a:xfrm>
              <a:off x="5151309" y="2057938"/>
              <a:ext cx="117731" cy="11773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5BAC337-E871-4497-A9A7-C84C385F7206}"/>
              </a:ext>
            </a:extLst>
          </p:cNvPr>
          <p:cNvGrpSpPr/>
          <p:nvPr/>
        </p:nvGrpSpPr>
        <p:grpSpPr>
          <a:xfrm>
            <a:off x="3363295" y="3713862"/>
            <a:ext cx="2230102" cy="117731"/>
            <a:chOff x="3363295" y="2057938"/>
            <a:chExt cx="2230102" cy="11773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DBAC131-A076-40F0-9FE5-B786BAF682B0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C831A24-D77A-42F8-A731-9FEBC9AFF4AB}"/>
                </a:ext>
              </a:extLst>
            </p:cNvPr>
            <p:cNvCxnSpPr>
              <a:stCxn id="86" idx="6"/>
              <a:endCxn id="88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410B324-76A7-43ED-8EC8-8FAC85742DB7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3054CA6-8C83-4312-B81A-8882E8242F3E}"/>
              </a:ext>
            </a:extLst>
          </p:cNvPr>
          <p:cNvGrpSpPr/>
          <p:nvPr/>
        </p:nvGrpSpPr>
        <p:grpSpPr>
          <a:xfrm>
            <a:off x="3363295" y="5468126"/>
            <a:ext cx="2649202" cy="117731"/>
            <a:chOff x="3363295" y="2057938"/>
            <a:chExt cx="2649202" cy="11773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CBD4054-21B5-4AE7-8873-9B669F1822B7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DB5BE0F-86FE-46D8-B8EA-5EEA618E810D}"/>
                </a:ext>
              </a:extLst>
            </p:cNvPr>
            <p:cNvCxnSpPr>
              <a:stCxn id="91" idx="6"/>
              <a:endCxn id="93" idx="2"/>
            </p:cNvCxnSpPr>
            <p:nvPr/>
          </p:nvCxnSpPr>
          <p:spPr>
            <a:xfrm>
              <a:off x="3481026" y="2116804"/>
              <a:ext cx="2413740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99FBF6A-83C2-42CC-BCFE-AB21C5F3557F}"/>
                </a:ext>
              </a:extLst>
            </p:cNvPr>
            <p:cNvSpPr/>
            <p:nvPr/>
          </p:nvSpPr>
          <p:spPr>
            <a:xfrm>
              <a:off x="5894766" y="2057938"/>
              <a:ext cx="117731" cy="117731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2974D2C-A581-4689-A096-353A36876E54}"/>
              </a:ext>
            </a:extLst>
          </p:cNvPr>
          <p:cNvGrpSpPr/>
          <p:nvPr/>
        </p:nvGrpSpPr>
        <p:grpSpPr>
          <a:xfrm rot="10800000">
            <a:off x="6598605" y="3713862"/>
            <a:ext cx="2230102" cy="117731"/>
            <a:chOff x="3363295" y="2057938"/>
            <a:chExt cx="2230102" cy="117731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EA97ABE-28F6-44C4-95DC-E87402B3FA95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FEBDD93-BB1C-4D4D-A37A-3FB8D077AFC6}"/>
                </a:ext>
              </a:extLst>
            </p:cNvPr>
            <p:cNvCxnSpPr>
              <a:stCxn id="96" idx="6"/>
              <a:endCxn id="98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C92ECC3-57B4-4714-B2ED-0CCFFC457CC1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8219906-70FD-4359-8046-B0D53A376B48}"/>
              </a:ext>
            </a:extLst>
          </p:cNvPr>
          <p:cNvGrpSpPr/>
          <p:nvPr/>
        </p:nvGrpSpPr>
        <p:grpSpPr>
          <a:xfrm rot="10800000">
            <a:off x="6179505" y="5468126"/>
            <a:ext cx="2649202" cy="117731"/>
            <a:chOff x="3363295" y="2057938"/>
            <a:chExt cx="2649202" cy="11773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16591CD-0F25-42A8-8A82-EDA00EF259C5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9F4E490-D52D-4D3E-AFEB-1FDA9CBABAA8}"/>
                </a:ext>
              </a:extLst>
            </p:cNvPr>
            <p:cNvCxnSpPr>
              <a:stCxn id="100" idx="6"/>
              <a:endCxn id="102" idx="2"/>
            </p:cNvCxnSpPr>
            <p:nvPr/>
          </p:nvCxnSpPr>
          <p:spPr>
            <a:xfrm>
              <a:off x="3481026" y="2116804"/>
              <a:ext cx="2413740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D9FDBAF-DF5C-489D-B605-CE70F10E3A24}"/>
                </a:ext>
              </a:extLst>
            </p:cNvPr>
            <p:cNvSpPr/>
            <p:nvPr/>
          </p:nvSpPr>
          <p:spPr>
            <a:xfrm>
              <a:off x="5894766" y="2057938"/>
              <a:ext cx="117731" cy="117731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Graphic 102" descr="Puzzle">
            <a:extLst>
              <a:ext uri="{FF2B5EF4-FFF2-40B4-BE49-F238E27FC236}">
                <a16:creationId xmlns:a16="http://schemas.microsoft.com/office/drawing/2014/main" id="{3A206964-DCB5-4D9A-A314-FA74D6006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992" y="3503231"/>
            <a:ext cx="742016" cy="742016"/>
          </a:xfrm>
          <a:prstGeom prst="rect">
            <a:avLst/>
          </a:prstGeom>
        </p:spPr>
      </p:pic>
      <p:pic>
        <p:nvPicPr>
          <p:cNvPr id="104" name="Graphic 103" descr="Lightbulb">
            <a:extLst>
              <a:ext uri="{FF2B5EF4-FFF2-40B4-BE49-F238E27FC236}">
                <a16:creationId xmlns:a16="http://schemas.microsoft.com/office/drawing/2014/main" id="{BBCF0F0E-B751-47C4-A900-0188FAB0D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9080" y="4993582"/>
            <a:ext cx="513839" cy="513839"/>
          </a:xfrm>
          <a:prstGeom prst="rect">
            <a:avLst/>
          </a:prstGeom>
        </p:spPr>
      </p:pic>
      <p:pic>
        <p:nvPicPr>
          <p:cNvPr id="105" name="Graphic 104" descr="Rocket">
            <a:extLst>
              <a:ext uri="{FF2B5EF4-FFF2-40B4-BE49-F238E27FC236}">
                <a16:creationId xmlns:a16="http://schemas.microsoft.com/office/drawing/2014/main" id="{DD35C792-03D3-4811-B72C-F5A5AE9E4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4919" y="1659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D12C-CC1F-4702-B96B-54ACFF5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Funnel w/ 3 Stages for PowerPoint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304040-4629-4C93-8443-10EF96B55AF8}"/>
              </a:ext>
            </a:extLst>
          </p:cNvPr>
          <p:cNvGrpSpPr/>
          <p:nvPr/>
        </p:nvGrpSpPr>
        <p:grpSpPr>
          <a:xfrm>
            <a:off x="4240567" y="1065321"/>
            <a:ext cx="3710867" cy="5014448"/>
            <a:chOff x="4234648" y="1065321"/>
            <a:chExt cx="3710867" cy="501444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D5021DD-5A5E-4E07-81A4-0C585DD79002}"/>
                </a:ext>
              </a:extLst>
            </p:cNvPr>
            <p:cNvSpPr/>
            <p:nvPr/>
          </p:nvSpPr>
          <p:spPr>
            <a:xfrm>
              <a:off x="5528613" y="4540538"/>
              <a:ext cx="1122941" cy="1539231"/>
            </a:xfrm>
            <a:custGeom>
              <a:avLst/>
              <a:gdLst>
                <a:gd name="connsiteX0" fmla="*/ 561470 w 1122941"/>
                <a:gd name="connsiteY0" fmla="*/ 0 h 1539231"/>
                <a:gd name="connsiteX1" fmla="*/ 1112595 w 1122941"/>
                <a:gd name="connsiteY1" fmla="*/ 145979 h 1539231"/>
                <a:gd name="connsiteX2" fmla="*/ 1122941 w 1122941"/>
                <a:gd name="connsiteY2" fmla="*/ 179331 h 1539231"/>
                <a:gd name="connsiteX3" fmla="*/ 1104578 w 1122941"/>
                <a:gd name="connsiteY3" fmla="*/ 228063 h 1539231"/>
                <a:gd name="connsiteX4" fmla="*/ 1104577 w 1122941"/>
                <a:gd name="connsiteY4" fmla="*/ 228064 h 1539231"/>
                <a:gd name="connsiteX5" fmla="*/ 628057 w 1122941"/>
                <a:gd name="connsiteY5" fmla="*/ 1492681 h 1539231"/>
                <a:gd name="connsiteX6" fmla="*/ 628056 w 1122941"/>
                <a:gd name="connsiteY6" fmla="*/ 1492681 h 1539231"/>
                <a:gd name="connsiteX7" fmla="*/ 626389 w 1122941"/>
                <a:gd name="connsiteY7" fmla="*/ 1497105 h 1539231"/>
                <a:gd name="connsiteX8" fmla="*/ 612136 w 1122941"/>
                <a:gd name="connsiteY8" fmla="*/ 1518243 h 1539231"/>
                <a:gd name="connsiteX9" fmla="*/ 561467 w 1122941"/>
                <a:gd name="connsiteY9" fmla="*/ 1539231 h 1539231"/>
                <a:gd name="connsiteX10" fmla="*/ 510798 w 1122941"/>
                <a:gd name="connsiteY10" fmla="*/ 1518243 h 1539231"/>
                <a:gd name="connsiteX11" fmla="*/ 496555 w 1122941"/>
                <a:gd name="connsiteY11" fmla="*/ 1497118 h 1539231"/>
                <a:gd name="connsiteX12" fmla="*/ 494874 w 1122941"/>
                <a:gd name="connsiteY12" fmla="*/ 1492657 h 1539231"/>
                <a:gd name="connsiteX13" fmla="*/ 494873 w 1122941"/>
                <a:gd name="connsiteY13" fmla="*/ 1492652 h 1539231"/>
                <a:gd name="connsiteX14" fmla="*/ 18364 w 1122941"/>
                <a:gd name="connsiteY14" fmla="*/ 228064 h 1539231"/>
                <a:gd name="connsiteX15" fmla="*/ 18363 w 1122941"/>
                <a:gd name="connsiteY15" fmla="*/ 228063 h 1539231"/>
                <a:gd name="connsiteX16" fmla="*/ 0 w 1122941"/>
                <a:gd name="connsiteY16" fmla="*/ 179331 h 1539231"/>
                <a:gd name="connsiteX17" fmla="*/ 10345 w 1122941"/>
                <a:gd name="connsiteY17" fmla="*/ 145979 h 1539231"/>
                <a:gd name="connsiteX18" fmla="*/ 561470 w 1122941"/>
                <a:gd name="connsiteY18" fmla="*/ 0 h 15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2941" h="1539231">
                  <a:moveTo>
                    <a:pt x="561470" y="0"/>
                  </a:moveTo>
                  <a:cubicBezTo>
                    <a:pt x="833324" y="0"/>
                    <a:pt x="1060139" y="62669"/>
                    <a:pt x="1112595" y="145979"/>
                  </a:cubicBezTo>
                  <a:lnTo>
                    <a:pt x="1122941" y="179331"/>
                  </a:lnTo>
                  <a:lnTo>
                    <a:pt x="1104578" y="228063"/>
                  </a:lnTo>
                  <a:lnTo>
                    <a:pt x="1104577" y="228064"/>
                  </a:lnTo>
                  <a:lnTo>
                    <a:pt x="628057" y="1492681"/>
                  </a:lnTo>
                  <a:lnTo>
                    <a:pt x="628056" y="1492681"/>
                  </a:lnTo>
                  <a:lnTo>
                    <a:pt x="626389" y="1497105"/>
                  </a:lnTo>
                  <a:lnTo>
                    <a:pt x="612136" y="1518243"/>
                  </a:lnTo>
                  <a:cubicBezTo>
                    <a:pt x="599169" y="1531211"/>
                    <a:pt x="581255" y="1539231"/>
                    <a:pt x="561467" y="1539231"/>
                  </a:cubicBezTo>
                  <a:cubicBezTo>
                    <a:pt x="541680" y="1539231"/>
                    <a:pt x="523765" y="1531211"/>
                    <a:pt x="510798" y="1518243"/>
                  </a:cubicBezTo>
                  <a:lnTo>
                    <a:pt x="496555" y="1497118"/>
                  </a:lnTo>
                  <a:lnTo>
                    <a:pt x="494874" y="1492657"/>
                  </a:lnTo>
                  <a:cubicBezTo>
                    <a:pt x="494874" y="1492655"/>
                    <a:pt x="494873" y="1492654"/>
                    <a:pt x="494873" y="1492652"/>
                  </a:cubicBezTo>
                  <a:lnTo>
                    <a:pt x="18364" y="228064"/>
                  </a:lnTo>
                  <a:lnTo>
                    <a:pt x="18363" y="228063"/>
                  </a:lnTo>
                  <a:lnTo>
                    <a:pt x="0" y="179331"/>
                  </a:lnTo>
                  <a:lnTo>
                    <a:pt x="10345" y="145979"/>
                  </a:lnTo>
                  <a:cubicBezTo>
                    <a:pt x="62801" y="62669"/>
                    <a:pt x="289616" y="0"/>
                    <a:pt x="56147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78000">
                  <a:schemeClr val="tx2">
                    <a:lumMod val="90000"/>
                    <a:lumOff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0AD159-3691-44D1-BA32-87FD071772FA}"/>
                </a:ext>
              </a:extLst>
            </p:cNvPr>
            <p:cNvSpPr/>
            <p:nvPr/>
          </p:nvSpPr>
          <p:spPr>
            <a:xfrm>
              <a:off x="4234648" y="1065321"/>
              <a:ext cx="3710867" cy="1699885"/>
            </a:xfrm>
            <a:custGeom>
              <a:avLst/>
              <a:gdLst>
                <a:gd name="connsiteX0" fmla="*/ 1855433 w 3710867"/>
                <a:gd name="connsiteY0" fmla="*/ 0 h 1699885"/>
                <a:gd name="connsiteX1" fmla="*/ 3710866 w 3710867"/>
                <a:gd name="connsiteY1" fmla="*/ 217503 h 1699885"/>
                <a:gd name="connsiteX2" fmla="*/ 3709552 w 3710867"/>
                <a:gd name="connsiteY2" fmla="*/ 220554 h 1699885"/>
                <a:gd name="connsiteX3" fmla="*/ 3710867 w 3710867"/>
                <a:gd name="connsiteY3" fmla="*/ 220554 h 1699885"/>
                <a:gd name="connsiteX4" fmla="*/ 3338217 w 3710867"/>
                <a:gd name="connsiteY4" fmla="*/ 1209515 h 1699885"/>
                <a:gd name="connsiteX5" fmla="*/ 3248005 w 3710867"/>
                <a:gd name="connsiteY5" fmla="*/ 1448923 h 1699885"/>
                <a:gd name="connsiteX6" fmla="*/ 3184516 w 3710867"/>
                <a:gd name="connsiteY6" fmla="*/ 1484764 h 1699885"/>
                <a:gd name="connsiteX7" fmla="*/ 1855433 w 3710867"/>
                <a:gd name="connsiteY7" fmla="*/ 1699885 h 1699885"/>
                <a:gd name="connsiteX8" fmla="*/ 526350 w 3710867"/>
                <a:gd name="connsiteY8" fmla="*/ 1484764 h 1699885"/>
                <a:gd name="connsiteX9" fmla="*/ 462864 w 3710867"/>
                <a:gd name="connsiteY9" fmla="*/ 1448924 h 1699885"/>
                <a:gd name="connsiteX10" fmla="*/ 372652 w 3710867"/>
                <a:gd name="connsiteY10" fmla="*/ 1209512 h 1699885"/>
                <a:gd name="connsiteX11" fmla="*/ 372651 w 3710867"/>
                <a:gd name="connsiteY11" fmla="*/ 1209512 h 1699885"/>
                <a:gd name="connsiteX12" fmla="*/ 1 w 3710867"/>
                <a:gd name="connsiteY12" fmla="*/ 220554 h 1699885"/>
                <a:gd name="connsiteX13" fmla="*/ 1314 w 3710867"/>
                <a:gd name="connsiteY13" fmla="*/ 220554 h 1699885"/>
                <a:gd name="connsiteX14" fmla="*/ 0 w 3710867"/>
                <a:gd name="connsiteY14" fmla="*/ 217503 h 1699885"/>
                <a:gd name="connsiteX15" fmla="*/ 1855433 w 3710867"/>
                <a:gd name="connsiteY15" fmla="*/ 0 h 169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10867" h="1699885">
                  <a:moveTo>
                    <a:pt x="1855433" y="0"/>
                  </a:moveTo>
                  <a:cubicBezTo>
                    <a:pt x="2880160" y="0"/>
                    <a:pt x="3710866" y="97379"/>
                    <a:pt x="3710866" y="217503"/>
                  </a:cubicBezTo>
                  <a:lnTo>
                    <a:pt x="3709552" y="220554"/>
                  </a:lnTo>
                  <a:lnTo>
                    <a:pt x="3710867" y="220554"/>
                  </a:lnTo>
                  <a:lnTo>
                    <a:pt x="3338217" y="1209515"/>
                  </a:lnTo>
                  <a:lnTo>
                    <a:pt x="3248005" y="1448923"/>
                  </a:lnTo>
                  <a:lnTo>
                    <a:pt x="3184516" y="1484764"/>
                  </a:lnTo>
                  <a:cubicBezTo>
                    <a:pt x="2928558" y="1612900"/>
                    <a:pt x="2429349" y="1699885"/>
                    <a:pt x="1855433" y="1699885"/>
                  </a:cubicBezTo>
                  <a:cubicBezTo>
                    <a:pt x="1281517" y="1699885"/>
                    <a:pt x="782309" y="1612900"/>
                    <a:pt x="526350" y="1484764"/>
                  </a:cubicBezTo>
                  <a:lnTo>
                    <a:pt x="462864" y="1448924"/>
                  </a:lnTo>
                  <a:lnTo>
                    <a:pt x="372652" y="1209512"/>
                  </a:lnTo>
                  <a:lnTo>
                    <a:pt x="372651" y="1209512"/>
                  </a:lnTo>
                  <a:lnTo>
                    <a:pt x="1" y="220554"/>
                  </a:lnTo>
                  <a:lnTo>
                    <a:pt x="1314" y="220554"/>
                  </a:lnTo>
                  <a:lnTo>
                    <a:pt x="0" y="217503"/>
                  </a:lnTo>
                  <a:cubicBezTo>
                    <a:pt x="0" y="97379"/>
                    <a:pt x="830706" y="0"/>
                    <a:pt x="1855433" y="0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chemeClr val="accent1"/>
                </a:gs>
                <a:gs pos="78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C90CE2-BAED-479D-97FC-56D7801E9674}"/>
                </a:ext>
              </a:extLst>
            </p:cNvPr>
            <p:cNvSpPr/>
            <p:nvPr/>
          </p:nvSpPr>
          <p:spPr>
            <a:xfrm>
              <a:off x="4910172" y="2856230"/>
              <a:ext cx="2359818" cy="1592270"/>
            </a:xfrm>
            <a:custGeom>
              <a:avLst/>
              <a:gdLst>
                <a:gd name="connsiteX0" fmla="*/ 1179909 w 2359818"/>
                <a:gd name="connsiteY0" fmla="*/ 0 h 1592270"/>
                <a:gd name="connsiteX1" fmla="*/ 2359818 w 2359818"/>
                <a:gd name="connsiteY1" fmla="*/ 217503 h 1592270"/>
                <a:gd name="connsiteX2" fmla="*/ 2354912 w 2359818"/>
                <a:gd name="connsiteY2" fmla="*/ 235414 h 1592270"/>
                <a:gd name="connsiteX3" fmla="*/ 2352909 w 2359818"/>
                <a:gd name="connsiteY3" fmla="*/ 240728 h 1592270"/>
                <a:gd name="connsiteX4" fmla="*/ 2352908 w 2359818"/>
                <a:gd name="connsiteY4" fmla="*/ 240729 h 1592270"/>
                <a:gd name="connsiteX5" fmla="*/ 1956938 w 2359818"/>
                <a:gd name="connsiteY5" fmla="*/ 1291579 h 1592270"/>
                <a:gd name="connsiteX6" fmla="*/ 1906980 w 2359818"/>
                <a:gd name="connsiteY6" fmla="*/ 1424159 h 1592270"/>
                <a:gd name="connsiteX7" fmla="*/ 1902308 w 2359818"/>
                <a:gd name="connsiteY7" fmla="*/ 1429282 h 1592270"/>
                <a:gd name="connsiteX8" fmla="*/ 1179909 w 2359818"/>
                <a:gd name="connsiteY8" fmla="*/ 1592270 h 1592270"/>
                <a:gd name="connsiteX9" fmla="*/ 457510 w 2359818"/>
                <a:gd name="connsiteY9" fmla="*/ 1429282 h 1592270"/>
                <a:gd name="connsiteX10" fmla="*/ 452841 w 2359818"/>
                <a:gd name="connsiteY10" fmla="*/ 1424163 h 1592270"/>
                <a:gd name="connsiteX11" fmla="*/ 402882 w 2359818"/>
                <a:gd name="connsiteY11" fmla="*/ 1291577 h 1592270"/>
                <a:gd name="connsiteX12" fmla="*/ 6912 w 2359818"/>
                <a:gd name="connsiteY12" fmla="*/ 240731 h 1592270"/>
                <a:gd name="connsiteX13" fmla="*/ 10170 w 2359818"/>
                <a:gd name="connsiteY13" fmla="*/ 244667 h 1592270"/>
                <a:gd name="connsiteX14" fmla="*/ 6913 w 2359818"/>
                <a:gd name="connsiteY14" fmla="*/ 240732 h 1592270"/>
                <a:gd name="connsiteX15" fmla="*/ 4902 w 2359818"/>
                <a:gd name="connsiteY15" fmla="*/ 235395 h 1592270"/>
                <a:gd name="connsiteX16" fmla="*/ 0 w 2359818"/>
                <a:gd name="connsiteY16" fmla="*/ 217503 h 1592270"/>
                <a:gd name="connsiteX17" fmla="*/ 1179909 w 2359818"/>
                <a:gd name="connsiteY17" fmla="*/ 0 h 159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59818" h="1592270">
                  <a:moveTo>
                    <a:pt x="1179909" y="0"/>
                  </a:moveTo>
                  <a:cubicBezTo>
                    <a:pt x="1831555" y="0"/>
                    <a:pt x="2359818" y="97379"/>
                    <a:pt x="2359818" y="217503"/>
                  </a:cubicBezTo>
                  <a:lnTo>
                    <a:pt x="2354912" y="235414"/>
                  </a:lnTo>
                  <a:lnTo>
                    <a:pt x="2352909" y="240728"/>
                  </a:lnTo>
                  <a:lnTo>
                    <a:pt x="2352908" y="240729"/>
                  </a:lnTo>
                  <a:lnTo>
                    <a:pt x="1956938" y="1291579"/>
                  </a:lnTo>
                  <a:lnTo>
                    <a:pt x="1906980" y="1424159"/>
                  </a:lnTo>
                  <a:lnTo>
                    <a:pt x="1902308" y="1429282"/>
                  </a:lnTo>
                  <a:cubicBezTo>
                    <a:pt x="1783289" y="1525063"/>
                    <a:pt x="1504657" y="1592270"/>
                    <a:pt x="1179909" y="1592270"/>
                  </a:cubicBezTo>
                  <a:cubicBezTo>
                    <a:pt x="855161" y="1592270"/>
                    <a:pt x="576530" y="1525063"/>
                    <a:pt x="457510" y="1429282"/>
                  </a:cubicBezTo>
                  <a:lnTo>
                    <a:pt x="452841" y="1424163"/>
                  </a:lnTo>
                  <a:lnTo>
                    <a:pt x="402882" y="1291577"/>
                  </a:lnTo>
                  <a:lnTo>
                    <a:pt x="6912" y="240731"/>
                  </a:lnTo>
                  <a:lnTo>
                    <a:pt x="10170" y="244667"/>
                  </a:lnTo>
                  <a:lnTo>
                    <a:pt x="6913" y="240732"/>
                  </a:lnTo>
                  <a:lnTo>
                    <a:pt x="4902" y="235395"/>
                  </a:lnTo>
                  <a:lnTo>
                    <a:pt x="0" y="217503"/>
                  </a:lnTo>
                  <a:cubicBezTo>
                    <a:pt x="0" y="97379"/>
                    <a:pt x="528263" y="0"/>
                    <a:pt x="1179909" y="0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chemeClr val="accent3"/>
                </a:gs>
                <a:gs pos="78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00C8AEB-62AE-4F63-8100-BE336EC2718E}"/>
                </a:ext>
              </a:extLst>
            </p:cNvPr>
            <p:cNvGrpSpPr/>
            <p:nvPr/>
          </p:nvGrpSpPr>
          <p:grpSpPr>
            <a:xfrm>
              <a:off x="4234648" y="1065321"/>
              <a:ext cx="3710867" cy="1699885"/>
              <a:chOff x="4234648" y="1065321"/>
              <a:chExt cx="3710867" cy="1699885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80E88CD-49F0-4EA0-A5DD-2F9190E110C3}"/>
                  </a:ext>
                </a:extLst>
              </p:cNvPr>
              <p:cNvSpPr/>
              <p:nvPr/>
            </p:nvSpPr>
            <p:spPr>
              <a:xfrm>
                <a:off x="4234649" y="1285875"/>
                <a:ext cx="3710866" cy="1479331"/>
              </a:xfrm>
              <a:custGeom>
                <a:avLst/>
                <a:gdLst>
                  <a:gd name="connsiteX0" fmla="*/ 0 w 3710866"/>
                  <a:gd name="connsiteY0" fmla="*/ 0 h 1479331"/>
                  <a:gd name="connsiteX1" fmla="*/ 1313 w 3710866"/>
                  <a:gd name="connsiteY1" fmla="*/ 0 h 1479331"/>
                  <a:gd name="connsiteX2" fmla="*/ 9578 w 3710866"/>
                  <a:gd name="connsiteY2" fmla="*/ 19187 h 1479331"/>
                  <a:gd name="connsiteX3" fmla="*/ 1855432 w 3710866"/>
                  <a:gd name="connsiteY3" fmla="*/ 214452 h 1479331"/>
                  <a:gd name="connsiteX4" fmla="*/ 3701286 w 3710866"/>
                  <a:gd name="connsiteY4" fmla="*/ 19187 h 1479331"/>
                  <a:gd name="connsiteX5" fmla="*/ 3709551 w 3710866"/>
                  <a:gd name="connsiteY5" fmla="*/ 0 h 1479331"/>
                  <a:gd name="connsiteX6" fmla="*/ 3710866 w 3710866"/>
                  <a:gd name="connsiteY6" fmla="*/ 0 h 1479331"/>
                  <a:gd name="connsiteX7" fmla="*/ 3338216 w 3710866"/>
                  <a:gd name="connsiteY7" fmla="*/ 988961 h 1479331"/>
                  <a:gd name="connsiteX8" fmla="*/ 3338216 w 3710866"/>
                  <a:gd name="connsiteY8" fmla="*/ 988961 h 1479331"/>
                  <a:gd name="connsiteX9" fmla="*/ 3248004 w 3710866"/>
                  <a:gd name="connsiteY9" fmla="*/ 1228369 h 1479331"/>
                  <a:gd name="connsiteX10" fmla="*/ 3184515 w 3710866"/>
                  <a:gd name="connsiteY10" fmla="*/ 1264210 h 1479331"/>
                  <a:gd name="connsiteX11" fmla="*/ 1855432 w 3710866"/>
                  <a:gd name="connsiteY11" fmla="*/ 1479331 h 1479331"/>
                  <a:gd name="connsiteX12" fmla="*/ 526349 w 3710866"/>
                  <a:gd name="connsiteY12" fmla="*/ 1264210 h 1479331"/>
                  <a:gd name="connsiteX13" fmla="*/ 462863 w 3710866"/>
                  <a:gd name="connsiteY13" fmla="*/ 1228370 h 1479331"/>
                  <a:gd name="connsiteX14" fmla="*/ 372651 w 3710866"/>
                  <a:gd name="connsiteY14" fmla="*/ 988958 h 1479331"/>
                  <a:gd name="connsiteX15" fmla="*/ 372650 w 3710866"/>
                  <a:gd name="connsiteY15" fmla="*/ 988958 h 147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10866" h="1479331">
                    <a:moveTo>
                      <a:pt x="0" y="0"/>
                    </a:moveTo>
                    <a:lnTo>
                      <a:pt x="1313" y="0"/>
                    </a:lnTo>
                    <a:lnTo>
                      <a:pt x="9578" y="19187"/>
                    </a:lnTo>
                    <a:cubicBezTo>
                      <a:pt x="104595" y="128865"/>
                      <a:pt x="894751" y="214452"/>
                      <a:pt x="1855432" y="214452"/>
                    </a:cubicBezTo>
                    <a:cubicBezTo>
                      <a:pt x="2816114" y="214452"/>
                      <a:pt x="3606269" y="128865"/>
                      <a:pt x="3701286" y="19187"/>
                    </a:cubicBezTo>
                    <a:lnTo>
                      <a:pt x="3709551" y="0"/>
                    </a:lnTo>
                    <a:lnTo>
                      <a:pt x="3710866" y="0"/>
                    </a:lnTo>
                    <a:lnTo>
                      <a:pt x="3338216" y="988961"/>
                    </a:lnTo>
                    <a:lnTo>
                      <a:pt x="3338216" y="988961"/>
                    </a:lnTo>
                    <a:lnTo>
                      <a:pt x="3248004" y="1228369"/>
                    </a:lnTo>
                    <a:lnTo>
                      <a:pt x="3184515" y="1264210"/>
                    </a:lnTo>
                    <a:cubicBezTo>
                      <a:pt x="2928557" y="1392346"/>
                      <a:pt x="2429348" y="1479331"/>
                      <a:pt x="1855432" y="1479331"/>
                    </a:cubicBezTo>
                    <a:cubicBezTo>
                      <a:pt x="1281516" y="1479331"/>
                      <a:pt x="782308" y="1392346"/>
                      <a:pt x="526349" y="1264210"/>
                    </a:cubicBezTo>
                    <a:lnTo>
                      <a:pt x="462863" y="1228370"/>
                    </a:lnTo>
                    <a:lnTo>
                      <a:pt x="372651" y="988958"/>
                    </a:lnTo>
                    <a:lnTo>
                      <a:pt x="372650" y="988958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chemeClr val="accent1"/>
                  </a:gs>
                  <a:gs pos="78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EDB1C01-C7ED-45C3-B46B-5475B7794A86}"/>
                  </a:ext>
                </a:extLst>
              </p:cNvPr>
              <p:cNvSpPr/>
              <p:nvPr/>
            </p:nvSpPr>
            <p:spPr>
              <a:xfrm>
                <a:off x="4234648" y="1065321"/>
                <a:ext cx="3710866" cy="435006"/>
              </a:xfrm>
              <a:custGeom>
                <a:avLst/>
                <a:gdLst>
                  <a:gd name="connsiteX0" fmla="*/ 1855433 w 3710866"/>
                  <a:gd name="connsiteY0" fmla="*/ 0 h 435006"/>
                  <a:gd name="connsiteX1" fmla="*/ 3710866 w 3710866"/>
                  <a:gd name="connsiteY1" fmla="*/ 217503 h 435006"/>
                  <a:gd name="connsiteX2" fmla="*/ 3709552 w 3710866"/>
                  <a:gd name="connsiteY2" fmla="*/ 220554 h 435006"/>
                  <a:gd name="connsiteX3" fmla="*/ 3701287 w 3710866"/>
                  <a:gd name="connsiteY3" fmla="*/ 239741 h 435006"/>
                  <a:gd name="connsiteX4" fmla="*/ 1855433 w 3710866"/>
                  <a:gd name="connsiteY4" fmla="*/ 435006 h 435006"/>
                  <a:gd name="connsiteX5" fmla="*/ 9579 w 3710866"/>
                  <a:gd name="connsiteY5" fmla="*/ 239741 h 435006"/>
                  <a:gd name="connsiteX6" fmla="*/ 1314 w 3710866"/>
                  <a:gd name="connsiteY6" fmla="*/ 220554 h 435006"/>
                  <a:gd name="connsiteX7" fmla="*/ 0 w 3710866"/>
                  <a:gd name="connsiteY7" fmla="*/ 217503 h 435006"/>
                  <a:gd name="connsiteX8" fmla="*/ 1855433 w 3710866"/>
                  <a:gd name="connsiteY8" fmla="*/ 0 h 43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0866" h="435006">
                    <a:moveTo>
                      <a:pt x="1855433" y="0"/>
                    </a:moveTo>
                    <a:cubicBezTo>
                      <a:pt x="2880160" y="0"/>
                      <a:pt x="3710866" y="97379"/>
                      <a:pt x="3710866" y="217503"/>
                    </a:cubicBezTo>
                    <a:lnTo>
                      <a:pt x="3709552" y="220554"/>
                    </a:lnTo>
                    <a:lnTo>
                      <a:pt x="3701287" y="239741"/>
                    </a:lnTo>
                    <a:cubicBezTo>
                      <a:pt x="3606270" y="349419"/>
                      <a:pt x="2816115" y="435006"/>
                      <a:pt x="1855433" y="435006"/>
                    </a:cubicBezTo>
                    <a:cubicBezTo>
                      <a:pt x="894752" y="435006"/>
                      <a:pt x="104596" y="349419"/>
                      <a:pt x="9579" y="239741"/>
                    </a:cubicBezTo>
                    <a:lnTo>
                      <a:pt x="1314" y="220554"/>
                    </a:lnTo>
                    <a:lnTo>
                      <a:pt x="0" y="217503"/>
                    </a:lnTo>
                    <a:cubicBezTo>
                      <a:pt x="0" y="97379"/>
                      <a:pt x="830706" y="0"/>
                      <a:pt x="185543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78000">
                    <a:schemeClr val="accent1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EC1033-E651-46C0-803D-ECE811AF3835}"/>
                </a:ext>
              </a:extLst>
            </p:cNvPr>
            <p:cNvSpPr/>
            <p:nvPr/>
          </p:nvSpPr>
          <p:spPr>
            <a:xfrm>
              <a:off x="4697513" y="2514245"/>
              <a:ext cx="2785141" cy="577399"/>
            </a:xfrm>
            <a:custGeom>
              <a:avLst/>
              <a:gdLst>
                <a:gd name="connsiteX0" fmla="*/ 2785141 w 2785141"/>
                <a:gd name="connsiteY0" fmla="*/ 0 h 577399"/>
                <a:gd name="connsiteX1" fmla="*/ 2567572 w 2785141"/>
                <a:gd name="connsiteY1" fmla="*/ 577399 h 577399"/>
                <a:gd name="connsiteX2" fmla="*/ 2572478 w 2785141"/>
                <a:gd name="connsiteY2" fmla="*/ 559488 h 577399"/>
                <a:gd name="connsiteX3" fmla="*/ 1392569 w 2785141"/>
                <a:gd name="connsiteY3" fmla="*/ 341985 h 577399"/>
                <a:gd name="connsiteX4" fmla="*/ 212660 w 2785141"/>
                <a:gd name="connsiteY4" fmla="*/ 559488 h 577399"/>
                <a:gd name="connsiteX5" fmla="*/ 217562 w 2785141"/>
                <a:gd name="connsiteY5" fmla="*/ 577380 h 577399"/>
                <a:gd name="connsiteX6" fmla="*/ 0 w 2785141"/>
                <a:gd name="connsiteY6" fmla="*/ 1 h 577399"/>
                <a:gd name="connsiteX7" fmla="*/ 63486 w 2785141"/>
                <a:gd name="connsiteY7" fmla="*/ 35841 h 577399"/>
                <a:gd name="connsiteX8" fmla="*/ 1392569 w 2785141"/>
                <a:gd name="connsiteY8" fmla="*/ 250962 h 577399"/>
                <a:gd name="connsiteX9" fmla="*/ 2721652 w 2785141"/>
                <a:gd name="connsiteY9" fmla="*/ 35841 h 577399"/>
                <a:gd name="connsiteX10" fmla="*/ 2785141 w 2785141"/>
                <a:gd name="connsiteY10" fmla="*/ 0 h 57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5141" h="577399">
                  <a:moveTo>
                    <a:pt x="2785141" y="0"/>
                  </a:moveTo>
                  <a:lnTo>
                    <a:pt x="2567572" y="577399"/>
                  </a:lnTo>
                  <a:lnTo>
                    <a:pt x="2572478" y="559488"/>
                  </a:lnTo>
                  <a:cubicBezTo>
                    <a:pt x="2572478" y="439364"/>
                    <a:pt x="2044215" y="341985"/>
                    <a:pt x="1392569" y="341985"/>
                  </a:cubicBezTo>
                  <a:cubicBezTo>
                    <a:pt x="740923" y="341985"/>
                    <a:pt x="212660" y="439364"/>
                    <a:pt x="212660" y="559488"/>
                  </a:cubicBezTo>
                  <a:lnTo>
                    <a:pt x="217562" y="577380"/>
                  </a:lnTo>
                  <a:lnTo>
                    <a:pt x="0" y="1"/>
                  </a:lnTo>
                  <a:lnTo>
                    <a:pt x="63486" y="35841"/>
                  </a:lnTo>
                  <a:cubicBezTo>
                    <a:pt x="319445" y="163977"/>
                    <a:pt x="818653" y="250962"/>
                    <a:pt x="1392569" y="250962"/>
                  </a:cubicBezTo>
                  <a:cubicBezTo>
                    <a:pt x="1966485" y="250962"/>
                    <a:pt x="2465694" y="163977"/>
                    <a:pt x="2721652" y="35841"/>
                  </a:cubicBezTo>
                  <a:lnTo>
                    <a:pt x="2785141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EE52E1-68E5-442D-92A6-BFAAC8837057}"/>
                </a:ext>
              </a:extLst>
            </p:cNvPr>
            <p:cNvGrpSpPr/>
            <p:nvPr/>
          </p:nvGrpSpPr>
          <p:grpSpPr>
            <a:xfrm>
              <a:off x="4910172" y="2856230"/>
              <a:ext cx="2359818" cy="1592270"/>
              <a:chOff x="4910172" y="2856230"/>
              <a:chExt cx="2359818" cy="159227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440C1BF-5355-40B9-9E38-B0CE0D08FE6C}"/>
                  </a:ext>
                </a:extLst>
              </p:cNvPr>
              <p:cNvSpPr/>
              <p:nvPr/>
            </p:nvSpPr>
            <p:spPr>
              <a:xfrm>
                <a:off x="4910172" y="2856230"/>
                <a:ext cx="2359818" cy="435006"/>
              </a:xfrm>
              <a:custGeom>
                <a:avLst/>
                <a:gdLst>
                  <a:gd name="connsiteX0" fmla="*/ 1179909 w 2359818"/>
                  <a:gd name="connsiteY0" fmla="*/ 0 h 435006"/>
                  <a:gd name="connsiteX1" fmla="*/ 2359818 w 2359818"/>
                  <a:gd name="connsiteY1" fmla="*/ 217503 h 435006"/>
                  <a:gd name="connsiteX2" fmla="*/ 2354912 w 2359818"/>
                  <a:gd name="connsiteY2" fmla="*/ 235414 h 435006"/>
                  <a:gd name="connsiteX3" fmla="*/ 2352909 w 2359818"/>
                  <a:gd name="connsiteY3" fmla="*/ 240728 h 435006"/>
                  <a:gd name="connsiteX4" fmla="*/ 2335846 w 2359818"/>
                  <a:gd name="connsiteY4" fmla="*/ 261338 h 435006"/>
                  <a:gd name="connsiteX5" fmla="*/ 1179909 w 2359818"/>
                  <a:gd name="connsiteY5" fmla="*/ 435006 h 435006"/>
                  <a:gd name="connsiteX6" fmla="*/ 23972 w 2359818"/>
                  <a:gd name="connsiteY6" fmla="*/ 261338 h 435006"/>
                  <a:gd name="connsiteX7" fmla="*/ 6913 w 2359818"/>
                  <a:gd name="connsiteY7" fmla="*/ 240732 h 435006"/>
                  <a:gd name="connsiteX8" fmla="*/ 4902 w 2359818"/>
                  <a:gd name="connsiteY8" fmla="*/ 235395 h 435006"/>
                  <a:gd name="connsiteX9" fmla="*/ 0 w 2359818"/>
                  <a:gd name="connsiteY9" fmla="*/ 217503 h 435006"/>
                  <a:gd name="connsiteX10" fmla="*/ 1179909 w 2359818"/>
                  <a:gd name="connsiteY10" fmla="*/ 0 h 43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9818" h="435006">
                    <a:moveTo>
                      <a:pt x="1179909" y="0"/>
                    </a:moveTo>
                    <a:cubicBezTo>
                      <a:pt x="1831555" y="0"/>
                      <a:pt x="2359818" y="97379"/>
                      <a:pt x="2359818" y="217503"/>
                    </a:cubicBezTo>
                    <a:lnTo>
                      <a:pt x="2354912" y="235414"/>
                    </a:lnTo>
                    <a:lnTo>
                      <a:pt x="2352909" y="240728"/>
                    </a:lnTo>
                    <a:lnTo>
                      <a:pt x="2335846" y="261338"/>
                    </a:lnTo>
                    <a:cubicBezTo>
                      <a:pt x="2225825" y="360450"/>
                      <a:pt x="1750099" y="435006"/>
                      <a:pt x="1179909" y="435006"/>
                    </a:cubicBezTo>
                    <a:cubicBezTo>
                      <a:pt x="609719" y="435006"/>
                      <a:pt x="133994" y="360450"/>
                      <a:pt x="23972" y="261338"/>
                    </a:cubicBezTo>
                    <a:lnTo>
                      <a:pt x="6913" y="240732"/>
                    </a:lnTo>
                    <a:lnTo>
                      <a:pt x="4902" y="235395"/>
                    </a:lnTo>
                    <a:lnTo>
                      <a:pt x="0" y="217503"/>
                    </a:lnTo>
                    <a:cubicBezTo>
                      <a:pt x="0" y="97379"/>
                      <a:pt x="528263" y="0"/>
                      <a:pt x="117990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78000">
                    <a:schemeClr val="accent3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D2DC264-30BA-4441-BADF-58243F4DEBCE}"/>
                  </a:ext>
                </a:extLst>
              </p:cNvPr>
              <p:cNvSpPr/>
              <p:nvPr/>
            </p:nvSpPr>
            <p:spPr>
              <a:xfrm>
                <a:off x="4917084" y="3096957"/>
                <a:ext cx="2345997" cy="1351543"/>
              </a:xfrm>
              <a:custGeom>
                <a:avLst/>
                <a:gdLst>
                  <a:gd name="connsiteX0" fmla="*/ 2345997 w 2345997"/>
                  <a:gd name="connsiteY0" fmla="*/ 0 h 1351543"/>
                  <a:gd name="connsiteX1" fmla="*/ 1950026 w 2345997"/>
                  <a:gd name="connsiteY1" fmla="*/ 1050852 h 1351543"/>
                  <a:gd name="connsiteX2" fmla="*/ 1900068 w 2345997"/>
                  <a:gd name="connsiteY2" fmla="*/ 1183432 h 1351543"/>
                  <a:gd name="connsiteX3" fmla="*/ 1895396 w 2345997"/>
                  <a:gd name="connsiteY3" fmla="*/ 1188555 h 1351543"/>
                  <a:gd name="connsiteX4" fmla="*/ 1172997 w 2345997"/>
                  <a:gd name="connsiteY4" fmla="*/ 1351543 h 1351543"/>
                  <a:gd name="connsiteX5" fmla="*/ 450598 w 2345997"/>
                  <a:gd name="connsiteY5" fmla="*/ 1188555 h 1351543"/>
                  <a:gd name="connsiteX6" fmla="*/ 445929 w 2345997"/>
                  <a:gd name="connsiteY6" fmla="*/ 1183436 h 1351543"/>
                  <a:gd name="connsiteX7" fmla="*/ 395970 w 2345997"/>
                  <a:gd name="connsiteY7" fmla="*/ 1050850 h 1351543"/>
                  <a:gd name="connsiteX8" fmla="*/ 0 w 2345997"/>
                  <a:gd name="connsiteY8" fmla="*/ 4 h 1351543"/>
                  <a:gd name="connsiteX9" fmla="*/ 17060 w 2345997"/>
                  <a:gd name="connsiteY9" fmla="*/ 20610 h 1351543"/>
                  <a:gd name="connsiteX10" fmla="*/ 1172997 w 2345997"/>
                  <a:gd name="connsiteY10" fmla="*/ 194278 h 1351543"/>
                  <a:gd name="connsiteX11" fmla="*/ 2328934 w 2345997"/>
                  <a:gd name="connsiteY11" fmla="*/ 20610 h 135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45997" h="1351543">
                    <a:moveTo>
                      <a:pt x="2345997" y="0"/>
                    </a:moveTo>
                    <a:lnTo>
                      <a:pt x="1950026" y="1050852"/>
                    </a:lnTo>
                    <a:lnTo>
                      <a:pt x="1900068" y="1183432"/>
                    </a:lnTo>
                    <a:lnTo>
                      <a:pt x="1895396" y="1188555"/>
                    </a:lnTo>
                    <a:cubicBezTo>
                      <a:pt x="1776377" y="1284336"/>
                      <a:pt x="1497745" y="1351543"/>
                      <a:pt x="1172997" y="1351543"/>
                    </a:cubicBezTo>
                    <a:cubicBezTo>
                      <a:pt x="848249" y="1351543"/>
                      <a:pt x="569618" y="1284336"/>
                      <a:pt x="450598" y="1188555"/>
                    </a:cubicBezTo>
                    <a:lnTo>
                      <a:pt x="445929" y="1183436"/>
                    </a:lnTo>
                    <a:lnTo>
                      <a:pt x="395970" y="1050850"/>
                    </a:lnTo>
                    <a:lnTo>
                      <a:pt x="0" y="4"/>
                    </a:lnTo>
                    <a:lnTo>
                      <a:pt x="17060" y="20610"/>
                    </a:lnTo>
                    <a:cubicBezTo>
                      <a:pt x="127081" y="119722"/>
                      <a:pt x="602807" y="194278"/>
                      <a:pt x="1172997" y="194278"/>
                    </a:cubicBezTo>
                    <a:cubicBezTo>
                      <a:pt x="1743187" y="194278"/>
                      <a:pt x="2218913" y="119722"/>
                      <a:pt x="2328934" y="20610"/>
                    </a:cubicBezTo>
                    <a:close/>
                  </a:path>
                </a:pathLst>
              </a:custGeom>
              <a:gradFill flip="none" rotWithShape="1">
                <a:gsLst>
                  <a:gs pos="46000">
                    <a:schemeClr val="accent3"/>
                  </a:gs>
                  <a:gs pos="78000">
                    <a:schemeClr val="accent3">
                      <a:lumMod val="7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FBB975-5550-4AE6-B5AB-C2A9FF70E5B5}"/>
                </a:ext>
              </a:extLst>
            </p:cNvPr>
            <p:cNvSpPr/>
            <p:nvPr/>
          </p:nvSpPr>
          <p:spPr>
            <a:xfrm>
              <a:off x="5363013" y="4280389"/>
              <a:ext cx="1454139" cy="439480"/>
            </a:xfrm>
            <a:custGeom>
              <a:avLst/>
              <a:gdLst>
                <a:gd name="connsiteX0" fmla="*/ 1454139 w 1454139"/>
                <a:gd name="connsiteY0" fmla="*/ 0 h 439480"/>
                <a:gd name="connsiteX1" fmla="*/ 1288540 w 1454139"/>
                <a:gd name="connsiteY1" fmla="*/ 439480 h 439480"/>
                <a:gd name="connsiteX2" fmla="*/ 1278194 w 1454139"/>
                <a:gd name="connsiteY2" fmla="*/ 406128 h 439480"/>
                <a:gd name="connsiteX3" fmla="*/ 727069 w 1454139"/>
                <a:gd name="connsiteY3" fmla="*/ 260149 h 439480"/>
                <a:gd name="connsiteX4" fmla="*/ 175944 w 1454139"/>
                <a:gd name="connsiteY4" fmla="*/ 406128 h 439480"/>
                <a:gd name="connsiteX5" fmla="*/ 165599 w 1454139"/>
                <a:gd name="connsiteY5" fmla="*/ 439480 h 439480"/>
                <a:gd name="connsiteX6" fmla="*/ 0 w 1454139"/>
                <a:gd name="connsiteY6" fmla="*/ 4 h 439480"/>
                <a:gd name="connsiteX7" fmla="*/ 4669 w 1454139"/>
                <a:gd name="connsiteY7" fmla="*/ 5124 h 439480"/>
                <a:gd name="connsiteX8" fmla="*/ 727068 w 1454139"/>
                <a:gd name="connsiteY8" fmla="*/ 168112 h 439480"/>
                <a:gd name="connsiteX9" fmla="*/ 1449467 w 1454139"/>
                <a:gd name="connsiteY9" fmla="*/ 5124 h 439480"/>
                <a:gd name="connsiteX10" fmla="*/ 1454139 w 1454139"/>
                <a:gd name="connsiteY10" fmla="*/ 0 h 43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4139" h="439480">
                  <a:moveTo>
                    <a:pt x="1454139" y="0"/>
                  </a:moveTo>
                  <a:lnTo>
                    <a:pt x="1288540" y="439480"/>
                  </a:lnTo>
                  <a:lnTo>
                    <a:pt x="1278194" y="406128"/>
                  </a:lnTo>
                  <a:cubicBezTo>
                    <a:pt x="1225738" y="322818"/>
                    <a:pt x="998923" y="260149"/>
                    <a:pt x="727069" y="260149"/>
                  </a:cubicBezTo>
                  <a:cubicBezTo>
                    <a:pt x="455215" y="260149"/>
                    <a:pt x="228400" y="322818"/>
                    <a:pt x="175944" y="406128"/>
                  </a:cubicBezTo>
                  <a:lnTo>
                    <a:pt x="165599" y="439480"/>
                  </a:lnTo>
                  <a:lnTo>
                    <a:pt x="0" y="4"/>
                  </a:lnTo>
                  <a:lnTo>
                    <a:pt x="4669" y="5124"/>
                  </a:lnTo>
                  <a:cubicBezTo>
                    <a:pt x="123688" y="100905"/>
                    <a:pt x="402320" y="168112"/>
                    <a:pt x="727068" y="168112"/>
                  </a:cubicBezTo>
                  <a:cubicBezTo>
                    <a:pt x="1051816" y="168112"/>
                    <a:pt x="1330448" y="100905"/>
                    <a:pt x="1449467" y="5124"/>
                  </a:cubicBezTo>
                  <a:lnTo>
                    <a:pt x="145413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1309782-1A30-4CF9-B304-77269595281C}"/>
                </a:ext>
              </a:extLst>
            </p:cNvPr>
            <p:cNvGrpSpPr/>
            <p:nvPr/>
          </p:nvGrpSpPr>
          <p:grpSpPr>
            <a:xfrm>
              <a:off x="5528613" y="4540538"/>
              <a:ext cx="1122941" cy="1539231"/>
              <a:chOff x="5528613" y="4540538"/>
              <a:chExt cx="1122941" cy="153923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4595F81-6309-42C9-9672-E0157F0471D3}"/>
                  </a:ext>
                </a:extLst>
              </p:cNvPr>
              <p:cNvSpPr/>
              <p:nvPr/>
            </p:nvSpPr>
            <p:spPr>
              <a:xfrm>
                <a:off x="5528613" y="4540538"/>
                <a:ext cx="1122941" cy="365648"/>
              </a:xfrm>
              <a:custGeom>
                <a:avLst/>
                <a:gdLst>
                  <a:gd name="connsiteX0" fmla="*/ 561470 w 1122941"/>
                  <a:gd name="connsiteY0" fmla="*/ 0 h 365648"/>
                  <a:gd name="connsiteX1" fmla="*/ 1112595 w 1122941"/>
                  <a:gd name="connsiteY1" fmla="*/ 145979 h 365648"/>
                  <a:gd name="connsiteX2" fmla="*/ 1122941 w 1122941"/>
                  <a:gd name="connsiteY2" fmla="*/ 179331 h 365648"/>
                  <a:gd name="connsiteX3" fmla="*/ 1104578 w 1122941"/>
                  <a:gd name="connsiteY3" fmla="*/ 228063 h 365648"/>
                  <a:gd name="connsiteX4" fmla="*/ 1079816 w 1122941"/>
                  <a:gd name="connsiteY4" fmla="*/ 253987 h 365648"/>
                  <a:gd name="connsiteX5" fmla="*/ 561470 w 1122941"/>
                  <a:gd name="connsiteY5" fmla="*/ 365648 h 365648"/>
                  <a:gd name="connsiteX6" fmla="*/ 43124 w 1122941"/>
                  <a:gd name="connsiteY6" fmla="*/ 253987 h 365648"/>
                  <a:gd name="connsiteX7" fmla="*/ 18363 w 1122941"/>
                  <a:gd name="connsiteY7" fmla="*/ 228063 h 365648"/>
                  <a:gd name="connsiteX8" fmla="*/ 0 w 1122941"/>
                  <a:gd name="connsiteY8" fmla="*/ 179331 h 365648"/>
                  <a:gd name="connsiteX9" fmla="*/ 10345 w 1122941"/>
                  <a:gd name="connsiteY9" fmla="*/ 145979 h 365648"/>
                  <a:gd name="connsiteX10" fmla="*/ 561470 w 1122941"/>
                  <a:gd name="connsiteY10" fmla="*/ 0 h 365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2941" h="365648">
                    <a:moveTo>
                      <a:pt x="561470" y="0"/>
                    </a:moveTo>
                    <a:cubicBezTo>
                      <a:pt x="833324" y="0"/>
                      <a:pt x="1060139" y="62669"/>
                      <a:pt x="1112595" y="145979"/>
                    </a:cubicBezTo>
                    <a:lnTo>
                      <a:pt x="1122941" y="179331"/>
                    </a:lnTo>
                    <a:lnTo>
                      <a:pt x="1104578" y="228063"/>
                    </a:lnTo>
                    <a:lnTo>
                      <a:pt x="1079816" y="253987"/>
                    </a:lnTo>
                    <a:cubicBezTo>
                      <a:pt x="994416" y="319606"/>
                      <a:pt x="794488" y="365648"/>
                      <a:pt x="561470" y="365648"/>
                    </a:cubicBezTo>
                    <a:cubicBezTo>
                      <a:pt x="328453" y="365648"/>
                      <a:pt x="128525" y="319606"/>
                      <a:pt x="43124" y="253987"/>
                    </a:cubicBezTo>
                    <a:lnTo>
                      <a:pt x="18363" y="228063"/>
                    </a:lnTo>
                    <a:lnTo>
                      <a:pt x="0" y="179331"/>
                    </a:lnTo>
                    <a:lnTo>
                      <a:pt x="10345" y="145979"/>
                    </a:lnTo>
                    <a:cubicBezTo>
                      <a:pt x="62801" y="62669"/>
                      <a:pt x="289616" y="0"/>
                      <a:pt x="56147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78000">
                    <a:schemeClr val="tx2">
                      <a:lumMod val="90000"/>
                      <a:lumOff val="1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8B1D496-9BAE-4506-9B85-C6BF83A311BE}"/>
                  </a:ext>
                </a:extLst>
              </p:cNvPr>
              <p:cNvSpPr/>
              <p:nvPr/>
            </p:nvSpPr>
            <p:spPr>
              <a:xfrm>
                <a:off x="5546976" y="4768599"/>
                <a:ext cx="1086215" cy="1311170"/>
              </a:xfrm>
              <a:custGeom>
                <a:avLst/>
                <a:gdLst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14762 w 1086215"/>
                  <a:gd name="connsiteY6" fmla="*/ 1239513 h 1311170"/>
                  <a:gd name="connsiteX7" fmla="*/ 543105 w 1086215"/>
                  <a:gd name="connsiteY7" fmla="*/ 1167856 h 1311170"/>
                  <a:gd name="connsiteX8" fmla="*/ 543105 w 1086215"/>
                  <a:gd name="connsiteY8" fmla="*/ 1167856 h 1311170"/>
                  <a:gd name="connsiteX9" fmla="*/ 570996 w 1086215"/>
                  <a:gd name="connsiteY9" fmla="*/ 1173487 h 1311170"/>
                  <a:gd name="connsiteX10" fmla="*/ 614761 w 1086215"/>
                  <a:gd name="connsiteY10" fmla="*/ 1239513 h 1311170"/>
                  <a:gd name="connsiteX11" fmla="*/ 609693 w 1086215"/>
                  <a:gd name="connsiteY11" fmla="*/ 1264620 h 1311170"/>
                  <a:gd name="connsiteX12" fmla="*/ 608026 w 1086215"/>
                  <a:gd name="connsiteY12" fmla="*/ 1269044 h 1311170"/>
                  <a:gd name="connsiteX13" fmla="*/ 593773 w 1086215"/>
                  <a:gd name="connsiteY13" fmla="*/ 1290182 h 1311170"/>
                  <a:gd name="connsiteX14" fmla="*/ 543104 w 1086215"/>
                  <a:gd name="connsiteY14" fmla="*/ 1311170 h 1311170"/>
                  <a:gd name="connsiteX15" fmla="*/ 492435 w 1086215"/>
                  <a:gd name="connsiteY15" fmla="*/ 1290182 h 1311170"/>
                  <a:gd name="connsiteX16" fmla="*/ 478192 w 1086215"/>
                  <a:gd name="connsiteY16" fmla="*/ 1269057 h 1311170"/>
                  <a:gd name="connsiteX17" fmla="*/ 476511 w 1086215"/>
                  <a:gd name="connsiteY17" fmla="*/ 1264596 h 1311170"/>
                  <a:gd name="connsiteX18" fmla="*/ 476510 w 1086215"/>
                  <a:gd name="connsiteY18" fmla="*/ 1264591 h 1311170"/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14762 w 1086215"/>
                  <a:gd name="connsiteY6" fmla="*/ 1239513 h 1311170"/>
                  <a:gd name="connsiteX7" fmla="*/ 543105 w 1086215"/>
                  <a:gd name="connsiteY7" fmla="*/ 1167856 h 1311170"/>
                  <a:gd name="connsiteX8" fmla="*/ 570996 w 1086215"/>
                  <a:gd name="connsiteY8" fmla="*/ 1173487 h 1311170"/>
                  <a:gd name="connsiteX9" fmla="*/ 614761 w 1086215"/>
                  <a:gd name="connsiteY9" fmla="*/ 1239513 h 1311170"/>
                  <a:gd name="connsiteX10" fmla="*/ 609693 w 1086215"/>
                  <a:gd name="connsiteY10" fmla="*/ 1264620 h 1311170"/>
                  <a:gd name="connsiteX11" fmla="*/ 608026 w 1086215"/>
                  <a:gd name="connsiteY11" fmla="*/ 1269044 h 1311170"/>
                  <a:gd name="connsiteX12" fmla="*/ 593773 w 1086215"/>
                  <a:gd name="connsiteY12" fmla="*/ 1290182 h 1311170"/>
                  <a:gd name="connsiteX13" fmla="*/ 543104 w 1086215"/>
                  <a:gd name="connsiteY13" fmla="*/ 1311170 h 1311170"/>
                  <a:gd name="connsiteX14" fmla="*/ 492435 w 1086215"/>
                  <a:gd name="connsiteY14" fmla="*/ 1290182 h 1311170"/>
                  <a:gd name="connsiteX15" fmla="*/ 478192 w 1086215"/>
                  <a:gd name="connsiteY15" fmla="*/ 1269057 h 1311170"/>
                  <a:gd name="connsiteX16" fmla="*/ 476511 w 1086215"/>
                  <a:gd name="connsiteY16" fmla="*/ 1264596 h 1311170"/>
                  <a:gd name="connsiteX17" fmla="*/ 476510 w 1086215"/>
                  <a:gd name="connsiteY17" fmla="*/ 1264591 h 1311170"/>
                  <a:gd name="connsiteX18" fmla="*/ 0 w 1086215"/>
                  <a:gd name="connsiteY18" fmla="*/ 0 h 1311170"/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14762 w 1086215"/>
                  <a:gd name="connsiteY6" fmla="*/ 1239513 h 1311170"/>
                  <a:gd name="connsiteX7" fmla="*/ 570996 w 1086215"/>
                  <a:gd name="connsiteY7" fmla="*/ 1173487 h 1311170"/>
                  <a:gd name="connsiteX8" fmla="*/ 614761 w 1086215"/>
                  <a:gd name="connsiteY8" fmla="*/ 1239513 h 1311170"/>
                  <a:gd name="connsiteX9" fmla="*/ 609693 w 1086215"/>
                  <a:gd name="connsiteY9" fmla="*/ 1264620 h 1311170"/>
                  <a:gd name="connsiteX10" fmla="*/ 608026 w 1086215"/>
                  <a:gd name="connsiteY10" fmla="*/ 1269044 h 1311170"/>
                  <a:gd name="connsiteX11" fmla="*/ 593773 w 1086215"/>
                  <a:gd name="connsiteY11" fmla="*/ 1290182 h 1311170"/>
                  <a:gd name="connsiteX12" fmla="*/ 543104 w 1086215"/>
                  <a:gd name="connsiteY12" fmla="*/ 1311170 h 1311170"/>
                  <a:gd name="connsiteX13" fmla="*/ 492435 w 1086215"/>
                  <a:gd name="connsiteY13" fmla="*/ 1290182 h 1311170"/>
                  <a:gd name="connsiteX14" fmla="*/ 478192 w 1086215"/>
                  <a:gd name="connsiteY14" fmla="*/ 1269057 h 1311170"/>
                  <a:gd name="connsiteX15" fmla="*/ 476511 w 1086215"/>
                  <a:gd name="connsiteY15" fmla="*/ 1264596 h 1311170"/>
                  <a:gd name="connsiteX16" fmla="*/ 476510 w 1086215"/>
                  <a:gd name="connsiteY16" fmla="*/ 1264591 h 1311170"/>
                  <a:gd name="connsiteX17" fmla="*/ 0 w 1086215"/>
                  <a:gd name="connsiteY17" fmla="*/ 0 h 1311170"/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14762 w 1086215"/>
                  <a:gd name="connsiteY6" fmla="*/ 1239513 h 1311170"/>
                  <a:gd name="connsiteX7" fmla="*/ 614761 w 1086215"/>
                  <a:gd name="connsiteY7" fmla="*/ 1239513 h 1311170"/>
                  <a:gd name="connsiteX8" fmla="*/ 609693 w 1086215"/>
                  <a:gd name="connsiteY8" fmla="*/ 1264620 h 1311170"/>
                  <a:gd name="connsiteX9" fmla="*/ 608026 w 1086215"/>
                  <a:gd name="connsiteY9" fmla="*/ 1269044 h 1311170"/>
                  <a:gd name="connsiteX10" fmla="*/ 593773 w 1086215"/>
                  <a:gd name="connsiteY10" fmla="*/ 1290182 h 1311170"/>
                  <a:gd name="connsiteX11" fmla="*/ 543104 w 1086215"/>
                  <a:gd name="connsiteY11" fmla="*/ 1311170 h 1311170"/>
                  <a:gd name="connsiteX12" fmla="*/ 492435 w 1086215"/>
                  <a:gd name="connsiteY12" fmla="*/ 1290182 h 1311170"/>
                  <a:gd name="connsiteX13" fmla="*/ 478192 w 1086215"/>
                  <a:gd name="connsiteY13" fmla="*/ 1269057 h 1311170"/>
                  <a:gd name="connsiteX14" fmla="*/ 476511 w 1086215"/>
                  <a:gd name="connsiteY14" fmla="*/ 1264596 h 1311170"/>
                  <a:gd name="connsiteX15" fmla="*/ 476510 w 1086215"/>
                  <a:gd name="connsiteY15" fmla="*/ 1264591 h 1311170"/>
                  <a:gd name="connsiteX16" fmla="*/ 0 w 1086215"/>
                  <a:gd name="connsiteY16" fmla="*/ 0 h 1311170"/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14762 w 1086215"/>
                  <a:gd name="connsiteY6" fmla="*/ 1239513 h 1311170"/>
                  <a:gd name="connsiteX7" fmla="*/ 609693 w 1086215"/>
                  <a:gd name="connsiteY7" fmla="*/ 1264620 h 1311170"/>
                  <a:gd name="connsiteX8" fmla="*/ 608026 w 1086215"/>
                  <a:gd name="connsiteY8" fmla="*/ 1269044 h 1311170"/>
                  <a:gd name="connsiteX9" fmla="*/ 593773 w 1086215"/>
                  <a:gd name="connsiteY9" fmla="*/ 1290182 h 1311170"/>
                  <a:gd name="connsiteX10" fmla="*/ 543104 w 1086215"/>
                  <a:gd name="connsiteY10" fmla="*/ 1311170 h 1311170"/>
                  <a:gd name="connsiteX11" fmla="*/ 492435 w 1086215"/>
                  <a:gd name="connsiteY11" fmla="*/ 1290182 h 1311170"/>
                  <a:gd name="connsiteX12" fmla="*/ 478192 w 1086215"/>
                  <a:gd name="connsiteY12" fmla="*/ 1269057 h 1311170"/>
                  <a:gd name="connsiteX13" fmla="*/ 476511 w 1086215"/>
                  <a:gd name="connsiteY13" fmla="*/ 1264596 h 1311170"/>
                  <a:gd name="connsiteX14" fmla="*/ 476510 w 1086215"/>
                  <a:gd name="connsiteY14" fmla="*/ 1264591 h 1311170"/>
                  <a:gd name="connsiteX15" fmla="*/ 0 w 1086215"/>
                  <a:gd name="connsiteY15" fmla="*/ 0 h 1311170"/>
                  <a:gd name="connsiteX0" fmla="*/ 0 w 1086215"/>
                  <a:gd name="connsiteY0" fmla="*/ 0 h 1311170"/>
                  <a:gd name="connsiteX1" fmla="*/ 24761 w 1086215"/>
                  <a:gd name="connsiteY1" fmla="*/ 25924 h 1311170"/>
                  <a:gd name="connsiteX2" fmla="*/ 543107 w 1086215"/>
                  <a:gd name="connsiteY2" fmla="*/ 137585 h 1311170"/>
                  <a:gd name="connsiteX3" fmla="*/ 1061453 w 1086215"/>
                  <a:gd name="connsiteY3" fmla="*/ 25924 h 1311170"/>
                  <a:gd name="connsiteX4" fmla="*/ 1086215 w 1086215"/>
                  <a:gd name="connsiteY4" fmla="*/ 0 h 1311170"/>
                  <a:gd name="connsiteX5" fmla="*/ 609694 w 1086215"/>
                  <a:gd name="connsiteY5" fmla="*/ 1264620 h 1311170"/>
                  <a:gd name="connsiteX6" fmla="*/ 609693 w 1086215"/>
                  <a:gd name="connsiteY6" fmla="*/ 1264620 h 1311170"/>
                  <a:gd name="connsiteX7" fmla="*/ 608026 w 1086215"/>
                  <a:gd name="connsiteY7" fmla="*/ 1269044 h 1311170"/>
                  <a:gd name="connsiteX8" fmla="*/ 593773 w 1086215"/>
                  <a:gd name="connsiteY8" fmla="*/ 1290182 h 1311170"/>
                  <a:gd name="connsiteX9" fmla="*/ 543104 w 1086215"/>
                  <a:gd name="connsiteY9" fmla="*/ 1311170 h 1311170"/>
                  <a:gd name="connsiteX10" fmla="*/ 492435 w 1086215"/>
                  <a:gd name="connsiteY10" fmla="*/ 1290182 h 1311170"/>
                  <a:gd name="connsiteX11" fmla="*/ 478192 w 1086215"/>
                  <a:gd name="connsiteY11" fmla="*/ 1269057 h 1311170"/>
                  <a:gd name="connsiteX12" fmla="*/ 476511 w 1086215"/>
                  <a:gd name="connsiteY12" fmla="*/ 1264596 h 1311170"/>
                  <a:gd name="connsiteX13" fmla="*/ 476510 w 1086215"/>
                  <a:gd name="connsiteY13" fmla="*/ 1264591 h 1311170"/>
                  <a:gd name="connsiteX14" fmla="*/ 0 w 1086215"/>
                  <a:gd name="connsiteY14" fmla="*/ 0 h 1311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86215" h="1311170">
                    <a:moveTo>
                      <a:pt x="0" y="0"/>
                    </a:moveTo>
                    <a:lnTo>
                      <a:pt x="24761" y="25924"/>
                    </a:lnTo>
                    <a:cubicBezTo>
                      <a:pt x="110162" y="91543"/>
                      <a:pt x="310090" y="137585"/>
                      <a:pt x="543107" y="137585"/>
                    </a:cubicBezTo>
                    <a:cubicBezTo>
                      <a:pt x="776125" y="137585"/>
                      <a:pt x="976053" y="91543"/>
                      <a:pt x="1061453" y="25924"/>
                    </a:cubicBezTo>
                    <a:lnTo>
                      <a:pt x="1086215" y="0"/>
                    </a:lnTo>
                    <a:lnTo>
                      <a:pt x="609694" y="1264620"/>
                    </a:lnTo>
                    <a:lnTo>
                      <a:pt x="609693" y="1264620"/>
                    </a:lnTo>
                    <a:lnTo>
                      <a:pt x="608026" y="1269044"/>
                    </a:lnTo>
                    <a:lnTo>
                      <a:pt x="593773" y="1290182"/>
                    </a:lnTo>
                    <a:cubicBezTo>
                      <a:pt x="580806" y="1303150"/>
                      <a:pt x="562892" y="1311170"/>
                      <a:pt x="543104" y="1311170"/>
                    </a:cubicBezTo>
                    <a:cubicBezTo>
                      <a:pt x="523317" y="1311170"/>
                      <a:pt x="505402" y="1303150"/>
                      <a:pt x="492435" y="1290182"/>
                    </a:cubicBezTo>
                    <a:lnTo>
                      <a:pt x="478192" y="1269057"/>
                    </a:lnTo>
                    <a:lnTo>
                      <a:pt x="476511" y="1264596"/>
                    </a:lnTo>
                    <a:cubicBezTo>
                      <a:pt x="476511" y="1264594"/>
                      <a:pt x="476510" y="1264593"/>
                      <a:pt x="476510" y="126459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chemeClr val="tx2">
                      <a:lumMod val="75000"/>
                      <a:lumOff val="25000"/>
                    </a:schemeClr>
                  </a:gs>
                  <a:gs pos="78000">
                    <a:schemeClr val="tx2">
                      <a:lumMod val="90000"/>
                      <a:lumOff val="1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8AE097-F8B4-47F1-ACBE-7ECDD6CC57AF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D99FA4-6A83-4BFA-B64E-11FF2C90E26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C1484EB-A4A3-48FA-B1B9-41B150E0E2A7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FFC455-6CA9-4C0F-87C3-0A01ED71D566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24C258-9A20-45E6-BAB0-F30BC4506982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0B2811-CA4D-443F-9499-A7055640A371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6833FB-AD70-4E71-813A-F7B366F3323E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3D5660-B00E-40A7-B52E-18C174C41B22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2EA148-9C93-4EFB-9E9A-8C4D860027C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2AA7FBE-07AE-4CCF-8226-796D4C23EEF6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8663B4-D80C-4BF0-8BEB-988EEE090C98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821B85-3850-479A-A253-4C2FF63549F8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3ECA732-73FD-49B3-A5A4-A5E3DE6AD3D4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AE1EBB0-D312-4E46-AD6D-92511B32018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55084C-497B-426A-869D-0576D2BADE7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DDE2DB-EF84-4FC6-A17A-F075F429B883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9ED1CB-89EE-42CF-A58E-7641BAC8B5A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F44BB0D-AF26-4163-BF96-0731CEB174E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C10D08-710C-4FAF-9043-01AA51C00557}"/>
              </a:ext>
            </a:extLst>
          </p:cNvPr>
          <p:cNvGrpSpPr/>
          <p:nvPr/>
        </p:nvGrpSpPr>
        <p:grpSpPr>
          <a:xfrm>
            <a:off x="3363295" y="2057938"/>
            <a:ext cx="1905745" cy="117731"/>
            <a:chOff x="3363295" y="2057938"/>
            <a:chExt cx="1905745" cy="11773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8051D23-ED70-4A42-823F-253FDC68A539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F9155C1-3CBD-44C5-A248-425E616FA0B9}"/>
                </a:ext>
              </a:extLst>
            </p:cNvPr>
            <p:cNvCxnSpPr>
              <a:stCxn id="72" idx="6"/>
              <a:endCxn id="71" idx="2"/>
            </p:cNvCxnSpPr>
            <p:nvPr/>
          </p:nvCxnSpPr>
          <p:spPr>
            <a:xfrm>
              <a:off x="3481026" y="2116804"/>
              <a:ext cx="1670283" cy="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862E0C5-68A2-4D66-B7F1-7E631F7EBE3E}"/>
                </a:ext>
              </a:extLst>
            </p:cNvPr>
            <p:cNvSpPr/>
            <p:nvPr/>
          </p:nvSpPr>
          <p:spPr>
            <a:xfrm>
              <a:off x="5151309" y="2057938"/>
              <a:ext cx="117731" cy="1177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D1D6518-C983-4F35-9EE1-D8B126D14B96}"/>
              </a:ext>
            </a:extLst>
          </p:cNvPr>
          <p:cNvGrpSpPr/>
          <p:nvPr/>
        </p:nvGrpSpPr>
        <p:grpSpPr>
          <a:xfrm rot="10800000">
            <a:off x="6922962" y="2057938"/>
            <a:ext cx="1905745" cy="117731"/>
            <a:chOff x="3363295" y="2057938"/>
            <a:chExt cx="1905745" cy="11773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92146ED-66B4-452C-BCC5-C49A36BA2206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4B8C402-5519-4DD8-B6C8-3AD145694890}"/>
                </a:ext>
              </a:extLst>
            </p:cNvPr>
            <p:cNvCxnSpPr>
              <a:stCxn id="82" idx="6"/>
              <a:endCxn id="84" idx="2"/>
            </p:cNvCxnSpPr>
            <p:nvPr/>
          </p:nvCxnSpPr>
          <p:spPr>
            <a:xfrm>
              <a:off x="3481026" y="2116804"/>
              <a:ext cx="1670283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E711046-DB1F-4745-9CF8-58BB5C58A614}"/>
                </a:ext>
              </a:extLst>
            </p:cNvPr>
            <p:cNvSpPr/>
            <p:nvPr/>
          </p:nvSpPr>
          <p:spPr>
            <a:xfrm>
              <a:off x="5151309" y="2057938"/>
              <a:ext cx="117731" cy="11773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5BAC337-E871-4497-A9A7-C84C385F7206}"/>
              </a:ext>
            </a:extLst>
          </p:cNvPr>
          <p:cNvGrpSpPr/>
          <p:nvPr/>
        </p:nvGrpSpPr>
        <p:grpSpPr>
          <a:xfrm>
            <a:off x="3363295" y="3713862"/>
            <a:ext cx="2230102" cy="117731"/>
            <a:chOff x="3363295" y="2057938"/>
            <a:chExt cx="2230102" cy="11773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DBAC131-A076-40F0-9FE5-B786BAF682B0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C831A24-D77A-42F8-A731-9FEBC9AFF4AB}"/>
                </a:ext>
              </a:extLst>
            </p:cNvPr>
            <p:cNvCxnSpPr>
              <a:stCxn id="86" idx="6"/>
              <a:endCxn id="88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410B324-76A7-43ED-8EC8-8FAC85742DB7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3054CA6-8C83-4312-B81A-8882E8242F3E}"/>
              </a:ext>
            </a:extLst>
          </p:cNvPr>
          <p:cNvGrpSpPr/>
          <p:nvPr/>
        </p:nvGrpSpPr>
        <p:grpSpPr>
          <a:xfrm>
            <a:off x="3363295" y="5468126"/>
            <a:ext cx="2649202" cy="117731"/>
            <a:chOff x="3363295" y="2057938"/>
            <a:chExt cx="2649202" cy="11773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CBD4054-21B5-4AE7-8873-9B669F1822B7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DB5BE0F-86FE-46D8-B8EA-5EEA618E810D}"/>
                </a:ext>
              </a:extLst>
            </p:cNvPr>
            <p:cNvCxnSpPr>
              <a:stCxn id="91" idx="6"/>
              <a:endCxn id="93" idx="2"/>
            </p:cNvCxnSpPr>
            <p:nvPr/>
          </p:nvCxnSpPr>
          <p:spPr>
            <a:xfrm>
              <a:off x="3481026" y="2116804"/>
              <a:ext cx="2413740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99FBF6A-83C2-42CC-BCFE-AB21C5F3557F}"/>
                </a:ext>
              </a:extLst>
            </p:cNvPr>
            <p:cNvSpPr/>
            <p:nvPr/>
          </p:nvSpPr>
          <p:spPr>
            <a:xfrm>
              <a:off x="5894766" y="2057938"/>
              <a:ext cx="117731" cy="117731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2974D2C-A581-4689-A096-353A36876E54}"/>
              </a:ext>
            </a:extLst>
          </p:cNvPr>
          <p:cNvGrpSpPr/>
          <p:nvPr/>
        </p:nvGrpSpPr>
        <p:grpSpPr>
          <a:xfrm rot="10800000">
            <a:off x="6598605" y="3713862"/>
            <a:ext cx="2230102" cy="117731"/>
            <a:chOff x="3363295" y="2057938"/>
            <a:chExt cx="2230102" cy="117731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EA97ABE-28F6-44C4-95DC-E87402B3FA95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FEBDD93-BB1C-4D4D-A37A-3FB8D077AFC6}"/>
                </a:ext>
              </a:extLst>
            </p:cNvPr>
            <p:cNvCxnSpPr>
              <a:stCxn id="96" idx="6"/>
              <a:endCxn id="98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C92ECC3-57B4-4714-B2ED-0CCFFC457CC1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8219906-70FD-4359-8046-B0D53A376B48}"/>
              </a:ext>
            </a:extLst>
          </p:cNvPr>
          <p:cNvGrpSpPr/>
          <p:nvPr/>
        </p:nvGrpSpPr>
        <p:grpSpPr>
          <a:xfrm rot="10800000">
            <a:off x="6179505" y="5468126"/>
            <a:ext cx="2649202" cy="117731"/>
            <a:chOff x="3363295" y="2057938"/>
            <a:chExt cx="2649202" cy="11773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16591CD-0F25-42A8-8A82-EDA00EF259C5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9F4E490-D52D-4D3E-AFEB-1FDA9CBABAA8}"/>
                </a:ext>
              </a:extLst>
            </p:cNvPr>
            <p:cNvCxnSpPr>
              <a:stCxn id="100" idx="6"/>
              <a:endCxn id="102" idx="2"/>
            </p:cNvCxnSpPr>
            <p:nvPr/>
          </p:nvCxnSpPr>
          <p:spPr>
            <a:xfrm>
              <a:off x="3481026" y="2116804"/>
              <a:ext cx="2413740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D9FDBAF-DF5C-489D-B605-CE70F10E3A24}"/>
                </a:ext>
              </a:extLst>
            </p:cNvPr>
            <p:cNvSpPr/>
            <p:nvPr/>
          </p:nvSpPr>
          <p:spPr>
            <a:xfrm>
              <a:off x="5894766" y="2057938"/>
              <a:ext cx="117731" cy="117731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Graphic 102" descr="Puzzle">
            <a:extLst>
              <a:ext uri="{FF2B5EF4-FFF2-40B4-BE49-F238E27FC236}">
                <a16:creationId xmlns:a16="http://schemas.microsoft.com/office/drawing/2014/main" id="{3A206964-DCB5-4D9A-A314-FA74D6006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992" y="3503231"/>
            <a:ext cx="742016" cy="742016"/>
          </a:xfrm>
          <a:prstGeom prst="rect">
            <a:avLst/>
          </a:prstGeom>
        </p:spPr>
      </p:pic>
      <p:pic>
        <p:nvPicPr>
          <p:cNvPr id="104" name="Graphic 103" descr="Lightbulb">
            <a:extLst>
              <a:ext uri="{FF2B5EF4-FFF2-40B4-BE49-F238E27FC236}">
                <a16:creationId xmlns:a16="http://schemas.microsoft.com/office/drawing/2014/main" id="{BBCF0F0E-B751-47C4-A900-0188FAB0D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9080" y="4993582"/>
            <a:ext cx="513839" cy="513839"/>
          </a:xfrm>
          <a:prstGeom prst="rect">
            <a:avLst/>
          </a:prstGeom>
        </p:spPr>
      </p:pic>
      <p:pic>
        <p:nvPicPr>
          <p:cNvPr id="105" name="Graphic 104" descr="Rocket">
            <a:extLst>
              <a:ext uri="{FF2B5EF4-FFF2-40B4-BE49-F238E27FC236}">
                <a16:creationId xmlns:a16="http://schemas.microsoft.com/office/drawing/2014/main" id="{DD35C792-03D3-4811-B72C-F5A5AE9E4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4919" y="1659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3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8701</TotalTime>
  <Words>520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Funnel w/ 3 Stages for PowerPoint</vt:lpstr>
      <vt:lpstr>Infographic Funnel w/ 3 Stages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Funnel w/ 3 Stages for PowerPoint</dc:title>
  <dc:creator>PresentationGO.com</dc:creator>
  <dc:description>© Copyright PresentationGO.com</dc:description>
  <dcterms:created xsi:type="dcterms:W3CDTF">2014-11-26T05:14:11Z</dcterms:created>
  <dcterms:modified xsi:type="dcterms:W3CDTF">2018-09-04T03:20:01Z</dcterms:modified>
  <cp:category>Charts &amp; Diagrams</cp:category>
</cp:coreProperties>
</file>